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14" r:id="rId2"/>
    <p:sldId id="266" r:id="rId3"/>
    <p:sldId id="9439" r:id="rId4"/>
    <p:sldId id="288" r:id="rId5"/>
    <p:sldId id="9451" r:id="rId6"/>
    <p:sldId id="9457" r:id="rId7"/>
    <p:sldId id="9452" r:id="rId8"/>
    <p:sldId id="9458" r:id="rId9"/>
    <p:sldId id="9459" r:id="rId10"/>
    <p:sldId id="9460" r:id="rId11"/>
    <p:sldId id="9461" r:id="rId12"/>
    <p:sldId id="9462" r:id="rId13"/>
    <p:sldId id="943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011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844F1-1240-4152-883E-1B42CB3B86D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4D6F6-3D92-42ED-918D-DECC5CFF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68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323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19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708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Hương Thảo – Zalo 0972115126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17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00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5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48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87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598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948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766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96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33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8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2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45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4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7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2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05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63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8E7B6A-4861-4EE5-92C7-70658E9D6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8" b="20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36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0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19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1.wav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B6F536F-D59A-4A04-B806-2EDD133B4643}"/>
              </a:ext>
            </a:extLst>
          </p:cNvPr>
          <p:cNvSpPr txBox="1"/>
          <p:nvPr/>
        </p:nvSpPr>
        <p:spPr>
          <a:xfrm>
            <a:off x="1295400" y="809625"/>
            <a:ext cx="968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c. Tìm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phép tính sai và sửa lại cho 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108742-865A-43DE-8764-7EB4DE053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99" y="1985962"/>
            <a:ext cx="2807145" cy="2090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4D9722-2BCD-4DCB-9171-BF706D289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237" y="1971675"/>
            <a:ext cx="2824163" cy="2027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CCFBD0-831B-4CD9-999D-0414B3A13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537" y="1895474"/>
            <a:ext cx="2624138" cy="199266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6BE2A2F-322E-48F0-B088-805CDE950B70}"/>
              </a:ext>
            </a:extLst>
          </p:cNvPr>
          <p:cNvSpPr/>
          <p:nvPr/>
        </p:nvSpPr>
        <p:spPr>
          <a:xfrm>
            <a:off x="2781300" y="3181351"/>
            <a:ext cx="590550" cy="5810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B8AE444-6478-48EE-8087-E64F76BABB5C}"/>
              </a:ext>
            </a:extLst>
          </p:cNvPr>
          <p:cNvSpPr txBox="1"/>
          <p:nvPr/>
        </p:nvSpPr>
        <p:spPr>
          <a:xfrm>
            <a:off x="6838950" y="2920484"/>
            <a:ext cx="838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</a:t>
            </a:r>
            <a:endParaRPr lang="en-US" sz="6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7C99687-8246-48D1-A8E9-D042B789B4D0}"/>
              </a:ext>
            </a:extLst>
          </p:cNvPr>
          <p:cNvSpPr txBox="1"/>
          <p:nvPr/>
        </p:nvSpPr>
        <p:spPr>
          <a:xfrm>
            <a:off x="10296525" y="2844284"/>
            <a:ext cx="838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</a:t>
            </a:r>
            <a:endParaRPr lang="en-US" sz="6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D8841AF3-83CC-4424-95EE-720D3A4EDBC0}"/>
              </a:ext>
            </a:extLst>
          </p:cNvPr>
          <p:cNvSpPr/>
          <p:nvPr/>
        </p:nvSpPr>
        <p:spPr>
          <a:xfrm>
            <a:off x="4895850" y="3095626"/>
            <a:ext cx="1257300" cy="6000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: 2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3E358481-ADDA-4C0A-A089-5C666A29E481}"/>
              </a:ext>
            </a:extLst>
          </p:cNvPr>
          <p:cNvSpPr/>
          <p:nvPr/>
        </p:nvSpPr>
        <p:spPr>
          <a:xfrm>
            <a:off x="8343900" y="3038476"/>
            <a:ext cx="1257300" cy="6000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: 3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3823B51-ADAA-4452-8BAE-BB2BE42D97F9}"/>
              </a:ext>
            </a:extLst>
          </p:cNvPr>
          <p:cNvSpPr txBox="1"/>
          <p:nvPr/>
        </p:nvSpPr>
        <p:spPr>
          <a:xfrm>
            <a:off x="3362325" y="2968109"/>
            <a:ext cx="838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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1294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0" grpId="0" animBg="1"/>
      <p:bldP spid="33" grpId="0"/>
      <p:bldP spid="37" grpId="0"/>
      <p:bldP spid="38" grpId="0" animBg="1"/>
      <p:bldP spid="40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1726F3-FBF9-4991-9CDD-298872E7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112" y="642937"/>
            <a:ext cx="8162925" cy="752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D23D41-B3AC-47AF-AC83-E088265F4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576" y="1529833"/>
            <a:ext cx="7943850" cy="362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9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D23D41-B3AC-47AF-AC83-E088265F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2133600"/>
            <a:ext cx="5076390" cy="241935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3CB8453D-543D-4922-AB8B-627E6C61CE79}"/>
              </a:ext>
            </a:extLst>
          </p:cNvPr>
          <p:cNvSpPr/>
          <p:nvPr/>
        </p:nvSpPr>
        <p:spPr>
          <a:xfrm>
            <a:off x="5962649" y="1000125"/>
            <a:ext cx="5476875" cy="1781175"/>
          </a:xfrm>
          <a:prstGeom prst="wedgeRoundRectCallout">
            <a:avLst>
              <a:gd name="adj1" fmla="val -52368"/>
              <a:gd name="adj2" fmla="val 6527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Trên tường đang phơi 6 túm ngô, mỗi túm ngô có 8  bắp ngô. Hỏi có tất cả bao nhiêu bắp ngô?</a:t>
            </a:r>
            <a:endParaRPr lang="en-US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A051F7D2-3C7E-40CA-850A-FF51CEBC83BD}"/>
              </a:ext>
            </a:extLst>
          </p:cNvPr>
          <p:cNvSpPr/>
          <p:nvPr/>
        </p:nvSpPr>
        <p:spPr>
          <a:xfrm>
            <a:off x="6086474" y="3314700"/>
            <a:ext cx="5476875" cy="1781175"/>
          </a:xfrm>
          <a:prstGeom prst="wedgeRoundRectCallout">
            <a:avLst>
              <a:gd name="adj1" fmla="val -52368"/>
              <a:gd name="adj2" fmla="val 6527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Trên sân có 12 quả bí ngô, xếp đều vào 6 rổ. Hỏi mỗi rổ có mấy quả bí ngô?</a:t>
            </a:r>
            <a:endParaRPr lang="en-US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9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xmlns="" id="{E434F7AA-65C3-4448-A372-081B6A489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55" y="1721839"/>
            <a:ext cx="5941417" cy="39008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79765"/>
            <a:ext cx="12258675" cy="5997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1438"/>
          <a:stretch/>
        </p:blipFill>
        <p:spPr>
          <a:xfrm>
            <a:off x="959719" y="5233646"/>
            <a:ext cx="966459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6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17117"/>
            <a:ext cx="12258675" cy="59975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352704-1C67-41AB-9174-2EE0A36C9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287340" y="4681018"/>
            <a:ext cx="1382098" cy="17988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A76E4A1-3777-4EA7-A3C6-3ED800FECD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4447415" y="2809875"/>
            <a:ext cx="662591" cy="86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218" y="2269201"/>
            <a:ext cx="2537563" cy="1186523"/>
          </a:xfrm>
          <a:prstGeom prst="rect">
            <a:avLst/>
          </a:prstGeom>
        </p:spPr>
      </p:pic>
      <p:grpSp>
        <p:nvGrpSpPr>
          <p:cNvPr id="14" name="Tiêu đề">
            <a:extLst>
              <a:ext uri="{FF2B5EF4-FFF2-40B4-BE49-F238E27FC236}">
                <a16:creationId xmlns:a16="http://schemas.microsoft.com/office/drawing/2014/main" xmlns="" id="{2FCD3D50-5FA5-4217-A7B9-638EE85D40DB}"/>
              </a:ext>
            </a:extLst>
          </p:cNvPr>
          <p:cNvGrpSpPr/>
          <p:nvPr/>
        </p:nvGrpSpPr>
        <p:grpSpPr>
          <a:xfrm>
            <a:off x="2080603" y="7248329"/>
            <a:ext cx="8758847" cy="2583103"/>
            <a:chOff x="2089406" y="2057727"/>
            <a:chExt cx="9344636" cy="1573549"/>
          </a:xfrm>
        </p:grpSpPr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xmlns="" id="{836DB21D-C6E9-49EB-B6DF-BFE68992099F}"/>
                </a:ext>
              </a:extLst>
            </p:cNvPr>
            <p:cNvSpPr txBox="1"/>
            <p:nvPr/>
          </p:nvSpPr>
          <p:spPr>
            <a:xfrm>
              <a:off x="2144900" y="2057727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00B050">
                          <a:shade val="30000"/>
                          <a:satMod val="115000"/>
                        </a:srgbClr>
                      </a:gs>
                      <a:gs pos="50000">
                        <a:srgbClr val="00B050">
                          <a:shade val="67500"/>
                          <a:satMod val="115000"/>
                        </a:srgbClr>
                      </a:gs>
                      <a:gs pos="100000">
                        <a:srgbClr val="00B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vi-VN" altLang="zh-CN" sz="80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文本框 24">
              <a:extLst>
                <a:ext uri="{FF2B5EF4-FFF2-40B4-BE49-F238E27FC236}">
                  <a16:creationId xmlns:a16="http://schemas.microsoft.com/office/drawing/2014/main" xmlns="" id="{4553AB58-142E-4A46-A1FD-3FEBC4788803}"/>
                </a:ext>
              </a:extLst>
            </p:cNvPr>
            <p:cNvSpPr txBox="1"/>
            <p:nvPr/>
          </p:nvSpPr>
          <p:spPr>
            <a:xfrm>
              <a:off x="2089406" y="2075124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>
                  <a:ln w="38100">
                    <a:noFill/>
                  </a:ln>
                  <a:blipFill>
                    <a:blip r:embed="rId7"/>
                    <a:stretch>
                      <a:fillRect/>
                    </a:stretch>
                  </a:blip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zh-CN" altLang="en-US" sz="8000" b="0" i="0" u="none" strike="noStrike" kern="1200" cap="none" spc="0" normalizeH="0" baseline="0" noProof="0" dirty="0">
                <a:ln w="38100">
                  <a:noFill/>
                </a:ln>
                <a:blipFill>
                  <a:blip r:embed="rId7"/>
                  <a:stretch>
                    <a:fillRect/>
                  </a:stretch>
                </a:blip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254F50-051A-435A-84D0-147AA31CDB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767" y="4112466"/>
            <a:ext cx="699881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443964" y="21573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站酷快乐体2016修订版" panose="02010600030101010101" pitchFamily="2" charset="-122"/>
                <a:cs typeface="+mn-cs"/>
              </a:rPr>
              <a:t>2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80" y="2929942"/>
            <a:ext cx="4935322" cy="385491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42"/>
            <a:ext cx="6489964" cy="3928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633" y="1109482"/>
            <a:ext cx="700491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/>
        </p:nvGrpSpPr>
        <p:grpSpPr>
          <a:xfrm>
            <a:off x="247650" y="171450"/>
            <a:ext cx="11609983" cy="6534150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87C4724-A248-4B46-AFBD-92FBBF206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/>
        </p:blipFill>
        <p:spPr>
          <a:xfrm rot="19114847" flipH="1">
            <a:off x="11242787" y="-124960"/>
            <a:ext cx="877357" cy="1525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9BCC8F-1B0D-4ADF-95F4-CEFBEE04B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0" y="700087"/>
            <a:ext cx="2343150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10484F-28E0-40A8-8534-8A84301BC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549" y="1489630"/>
            <a:ext cx="8377943" cy="46349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C224605-2F15-4A30-82FE-716A7DB7AFD7}"/>
              </a:ext>
            </a:extLst>
          </p:cNvPr>
          <p:cNvSpPr txBox="1"/>
          <p:nvPr/>
        </p:nvSpPr>
        <p:spPr>
          <a:xfrm>
            <a:off x="6219825" y="1876425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8E839D1-1BEB-4795-B08E-3A1799D901C7}"/>
              </a:ext>
            </a:extLst>
          </p:cNvPr>
          <p:cNvSpPr txBox="1"/>
          <p:nvPr/>
        </p:nvSpPr>
        <p:spPr>
          <a:xfrm>
            <a:off x="6219825" y="2305050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2E413AB-B5D2-4183-A1AC-138539A88C7A}"/>
              </a:ext>
            </a:extLst>
          </p:cNvPr>
          <p:cNvSpPr txBox="1"/>
          <p:nvPr/>
        </p:nvSpPr>
        <p:spPr>
          <a:xfrm>
            <a:off x="6238875" y="2724150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5D425B6-5E13-43F9-9C6D-0840A9B28ACD}"/>
              </a:ext>
            </a:extLst>
          </p:cNvPr>
          <p:cNvSpPr txBox="1"/>
          <p:nvPr/>
        </p:nvSpPr>
        <p:spPr>
          <a:xfrm>
            <a:off x="7210425" y="1952625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D9BFC57-2E8C-4757-AEC0-7098111498FB}"/>
              </a:ext>
            </a:extLst>
          </p:cNvPr>
          <p:cNvSpPr txBox="1"/>
          <p:nvPr/>
        </p:nvSpPr>
        <p:spPr>
          <a:xfrm>
            <a:off x="7200900" y="2381250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1ED7A4F-5778-46EE-9FEB-A822B36930CE}"/>
              </a:ext>
            </a:extLst>
          </p:cNvPr>
          <p:cNvSpPr txBox="1"/>
          <p:nvPr/>
        </p:nvSpPr>
        <p:spPr>
          <a:xfrm>
            <a:off x="7200900" y="2800350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45000CF-BF42-47D0-959A-3366DECAF282}"/>
              </a:ext>
            </a:extLst>
          </p:cNvPr>
          <p:cNvSpPr txBox="1"/>
          <p:nvPr/>
        </p:nvSpPr>
        <p:spPr>
          <a:xfrm>
            <a:off x="8963025" y="1990725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3A009F3-19E8-4A20-A57B-98D7CFA66AB6}"/>
              </a:ext>
            </a:extLst>
          </p:cNvPr>
          <p:cNvSpPr txBox="1"/>
          <p:nvPr/>
        </p:nvSpPr>
        <p:spPr>
          <a:xfrm>
            <a:off x="8963025" y="2409825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468E263-17C4-4D81-BA21-F4BAFF63752E}"/>
              </a:ext>
            </a:extLst>
          </p:cNvPr>
          <p:cNvSpPr txBox="1"/>
          <p:nvPr/>
        </p:nvSpPr>
        <p:spPr>
          <a:xfrm>
            <a:off x="8963025" y="2847975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7B891411-AA3E-4C64-9B84-E48F391CE94F}"/>
              </a:ext>
            </a:extLst>
          </p:cNvPr>
          <p:cNvSpPr/>
          <p:nvPr/>
        </p:nvSpPr>
        <p:spPr>
          <a:xfrm>
            <a:off x="6581775" y="1914525"/>
            <a:ext cx="704850" cy="504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3816990F-2427-4EEE-BB6A-D9512F3E0AD9}"/>
              </a:ext>
            </a:extLst>
          </p:cNvPr>
          <p:cNvSpPr/>
          <p:nvPr/>
        </p:nvSpPr>
        <p:spPr>
          <a:xfrm>
            <a:off x="7439025" y="2409825"/>
            <a:ext cx="704850" cy="44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2C220036-F163-4554-B001-1DD1A55A67C8}"/>
              </a:ext>
            </a:extLst>
          </p:cNvPr>
          <p:cNvSpPr/>
          <p:nvPr/>
        </p:nvSpPr>
        <p:spPr>
          <a:xfrm>
            <a:off x="7467600" y="2828925"/>
            <a:ext cx="704850" cy="44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8D77192C-59DB-488D-8341-CBF2458E79A7}"/>
              </a:ext>
            </a:extLst>
          </p:cNvPr>
          <p:cNvSpPr/>
          <p:nvPr/>
        </p:nvSpPr>
        <p:spPr>
          <a:xfrm>
            <a:off x="8305800" y="2886075"/>
            <a:ext cx="704850" cy="44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8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87C4724-A248-4B46-AFBD-92FBBF206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/>
        </p:blipFill>
        <p:spPr>
          <a:xfrm rot="19114847" flipH="1">
            <a:off x="11242787" y="-124960"/>
            <a:ext cx="877357" cy="1525215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xmlns="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4536E9-23E1-4621-B74D-BC5F9C2D4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862" y="742950"/>
            <a:ext cx="733425" cy="704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E4C560-3FD7-4E1D-BDCC-F25FCF7BFC55}"/>
              </a:ext>
            </a:extLst>
          </p:cNvPr>
          <p:cNvSpPr txBox="1"/>
          <p:nvPr/>
        </p:nvSpPr>
        <p:spPr>
          <a:xfrm>
            <a:off x="1905000" y="742950"/>
            <a:ext cx="328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Tính nhẩm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B091D99-8A60-437E-9E46-8CFEB38371A0}"/>
              </a:ext>
            </a:extLst>
          </p:cNvPr>
          <p:cNvSpPr txBox="1"/>
          <p:nvPr/>
        </p:nvSpPr>
        <p:spPr>
          <a:xfrm>
            <a:off x="1257300" y="1609725"/>
            <a:ext cx="9763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: 1              7 : 1              5 : 1              1 : 1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227760-C354-4769-9747-2E3D2202FF4F}"/>
              </a:ext>
            </a:extLst>
          </p:cNvPr>
          <p:cNvSpPr txBox="1"/>
          <p:nvPr/>
        </p:nvSpPr>
        <p:spPr>
          <a:xfrm>
            <a:off x="2428875" y="158115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823A9CB-EDFA-49DE-B578-2B68F68D9BEB}"/>
              </a:ext>
            </a:extLst>
          </p:cNvPr>
          <p:cNvSpPr txBox="1"/>
          <p:nvPr/>
        </p:nvSpPr>
        <p:spPr>
          <a:xfrm>
            <a:off x="5086350" y="158115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3BB67F2-7214-4A52-82D7-C3D4A0614EBF}"/>
              </a:ext>
            </a:extLst>
          </p:cNvPr>
          <p:cNvSpPr txBox="1"/>
          <p:nvPr/>
        </p:nvSpPr>
        <p:spPr>
          <a:xfrm>
            <a:off x="7848600" y="160020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5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1C31A5D-ACD4-4711-8137-DCA128147DB4}"/>
              </a:ext>
            </a:extLst>
          </p:cNvPr>
          <p:cNvSpPr txBox="1"/>
          <p:nvPr/>
        </p:nvSpPr>
        <p:spPr>
          <a:xfrm>
            <a:off x="10591800" y="1571625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 descr="A picture containing businesscard&#10;&#10;Description automatically generated">
            <a:extLst>
              <a:ext uri="{FF2B5EF4-FFF2-40B4-BE49-F238E27FC236}">
                <a16:creationId xmlns:a16="http://schemas.microsoft.com/office/drawing/2014/main" xmlns="" id="{61A8A58C-2189-4AA0-8377-D132B2B491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996" y="4016935"/>
            <a:ext cx="2865317" cy="28410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DEF1A3A-5011-451F-9576-645AFB839C87}"/>
              </a:ext>
            </a:extLst>
          </p:cNvPr>
          <p:cNvGrpSpPr/>
          <p:nvPr/>
        </p:nvGrpSpPr>
        <p:grpSpPr>
          <a:xfrm>
            <a:off x="2238377" y="2501516"/>
            <a:ext cx="10149308" cy="4213610"/>
            <a:chOff x="4079852" y="2023771"/>
            <a:chExt cx="5824614" cy="325436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5683CE53-A551-4B5B-B239-023029544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97008">
              <a:off x="5364975" y="738648"/>
              <a:ext cx="3254368" cy="582461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55138E1-8632-4330-A7D5-4F010C66AF5D}"/>
                </a:ext>
              </a:extLst>
            </p:cNvPr>
            <p:cNvSpPr/>
            <p:nvPr/>
          </p:nvSpPr>
          <p:spPr>
            <a:xfrm>
              <a:off x="5508357" y="2849820"/>
              <a:ext cx="2299530" cy="1782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 xét: Số nào chia cho 1 cũng cho kết quả bằng chính số đó.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04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87C4724-A248-4B46-AFBD-92FBBF206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/>
        </p:blipFill>
        <p:spPr>
          <a:xfrm rot="19114847" flipH="1">
            <a:off x="11242787" y="-124960"/>
            <a:ext cx="877357" cy="1525215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xmlns="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4536E9-23E1-4621-B74D-BC5F9C2D4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862" y="742950"/>
            <a:ext cx="733425" cy="704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E4C560-3FD7-4E1D-BDCC-F25FCF7BFC55}"/>
              </a:ext>
            </a:extLst>
          </p:cNvPr>
          <p:cNvSpPr txBox="1"/>
          <p:nvPr/>
        </p:nvSpPr>
        <p:spPr>
          <a:xfrm>
            <a:off x="1905000" y="742950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b.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Lấy ví dụ tương tự câu a rồi chia sẻ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2A2D44-1AFB-43ED-BFBA-68AE5AFC2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062" y="1671637"/>
            <a:ext cx="89058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8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BF6FBB-6CF7-4EAE-853D-CFBF9E803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74" y="747712"/>
            <a:ext cx="771525" cy="81010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B6F536F-D59A-4A04-B806-2EDD133B4643}"/>
              </a:ext>
            </a:extLst>
          </p:cNvPr>
          <p:cNvSpPr txBox="1"/>
          <p:nvPr/>
        </p:nvSpPr>
        <p:spPr>
          <a:xfrm>
            <a:off x="1895475" y="809625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Đọc nội dung sau và thảo luận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10972D-7AC5-469B-8295-0CC36F7B3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037" y="1804987"/>
            <a:ext cx="9002898" cy="32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87C4724-A248-4B46-AFBD-92FBBF206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/>
        </p:blipFill>
        <p:spPr>
          <a:xfrm rot="19114847" flipH="1">
            <a:off x="11242787" y="-124960"/>
            <a:ext cx="877357" cy="1525215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xmlns="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 descr="A picture containing businesscard&#10;&#10;Description automatically generated">
            <a:extLst>
              <a:ext uri="{FF2B5EF4-FFF2-40B4-BE49-F238E27FC236}">
                <a16:creationId xmlns:a16="http://schemas.microsoft.com/office/drawing/2014/main" xmlns="" id="{61A8A58C-2189-4AA0-8377-D132B2B49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1569132"/>
            <a:ext cx="3729763" cy="3698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DEF1A3A-5011-451F-9576-645AFB839C87}"/>
              </a:ext>
            </a:extLst>
          </p:cNvPr>
          <p:cNvGrpSpPr/>
          <p:nvPr/>
        </p:nvGrpSpPr>
        <p:grpSpPr>
          <a:xfrm rot="285571">
            <a:off x="-25734" y="322067"/>
            <a:ext cx="10795283" cy="4213610"/>
            <a:chOff x="4079852" y="2023771"/>
            <a:chExt cx="5824614" cy="325436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5683CE53-A551-4B5B-B239-023029544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97008">
              <a:off x="5364975" y="738648"/>
              <a:ext cx="3254368" cy="582461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55138E1-8632-4330-A7D5-4F010C66AF5D}"/>
                </a:ext>
              </a:extLst>
            </p:cNvPr>
            <p:cNvSpPr/>
            <p:nvPr/>
          </p:nvSpPr>
          <p:spPr>
            <a:xfrm rot="21314429">
              <a:off x="5495956" y="2850558"/>
              <a:ext cx="2299530" cy="1354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 xét: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Trong một phép chia, số chia luôn phải khác 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8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B6F536F-D59A-4A04-B806-2EDD133B4643}"/>
              </a:ext>
            </a:extLst>
          </p:cNvPr>
          <p:cNvSpPr txBox="1"/>
          <p:nvPr/>
        </p:nvSpPr>
        <p:spPr>
          <a:xfrm>
            <a:off x="1295400" y="809625"/>
            <a:ext cx="968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b. Tính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DE0B22-D3B4-4DCD-8509-1D429CE8487C}"/>
              </a:ext>
            </a:extLst>
          </p:cNvPr>
          <p:cNvSpPr txBox="1"/>
          <p:nvPr/>
        </p:nvSpPr>
        <p:spPr>
          <a:xfrm>
            <a:off x="1724026" y="1762125"/>
            <a:ext cx="1120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: 7                 0 : 5                 0 : 10</a:t>
            </a:r>
          </a:p>
          <a:p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: 9                 0 : 4                 0 : 1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2017C6-7220-4D4C-B807-5E28A2038666}"/>
              </a:ext>
            </a:extLst>
          </p:cNvPr>
          <p:cNvSpPr txBox="1"/>
          <p:nvPr/>
        </p:nvSpPr>
        <p:spPr>
          <a:xfrm>
            <a:off x="2800350" y="1743075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7C35A6-8D7E-4E65-A7C3-972E09F4CA3E}"/>
              </a:ext>
            </a:extLst>
          </p:cNvPr>
          <p:cNvSpPr txBox="1"/>
          <p:nvPr/>
        </p:nvSpPr>
        <p:spPr>
          <a:xfrm>
            <a:off x="2847975" y="243840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5EAE67-9821-483A-82DB-EF688F84E96E}"/>
              </a:ext>
            </a:extLst>
          </p:cNvPr>
          <p:cNvSpPr txBox="1"/>
          <p:nvPr/>
        </p:nvSpPr>
        <p:spPr>
          <a:xfrm>
            <a:off x="5943600" y="177165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106E0A9-E4B8-4622-BFEC-7FF62752AD16}"/>
              </a:ext>
            </a:extLst>
          </p:cNvPr>
          <p:cNvSpPr txBox="1"/>
          <p:nvPr/>
        </p:nvSpPr>
        <p:spPr>
          <a:xfrm>
            <a:off x="5981700" y="241935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FD1FAAD-7D63-4C00-8458-8FABAEED5AB5}"/>
              </a:ext>
            </a:extLst>
          </p:cNvPr>
          <p:cNvSpPr txBox="1"/>
          <p:nvPr/>
        </p:nvSpPr>
        <p:spPr>
          <a:xfrm>
            <a:off x="9363075" y="177165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194CF48-A05A-46AC-AA38-5B9F8109D313}"/>
              </a:ext>
            </a:extLst>
          </p:cNvPr>
          <p:cNvSpPr txBox="1"/>
          <p:nvPr/>
        </p:nvSpPr>
        <p:spPr>
          <a:xfrm>
            <a:off x="9344025" y="243840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247</Words>
  <Application>Microsoft Office PowerPoint</Application>
  <PresentationFormat>Widescreen</PresentationFormat>
  <Paragraphs>58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微软雅黑</vt:lpstr>
      <vt:lpstr>Arial</vt:lpstr>
      <vt:lpstr>Calibri</vt:lpstr>
      <vt:lpstr>等线</vt:lpstr>
      <vt:lpstr>Times New Roman</vt:lpstr>
      <vt:lpstr>UVF Kewl Script</vt:lpstr>
      <vt:lpstr>Wingdings 2</vt:lpstr>
      <vt:lpstr>字魂131号-酷乐潮玩体</vt:lpstr>
      <vt:lpstr>字魂70号-灵悦黑体</vt:lpstr>
      <vt:lpstr>站酷快乐体2016修订版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39</cp:revision>
  <dcterms:created xsi:type="dcterms:W3CDTF">2022-10-14T08:47:29Z</dcterms:created>
  <dcterms:modified xsi:type="dcterms:W3CDTF">2023-10-17T15:03:29Z</dcterms:modified>
</cp:coreProperties>
</file>