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4" r:id="rId2"/>
    <p:sldId id="452" r:id="rId3"/>
    <p:sldId id="453" r:id="rId4"/>
    <p:sldId id="456" r:id="rId5"/>
    <p:sldId id="432" r:id="rId6"/>
    <p:sldId id="449" r:id="rId7"/>
    <p:sldId id="454" r:id="rId8"/>
    <p:sldId id="450" r:id="rId9"/>
    <p:sldId id="451" r:id="rId10"/>
    <p:sldId id="457" r:id="rId11"/>
    <p:sldId id="448" r:id="rId12"/>
    <p:sldId id="458" r:id="rId13"/>
    <p:sldId id="459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0FF"/>
    <a:srgbClr val="85DFFF"/>
    <a:srgbClr val="FFDC6D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1485" autoAdjust="0"/>
  </p:normalViewPr>
  <p:slideViewPr>
    <p:cSldViewPr>
      <p:cViewPr varScale="1">
        <p:scale>
          <a:sx n="45" d="100"/>
          <a:sy n="45" d="100"/>
        </p:scale>
        <p:origin x="936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000" b="1" i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(GV Tổ chức trò chơi tiếp sức - cắt nhiều câu: “1. Bật quạt”; 2. Điều chỉnh tốc độ quạt và hướng gió”; “3. Tắt quạt”; “4. Đặt quạt” sau đó bỏ trộn vào hộp hoặc rổ nhữa để các nhóm chơi lựa chọn gắn lên bảng.)</a:t>
            </a:r>
          </a:p>
          <a:p>
            <a:pPr algn="just"/>
            <a:r>
              <a:rPr lang="en-US" sz="2000" b="1" i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 quả: Nhóm nào làm nhanh và đúng là thắng cuộc.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88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5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0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9" y="1699032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2430908" y="5249333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7" y="1088998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695098" y="6536268"/>
            <a:ext cx="8658468" cy="123095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2EF78B9-BEBD-81E1-960D-6DC0334D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2A49EE92-4DFE-A5A9-382A-48C1690203AA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3B5C97F-7F1A-2882-344B-EE5183B2A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ạt điện | Quạt cây chính hãng, độ bền cao, giá rẻ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58" y="2655277"/>
            <a:ext cx="6048911" cy="60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29392" y="143873"/>
            <a:ext cx="3442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8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719" y="1143000"/>
            <a:ext cx="1554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Em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kĩ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dẫn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754" y="2802344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1. Đặt quạt đúng vị trí phù hợp, chỗ bằng phẳng, chắc chắn.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754" y="4172267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2. Bật quạt lên, điều chỉnh tốc độ vừa phải phù hợp với thời tiết.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3754" y="5542190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3. Điều chỉnh hướng gió sao cho phù hợp với vị trí ngồi (hoặc nằm).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3754" y="6912114"/>
            <a:ext cx="9421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4.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nữa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4CFF85A-FF94-ACED-6900-81E41EDA8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79" y="5272310"/>
            <a:ext cx="4061279" cy="34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DBCE8F0-4E56-2B2F-7813-9B3AEC58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95DC47B4-48ED-B464-8AD7-9A2B2F962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9DACD2E-C9D8-7724-63E4-C09ED6DA8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xmlns="" id="{D74053F0-603A-E70E-F2D0-93F2B590DB05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xmlns="" id="{C2754D81-0C61-A3D7-1EFC-B9C2CA6A8983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xmlns="" id="{C3BAEE0F-C289-3BA6-24BA-ADB01A74556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xmlns="" id="{59ABECBD-B182-15E8-3C74-53235BACC30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xmlns="" id="{CD84D1E0-2912-E25B-5402-510C064E4DBB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xmlns="" id="{0169DB66-B652-D378-5AE9-8E243428DDF3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xmlns="" id="{AFBFB927-0FE3-8842-F690-D8ACB12BC29F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xmlns="" id="{1A0AC7E9-70DA-3D81-ABE7-2BCFBA03D1E0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xmlns="" id="{44CD0590-04DE-92AB-B9AD-7EC6BAC9E96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xmlns="" id="{C6F9F22B-A230-6854-F826-B84D8A71DD75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E1CE159E-94E1-6964-103C-D7DA722B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06E72E57-2F24-0C60-1C6F-ACF3ACFE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xmlns="" id="{64A82DFE-6AD3-C153-F8A5-21B97FFB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xmlns="" id="{B3976070-204D-6089-6743-8BF5AA6E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xmlns="" id="{ACBF8DCD-E838-B312-CFC5-E24F46B6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xmlns="" id="{25C6C826-DF27-FC15-5178-3F378CB58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xmlns="" id="{5A10C7BB-4F39-EA24-3474-40E132A3E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xmlns="" id="{504E4564-15B2-2591-ACD9-9026342FEDD9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5426390-B902-2121-1080-FBA8A980C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D630FD9C-86AB-4A56-28CC-32460273FA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EDEF7AE8-B542-C799-0C4F-DD2F113F3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8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 3: Sử dụng quạt điện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xmlns="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F6EEEA-5A10-33D9-ACC0-D0A91731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1BFC68D7-3447-A323-A80E-D727BCDD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92B7C1D-7777-4988-2F19-ABA2C882C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xmlns="" id="{A5BF34FC-C655-C864-C87D-BB840A1B0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11EE2356-ABCC-A44D-6056-7433FB8B5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B48549A8-D3D2-3BA3-9955-50973A36E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15999" y="290791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8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hiểu cách sử dụng quạt điện.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846" y="3051142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Bật/ tắt quạt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t="43192" r="26187" b="9931"/>
          <a:stretch/>
        </p:blipFill>
        <p:spPr bwMode="auto">
          <a:xfrm>
            <a:off x="7466046" y="2447076"/>
            <a:ext cx="8377624" cy="52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60446" y="1192770"/>
            <a:ext cx="1455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Đọc đoạn hội thoại giữa bạn An và anh trai rồi cho biết: Cách bật tắt, điều chỉnh tốc độ quạt và hướng gió.</a:t>
            </a:r>
          </a:p>
        </p:txBody>
      </p:sp>
      <p:pic>
        <p:nvPicPr>
          <p:cNvPr id="33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5484846" y="2319621"/>
            <a:ext cx="1768990" cy="55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4379946" y="3405085"/>
            <a:ext cx="2171700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1846" y="3889342"/>
            <a:ext cx="38481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Tốc độ: số 1,2,3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398996" y="4117942"/>
            <a:ext cx="2152650" cy="1253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1846" y="4857856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Hẹn giờ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398996" y="4857856"/>
            <a:ext cx="2152650" cy="353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50896" y="5870542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 gió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18046" y="5337142"/>
            <a:ext cx="2133600" cy="887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32" grpId="0"/>
      <p:bldP spid="34" grpId="0" animBg="1"/>
      <p:bldP spid="3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đèn, đồ họa véc-tơ&#10;&#10;Mô tả được tạo tự động">
            <a:extLst>
              <a:ext uri="{FF2B5EF4-FFF2-40B4-BE49-F238E27FC236}">
                <a16:creationId xmlns:a16="http://schemas.microsoft.com/office/drawing/2014/main" xmlns="" id="{0C6A08C7-BC6D-5EF3-3825-66656865F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22" y="-2895600"/>
            <a:ext cx="9048840" cy="12725400"/>
          </a:xfrm>
          <a:prstGeom prst="rect">
            <a:avLst/>
          </a:prstGeom>
        </p:spPr>
      </p:pic>
      <p:pic>
        <p:nvPicPr>
          <p:cNvPr id="1028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11741644" y="1232443"/>
            <a:ext cx="1908253" cy="59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ạt cây Vinawind QĐ-400XPN I điều khiển từ xa I có hẹn giờ | Winline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3" r="39058"/>
          <a:stretch/>
        </p:blipFill>
        <p:spPr bwMode="auto">
          <a:xfrm>
            <a:off x="13951444" y="1690795"/>
            <a:ext cx="2177067" cy="54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6" t="63909" r="26388" b="9434"/>
          <a:stretch/>
        </p:blipFill>
        <p:spPr bwMode="auto">
          <a:xfrm>
            <a:off x="6842919" y="1447800"/>
            <a:ext cx="5028073" cy="59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94AF9271-ED63-FCCC-40D6-D364294E6822}"/>
              </a:ext>
            </a:extLst>
          </p:cNvPr>
          <p:cNvGrpSpPr/>
          <p:nvPr/>
        </p:nvGrpSpPr>
        <p:grpSpPr>
          <a:xfrm>
            <a:off x="660324" y="3200400"/>
            <a:ext cx="5560974" cy="3177719"/>
            <a:chOff x="660324" y="3200400"/>
            <a:chExt cx="5560974" cy="3177719"/>
          </a:xfrm>
        </p:grpSpPr>
        <p:sp>
          <p:nvSpPr>
            <p:cNvPr id="3" name="Rectangle 2"/>
            <p:cNvSpPr/>
            <p:nvPr/>
          </p:nvSpPr>
          <p:spPr>
            <a:xfrm>
              <a:off x="660325" y="3200400"/>
              <a:ext cx="556097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Anastasia" panose="020B0606040200020203" pitchFamily="34" charset="0"/>
                  <a:cs typeface="Times New Roman" pitchFamily="18" charset="0"/>
                </a:rPr>
                <a:t>*Kết luận:</a:t>
              </a:r>
              <a:r>
                <a:rPr lang="en-US" sz="4000" i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Anastasia" panose="020B0606040200020203" pitchFamily="34" charset="0"/>
                  <a:cs typeface="Times New Roman" pitchFamily="18" charset="0"/>
                </a:rPr>
                <a:t> Quạt điện có nhiều loại khác nhau. Muốn bật, tắt, điều chỉnh tốc độ, hướng gió của quạt caở bảng điều khiển quạt.</a:t>
              </a:r>
              <a:endParaRPr lang="en-US" sz="400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SVN-Anastasia" panose="020B0606040200020203" pitchFamily="34" charset="0"/>
                <a:cs typeface="Times New Roman" pitchFamily="18" charset="0"/>
              </a:endParaRP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24E54264-558F-85F2-C4A8-A69DC93C4529}"/>
                </a:ext>
              </a:extLst>
            </p:cNvPr>
            <p:cNvSpPr/>
            <p:nvPr/>
          </p:nvSpPr>
          <p:spPr>
            <a:xfrm>
              <a:off x="660324" y="3208020"/>
              <a:ext cx="556097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SVN-Anastasia" panose="020B0606040200020203" pitchFamily="34" charset="0"/>
                  <a:cs typeface="Times New Roman" pitchFamily="18" charset="0"/>
                </a:rPr>
                <a:t>*Kết luận:</a:t>
              </a:r>
              <a:r>
                <a:rPr lang="en-US" sz="4000" i="1">
                  <a:solidFill>
                    <a:srgbClr val="FF0000"/>
                  </a:solidFill>
                  <a:latin typeface="SVN-Anastasia" panose="020B0606040200020203" pitchFamily="34" charset="0"/>
                  <a:cs typeface="Times New Roman" pitchFamily="18" charset="0"/>
                </a:rPr>
                <a:t> </a:t>
              </a:r>
              <a:r>
                <a:rPr lang="en-US" sz="4000" i="1">
                  <a:solidFill>
                    <a:srgbClr val="0000CC"/>
                  </a:solidFill>
                  <a:latin typeface="SVN-Anastasia" panose="020B0606040200020203" pitchFamily="34" charset="0"/>
                  <a:cs typeface="Times New Roman" pitchFamily="18" charset="0"/>
                </a:rPr>
                <a:t>Quạt điện có nhiều loại khác nhau. Muốn bật, tắt, điều chỉnh tốc độ, hướng gió của quạt ở bảng điều khiển quạt.</a:t>
              </a:r>
              <a:endParaRPr lang="en-US" sz="4000">
                <a:solidFill>
                  <a:srgbClr val="0000CC"/>
                </a:solidFill>
                <a:latin typeface="SVN-Anastasia" panose="020B0606040200020203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3771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682DD55B-C473-8809-68CB-1DAC0EBE8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14D5C58-5C2B-E558-6AA8-136D44853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E4D93DA0-0CE3-EBF5-7CDD-5BBCEB856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9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99819" y="82774"/>
            <a:ext cx="6477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800" b="1" u="sng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chơi: </a:t>
            </a:r>
            <a:r>
              <a:rPr lang="en-US" sz="38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Ai nhanh hơn.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6511" y="1066800"/>
            <a:ext cx="13973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đúng trình tự các thao thác sử dụng quạt điện.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45637" r="66719" b="44954"/>
          <a:stretch/>
        </p:blipFill>
        <p:spPr bwMode="auto">
          <a:xfrm>
            <a:off x="1556511" y="3139440"/>
            <a:ext cx="2926079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45637" r="48125" b="44954"/>
          <a:stretch/>
        </p:blipFill>
        <p:spPr bwMode="auto">
          <a:xfrm>
            <a:off x="4482589" y="3139440"/>
            <a:ext cx="3962401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4" t="45637" r="33716" b="44954"/>
          <a:stretch/>
        </p:blipFill>
        <p:spPr bwMode="auto">
          <a:xfrm>
            <a:off x="8444990" y="3139440"/>
            <a:ext cx="3070860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4" t="45637" r="19306" b="44954"/>
          <a:stretch/>
        </p:blipFill>
        <p:spPr bwMode="auto">
          <a:xfrm>
            <a:off x="11515849" y="3139440"/>
            <a:ext cx="3070861" cy="112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699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319E-6 -4.72222E-6 L -0.62947 0.213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4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903E-6 -4.72222E-6 L 0.17877 0.213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4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306E-6 -4.72222E-6 L 0.19185 0.221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7" y="110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553E-6 -4.72222E-6 L 0.19116 0.213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8" y="10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39937" r="60063" b="50798"/>
          <a:stretch/>
        </p:blipFill>
        <p:spPr bwMode="auto">
          <a:xfrm>
            <a:off x="5890419" y="3048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0" t="32524" r="22226" b="33889"/>
          <a:stretch/>
        </p:blipFill>
        <p:spPr bwMode="auto">
          <a:xfrm>
            <a:off x="9914071" y="1295400"/>
            <a:ext cx="5181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0719" y="1981200"/>
            <a:ext cx="7877908" cy="2203639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thêm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để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946623" y="5659257"/>
            <a:ext cx="711649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FB4741E7-A84E-5DFB-AEA7-406EBCF76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4783506"/>
            <a:ext cx="53244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83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10142</TotalTime>
  <Words>380</Words>
  <Application>Microsoft Office PowerPoint</Application>
  <PresentationFormat>Custom</PresentationFormat>
  <Paragraphs>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#9Slide05 Legendaria</vt:lpstr>
      <vt:lpstr>Arial</vt:lpstr>
      <vt:lpstr>AvantGarde</vt:lpstr>
      <vt:lpstr>Calibri</vt:lpstr>
      <vt:lpstr>等线</vt:lpstr>
      <vt:lpstr>HP-087</vt:lpstr>
      <vt:lpstr>SVN-Anastasia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 10</cp:lastModifiedBy>
  <cp:revision>1251</cp:revision>
  <dcterms:created xsi:type="dcterms:W3CDTF">2008-09-09T22:52:10Z</dcterms:created>
  <dcterms:modified xsi:type="dcterms:W3CDTF">2023-10-17T10:44:35Z</dcterms:modified>
</cp:coreProperties>
</file>