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  <p:sldMasterId id="2147483707" r:id="rId5"/>
  </p:sldMasterIdLst>
  <p:notesMasterIdLst>
    <p:notesMasterId r:id="rId35"/>
  </p:notesMasterIdLst>
  <p:sldIdLst>
    <p:sldId id="314" r:id="rId6"/>
    <p:sldId id="289" r:id="rId7"/>
    <p:sldId id="301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32" r:id="rId16"/>
    <p:sldId id="335" r:id="rId17"/>
    <p:sldId id="336" r:id="rId18"/>
    <p:sldId id="337" r:id="rId19"/>
    <p:sldId id="338" r:id="rId20"/>
    <p:sldId id="261" r:id="rId21"/>
    <p:sldId id="317" r:id="rId22"/>
    <p:sldId id="318" r:id="rId23"/>
    <p:sldId id="258" r:id="rId24"/>
    <p:sldId id="322" r:id="rId25"/>
    <p:sldId id="339" r:id="rId26"/>
    <p:sldId id="340" r:id="rId27"/>
    <p:sldId id="343" r:id="rId28"/>
    <p:sldId id="341" r:id="rId29"/>
    <p:sldId id="327" r:id="rId30"/>
    <p:sldId id="342" r:id="rId31"/>
    <p:sldId id="326" r:id="rId32"/>
    <p:sldId id="280" r:id="rId33"/>
    <p:sldId id="27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5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0,'0'228,"0"-417,0 364,0-163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0,'9807'0,"-3962"0,-5827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1,'3039'0,"-3023"0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0,'0'4,"0"4,0 4,0 4,0 3,0 1,0 1,0 4,0-2,0-2,0-1,0-4,0 0,0-5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8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1,'0'0,"0"3,0 5,0 5,0 3,0 2,0 6,0 5,0 5,0-4,0-3,0-2,0-3,0-1,0-4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69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0"/>
    </inkml:context>
    <inkml:brush xml:id="br0">
      <inkml:brushProperty name="width" value="0.025" units="cm"/>
      <inkml:brushProperty name="height" value="0.025" units="cm"/>
      <inkml:brushProperty name="color" value="#FFFFFF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1,'0'3,"0"5,0 5,0 3,0 2,0 6,0 2,0 3,0 0,0 0,0 0,0 0,0-5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8,0 3,0 2,0 1,0 1,0 0,0 1,0 0,0 0,0 0,0-1,0 4,0 2,0-5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10,'0'-4,"0"-1,0 4,0 6,0 5,0 4,0 4,0 2,0 1,0 1,0-1,0 1,0-1,0 0,0-1,0 1,0 0,0-4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1,'0'0,"0"3,0 5,0 5,0 3,0 3,0 1,0 1,0 0,0 1,0-1,0 7,0-1,0 1,0 0,0-5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0,'0'4,"0"4,0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0-06T11:45:26.67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1,'0'3,"0"5,0 5,0 3,0 3,0 1,0 1,0 0,0 1,0-1,0 0,0 0,0 3,0 1,0-3,0-3,0-4,0-4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5A2CA-4892-4513-97CE-677E3553EE8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BCB31-C8E1-411B-A39A-EB01EF583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40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772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671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2631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5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613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5065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92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968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3788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554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64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51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45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0982B-88CB-4633-B7E4-CFC5039A86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470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E4EBEE-7906-4982-A783-55FED62C8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6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EE6F6E-4724-4A96-8384-64CCDFD4B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53067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9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33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1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0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47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40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33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79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925FF01-CBD6-42CE-B40A-61EAC05CA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43FBF8-0876-49FF-85E4-C53CA87F3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27CBB98-D230-40B2-9F0C-6F8B59057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562869E-C7F0-45D0-BCC8-9574E4FECC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E93E1E7-DB78-4298-9B52-18AE40186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DB6FDD6-00C8-4BAA-BDB1-E94BD82A7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xmlns="" id="{7D66D10C-2930-4890-9E2B-9C9EDCAC2C22}"/>
              </a:ext>
            </a:extLst>
          </p:cNvPr>
          <p:cNvSpPr/>
          <p:nvPr userDrawn="1"/>
        </p:nvSpPr>
        <p:spPr>
          <a:xfrm>
            <a:off x="725715" y="312851"/>
            <a:ext cx="10950795" cy="6232300"/>
          </a:xfrm>
          <a:custGeom>
            <a:avLst/>
            <a:gdLst>
              <a:gd name="connsiteX0" fmla="*/ 155082 w 11935141"/>
              <a:gd name="connsiteY0" fmla="*/ 100033 h 6723569"/>
              <a:gd name="connsiteX1" fmla="*/ 1328790 w 11935141"/>
              <a:gd name="connsiteY1" fmla="*/ 577705 h 6723569"/>
              <a:gd name="connsiteX2" fmla="*/ 2311429 w 11935141"/>
              <a:gd name="connsiteY2" fmla="*/ 4499 h 6723569"/>
              <a:gd name="connsiteX3" fmla="*/ 4194820 w 11935141"/>
              <a:gd name="connsiteY3" fmla="*/ 659591 h 6723569"/>
              <a:gd name="connsiteX4" fmla="*/ 5409471 w 11935141"/>
              <a:gd name="connsiteY4" fmla="*/ 18147 h 6723569"/>
              <a:gd name="connsiteX5" fmla="*/ 6446700 w 11935141"/>
              <a:gd name="connsiteY5" fmla="*/ 714182 h 6723569"/>
              <a:gd name="connsiteX6" fmla="*/ 7101793 w 11935141"/>
              <a:gd name="connsiteY6" fmla="*/ 18147 h 6723569"/>
              <a:gd name="connsiteX7" fmla="*/ 8002545 w 11935141"/>
              <a:gd name="connsiteY7" fmla="*/ 605000 h 6723569"/>
              <a:gd name="connsiteX8" fmla="*/ 9162605 w 11935141"/>
              <a:gd name="connsiteY8" fmla="*/ 4499 h 6723569"/>
              <a:gd name="connsiteX9" fmla="*/ 10117948 w 11935141"/>
              <a:gd name="connsiteY9" fmla="*/ 318397 h 6723569"/>
              <a:gd name="connsiteX10" fmla="*/ 10895871 w 11935141"/>
              <a:gd name="connsiteY10" fmla="*/ 86385 h 6723569"/>
              <a:gd name="connsiteX11" fmla="*/ 11523668 w 11935141"/>
              <a:gd name="connsiteY11" fmla="*/ 359341 h 6723569"/>
              <a:gd name="connsiteX12" fmla="*/ 11810271 w 11935141"/>
              <a:gd name="connsiteY12" fmla="*/ 1191854 h 6723569"/>
              <a:gd name="connsiteX13" fmla="*/ 11428133 w 11935141"/>
              <a:gd name="connsiteY13" fmla="*/ 2010720 h 6723569"/>
              <a:gd name="connsiteX14" fmla="*/ 11933100 w 11935141"/>
              <a:gd name="connsiteY14" fmla="*/ 2843233 h 6723569"/>
              <a:gd name="connsiteX15" fmla="*/ 11196121 w 11935141"/>
              <a:gd name="connsiteY15" fmla="*/ 3798576 h 6723569"/>
              <a:gd name="connsiteX16" fmla="*/ 11919453 w 11935141"/>
              <a:gd name="connsiteY16" fmla="*/ 4672033 h 6723569"/>
              <a:gd name="connsiteX17" fmla="*/ 11578259 w 11935141"/>
              <a:gd name="connsiteY17" fmla="*/ 5381717 h 6723569"/>
              <a:gd name="connsiteX18" fmla="*/ 11851214 w 11935141"/>
              <a:gd name="connsiteY18" fmla="*/ 6241526 h 6723569"/>
              <a:gd name="connsiteX19" fmla="*/ 11414485 w 11935141"/>
              <a:gd name="connsiteY19" fmla="*/ 6569072 h 6723569"/>
              <a:gd name="connsiteX20" fmla="*/ 10759393 w 11935141"/>
              <a:gd name="connsiteY20" fmla="*/ 6241526 h 6723569"/>
              <a:gd name="connsiteX21" fmla="*/ 9885936 w 11935141"/>
              <a:gd name="connsiteY21" fmla="*/ 6623663 h 6723569"/>
              <a:gd name="connsiteX22" fmla="*/ 9572038 w 11935141"/>
              <a:gd name="connsiteY22" fmla="*/ 6105048 h 6723569"/>
              <a:gd name="connsiteX23" fmla="*/ 8643990 w 11935141"/>
              <a:gd name="connsiteY23" fmla="*/ 6664606 h 6723569"/>
              <a:gd name="connsiteX24" fmla="*/ 7402044 w 11935141"/>
              <a:gd name="connsiteY24" fmla="*/ 6364356 h 6723569"/>
              <a:gd name="connsiteX25" fmla="*/ 6801542 w 11935141"/>
              <a:gd name="connsiteY25" fmla="*/ 6719197 h 6723569"/>
              <a:gd name="connsiteX26" fmla="*/ 5518653 w 11935141"/>
              <a:gd name="connsiteY26" fmla="*/ 6064105 h 6723569"/>
              <a:gd name="connsiteX27" fmla="*/ 4713435 w 11935141"/>
              <a:gd name="connsiteY27" fmla="*/ 6691902 h 6723569"/>
              <a:gd name="connsiteX28" fmla="*/ 4003751 w 11935141"/>
              <a:gd name="connsiteY28" fmla="*/ 6364356 h 6723569"/>
              <a:gd name="connsiteX29" fmla="*/ 3239476 w 11935141"/>
              <a:gd name="connsiteY29" fmla="*/ 6623663 h 6723569"/>
              <a:gd name="connsiteX30" fmla="*/ 2202247 w 11935141"/>
              <a:gd name="connsiteY30" fmla="*/ 6418947 h 6723569"/>
              <a:gd name="connsiteX31" fmla="*/ 1328790 w 11935141"/>
              <a:gd name="connsiteY31" fmla="*/ 6705550 h 6723569"/>
              <a:gd name="connsiteX32" fmla="*/ 905709 w 11935141"/>
              <a:gd name="connsiteY32" fmla="*/ 6391651 h 6723569"/>
              <a:gd name="connsiteX33" fmla="*/ 45900 w 11935141"/>
              <a:gd name="connsiteY33" fmla="*/ 6541776 h 6723569"/>
              <a:gd name="connsiteX34" fmla="*/ 141435 w 11935141"/>
              <a:gd name="connsiteY34" fmla="*/ 5954923 h 6723569"/>
              <a:gd name="connsiteX35" fmla="*/ 346151 w 11935141"/>
              <a:gd name="connsiteY35" fmla="*/ 5627376 h 6723569"/>
              <a:gd name="connsiteX36" fmla="*/ 100491 w 11935141"/>
              <a:gd name="connsiteY36" fmla="*/ 4753920 h 6723569"/>
              <a:gd name="connsiteX37" fmla="*/ 1001244 w 11935141"/>
              <a:gd name="connsiteY37" fmla="*/ 4685681 h 6723569"/>
              <a:gd name="connsiteX38" fmla="*/ 86844 w 11935141"/>
              <a:gd name="connsiteY38" fmla="*/ 3743985 h 6723569"/>
              <a:gd name="connsiteX39" fmla="*/ 264265 w 11935141"/>
              <a:gd name="connsiteY39" fmla="*/ 2815938 h 6723569"/>
              <a:gd name="connsiteX40" fmla="*/ 155082 w 11935141"/>
              <a:gd name="connsiteY40" fmla="*/ 1492105 h 6723569"/>
              <a:gd name="connsiteX41" fmla="*/ 591811 w 11935141"/>
              <a:gd name="connsiteY41" fmla="*/ 1287388 h 6723569"/>
              <a:gd name="connsiteX42" fmla="*/ 155082 w 11935141"/>
              <a:gd name="connsiteY42" fmla="*/ 100033 h 672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935141" h="6723569">
                <a:moveTo>
                  <a:pt x="155082" y="100033"/>
                </a:moveTo>
                <a:cubicBezTo>
                  <a:pt x="277912" y="-18247"/>
                  <a:pt x="969399" y="593627"/>
                  <a:pt x="1328790" y="577705"/>
                </a:cubicBezTo>
                <a:cubicBezTo>
                  <a:pt x="1688181" y="561783"/>
                  <a:pt x="1833757" y="-9149"/>
                  <a:pt x="2311429" y="4499"/>
                </a:cubicBezTo>
                <a:cubicBezTo>
                  <a:pt x="2789101" y="18147"/>
                  <a:pt x="3678480" y="657316"/>
                  <a:pt x="4194820" y="659591"/>
                </a:cubicBezTo>
                <a:cubicBezTo>
                  <a:pt x="4711160" y="661866"/>
                  <a:pt x="5034158" y="9049"/>
                  <a:pt x="5409471" y="18147"/>
                </a:cubicBezTo>
                <a:cubicBezTo>
                  <a:pt x="5784784" y="27245"/>
                  <a:pt x="6164646" y="714182"/>
                  <a:pt x="6446700" y="714182"/>
                </a:cubicBezTo>
                <a:cubicBezTo>
                  <a:pt x="6728754" y="714182"/>
                  <a:pt x="6842486" y="36344"/>
                  <a:pt x="7101793" y="18147"/>
                </a:cubicBezTo>
                <a:cubicBezTo>
                  <a:pt x="7361100" y="-50"/>
                  <a:pt x="7659076" y="607275"/>
                  <a:pt x="8002545" y="605000"/>
                </a:cubicBezTo>
                <a:cubicBezTo>
                  <a:pt x="8346014" y="602725"/>
                  <a:pt x="8810038" y="52266"/>
                  <a:pt x="9162605" y="4499"/>
                </a:cubicBezTo>
                <a:cubicBezTo>
                  <a:pt x="9515172" y="-43268"/>
                  <a:pt x="9829070" y="304749"/>
                  <a:pt x="10117948" y="318397"/>
                </a:cubicBezTo>
                <a:cubicBezTo>
                  <a:pt x="10406826" y="332045"/>
                  <a:pt x="10661584" y="79561"/>
                  <a:pt x="10895871" y="86385"/>
                </a:cubicBezTo>
                <a:cubicBezTo>
                  <a:pt x="11130158" y="93209"/>
                  <a:pt x="11371268" y="175096"/>
                  <a:pt x="11523668" y="359341"/>
                </a:cubicBezTo>
                <a:cubicBezTo>
                  <a:pt x="11676068" y="543586"/>
                  <a:pt x="11826194" y="916624"/>
                  <a:pt x="11810271" y="1191854"/>
                </a:cubicBezTo>
                <a:cubicBezTo>
                  <a:pt x="11794348" y="1467084"/>
                  <a:pt x="11407662" y="1735490"/>
                  <a:pt x="11428133" y="2010720"/>
                </a:cubicBezTo>
                <a:cubicBezTo>
                  <a:pt x="11448604" y="2285950"/>
                  <a:pt x="11971769" y="2545257"/>
                  <a:pt x="11933100" y="2843233"/>
                </a:cubicBezTo>
                <a:cubicBezTo>
                  <a:pt x="11894431" y="3141209"/>
                  <a:pt x="11198395" y="3493776"/>
                  <a:pt x="11196121" y="3798576"/>
                </a:cubicBezTo>
                <a:cubicBezTo>
                  <a:pt x="11193847" y="4103376"/>
                  <a:pt x="11855763" y="4408176"/>
                  <a:pt x="11919453" y="4672033"/>
                </a:cubicBezTo>
                <a:cubicBezTo>
                  <a:pt x="11983143" y="4935890"/>
                  <a:pt x="11589632" y="5120135"/>
                  <a:pt x="11578259" y="5381717"/>
                </a:cubicBezTo>
                <a:cubicBezTo>
                  <a:pt x="11566886" y="5643299"/>
                  <a:pt x="11878510" y="6043634"/>
                  <a:pt x="11851214" y="6241526"/>
                </a:cubicBezTo>
                <a:cubicBezTo>
                  <a:pt x="11823918" y="6439418"/>
                  <a:pt x="11596455" y="6569072"/>
                  <a:pt x="11414485" y="6569072"/>
                </a:cubicBezTo>
                <a:cubicBezTo>
                  <a:pt x="11232515" y="6569072"/>
                  <a:pt x="11014151" y="6232428"/>
                  <a:pt x="10759393" y="6241526"/>
                </a:cubicBezTo>
                <a:cubicBezTo>
                  <a:pt x="10504635" y="6250625"/>
                  <a:pt x="10083828" y="6646409"/>
                  <a:pt x="9885936" y="6623663"/>
                </a:cubicBezTo>
                <a:cubicBezTo>
                  <a:pt x="9688044" y="6600917"/>
                  <a:pt x="9779029" y="6098224"/>
                  <a:pt x="9572038" y="6105048"/>
                </a:cubicBezTo>
                <a:cubicBezTo>
                  <a:pt x="9365047" y="6111872"/>
                  <a:pt x="9005655" y="6621388"/>
                  <a:pt x="8643990" y="6664606"/>
                </a:cubicBezTo>
                <a:cubicBezTo>
                  <a:pt x="8282325" y="6707824"/>
                  <a:pt x="7709118" y="6355258"/>
                  <a:pt x="7402044" y="6364356"/>
                </a:cubicBezTo>
                <a:cubicBezTo>
                  <a:pt x="7094970" y="6373454"/>
                  <a:pt x="7115440" y="6769239"/>
                  <a:pt x="6801542" y="6719197"/>
                </a:cubicBezTo>
                <a:cubicBezTo>
                  <a:pt x="6487644" y="6669155"/>
                  <a:pt x="5866671" y="6068654"/>
                  <a:pt x="5518653" y="6064105"/>
                </a:cubicBezTo>
                <a:cubicBezTo>
                  <a:pt x="5170635" y="6059556"/>
                  <a:pt x="4965919" y="6641860"/>
                  <a:pt x="4713435" y="6691902"/>
                </a:cubicBezTo>
                <a:cubicBezTo>
                  <a:pt x="4460951" y="6741944"/>
                  <a:pt x="4249411" y="6375729"/>
                  <a:pt x="4003751" y="6364356"/>
                </a:cubicBezTo>
                <a:cubicBezTo>
                  <a:pt x="3758091" y="6352983"/>
                  <a:pt x="3539727" y="6614565"/>
                  <a:pt x="3239476" y="6623663"/>
                </a:cubicBezTo>
                <a:cubicBezTo>
                  <a:pt x="2939225" y="6632761"/>
                  <a:pt x="2520695" y="6405299"/>
                  <a:pt x="2202247" y="6418947"/>
                </a:cubicBezTo>
                <a:cubicBezTo>
                  <a:pt x="1883799" y="6432595"/>
                  <a:pt x="1544880" y="6710099"/>
                  <a:pt x="1328790" y="6705550"/>
                </a:cubicBezTo>
                <a:cubicBezTo>
                  <a:pt x="1112700" y="6701001"/>
                  <a:pt x="1119524" y="6418947"/>
                  <a:pt x="905709" y="6391651"/>
                </a:cubicBezTo>
                <a:cubicBezTo>
                  <a:pt x="691894" y="6364355"/>
                  <a:pt x="173279" y="6614564"/>
                  <a:pt x="45900" y="6541776"/>
                </a:cubicBezTo>
                <a:cubicBezTo>
                  <a:pt x="-81479" y="6468988"/>
                  <a:pt x="91393" y="6107323"/>
                  <a:pt x="141435" y="5954923"/>
                </a:cubicBezTo>
                <a:cubicBezTo>
                  <a:pt x="191477" y="5802523"/>
                  <a:pt x="352975" y="5827543"/>
                  <a:pt x="346151" y="5627376"/>
                </a:cubicBezTo>
                <a:cubicBezTo>
                  <a:pt x="339327" y="5427209"/>
                  <a:pt x="-8691" y="4910869"/>
                  <a:pt x="100491" y="4753920"/>
                </a:cubicBezTo>
                <a:cubicBezTo>
                  <a:pt x="209673" y="4596971"/>
                  <a:pt x="1003518" y="4854003"/>
                  <a:pt x="1001244" y="4685681"/>
                </a:cubicBezTo>
                <a:cubicBezTo>
                  <a:pt x="998970" y="4517359"/>
                  <a:pt x="209674" y="4055609"/>
                  <a:pt x="86844" y="3743985"/>
                </a:cubicBezTo>
                <a:cubicBezTo>
                  <a:pt x="-35986" y="3432361"/>
                  <a:pt x="252892" y="3191251"/>
                  <a:pt x="264265" y="2815938"/>
                </a:cubicBezTo>
                <a:cubicBezTo>
                  <a:pt x="275638" y="2440625"/>
                  <a:pt x="100491" y="1746863"/>
                  <a:pt x="155082" y="1492105"/>
                </a:cubicBezTo>
                <a:cubicBezTo>
                  <a:pt x="209673" y="1237347"/>
                  <a:pt x="591811" y="1517125"/>
                  <a:pt x="591811" y="1287388"/>
                </a:cubicBezTo>
                <a:cubicBezTo>
                  <a:pt x="591811" y="1057651"/>
                  <a:pt x="32252" y="218313"/>
                  <a:pt x="155082" y="10003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EE89447-E273-45EC-A005-D3EA7D8A10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81" y="-241854"/>
            <a:ext cx="2603219" cy="26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91562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84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72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5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30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37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08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1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8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8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14518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7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46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02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02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8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07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4" indent="0">
              <a:buNone/>
              <a:defRPr sz="1067" b="1"/>
            </a:lvl4pPr>
            <a:lvl5pPr marL="1219231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78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39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5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3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6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3BD979-838C-4CC3-A471-5A9574C71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D443A8-DE5C-41E4-99D3-4618D6D060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02352"/>
            <a:ext cx="12192000" cy="175564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E89A5A5-AD68-4264-B2F8-4AD4652B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75" t="55451"/>
          <a:stretch/>
        </p:blipFill>
        <p:spPr>
          <a:xfrm>
            <a:off x="9067800" y="5324030"/>
            <a:ext cx="3124200" cy="15630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762888CF-B61D-45F0-8757-2A1B6E4A2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1" r="74375"/>
          <a:stretch/>
        </p:blipFill>
        <p:spPr>
          <a:xfrm>
            <a:off x="1" y="5324030"/>
            <a:ext cx="3124200" cy="156300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F76364E4-68CC-4AF4-B8C4-715D0DA01602}"/>
              </a:ext>
            </a:extLst>
          </p:cNvPr>
          <p:cNvSpPr/>
          <p:nvPr userDrawn="1"/>
        </p:nvSpPr>
        <p:spPr>
          <a:xfrm>
            <a:off x="530096" y="423366"/>
            <a:ext cx="11131811" cy="601127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xmlns="" id="{9DC75762-BFD5-42B1-853F-83EB58D978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80486">
            <a:off x="9540270" y="5090602"/>
            <a:ext cx="2944689" cy="18131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FE89AD1-63FC-4B9D-8730-F0646124869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70" y="450075"/>
            <a:ext cx="3328095" cy="139667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8B3C99-A2AF-4578-812D-3F8C3B4B52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1"/>
            <a:ext cx="1562100" cy="162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445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07" indent="0">
              <a:buNone/>
              <a:defRPr sz="1867"/>
            </a:lvl2pPr>
            <a:lvl3pPr marL="609615" indent="0">
              <a:buNone/>
              <a:defRPr sz="1600"/>
            </a:lvl3pPr>
            <a:lvl4pPr marL="914424" indent="0">
              <a:buNone/>
              <a:defRPr sz="1333"/>
            </a:lvl4pPr>
            <a:lvl5pPr marL="1219231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07" indent="0">
              <a:buNone/>
              <a:defRPr sz="800"/>
            </a:lvl2pPr>
            <a:lvl3pPr marL="609615" indent="0">
              <a:buNone/>
              <a:defRPr sz="667"/>
            </a:lvl3pPr>
            <a:lvl4pPr marL="914424" indent="0">
              <a:buNone/>
              <a:defRPr sz="600"/>
            </a:lvl4pPr>
            <a:lvl5pPr marL="1219231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778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05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8647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19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1662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7183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6288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43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6034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133243D-A9AA-459F-904C-D4B864A3FF2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167672-152D-49D4-A404-39CE3C486AF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71404" y="-170438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7653B0-AA8A-440F-9EEF-0123F15CB3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196" y="32816800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ECACC4-6925-4810-818D-14E19EC76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399" y="-3902151"/>
            <a:ext cx="2927005" cy="2927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4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94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6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2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8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6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7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4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2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6.png"/><Relationship Id="rId10" Type="http://schemas.openxmlformats.org/officeDocument/2006/relationships/image" Target="../media/image18.sv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54.svg"/><Relationship Id="rId5" Type="http://schemas.openxmlformats.org/officeDocument/2006/relationships/image" Target="../media/image23.png"/><Relationship Id="rId10" Type="http://schemas.openxmlformats.org/officeDocument/2006/relationships/image" Target="../media/image49.png"/><Relationship Id="rId4" Type="http://schemas.openxmlformats.org/officeDocument/2006/relationships/image" Target="../media/image12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64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22.png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microsoft.com/office/2007/relationships/hdphoto" Target="../media/hdphoto3.wdp"/><Relationship Id="rId23" Type="http://schemas.openxmlformats.org/officeDocument/2006/relationships/image" Target="../media/image27.png"/><Relationship Id="rId10" Type="http://schemas.openxmlformats.org/officeDocument/2006/relationships/image" Target="../media/image18.svg"/><Relationship Id="rId19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4.svg"/><Relationship Id="rId18" Type="http://schemas.openxmlformats.org/officeDocument/2006/relationships/image" Target="../media/image76.svg"/><Relationship Id="rId3" Type="http://schemas.openxmlformats.org/officeDocument/2006/relationships/audio" Target="../media/audio2.wav"/><Relationship Id="rId21" Type="http://schemas.openxmlformats.org/officeDocument/2006/relationships/image" Target="../media/image6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svg"/><Relationship Id="rId11" Type="http://schemas.openxmlformats.org/officeDocument/2006/relationships/image" Target="../media/image60.png"/><Relationship Id="rId24" Type="http://schemas.openxmlformats.org/officeDocument/2006/relationships/image" Target="../media/image68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81.svg"/><Relationship Id="rId10" Type="http://schemas.openxmlformats.org/officeDocument/2006/relationships/image" Target="../media/image71.svg"/><Relationship Id="rId19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Relationship Id="rId22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3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0.png"/><Relationship Id="rId26" Type="http://schemas.openxmlformats.org/officeDocument/2006/relationships/image" Target="../media/image94.png"/><Relationship Id="rId3" Type="http://schemas.openxmlformats.org/officeDocument/2006/relationships/image" Target="../media/image38.png"/><Relationship Id="rId21" Type="http://schemas.openxmlformats.org/officeDocument/2006/relationships/customXml" Target="../ink/ink9.xml"/><Relationship Id="rId34" Type="http://schemas.openxmlformats.org/officeDocument/2006/relationships/image" Target="../media/image72.png"/><Relationship Id="rId7" Type="http://schemas.openxmlformats.org/officeDocument/2006/relationships/customXml" Target="../ink/ink1.xml"/><Relationship Id="rId12" Type="http://schemas.openxmlformats.org/officeDocument/2006/relationships/customXml" Target="../ink/ink4.xml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6.xml"/><Relationship Id="rId20" Type="http://schemas.openxmlformats.org/officeDocument/2006/relationships/image" Target="../media/image91.png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svg"/><Relationship Id="rId11" Type="http://schemas.openxmlformats.org/officeDocument/2006/relationships/customXml" Target="../ink/ink3.xml"/><Relationship Id="rId24" Type="http://schemas.openxmlformats.org/officeDocument/2006/relationships/image" Target="../media/image93.png"/><Relationship Id="rId32" Type="http://schemas.openxmlformats.org/officeDocument/2006/relationships/image" Target="../media/image56.png"/><Relationship Id="rId5" Type="http://schemas.openxmlformats.org/officeDocument/2006/relationships/image" Target="../media/image71.png"/><Relationship Id="rId15" Type="http://schemas.openxmlformats.org/officeDocument/2006/relationships/image" Target="../media/image89.png"/><Relationship Id="rId23" Type="http://schemas.openxmlformats.org/officeDocument/2006/relationships/customXml" Target="../ink/ink10.xml"/><Relationship Id="rId28" Type="http://schemas.openxmlformats.org/officeDocument/2006/relationships/image" Target="../media/image95.png"/><Relationship Id="rId10" Type="http://schemas.openxmlformats.org/officeDocument/2006/relationships/image" Target="../media/image87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12.png"/><Relationship Id="rId9" Type="http://schemas.openxmlformats.org/officeDocument/2006/relationships/customXml" Target="../ink/ink2.xml"/><Relationship Id="rId14" Type="http://schemas.openxmlformats.org/officeDocument/2006/relationships/customXml" Target="../ink/ink5.xml"/><Relationship Id="rId22" Type="http://schemas.openxmlformats.org/officeDocument/2006/relationships/image" Target="../media/image92.png"/><Relationship Id="rId27" Type="http://schemas.openxmlformats.org/officeDocument/2006/relationships/customXml" Target="../ink/ink12.xml"/><Relationship Id="rId30" Type="http://schemas.openxmlformats.org/officeDocument/2006/relationships/image" Target="../media/image96.png"/><Relationship Id="rId35" Type="http://schemas.openxmlformats.org/officeDocument/2006/relationships/image" Target="../media/image81.svg"/><Relationship Id="rId8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100.png"/><Relationship Id="rId4" Type="http://schemas.openxmlformats.org/officeDocument/2006/relationships/image" Target="../media/image12.png"/><Relationship Id="rId9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4.svg"/><Relationship Id="rId18" Type="http://schemas.openxmlformats.org/officeDocument/2006/relationships/image" Target="../media/image76.svg"/><Relationship Id="rId3" Type="http://schemas.openxmlformats.org/officeDocument/2006/relationships/audio" Target="../media/audio2.wav"/><Relationship Id="rId21" Type="http://schemas.openxmlformats.org/officeDocument/2006/relationships/image" Target="../media/image6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4.svg"/><Relationship Id="rId20" Type="http://schemas.openxmlformats.org/officeDocument/2006/relationships/image" Target="../media/image78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7.sv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10" Type="http://schemas.openxmlformats.org/officeDocument/2006/relationships/image" Target="../media/image71.svg"/><Relationship Id="rId19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76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57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9.svg"/><Relationship Id="rId5" Type="http://schemas.openxmlformats.org/officeDocument/2006/relationships/image" Target="../media/image58.png"/><Relationship Id="rId10" Type="http://schemas.openxmlformats.org/officeDocument/2006/relationships/image" Target="../media/image106.png"/><Relationship Id="rId4" Type="http://schemas.openxmlformats.org/officeDocument/2006/relationships/image" Target="../media/image67.sv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openxmlformats.org/officeDocument/2006/relationships/image" Target="../media/image105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svg"/><Relationship Id="rId11" Type="http://schemas.openxmlformats.org/officeDocument/2006/relationships/image" Target="../media/image79.png"/><Relationship Id="rId5" Type="http://schemas.openxmlformats.org/officeDocument/2006/relationships/image" Target="../media/image52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51.png"/><Relationship Id="rId7" Type="http://schemas.openxmlformats.org/officeDocument/2006/relationships/image" Target="../media/image8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8.sv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112.svg"/><Relationship Id="rId4" Type="http://schemas.openxmlformats.org/officeDocument/2006/relationships/image" Target="../media/image56.sv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5" Type="http://schemas.microsoft.com/office/2007/relationships/hdphoto" Target="../media/hdphoto4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2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image" Target="../media/image34.gif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xmlns="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B318E2-92F8-4327-9057-96F3A970C171}"/>
              </a:ext>
            </a:extLst>
          </p:cNvPr>
          <p:cNvGrpSpPr/>
          <p:nvPr/>
        </p:nvGrpSpPr>
        <p:grpSpPr>
          <a:xfrm>
            <a:off x="2591643" y="952395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xmlns="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2218F01-C499-46D2-84D6-C584474B59A1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xmlns="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xmlns="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13092569" y="-1968857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14151316" y="-1017153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490B0A03-0805-438F-B79D-3BB0F7413F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213507" y="3873350"/>
            <a:ext cx="1306189" cy="2405841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xmlns="" id="{6BF27F01-14F9-4A3D-A981-C5BEFD108C3A}"/>
              </a:ext>
            </a:extLst>
          </p:cNvPr>
          <p:cNvSpPr/>
          <p:nvPr/>
        </p:nvSpPr>
        <p:spPr>
          <a:xfrm>
            <a:off x="14652171" y="-613549"/>
            <a:ext cx="2032000" cy="2032000"/>
          </a:xfrm>
          <a:prstGeom prst="ellipse">
            <a:avLst/>
          </a:prstGeom>
          <a:solidFill>
            <a:srgbClr val="FED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9BC2D3-C77A-453D-89F3-B7D1F0CF34F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77065" y="1252981"/>
            <a:ext cx="1869603" cy="942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63FEC1-4D2A-FE45-570E-F95E883954C2}"/>
              </a:ext>
            </a:extLst>
          </p:cNvPr>
          <p:cNvSpPr/>
          <p:nvPr/>
        </p:nvSpPr>
        <p:spPr>
          <a:xfrm>
            <a:off x="3455367" y="2241798"/>
            <a:ext cx="51299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GIẢM MỘT SỐ </a:t>
            </a:r>
          </a:p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ĐI MỘT SỐ LẦN</a:t>
            </a:r>
          </a:p>
        </p:txBody>
      </p:sp>
    </p:spTree>
    <p:extLst>
      <p:ext uri="{BB962C8B-B14F-4D97-AF65-F5344CB8AC3E}">
        <p14:creationId xmlns:p14="http://schemas.microsoft.com/office/powerpoint/2010/main" val="2701832352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xmlns="" id="{4752EA18-0586-482D-93B0-3622DE631D7A}"/>
              </a:ext>
            </a:extLst>
          </p:cNvPr>
          <p:cNvSpPr txBox="1"/>
          <p:nvPr/>
        </p:nvSpPr>
        <p:spPr>
          <a:xfrm>
            <a:off x="5095160" y="360970"/>
            <a:ext cx="250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ĐẶT VẤN ĐỀ</a:t>
            </a:r>
          </a:p>
        </p:txBody>
      </p:sp>
      <p:pic>
        <p:nvPicPr>
          <p:cNvPr id="17" name="Hình ảnh 5">
            <a:extLst>
              <a:ext uri="{FF2B5EF4-FFF2-40B4-BE49-F238E27FC236}">
                <a16:creationId xmlns:a16="http://schemas.microsoft.com/office/drawing/2014/main" xmlns="" id="{ADE6661D-BE15-46BB-A9E6-57809788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9105" y="944877"/>
            <a:ext cx="9144000" cy="3370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4070AFB-F221-4BB8-AA4E-F2E526C340A2}"/>
              </a:ext>
            </a:extLst>
          </p:cNvPr>
          <p:cNvGrpSpPr/>
          <p:nvPr/>
        </p:nvGrpSpPr>
        <p:grpSpPr>
          <a:xfrm>
            <a:off x="1325119" y="4598948"/>
            <a:ext cx="10133693" cy="1453981"/>
            <a:chOff x="2421141" y="730781"/>
            <a:chExt cx="5471576" cy="1453981"/>
          </a:xfrm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xmlns="" id="{52E16F06-B4FE-4989-B2B9-AE3A27D92305}"/>
                </a:ext>
              </a:extLst>
            </p:cNvPr>
            <p:cNvSpPr/>
            <p:nvPr/>
          </p:nvSpPr>
          <p:spPr>
            <a:xfrm>
              <a:off x="2421141" y="730781"/>
              <a:ext cx="5471576" cy="1453981"/>
            </a:xfrm>
            <a:custGeom>
              <a:avLst/>
              <a:gdLst>
                <a:gd name="connsiteX0" fmla="*/ 0 w 5471576"/>
                <a:gd name="connsiteY0" fmla="*/ 242335 h 1453981"/>
                <a:gd name="connsiteX1" fmla="*/ 242335 w 5471576"/>
                <a:gd name="connsiteY1" fmla="*/ 0 h 1453981"/>
                <a:gd name="connsiteX2" fmla="*/ 796436 w 5471576"/>
                <a:gd name="connsiteY2" fmla="*/ 0 h 1453981"/>
                <a:gd name="connsiteX3" fmla="*/ 1300667 w 5471576"/>
                <a:gd name="connsiteY3" fmla="*/ 0 h 1453981"/>
                <a:gd name="connsiteX4" fmla="*/ 1755030 w 5471576"/>
                <a:gd name="connsiteY4" fmla="*/ 0 h 1453981"/>
                <a:gd name="connsiteX5" fmla="*/ 2408869 w 5471576"/>
                <a:gd name="connsiteY5" fmla="*/ 0 h 1453981"/>
                <a:gd name="connsiteX6" fmla="*/ 2863231 w 5471576"/>
                <a:gd name="connsiteY6" fmla="*/ 0 h 1453981"/>
                <a:gd name="connsiteX7" fmla="*/ 3467201 w 5471576"/>
                <a:gd name="connsiteY7" fmla="*/ 0 h 1453981"/>
                <a:gd name="connsiteX8" fmla="*/ 3921563 w 5471576"/>
                <a:gd name="connsiteY8" fmla="*/ 0 h 1453981"/>
                <a:gd name="connsiteX9" fmla="*/ 4375926 w 5471576"/>
                <a:gd name="connsiteY9" fmla="*/ 0 h 1453981"/>
                <a:gd name="connsiteX10" fmla="*/ 5229241 w 5471576"/>
                <a:gd name="connsiteY10" fmla="*/ 0 h 1453981"/>
                <a:gd name="connsiteX11" fmla="*/ 5471576 w 5471576"/>
                <a:gd name="connsiteY11" fmla="*/ 242335 h 1453981"/>
                <a:gd name="connsiteX12" fmla="*/ 5471576 w 5471576"/>
                <a:gd name="connsiteY12" fmla="*/ 726991 h 1453981"/>
                <a:gd name="connsiteX13" fmla="*/ 5471576 w 5471576"/>
                <a:gd name="connsiteY13" fmla="*/ 1211646 h 1453981"/>
                <a:gd name="connsiteX14" fmla="*/ 5229241 w 5471576"/>
                <a:gd name="connsiteY14" fmla="*/ 1453981 h 1453981"/>
                <a:gd name="connsiteX15" fmla="*/ 4774878 w 5471576"/>
                <a:gd name="connsiteY15" fmla="*/ 1453981 h 1453981"/>
                <a:gd name="connsiteX16" fmla="*/ 4370385 w 5471576"/>
                <a:gd name="connsiteY16" fmla="*/ 1453981 h 1453981"/>
                <a:gd name="connsiteX17" fmla="*/ 3916022 w 5471576"/>
                <a:gd name="connsiteY17" fmla="*/ 1453981 h 1453981"/>
                <a:gd name="connsiteX18" fmla="*/ 3312053 w 5471576"/>
                <a:gd name="connsiteY18" fmla="*/ 1453981 h 1453981"/>
                <a:gd name="connsiteX19" fmla="*/ 2907559 w 5471576"/>
                <a:gd name="connsiteY19" fmla="*/ 1453981 h 1453981"/>
                <a:gd name="connsiteX20" fmla="*/ 2403328 w 5471576"/>
                <a:gd name="connsiteY20" fmla="*/ 1453981 h 1453981"/>
                <a:gd name="connsiteX21" fmla="*/ 1948965 w 5471576"/>
                <a:gd name="connsiteY21" fmla="*/ 1453981 h 1453981"/>
                <a:gd name="connsiteX22" fmla="*/ 1444733 w 5471576"/>
                <a:gd name="connsiteY22" fmla="*/ 1453981 h 1453981"/>
                <a:gd name="connsiteX23" fmla="*/ 990371 w 5471576"/>
                <a:gd name="connsiteY23" fmla="*/ 1453981 h 1453981"/>
                <a:gd name="connsiteX24" fmla="*/ 242335 w 5471576"/>
                <a:gd name="connsiteY24" fmla="*/ 1453981 h 1453981"/>
                <a:gd name="connsiteX25" fmla="*/ 0 w 5471576"/>
                <a:gd name="connsiteY25" fmla="*/ 1211646 h 1453981"/>
                <a:gd name="connsiteX26" fmla="*/ 0 w 5471576"/>
                <a:gd name="connsiteY26" fmla="*/ 717297 h 1453981"/>
                <a:gd name="connsiteX27" fmla="*/ 0 w 5471576"/>
                <a:gd name="connsiteY27" fmla="*/ 242335 h 145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471576" h="1453981" fill="none" extrusionOk="0">
                  <a:moveTo>
                    <a:pt x="0" y="242335"/>
                  </a:moveTo>
                  <a:cubicBezTo>
                    <a:pt x="-32177" y="121807"/>
                    <a:pt x="109845" y="-11190"/>
                    <a:pt x="242335" y="0"/>
                  </a:cubicBezTo>
                  <a:cubicBezTo>
                    <a:pt x="501310" y="-6546"/>
                    <a:pt x="532454" y="56774"/>
                    <a:pt x="796436" y="0"/>
                  </a:cubicBezTo>
                  <a:cubicBezTo>
                    <a:pt x="1060418" y="-56774"/>
                    <a:pt x="1190351" y="53558"/>
                    <a:pt x="1300667" y="0"/>
                  </a:cubicBezTo>
                  <a:cubicBezTo>
                    <a:pt x="1410983" y="-53558"/>
                    <a:pt x="1649150" y="50056"/>
                    <a:pt x="1755030" y="0"/>
                  </a:cubicBezTo>
                  <a:cubicBezTo>
                    <a:pt x="1860910" y="-50056"/>
                    <a:pt x="2171436" y="31158"/>
                    <a:pt x="2408869" y="0"/>
                  </a:cubicBezTo>
                  <a:cubicBezTo>
                    <a:pt x="2646302" y="-31158"/>
                    <a:pt x="2640515" y="49131"/>
                    <a:pt x="2863231" y="0"/>
                  </a:cubicBezTo>
                  <a:cubicBezTo>
                    <a:pt x="3085947" y="-49131"/>
                    <a:pt x="3255974" y="14269"/>
                    <a:pt x="3467201" y="0"/>
                  </a:cubicBezTo>
                  <a:cubicBezTo>
                    <a:pt x="3678428" y="-14269"/>
                    <a:pt x="3812560" y="5971"/>
                    <a:pt x="3921563" y="0"/>
                  </a:cubicBezTo>
                  <a:cubicBezTo>
                    <a:pt x="4030566" y="-5971"/>
                    <a:pt x="4250953" y="47684"/>
                    <a:pt x="4375926" y="0"/>
                  </a:cubicBezTo>
                  <a:cubicBezTo>
                    <a:pt x="4500899" y="-47684"/>
                    <a:pt x="4939837" y="15477"/>
                    <a:pt x="5229241" y="0"/>
                  </a:cubicBezTo>
                  <a:cubicBezTo>
                    <a:pt x="5365266" y="20925"/>
                    <a:pt x="5470988" y="89434"/>
                    <a:pt x="5471576" y="242335"/>
                  </a:cubicBezTo>
                  <a:cubicBezTo>
                    <a:pt x="5500537" y="437280"/>
                    <a:pt x="5443610" y="537909"/>
                    <a:pt x="5471576" y="726991"/>
                  </a:cubicBezTo>
                  <a:cubicBezTo>
                    <a:pt x="5499542" y="916073"/>
                    <a:pt x="5466824" y="1022583"/>
                    <a:pt x="5471576" y="1211646"/>
                  </a:cubicBezTo>
                  <a:cubicBezTo>
                    <a:pt x="5465219" y="1340279"/>
                    <a:pt x="5376283" y="1480594"/>
                    <a:pt x="5229241" y="1453981"/>
                  </a:cubicBezTo>
                  <a:cubicBezTo>
                    <a:pt x="5124833" y="1507792"/>
                    <a:pt x="4927106" y="1418717"/>
                    <a:pt x="4774878" y="1453981"/>
                  </a:cubicBezTo>
                  <a:cubicBezTo>
                    <a:pt x="4622650" y="1489245"/>
                    <a:pt x="4482302" y="1433894"/>
                    <a:pt x="4370385" y="1453981"/>
                  </a:cubicBezTo>
                  <a:cubicBezTo>
                    <a:pt x="4258468" y="1474068"/>
                    <a:pt x="4102973" y="1444311"/>
                    <a:pt x="3916022" y="1453981"/>
                  </a:cubicBezTo>
                  <a:cubicBezTo>
                    <a:pt x="3729071" y="1463651"/>
                    <a:pt x="3475446" y="1410239"/>
                    <a:pt x="3312053" y="1453981"/>
                  </a:cubicBezTo>
                  <a:cubicBezTo>
                    <a:pt x="3148660" y="1497723"/>
                    <a:pt x="3093931" y="1432812"/>
                    <a:pt x="2907559" y="1453981"/>
                  </a:cubicBezTo>
                  <a:cubicBezTo>
                    <a:pt x="2721187" y="1475150"/>
                    <a:pt x="2641940" y="1435887"/>
                    <a:pt x="2403328" y="1453981"/>
                  </a:cubicBezTo>
                  <a:cubicBezTo>
                    <a:pt x="2164716" y="1472075"/>
                    <a:pt x="2141698" y="1446286"/>
                    <a:pt x="1948965" y="1453981"/>
                  </a:cubicBezTo>
                  <a:cubicBezTo>
                    <a:pt x="1756232" y="1461676"/>
                    <a:pt x="1616606" y="1424654"/>
                    <a:pt x="1444733" y="1453981"/>
                  </a:cubicBezTo>
                  <a:cubicBezTo>
                    <a:pt x="1272860" y="1483308"/>
                    <a:pt x="1184074" y="1443232"/>
                    <a:pt x="990371" y="1453981"/>
                  </a:cubicBezTo>
                  <a:cubicBezTo>
                    <a:pt x="796668" y="1464730"/>
                    <a:pt x="459790" y="1429616"/>
                    <a:pt x="242335" y="1453981"/>
                  </a:cubicBezTo>
                  <a:cubicBezTo>
                    <a:pt x="92320" y="1424540"/>
                    <a:pt x="212" y="1377566"/>
                    <a:pt x="0" y="1211646"/>
                  </a:cubicBezTo>
                  <a:cubicBezTo>
                    <a:pt x="-15707" y="970641"/>
                    <a:pt x="47725" y="907333"/>
                    <a:pt x="0" y="717297"/>
                  </a:cubicBezTo>
                  <a:cubicBezTo>
                    <a:pt x="-47725" y="527261"/>
                    <a:pt x="46067" y="430225"/>
                    <a:pt x="0" y="242335"/>
                  </a:cubicBezTo>
                  <a:close/>
                </a:path>
                <a:path w="5471576" h="1453981" stroke="0" extrusionOk="0">
                  <a:moveTo>
                    <a:pt x="0" y="242335"/>
                  </a:moveTo>
                  <a:cubicBezTo>
                    <a:pt x="-18889" y="102917"/>
                    <a:pt x="130152" y="16485"/>
                    <a:pt x="242335" y="0"/>
                  </a:cubicBezTo>
                  <a:cubicBezTo>
                    <a:pt x="440706" y="-42005"/>
                    <a:pt x="549404" y="19071"/>
                    <a:pt x="846305" y="0"/>
                  </a:cubicBezTo>
                  <a:cubicBezTo>
                    <a:pt x="1143206" y="-19071"/>
                    <a:pt x="1207994" y="66158"/>
                    <a:pt x="1450274" y="0"/>
                  </a:cubicBezTo>
                  <a:cubicBezTo>
                    <a:pt x="1692554" y="-66158"/>
                    <a:pt x="1792364" y="17955"/>
                    <a:pt x="2054244" y="0"/>
                  </a:cubicBezTo>
                  <a:cubicBezTo>
                    <a:pt x="2316124" y="-17955"/>
                    <a:pt x="2526994" y="58056"/>
                    <a:pt x="2708083" y="0"/>
                  </a:cubicBezTo>
                  <a:cubicBezTo>
                    <a:pt x="2889172" y="-58056"/>
                    <a:pt x="3018758" y="12678"/>
                    <a:pt x="3162446" y="0"/>
                  </a:cubicBezTo>
                  <a:cubicBezTo>
                    <a:pt x="3306134" y="-12678"/>
                    <a:pt x="3504135" y="63894"/>
                    <a:pt x="3716546" y="0"/>
                  </a:cubicBezTo>
                  <a:cubicBezTo>
                    <a:pt x="3928957" y="-63894"/>
                    <a:pt x="4001530" y="21073"/>
                    <a:pt x="4220778" y="0"/>
                  </a:cubicBezTo>
                  <a:cubicBezTo>
                    <a:pt x="4440026" y="-21073"/>
                    <a:pt x="4574863" y="32048"/>
                    <a:pt x="4675140" y="0"/>
                  </a:cubicBezTo>
                  <a:cubicBezTo>
                    <a:pt x="4775417" y="-32048"/>
                    <a:pt x="5015361" y="45558"/>
                    <a:pt x="5229241" y="0"/>
                  </a:cubicBezTo>
                  <a:cubicBezTo>
                    <a:pt x="5373962" y="27680"/>
                    <a:pt x="5479842" y="114393"/>
                    <a:pt x="5471576" y="242335"/>
                  </a:cubicBezTo>
                  <a:cubicBezTo>
                    <a:pt x="5528003" y="363858"/>
                    <a:pt x="5418715" y="566849"/>
                    <a:pt x="5471576" y="736684"/>
                  </a:cubicBezTo>
                  <a:cubicBezTo>
                    <a:pt x="5524437" y="906519"/>
                    <a:pt x="5434009" y="1107848"/>
                    <a:pt x="5471576" y="1211646"/>
                  </a:cubicBezTo>
                  <a:cubicBezTo>
                    <a:pt x="5478267" y="1345172"/>
                    <a:pt x="5368062" y="1481032"/>
                    <a:pt x="5229241" y="1453981"/>
                  </a:cubicBezTo>
                  <a:cubicBezTo>
                    <a:pt x="4990614" y="1464742"/>
                    <a:pt x="4866626" y="1412675"/>
                    <a:pt x="4725009" y="1453981"/>
                  </a:cubicBezTo>
                  <a:cubicBezTo>
                    <a:pt x="4583392" y="1495287"/>
                    <a:pt x="4338683" y="1419566"/>
                    <a:pt x="4220778" y="1453981"/>
                  </a:cubicBezTo>
                  <a:cubicBezTo>
                    <a:pt x="4102873" y="1488396"/>
                    <a:pt x="3858947" y="1386178"/>
                    <a:pt x="3566939" y="1453981"/>
                  </a:cubicBezTo>
                  <a:cubicBezTo>
                    <a:pt x="3274931" y="1521784"/>
                    <a:pt x="3293468" y="1448381"/>
                    <a:pt x="3062707" y="1453981"/>
                  </a:cubicBezTo>
                  <a:cubicBezTo>
                    <a:pt x="2831946" y="1459581"/>
                    <a:pt x="2683597" y="1413570"/>
                    <a:pt x="2458738" y="1453981"/>
                  </a:cubicBezTo>
                  <a:cubicBezTo>
                    <a:pt x="2233879" y="1494392"/>
                    <a:pt x="2222303" y="1415446"/>
                    <a:pt x="2004375" y="1453981"/>
                  </a:cubicBezTo>
                  <a:cubicBezTo>
                    <a:pt x="1786447" y="1492516"/>
                    <a:pt x="1707105" y="1427569"/>
                    <a:pt x="1550013" y="1453981"/>
                  </a:cubicBezTo>
                  <a:cubicBezTo>
                    <a:pt x="1392921" y="1480393"/>
                    <a:pt x="1166177" y="1430572"/>
                    <a:pt x="995912" y="1453981"/>
                  </a:cubicBezTo>
                  <a:cubicBezTo>
                    <a:pt x="825647" y="1477390"/>
                    <a:pt x="469692" y="1395204"/>
                    <a:pt x="242335" y="1453981"/>
                  </a:cubicBezTo>
                  <a:cubicBezTo>
                    <a:pt x="87871" y="1464191"/>
                    <a:pt x="10989" y="1338395"/>
                    <a:pt x="0" y="1211646"/>
                  </a:cubicBezTo>
                  <a:cubicBezTo>
                    <a:pt x="-17046" y="1030798"/>
                    <a:pt x="42018" y="846724"/>
                    <a:pt x="0" y="707604"/>
                  </a:cubicBezTo>
                  <a:cubicBezTo>
                    <a:pt x="-42018" y="568484"/>
                    <a:pt x="518" y="411163"/>
                    <a:pt x="0" y="242335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F4537F6-34E8-4597-AE94-20EEC1D45A5A}"/>
                </a:ext>
              </a:extLst>
            </p:cNvPr>
            <p:cNvSpPr txBox="1"/>
            <p:nvPr/>
          </p:nvSpPr>
          <p:spPr>
            <a:xfrm>
              <a:off x="2569668" y="792338"/>
              <a:ext cx="53230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 toán: Đoạn thẳng AB dài 8 cm. Độ dài đoạn thẳng AB giảm đi 4 lần thì được độ dài đoạn thẳng CD. Hỏi đoạn thẳng CD dài mấy xăng-ti-mét?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1769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5">
            <a:extLst>
              <a:ext uri="{FF2B5EF4-FFF2-40B4-BE49-F238E27FC236}">
                <a16:creationId xmlns:a16="http://schemas.microsoft.com/office/drawing/2014/main" xmlns="" id="{7323A484-18D7-418F-BDCB-17AB1C8CCF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695" y="802966"/>
            <a:ext cx="10144539" cy="215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A238D0-3EDB-42A9-A835-C386A5449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818" y="3186733"/>
            <a:ext cx="10078278" cy="256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9700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Hộp Văn bản 39">
            <a:extLst>
              <a:ext uri="{FF2B5EF4-FFF2-40B4-BE49-F238E27FC236}">
                <a16:creationId xmlns:a16="http://schemas.microsoft.com/office/drawing/2014/main" xmlns="" id="{085F8E3A-E3AC-4571-A396-0A7F9CAE11AF}"/>
              </a:ext>
            </a:extLst>
          </p:cNvPr>
          <p:cNvSpPr txBox="1"/>
          <p:nvPr/>
        </p:nvSpPr>
        <p:spPr>
          <a:xfrm>
            <a:off x="1679713" y="497256"/>
            <a:ext cx="9780104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cm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AB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CD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1A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Hình ảnh 41">
            <a:extLst>
              <a:ext uri="{FF2B5EF4-FFF2-40B4-BE49-F238E27FC236}">
                <a16:creationId xmlns:a16="http://schemas.microsoft.com/office/drawing/2014/main" xmlns="" id="{15A66F29-689A-4E10-B9C6-F0CAA5621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7413" y="2580383"/>
            <a:ext cx="6349767" cy="174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Hình Bầu dục 42">
            <a:extLst>
              <a:ext uri="{FF2B5EF4-FFF2-40B4-BE49-F238E27FC236}">
                <a16:creationId xmlns:a16="http://schemas.microsoft.com/office/drawing/2014/main" xmlns="" id="{A291EEE1-CAA0-4327-9352-5CDAA5574D9E}"/>
              </a:ext>
            </a:extLst>
          </p:cNvPr>
          <p:cNvSpPr/>
          <p:nvPr/>
        </p:nvSpPr>
        <p:spPr>
          <a:xfrm>
            <a:off x="4657326" y="4889064"/>
            <a:ext cx="3012358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phần như thế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31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xmlns="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5013207" y="779289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600" b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xmlns="" id="{208129CC-5F22-4D6B-AA0E-EA2E89B145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 dài đoạn thẳng CD là: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(cm)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 cm.</a:t>
                </a:r>
              </a:p>
            </p:txBody>
          </p:sp>
        </mc:Choice>
        <mc:Fallback xmlns="">
          <p:sp>
            <p:nvSpPr>
              <p:cNvPr id="17" name="Google Shape;3562;p40">
                <a:extLst>
                  <a:ext uri="{FF2B5EF4-FFF2-40B4-BE49-F238E27FC236}">
                    <a16:creationId xmlns:a16="http://schemas.microsoft.com/office/drawing/2014/main" id="{208129CC-5F22-4D6B-AA0E-EA2E89B14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337" y="1469498"/>
                <a:ext cx="7479246" cy="1702168"/>
              </a:xfrm>
              <a:prstGeom prst="rect">
                <a:avLst/>
              </a:prstGeom>
              <a:blipFill>
                <a:blip r:embed="rId7"/>
                <a:stretch>
                  <a:fillRect b="-62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01911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15" name="Rounded Rectangle 16">
            <a:extLst>
              <a:ext uri="{FF2B5EF4-FFF2-40B4-BE49-F238E27FC236}">
                <a16:creationId xmlns:a16="http://schemas.microsoft.com/office/drawing/2014/main" xmlns="" id="{88412B52-59A6-477D-88C7-6CCF1A9E6AAD}"/>
              </a:ext>
            </a:extLst>
          </p:cNvPr>
          <p:cNvSpPr/>
          <p:nvPr/>
        </p:nvSpPr>
        <p:spPr>
          <a:xfrm>
            <a:off x="757719" y="218661"/>
            <a:ext cx="11062512" cy="604299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3561;p40">
            <a:extLst>
              <a:ext uri="{FF2B5EF4-FFF2-40B4-BE49-F238E27FC236}">
                <a16:creationId xmlns:a16="http://schemas.microsoft.com/office/drawing/2014/main" xmlns="" id="{1D4031BD-A669-4AF4-9F85-68A2E3D8AD54}"/>
              </a:ext>
            </a:extLst>
          </p:cNvPr>
          <p:cNvSpPr txBox="1">
            <a:spLocks/>
          </p:cNvSpPr>
          <p:nvPr/>
        </p:nvSpPr>
        <p:spPr>
          <a:xfrm>
            <a:off x="1590261" y="1470991"/>
            <a:ext cx="9183757" cy="4855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spcBef>
                <a:spcPts val="0"/>
              </a:spcBef>
            </a:pP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b="1" dirty="0">
                <a:solidFill>
                  <a:srgbClr val="70AD47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xmlns="" id="{2AB27BF1-B82E-4A9A-92EB-9A3C91B39D56}"/>
                  </a:ext>
                </a:extLst>
              </p:cNvPr>
              <p:cNvSpPr txBox="1"/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6 </a:t>
                </a:r>
                <a:r>
                  <a:rPr lang="en-US" sz="3200" b="1" dirty="0" err="1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3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Giảm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>
                    <a:solidFill>
                      <a:srgbClr val="001A33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16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lần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ta </a:t>
                </a:r>
                <a:r>
                  <a:rPr lang="en-US" sz="3200" b="1" dirty="0" err="1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3200" b="1" dirty="0">
                    <a:solidFill>
                      <a:srgbClr val="001A33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Yu Mincho" panose="02020400000000000000" pitchFamily="18" charset="-128"/>
                    <a:cs typeface="Calibri" panose="020F0502020204030204" pitchFamily="34" charset="0"/>
                  </a:rPr>
                  <a:t> </a:t>
                </a:r>
                <a:endPara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Hộp Văn bản 29">
                <a:extLst>
                  <a:ext uri="{FF2B5EF4-FFF2-40B4-BE49-F238E27FC236}">
                    <a16:creationId xmlns:a16="http://schemas.microsoft.com/office/drawing/2014/main" id="{2AB27BF1-B82E-4A9A-92EB-9A3C91B3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974" y="2201740"/>
                <a:ext cx="6003235" cy="3277179"/>
              </a:xfrm>
              <a:prstGeom prst="rect">
                <a:avLst/>
              </a:prstGeom>
              <a:blipFill>
                <a:blip r:embed="rId7"/>
                <a:stretch>
                  <a:fillRect l="-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Bong bóng Ý nghĩ: Hình đám mây 11">
            <a:extLst>
              <a:ext uri="{FF2B5EF4-FFF2-40B4-BE49-F238E27FC236}">
                <a16:creationId xmlns:a16="http://schemas.microsoft.com/office/drawing/2014/main" xmlns="" id="{F84C6D47-D47F-4926-9C5D-4B460B6AADFF}"/>
              </a:ext>
            </a:extLst>
          </p:cNvPr>
          <p:cNvSpPr/>
          <p:nvPr/>
        </p:nvSpPr>
        <p:spPr>
          <a:xfrm>
            <a:off x="951136" y="2499492"/>
            <a:ext cx="3275566" cy="146622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endParaRPr lang="en-US" sz="4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1226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ta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cùng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ra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đồng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gặt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lúa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bằng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cách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hoàn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thành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toán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4400" b="1" dirty="0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!</a:t>
            </a: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prstClr val="white"/>
              </a:solidFill>
              <a:latin typeface="等线" panose="020F0502020204030204"/>
              <a:sym typeface="Arial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A31AD4CB-638A-4C42-B056-32EC9DF4D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50925" y="550469"/>
            <a:ext cx="1039932" cy="1039932"/>
          </a:xfrm>
          <a:prstGeom prst="rect">
            <a:avLst/>
          </a:prstGeom>
        </p:spPr>
      </p:pic>
      <p:sp>
        <p:nvSpPr>
          <p:cNvPr id="16" name="Hộp Văn bản 50">
            <a:extLst>
              <a:ext uri="{FF2B5EF4-FFF2-40B4-BE49-F238E27FC236}">
                <a16:creationId xmlns:a16="http://schemas.microsoft.com/office/drawing/2014/main" xmlns="" id="{E62E23B6-E864-4D11-9F52-318E15B7D9B9}"/>
              </a:ext>
            </a:extLst>
          </p:cNvPr>
          <p:cNvSpPr txBox="1"/>
          <p:nvPr/>
        </p:nvSpPr>
        <p:spPr>
          <a:xfrm>
            <a:off x="2196763" y="77795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SỐ?</a:t>
            </a:r>
          </a:p>
        </p:txBody>
      </p:sp>
      <p:pic>
        <p:nvPicPr>
          <p:cNvPr id="17" name="Hình ảnh 3">
            <a:extLst>
              <a:ext uri="{FF2B5EF4-FFF2-40B4-BE49-F238E27FC236}">
                <a16:creationId xmlns:a16="http://schemas.microsoft.com/office/drawing/2014/main" xmlns="" id="{11FE11DB-E454-4E68-A434-37942E6C66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096" y="1864375"/>
            <a:ext cx="10025270" cy="1726266"/>
          </a:xfrm>
          <a:prstGeom prst="rect">
            <a:avLst/>
          </a:prstGeom>
        </p:spPr>
      </p:pic>
      <p:sp>
        <p:nvSpPr>
          <p:cNvPr id="18" name="Hình chữ nhật: Góc Tròn 52">
            <a:extLst>
              <a:ext uri="{FF2B5EF4-FFF2-40B4-BE49-F238E27FC236}">
                <a16:creationId xmlns:a16="http://schemas.microsoft.com/office/drawing/2014/main" xmlns="" id="{161B4950-35AD-47C4-8824-A6826139D3FE}"/>
              </a:ext>
            </a:extLst>
          </p:cNvPr>
          <p:cNvSpPr/>
          <p:nvPr/>
        </p:nvSpPr>
        <p:spPr>
          <a:xfrm>
            <a:off x="6903231" y="2851827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19" name="Hình chữ nhật: Góc Tròn 53">
            <a:extLst>
              <a:ext uri="{FF2B5EF4-FFF2-40B4-BE49-F238E27FC236}">
                <a16:creationId xmlns:a16="http://schemas.microsoft.com/office/drawing/2014/main" xmlns="" id="{17FF6538-E855-4CA9-93E1-B985846F4F47}"/>
              </a:ext>
            </a:extLst>
          </p:cNvPr>
          <p:cNvSpPr/>
          <p:nvPr/>
        </p:nvSpPr>
        <p:spPr>
          <a:xfrm>
            <a:off x="7951257" y="285182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20" name="Hình chữ nhật: Góc Tròn 54">
            <a:extLst>
              <a:ext uri="{FF2B5EF4-FFF2-40B4-BE49-F238E27FC236}">
                <a16:creationId xmlns:a16="http://schemas.microsoft.com/office/drawing/2014/main" xmlns="" id="{CB133D4D-9563-4E93-B5AE-EE2DC4E363A2}"/>
              </a:ext>
            </a:extLst>
          </p:cNvPr>
          <p:cNvSpPr/>
          <p:nvPr/>
        </p:nvSpPr>
        <p:spPr>
          <a:xfrm>
            <a:off x="8990309" y="284188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21" name="Hình chữ nhật: Góc Tròn 55">
            <a:extLst>
              <a:ext uri="{FF2B5EF4-FFF2-40B4-BE49-F238E27FC236}">
                <a16:creationId xmlns:a16="http://schemas.microsoft.com/office/drawing/2014/main" xmlns="" id="{AF24826B-3B76-4E85-9338-5661FCFF27B1}"/>
              </a:ext>
            </a:extLst>
          </p:cNvPr>
          <p:cNvSpPr/>
          <p:nvPr/>
        </p:nvSpPr>
        <p:spPr>
          <a:xfrm>
            <a:off x="10090588" y="2831949"/>
            <a:ext cx="797464" cy="566681"/>
          </a:xfrm>
          <a:prstGeom prst="roundRec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xmlns="" id="{89934D29-2716-44BE-98A4-98967DC227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30569">
            <a:off x="5255408" y="642540"/>
            <a:ext cx="310137" cy="389441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xmlns="" id="{3EC8069B-A218-4B2E-8107-E6F60F5EE5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30569">
            <a:off x="1302498" y="3887500"/>
            <a:ext cx="255020" cy="32023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BBF8724D-DF67-433C-A126-0A17DF7070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30569">
            <a:off x="10023601" y="858316"/>
            <a:ext cx="310137" cy="389441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xmlns="" id="{966E746E-8487-410C-9915-3829E1E557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30569">
            <a:off x="10217293" y="1059624"/>
            <a:ext cx="255020" cy="320230"/>
          </a:xfrm>
          <a:prstGeom prst="rect">
            <a:avLst/>
          </a:prstGeom>
        </p:spPr>
      </p:pic>
      <p:sp>
        <p:nvSpPr>
          <p:cNvPr id="30" name="Bong bóng Ý nghĩ: Hình đám mây 4">
            <a:extLst>
              <a:ext uri="{FF2B5EF4-FFF2-40B4-BE49-F238E27FC236}">
                <a16:creationId xmlns:a16="http://schemas.microsoft.com/office/drawing/2014/main" xmlns="" id="{F01FEDD3-3042-4274-A22F-328A8E8BF65E}"/>
              </a:ext>
            </a:extLst>
          </p:cNvPr>
          <p:cNvSpPr/>
          <p:nvPr/>
        </p:nvSpPr>
        <p:spPr>
          <a:xfrm>
            <a:off x="2186608" y="3923575"/>
            <a:ext cx="7553739" cy="1728788"/>
          </a:xfrm>
          <a:prstGeom prst="wedgeRoundRectCallout">
            <a:avLst/>
          </a:prstGeom>
          <a:solidFill>
            <a:srgbClr val="E8F1CF"/>
          </a:solidFill>
          <a:ln>
            <a:solidFill>
              <a:srgbClr val="29B5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giảm một số đi một số lần, ta lấy số đó chia cho số lần.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30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671" y="0"/>
            <a:ext cx="12192000" cy="6858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BEE22A71-D645-7434-4D5A-75A8EA69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7878" r="33"/>
          <a:stretch>
            <a:fillRect/>
          </a:stretch>
        </p:blipFill>
        <p:spPr>
          <a:xfrm>
            <a:off x="4600471" y="1"/>
            <a:ext cx="7620200" cy="462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D337D-5EC2-3236-FF5D-D5D8E12515C0}"/>
              </a:ext>
            </a:extLst>
          </p:cNvPr>
          <p:cNvSpPr txBox="1"/>
          <p:nvPr/>
        </p:nvSpPr>
        <p:spPr>
          <a:xfrm>
            <a:off x="5490025" y="749328"/>
            <a:ext cx="5943600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867" b="1">
                <a:solidFill>
                  <a:srgbClr val="C0504D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Chúng ta đã hoàn thành nhiệm vụ gặt lúa.</a:t>
            </a:r>
            <a:endParaRPr lang="en-US" sz="5867" b="1" dirty="0">
              <a:solidFill>
                <a:srgbClr val="C0504D">
                  <a:lumMod val="50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3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5A019E01-F763-484E-96F5-9CDAEF28F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194355" y="2678061"/>
            <a:ext cx="3990871" cy="42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xmlns="" id="{CAA4EA3D-049A-4293-39D1-7CC1102DFB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955122" y="3683338"/>
            <a:ext cx="3236879" cy="3195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7B4308-0DF8-4B4B-9AF2-33A1271DF1FE}"/>
              </a:ext>
            </a:extLst>
          </p:cNvPr>
          <p:cNvSpPr txBox="1"/>
          <p:nvPr/>
        </p:nvSpPr>
        <p:spPr>
          <a:xfrm>
            <a:off x="6858000" y="1854201"/>
            <a:ext cx="38862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 TỚ CHĂM SÓC VƯỜN CÀ CHUA NHÉ</a:t>
            </a:r>
          </a:p>
        </p:txBody>
      </p:sp>
    </p:spTree>
    <p:extLst>
      <p:ext uri="{BB962C8B-B14F-4D97-AF65-F5344CB8AC3E}">
        <p14:creationId xmlns:p14="http://schemas.microsoft.com/office/powerpoint/2010/main" val="2496674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9AFB722-57E8-42E6-854C-ED415A79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9"/>
          <a:stretch/>
        </p:blipFill>
        <p:spPr>
          <a:xfrm>
            <a:off x="10465469" y="860393"/>
            <a:ext cx="1726532" cy="35084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127000" y="1280074"/>
            <a:ext cx="2011133" cy="350848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61CA4345-DBDD-427C-B99F-B7A2D9BA6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 b="52819"/>
          <a:stretch/>
        </p:blipFill>
        <p:spPr>
          <a:xfrm>
            <a:off x="0" y="1"/>
            <a:ext cx="2011133" cy="16553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2AAD189D-9D85-4FF4-9951-D61B7F2F5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91001">
            <a:off x="10369177" y="2906373"/>
            <a:ext cx="269736" cy="25589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0B9328E-3508-455F-A922-691DBAA362A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57105" y="2825128"/>
            <a:ext cx="418260" cy="36555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2926630-2525-4165-BC82-0077E6C5BB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9739739" y="1096164"/>
            <a:ext cx="916995" cy="129813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xmlns="" id="{04B2D084-F196-4A01-943C-D78B3FD638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219507" y="3967827"/>
            <a:ext cx="1002731" cy="567980"/>
          </a:xfrm>
          <a:prstGeom prst="rect">
            <a:avLst/>
          </a:prstGeom>
        </p:spPr>
      </p:pic>
      <p:pic>
        <p:nvPicPr>
          <p:cNvPr id="28" name="图形 27">
            <a:extLst>
              <a:ext uri="{FF2B5EF4-FFF2-40B4-BE49-F238E27FC236}">
                <a16:creationId xmlns:a16="http://schemas.microsoft.com/office/drawing/2014/main" xmlns="" id="{6660B46A-2EA1-4521-BD64-531BBA555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267473" y="3385843"/>
            <a:ext cx="670529" cy="37981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52C8B75-21CB-4605-B635-F256B0842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0" b="4469"/>
          <a:stretch/>
        </p:blipFill>
        <p:spPr>
          <a:xfrm>
            <a:off x="10689944" y="1"/>
            <a:ext cx="1502056" cy="335171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2A9A42F-87CD-415B-84F9-327A4EFE335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7346" y="0"/>
            <a:ext cx="2011133" cy="175550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93BEE8C0-22C0-4812-B5E4-691E9F82F6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-19317" y="4496601"/>
            <a:ext cx="8980583" cy="2343979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7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A6028FAA-F360-4640-8141-325F2CB38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1" y="260675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AF25756-27D5-4A29-AA66-FBF78F3463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746648" y="4454600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48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24CEA36B-3274-4D9F-9513-C1748490C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83199" y="2837551"/>
            <a:ext cx="298132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BE5D3A7C-C6FB-4EF3-885E-01FAB275C57F}"/>
              </a:ext>
            </a:extLst>
          </p:cNvPr>
          <p:cNvGrpSpPr/>
          <p:nvPr/>
        </p:nvGrpSpPr>
        <p:grpSpPr>
          <a:xfrm>
            <a:off x="-32040" y="4067323"/>
            <a:ext cx="12192000" cy="2780956"/>
            <a:chOff x="-29140" y="3368913"/>
            <a:chExt cx="13654110" cy="354577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A6F666F4-15ED-4F64-9B1B-176190320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-29140" y="3388588"/>
              <a:ext cx="5290565" cy="352610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9A729AC3-E299-4E93-AC81-BA754E9D9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4704260" y="3368913"/>
              <a:ext cx="5290565" cy="352610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341A8574-F05F-4845-853F-27393E465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10"/>
            <a:stretch/>
          </p:blipFill>
          <p:spPr>
            <a:xfrm>
              <a:off x="8698865" y="3368913"/>
              <a:ext cx="4926105" cy="352610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BDB318E2-92F8-4327-9057-96F3A970C171}"/>
              </a:ext>
            </a:extLst>
          </p:cNvPr>
          <p:cNvGrpSpPr/>
          <p:nvPr/>
        </p:nvGrpSpPr>
        <p:grpSpPr>
          <a:xfrm>
            <a:off x="2591644" y="952396"/>
            <a:ext cx="6937700" cy="3087501"/>
            <a:chOff x="2285109" y="980814"/>
            <a:chExt cx="6937700" cy="3087501"/>
          </a:xfrm>
        </p:grpSpPr>
        <p:sp>
          <p:nvSpPr>
            <p:cNvPr id="39" name="矩形: 圆角 6">
              <a:extLst>
                <a:ext uri="{FF2B5EF4-FFF2-40B4-BE49-F238E27FC236}">
                  <a16:creationId xmlns:a16="http://schemas.microsoft.com/office/drawing/2014/main" xmlns="" id="{72F68B97-2BEE-4F10-9DBA-D66DEADA9A60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32218F01-C499-46D2-84D6-C584474B59A1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A0B254C-C7DD-4898-B2CD-11AFBD580DBE}"/>
              </a:ext>
            </a:extLst>
          </p:cNvPr>
          <p:cNvSpPr txBox="1"/>
          <p:nvPr/>
        </p:nvSpPr>
        <p:spPr>
          <a:xfrm>
            <a:off x="5012824" y="1179418"/>
            <a:ext cx="1808508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5333" b="1" dirty="0" err="1">
                <a:ln w="22225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UTM Cookies" panose="02040603050506020204" pitchFamily="18" charset="0"/>
                <a:cs typeface="Arial"/>
                <a:sym typeface="Arial"/>
              </a:rPr>
              <a:t>T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rPr>
              <a:t>O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00B050"/>
                </a:solidFill>
                <a:latin typeface="UTM Cookies" panose="02040603050506020204" pitchFamily="18" charset="0"/>
                <a:cs typeface="Arial"/>
                <a:sym typeface="Arial"/>
              </a:rPr>
              <a:t>Á</a:t>
            </a:r>
            <a:r>
              <a:rPr lang="en-US" sz="5333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  <a:cs typeface="Arial"/>
                <a:sym typeface="Arial"/>
              </a:rPr>
              <a:t>N</a:t>
            </a:r>
            <a:endParaRPr lang="en-US" sz="5333" b="1" dirty="0">
              <a:ln w="222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latin typeface="UTM Cookies" panose="02040603050506020204" pitchFamily="18" charset="0"/>
              <a:cs typeface="Arial"/>
              <a:sym typeface="Arial"/>
            </a:endParaRPr>
          </a:p>
        </p:txBody>
      </p:sp>
      <p:sp>
        <p:nvSpPr>
          <p:cNvPr id="36" name="Google Shape;2319;p69">
            <a:extLst>
              <a:ext uri="{FF2B5EF4-FFF2-40B4-BE49-F238E27FC236}">
                <a16:creationId xmlns:a16="http://schemas.microsoft.com/office/drawing/2014/main" xmlns="" id="{1F2883DE-AEC0-4618-869A-E1E8C23C1F47}"/>
              </a:ext>
            </a:extLst>
          </p:cNvPr>
          <p:cNvSpPr/>
          <p:nvPr/>
        </p:nvSpPr>
        <p:spPr>
          <a:xfrm>
            <a:off x="374998" y="396702"/>
            <a:ext cx="1879895" cy="1021749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49" name="Google Shape;2319;p69">
            <a:extLst>
              <a:ext uri="{FF2B5EF4-FFF2-40B4-BE49-F238E27FC236}">
                <a16:creationId xmlns:a16="http://schemas.microsoft.com/office/drawing/2014/main" xmlns="" id="{BED48319-781D-473F-9AC1-A76509172E3B}"/>
              </a:ext>
            </a:extLst>
          </p:cNvPr>
          <p:cNvSpPr/>
          <p:nvPr/>
        </p:nvSpPr>
        <p:spPr>
          <a:xfrm>
            <a:off x="8198425" y="4701128"/>
            <a:ext cx="3574455" cy="1882433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CF4CC7B1-3DF7-43F4-B9B4-1BC18DF197E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99024" y="4011133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8002FAEE-B3AE-457A-8DBD-CF4E510B6A1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5344633" y="3874950"/>
            <a:ext cx="4802647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AC52416E-6D4A-4F69-AFF0-BBBE1596228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9421355" y="5047153"/>
            <a:ext cx="1681637" cy="2400580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4E2CB4F-FB2B-4878-B6E2-1B9C4A9DB72A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9529282" y="62228"/>
            <a:ext cx="1791625" cy="19391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8965AEC-31E2-4518-9DF0-947A7BBC146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9974188" y="4702435"/>
            <a:ext cx="1791625" cy="19391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F35CA964-79F5-427D-8DDE-0571C17A652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95893" y="652963"/>
            <a:ext cx="1924993" cy="2083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DCB250-251E-439F-B46F-31ED7010AE6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29937" y="2428137"/>
            <a:ext cx="6913463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6959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xmlns="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xmlns="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xmlns="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BẮT SÂU CHO CÀ CHUA TRONG NÔNG TRẠI NHÉ!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C5E871E1-27E1-4F75-8C6A-0D59B2770A97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168900" y="4558216"/>
            <a:ext cx="487117" cy="466619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F048F33B-39CB-4340-877F-2616F0163C92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412457" y="3023679"/>
            <a:ext cx="390096" cy="373680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79A2FA9-6F19-4C90-ACB2-B0E2451DC5A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632089" y="2932115"/>
            <a:ext cx="420363" cy="402672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62A18A30-8312-4E8F-AF2C-1040B3FDB53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186419" y="3356740"/>
            <a:ext cx="296429" cy="260857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81E419B0-3867-4CCE-84A9-CB51E3E99B4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922623">
            <a:off x="3755299" y="4285513"/>
            <a:ext cx="337013" cy="296571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AAA57E15-3D1C-43CC-B6EE-0039EA6F7151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421713" y="4554232"/>
            <a:ext cx="363403" cy="3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8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299E443-A76E-4A51-9166-34FCD5ED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11271" y="4999812"/>
            <a:ext cx="5861933" cy="3366489"/>
          </a:xfrm>
          <a:prstGeom prst="rect">
            <a:avLst/>
          </a:prstGeom>
          <a:effectLst>
            <a:glow>
              <a:srgbClr val="4FC1E9"/>
            </a:glow>
          </a:effectLst>
        </p:spPr>
      </p:pic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EF202551-2E35-4AE4-BE66-7816A382C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89227" y="661310"/>
            <a:ext cx="968708" cy="968708"/>
          </a:xfrm>
          <a:prstGeom prst="rect">
            <a:avLst/>
          </a:prstGeom>
        </p:spPr>
      </p:pic>
      <p:sp>
        <p:nvSpPr>
          <p:cNvPr id="23" name="Hộp Văn bản 19">
            <a:extLst>
              <a:ext uri="{FF2B5EF4-FFF2-40B4-BE49-F238E27FC236}">
                <a16:creationId xmlns:a16="http://schemas.microsoft.com/office/drawing/2014/main" xmlns="" id="{C5D23633-231B-46D5-A647-65E68346D98B}"/>
              </a:ext>
            </a:extLst>
          </p:cNvPr>
          <p:cNvSpPr txBox="1"/>
          <p:nvPr/>
        </p:nvSpPr>
        <p:spPr>
          <a:xfrm>
            <a:off x="1739348" y="477980"/>
            <a:ext cx="967077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10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CD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AB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CA1117-FE8A-459B-8C48-E590280D19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3548" y="2085975"/>
            <a:ext cx="9718145" cy="26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27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3" name="Bong bóng Lời nói: Hình bầu dục 4">
            <a:extLst>
              <a:ext uri="{FF2B5EF4-FFF2-40B4-BE49-F238E27FC236}">
                <a16:creationId xmlns:a16="http://schemas.microsoft.com/office/drawing/2014/main" xmlns="" id="{B696C89D-D13B-46B0-8240-6B815011484F}"/>
              </a:ext>
            </a:extLst>
          </p:cNvPr>
          <p:cNvSpPr/>
          <p:nvPr/>
        </p:nvSpPr>
        <p:spPr>
          <a:xfrm>
            <a:off x="1421295" y="596347"/>
            <a:ext cx="6003235" cy="1721645"/>
          </a:xfrm>
          <a:prstGeom prst="wedgeEllipseCallout">
            <a:avLst/>
          </a:prstGeom>
          <a:solidFill>
            <a:srgbClr val="FFFF00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 vẽ được đoạn thẳng CD em thực hiện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4" name="Hộp Văn bản 22">
            <a:extLst>
              <a:ext uri="{FF2B5EF4-FFF2-40B4-BE49-F238E27FC236}">
                <a16:creationId xmlns:a16="http://schemas.microsoft.com/office/drawing/2014/main" xmlns="" id="{B3B9B3AC-D26A-4081-AA33-BC2D7EE0D74E}"/>
              </a:ext>
            </a:extLst>
          </p:cNvPr>
          <p:cNvSpPr txBox="1"/>
          <p:nvPr/>
        </p:nvSpPr>
        <p:spPr>
          <a:xfrm>
            <a:off x="3521557" y="2531441"/>
            <a:ext cx="7636669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2400" b="1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Để vẽ được đoạn CD, ta cần chia đoạn AB thành 5 phần bằng nhau, và đoạn CD chiếm 1 phần.</a:t>
            </a:r>
            <a:endParaRPr lang="en-US" sz="24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Mũi tên: Phải 8">
            <a:extLst>
              <a:ext uri="{FF2B5EF4-FFF2-40B4-BE49-F238E27FC236}">
                <a16:creationId xmlns:a16="http://schemas.microsoft.com/office/drawing/2014/main" xmlns="" id="{C632F067-AFE0-4AF4-AB58-32EB4A767BFD}"/>
              </a:ext>
            </a:extLst>
          </p:cNvPr>
          <p:cNvSpPr/>
          <p:nvPr/>
        </p:nvSpPr>
        <p:spPr>
          <a:xfrm>
            <a:off x="2078520" y="2810911"/>
            <a:ext cx="1271588" cy="592931"/>
          </a:xfrm>
          <a:prstGeom prst="rightArrow">
            <a:avLst/>
          </a:prstGeom>
          <a:solidFill>
            <a:srgbClr val="E8AF9B"/>
          </a:solidFill>
          <a:ln w="25400" cap="flat" cmpd="sng" algn="ctr">
            <a:solidFill>
              <a:srgbClr val="E8AF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BF1E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Hộp Văn bản 11">
            <a:extLst>
              <a:ext uri="{FF2B5EF4-FFF2-40B4-BE49-F238E27FC236}">
                <a16:creationId xmlns:a16="http://schemas.microsoft.com/office/drawing/2014/main" xmlns="" id="{8EF727DF-C659-4D0E-8646-4A8A301B42E2}"/>
              </a:ext>
            </a:extLst>
          </p:cNvPr>
          <p:cNvSpPr txBox="1"/>
          <p:nvPr/>
        </p:nvSpPr>
        <p:spPr>
          <a:xfrm>
            <a:off x="2603815" y="402766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48" name="Hộp Văn bản 29">
            <a:extLst>
              <a:ext uri="{FF2B5EF4-FFF2-40B4-BE49-F238E27FC236}">
                <a16:creationId xmlns:a16="http://schemas.microsoft.com/office/drawing/2014/main" xmlns="" id="{A10F4AB2-44D6-43C3-BDFC-9CDF379EF7D4}"/>
              </a:ext>
            </a:extLst>
          </p:cNvPr>
          <p:cNvSpPr txBox="1"/>
          <p:nvPr/>
        </p:nvSpPr>
        <p:spPr>
          <a:xfrm>
            <a:off x="9107538" y="404247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</a:t>
            </a: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xmlns="" id="{D00E3DE1-2B5D-4378-976B-4816118E2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0569">
            <a:off x="7498832" y="924167"/>
            <a:ext cx="232603" cy="292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4" name="Viết tay 16">
                <a:extLst>
                  <a:ext uri="{FF2B5EF4-FFF2-40B4-BE49-F238E27FC236}">
                    <a16:creationId xmlns:a16="http://schemas.microsoft.com/office/drawing/2014/main" xmlns="" id="{9EB5CC3C-F7E8-432B-A44B-DBA380F5BC0E}"/>
                  </a:ext>
                </a:extLst>
              </p14:cNvPr>
              <p14:cNvContentPartPr/>
              <p14:nvPr/>
            </p14:nvContentPartPr>
            <p14:xfrm>
              <a:off x="3043339" y="4250278"/>
              <a:ext cx="360" cy="360"/>
            </p14:xfrm>
          </p:contentPart>
        </mc:Choice>
        <mc:Fallback xmlns="">
          <p:pic>
            <p:nvPicPr>
              <p:cNvPr id="54" name="Viết tay 16">
                <a:extLst>
                  <a:ext uri="{FF2B5EF4-FFF2-40B4-BE49-F238E27FC236}">
                    <a16:creationId xmlns:a16="http://schemas.microsoft.com/office/drawing/2014/main" id="{9EB5CC3C-F7E8-432B-A44B-DBA380F5BC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34339" y="4241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Viết tay 31">
                <a:extLst>
                  <a:ext uri="{FF2B5EF4-FFF2-40B4-BE49-F238E27FC236}">
                    <a16:creationId xmlns:a16="http://schemas.microsoft.com/office/drawing/2014/main" xmlns="" id="{54CA865B-61CB-4521-846B-BB92384B4575}"/>
                  </a:ext>
                </a:extLst>
              </p14:cNvPr>
              <p14:cNvContentPartPr/>
              <p14:nvPr/>
            </p14:nvContentPartPr>
            <p14:xfrm>
              <a:off x="4208299" y="4254598"/>
              <a:ext cx="360" cy="360"/>
            </p14:xfrm>
          </p:contentPart>
        </mc:Choice>
        <mc:Fallback xmlns="">
          <p:pic>
            <p:nvPicPr>
              <p:cNvPr id="55" name="Viết tay 31">
                <a:extLst>
                  <a:ext uri="{FF2B5EF4-FFF2-40B4-BE49-F238E27FC236}">
                    <a16:creationId xmlns:a16="http://schemas.microsoft.com/office/drawing/2014/main" id="{54CA865B-61CB-4521-846B-BB92384B45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0397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8" name="Viết tay 32">
                <a:extLst>
                  <a:ext uri="{FF2B5EF4-FFF2-40B4-BE49-F238E27FC236}">
                    <a16:creationId xmlns:a16="http://schemas.microsoft.com/office/drawing/2014/main" xmlns="" id="{5A1232F5-236F-4967-849E-BC63BD9AD53D}"/>
                  </a:ext>
                </a:extLst>
              </p14:cNvPr>
              <p14:cNvContentPartPr/>
              <p14:nvPr/>
            </p14:nvContentPartPr>
            <p14:xfrm>
              <a:off x="4186339" y="4254598"/>
              <a:ext cx="360" cy="360"/>
            </p14:xfrm>
          </p:contentPart>
        </mc:Choice>
        <mc:Fallback xmlns="">
          <p:pic>
            <p:nvPicPr>
              <p:cNvPr id="58" name="Viết tay 32">
                <a:extLst>
                  <a:ext uri="{FF2B5EF4-FFF2-40B4-BE49-F238E27FC236}">
                    <a16:creationId xmlns:a16="http://schemas.microsoft.com/office/drawing/2014/main" id="{5A1232F5-236F-4967-849E-BC63BD9AD5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82019" y="4250278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Viết tay 61">
                <a:extLst>
                  <a:ext uri="{FF2B5EF4-FFF2-40B4-BE49-F238E27FC236}">
                    <a16:creationId xmlns:a16="http://schemas.microsoft.com/office/drawing/2014/main" xmlns="" id="{CB2EC09E-0757-43DD-96CA-BD2DB3C31DC3}"/>
                  </a:ext>
                </a:extLst>
              </p14:cNvPr>
              <p14:cNvContentPartPr/>
              <p14:nvPr/>
            </p14:nvContentPartPr>
            <p14:xfrm>
              <a:off x="4166539" y="4202038"/>
              <a:ext cx="360" cy="100080"/>
            </p14:xfrm>
          </p:contentPart>
        </mc:Choice>
        <mc:Fallback xmlns="">
          <p:pic>
            <p:nvPicPr>
              <p:cNvPr id="59" name="Viết tay 61">
                <a:extLst>
                  <a:ext uri="{FF2B5EF4-FFF2-40B4-BE49-F238E27FC236}">
                    <a16:creationId xmlns:a16="http://schemas.microsoft.com/office/drawing/2014/main" id="{CB2EC09E-0757-43DD-96CA-BD2DB3C31DC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7539" y="4193038"/>
                <a:ext cx="180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0" name="Viết tay 63">
                <a:extLst>
                  <a:ext uri="{FF2B5EF4-FFF2-40B4-BE49-F238E27FC236}">
                    <a16:creationId xmlns:a16="http://schemas.microsoft.com/office/drawing/2014/main" xmlns="" id="{2E5A512A-CE8E-42B4-9F0C-4A4087ACEC86}"/>
                  </a:ext>
                </a:extLst>
              </p14:cNvPr>
              <p14:cNvContentPartPr/>
              <p14:nvPr/>
            </p14:nvContentPartPr>
            <p14:xfrm>
              <a:off x="5301979" y="4198798"/>
              <a:ext cx="360" cy="103320"/>
            </p14:xfrm>
          </p:contentPart>
        </mc:Choice>
        <mc:Fallback xmlns="">
          <p:pic>
            <p:nvPicPr>
              <p:cNvPr id="60" name="Viết tay 63">
                <a:extLst>
                  <a:ext uri="{FF2B5EF4-FFF2-40B4-BE49-F238E27FC236}">
                    <a16:creationId xmlns:a16="http://schemas.microsoft.com/office/drawing/2014/main" id="{2E5A512A-CE8E-42B4-9F0C-4A4087ACEC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2979" y="4189798"/>
                <a:ext cx="180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1" name="Viết tay 64">
                <a:extLst>
                  <a:ext uri="{FF2B5EF4-FFF2-40B4-BE49-F238E27FC236}">
                    <a16:creationId xmlns:a16="http://schemas.microsoft.com/office/drawing/2014/main" xmlns="" id="{2F5B9FE5-D069-476D-9994-F229A6EF3F35}"/>
                  </a:ext>
                </a:extLst>
              </p14:cNvPr>
              <p14:cNvContentPartPr/>
              <p14:nvPr/>
            </p14:nvContentPartPr>
            <p14:xfrm>
              <a:off x="6430219" y="4198798"/>
              <a:ext cx="360" cy="98640"/>
            </p14:xfrm>
          </p:contentPart>
        </mc:Choice>
        <mc:Fallback xmlns="">
          <p:pic>
            <p:nvPicPr>
              <p:cNvPr id="61" name="Viết tay 64">
                <a:extLst>
                  <a:ext uri="{FF2B5EF4-FFF2-40B4-BE49-F238E27FC236}">
                    <a16:creationId xmlns:a16="http://schemas.microsoft.com/office/drawing/2014/main" id="{2F5B9FE5-D069-476D-9994-F229A6EF3F3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21219" y="4189831"/>
                <a:ext cx="18000" cy="116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2" name="Viết tay 65">
                <a:extLst>
                  <a:ext uri="{FF2B5EF4-FFF2-40B4-BE49-F238E27FC236}">
                    <a16:creationId xmlns:a16="http://schemas.microsoft.com/office/drawing/2014/main" xmlns="" id="{7631489B-808B-4ED3-870C-1B9BA27E6A30}"/>
                  </a:ext>
                </a:extLst>
              </p14:cNvPr>
              <p14:cNvContentPartPr/>
              <p14:nvPr/>
            </p14:nvContentPartPr>
            <p14:xfrm>
              <a:off x="7558459" y="4194478"/>
              <a:ext cx="360" cy="107640"/>
            </p14:xfrm>
          </p:contentPart>
        </mc:Choice>
        <mc:Fallback xmlns="">
          <p:pic>
            <p:nvPicPr>
              <p:cNvPr id="62" name="Viết tay 65">
                <a:extLst>
                  <a:ext uri="{FF2B5EF4-FFF2-40B4-BE49-F238E27FC236}">
                    <a16:creationId xmlns:a16="http://schemas.microsoft.com/office/drawing/2014/main" id="{7631489B-808B-4ED3-870C-1B9BA27E6A3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49459" y="4185478"/>
                <a:ext cx="1800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3" name="Viết tay 66">
                <a:extLst>
                  <a:ext uri="{FF2B5EF4-FFF2-40B4-BE49-F238E27FC236}">
                    <a16:creationId xmlns:a16="http://schemas.microsoft.com/office/drawing/2014/main" xmlns="" id="{000BEF1A-9AF0-4F5A-916A-699E56211A8B}"/>
                  </a:ext>
                </a:extLst>
              </p14:cNvPr>
              <p14:cNvContentPartPr/>
              <p14:nvPr/>
            </p14:nvContentPartPr>
            <p14:xfrm>
              <a:off x="8686699" y="4216798"/>
              <a:ext cx="360" cy="7560"/>
            </p14:xfrm>
          </p:contentPart>
        </mc:Choice>
        <mc:Fallback xmlns="">
          <p:pic>
            <p:nvPicPr>
              <p:cNvPr id="63" name="Viết tay 66">
                <a:extLst>
                  <a:ext uri="{FF2B5EF4-FFF2-40B4-BE49-F238E27FC236}">
                    <a16:creationId xmlns:a16="http://schemas.microsoft.com/office/drawing/2014/main" id="{000BEF1A-9AF0-4F5A-916A-699E56211A8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677699" y="4208207"/>
                <a:ext cx="18000" cy="243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4" name="Viết tay 67">
                <a:extLst>
                  <a:ext uri="{FF2B5EF4-FFF2-40B4-BE49-F238E27FC236}">
                    <a16:creationId xmlns:a16="http://schemas.microsoft.com/office/drawing/2014/main" xmlns="" id="{03AB4ACE-3760-4161-B57D-92ABD0F06C1A}"/>
                  </a:ext>
                </a:extLst>
              </p14:cNvPr>
              <p14:cNvContentPartPr/>
              <p14:nvPr/>
            </p14:nvContentPartPr>
            <p14:xfrm>
              <a:off x="8686699" y="4179718"/>
              <a:ext cx="360" cy="116280"/>
            </p14:xfrm>
          </p:contentPart>
        </mc:Choice>
        <mc:Fallback xmlns="">
          <p:pic>
            <p:nvPicPr>
              <p:cNvPr id="64" name="Viết tay 67">
                <a:extLst>
                  <a:ext uri="{FF2B5EF4-FFF2-40B4-BE49-F238E27FC236}">
                    <a16:creationId xmlns:a16="http://schemas.microsoft.com/office/drawing/2014/main" id="{03AB4ACE-3760-4161-B57D-92ABD0F06C1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77699" y="4170718"/>
                <a:ext cx="180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5" name="Viết tay 68">
                <a:extLst>
                  <a:ext uri="{FF2B5EF4-FFF2-40B4-BE49-F238E27FC236}">
                    <a16:creationId xmlns:a16="http://schemas.microsoft.com/office/drawing/2014/main" xmlns="" id="{25606593-1479-47C3-BE39-60782996E997}"/>
                  </a:ext>
                </a:extLst>
              </p14:cNvPr>
              <p14:cNvContentPartPr/>
              <p14:nvPr/>
            </p14:nvContentPartPr>
            <p14:xfrm>
              <a:off x="3049459" y="4209598"/>
              <a:ext cx="360" cy="82440"/>
            </p14:xfrm>
          </p:contentPart>
        </mc:Choice>
        <mc:Fallback xmlns="">
          <p:pic>
            <p:nvPicPr>
              <p:cNvPr id="65" name="Viết tay 68">
                <a:extLst>
                  <a:ext uri="{FF2B5EF4-FFF2-40B4-BE49-F238E27FC236}">
                    <a16:creationId xmlns:a16="http://schemas.microsoft.com/office/drawing/2014/main" id="{25606593-1479-47C3-BE39-60782996E9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40459" y="4200598"/>
                <a:ext cx="1800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6" name="Viết tay 69">
                <a:extLst>
                  <a:ext uri="{FF2B5EF4-FFF2-40B4-BE49-F238E27FC236}">
                    <a16:creationId xmlns:a16="http://schemas.microsoft.com/office/drawing/2014/main" xmlns="" id="{DE66EE11-3BDD-46A3-872B-5B46AD8910D3}"/>
                  </a:ext>
                </a:extLst>
              </p14:cNvPr>
              <p14:cNvContentPartPr/>
              <p14:nvPr/>
            </p14:nvContentPartPr>
            <p14:xfrm>
              <a:off x="3043339" y="4251718"/>
              <a:ext cx="5641200" cy="360"/>
            </p14:xfrm>
          </p:contentPart>
        </mc:Choice>
        <mc:Fallback xmlns="">
          <p:pic>
            <p:nvPicPr>
              <p:cNvPr id="66" name="Viết tay 69">
                <a:extLst>
                  <a:ext uri="{FF2B5EF4-FFF2-40B4-BE49-F238E27FC236}">
                    <a16:creationId xmlns:a16="http://schemas.microsoft.com/office/drawing/2014/main" id="{DE66EE11-3BDD-46A3-872B-5B46AD8910D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034340" y="4242718"/>
                <a:ext cx="5658839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7" name="Viết tay 70">
                <a:extLst>
                  <a:ext uri="{FF2B5EF4-FFF2-40B4-BE49-F238E27FC236}">
                    <a16:creationId xmlns:a16="http://schemas.microsoft.com/office/drawing/2014/main" xmlns="" id="{D6FEE1F0-83BC-4762-B56E-1602B7317BFD}"/>
                  </a:ext>
                </a:extLst>
              </p14:cNvPr>
              <p14:cNvContentPartPr/>
              <p14:nvPr/>
            </p14:nvContentPartPr>
            <p14:xfrm>
              <a:off x="3065659" y="4962339"/>
              <a:ext cx="1100160" cy="360"/>
            </p14:xfrm>
          </p:contentPart>
        </mc:Choice>
        <mc:Fallback xmlns="">
          <p:pic>
            <p:nvPicPr>
              <p:cNvPr id="67" name="Viết tay 70">
                <a:extLst>
                  <a:ext uri="{FF2B5EF4-FFF2-40B4-BE49-F238E27FC236}">
                    <a16:creationId xmlns:a16="http://schemas.microsoft.com/office/drawing/2014/main" id="{D6FEE1F0-83BC-4762-B56E-1602B7317BF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56659" y="4953339"/>
                <a:ext cx="1117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8" name="Viết tay 71">
                <a:extLst>
                  <a:ext uri="{FF2B5EF4-FFF2-40B4-BE49-F238E27FC236}">
                    <a16:creationId xmlns:a16="http://schemas.microsoft.com/office/drawing/2014/main" xmlns="" id="{10D8302F-1C7A-4E60-9BE5-D7FA4E78932C}"/>
                  </a:ext>
                </a:extLst>
              </p14:cNvPr>
              <p14:cNvContentPartPr/>
              <p14:nvPr/>
            </p14:nvContentPartPr>
            <p14:xfrm>
              <a:off x="4166179" y="4920399"/>
              <a:ext cx="360" cy="83880"/>
            </p14:xfrm>
          </p:contentPart>
        </mc:Choice>
        <mc:Fallback xmlns="">
          <p:pic>
            <p:nvPicPr>
              <p:cNvPr id="68" name="Viết tay 71">
                <a:extLst>
                  <a:ext uri="{FF2B5EF4-FFF2-40B4-BE49-F238E27FC236}">
                    <a16:creationId xmlns:a16="http://schemas.microsoft.com/office/drawing/2014/main" id="{10D8302F-1C7A-4E60-9BE5-D7FA4E78932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57179" y="4911399"/>
                <a:ext cx="18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Viết tay 72">
                <a:extLst>
                  <a:ext uri="{FF2B5EF4-FFF2-40B4-BE49-F238E27FC236}">
                    <a16:creationId xmlns:a16="http://schemas.microsoft.com/office/drawing/2014/main" xmlns="" id="{5319604B-319B-4C2D-AFA5-6C4F52524A63}"/>
                  </a:ext>
                </a:extLst>
              </p14:cNvPr>
              <p14:cNvContentPartPr/>
              <p14:nvPr/>
            </p14:nvContentPartPr>
            <p14:xfrm>
              <a:off x="3065659" y="4894063"/>
              <a:ext cx="360" cy="103680"/>
            </p14:xfrm>
          </p:contentPart>
        </mc:Choice>
        <mc:Fallback xmlns="">
          <p:pic>
            <p:nvPicPr>
              <p:cNvPr id="69" name="Viết tay 72">
                <a:extLst>
                  <a:ext uri="{FF2B5EF4-FFF2-40B4-BE49-F238E27FC236}">
                    <a16:creationId xmlns:a16="http://schemas.microsoft.com/office/drawing/2014/main" id="{5319604B-319B-4C2D-AFA5-6C4F52524A6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6659" y="4885063"/>
                <a:ext cx="1800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70" name="Hộp Văn bản 73">
            <a:extLst>
              <a:ext uri="{FF2B5EF4-FFF2-40B4-BE49-F238E27FC236}">
                <a16:creationId xmlns:a16="http://schemas.microsoft.com/office/drawing/2014/main" xmlns="" id="{68785915-2F9F-45D3-97EF-59023E593868}"/>
              </a:ext>
            </a:extLst>
          </p:cNvPr>
          <p:cNvSpPr txBox="1"/>
          <p:nvPr/>
        </p:nvSpPr>
        <p:spPr>
          <a:xfrm>
            <a:off x="2686707" y="4830661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1" name="Hộp Văn bản 74">
            <a:extLst>
              <a:ext uri="{FF2B5EF4-FFF2-40B4-BE49-F238E27FC236}">
                <a16:creationId xmlns:a16="http://schemas.microsoft.com/office/drawing/2014/main" xmlns="" id="{84E35973-DD35-4831-A983-5AA391A832A8}"/>
              </a:ext>
            </a:extLst>
          </p:cNvPr>
          <p:cNvSpPr txBox="1"/>
          <p:nvPr/>
        </p:nvSpPr>
        <p:spPr>
          <a:xfrm>
            <a:off x="4242013" y="479768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801234B2-95FD-46F5-A420-B57FC91FA11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263412" y="3826565"/>
            <a:ext cx="2024883" cy="2633454"/>
          </a:xfrm>
          <a:prstGeom prst="rect">
            <a:avLst/>
          </a:prstGeom>
        </p:spPr>
      </p:pic>
      <p:pic>
        <p:nvPicPr>
          <p:cNvPr id="73" name="Picture 3">
            <a:extLst>
              <a:ext uri="{FF2B5EF4-FFF2-40B4-BE49-F238E27FC236}">
                <a16:creationId xmlns:a16="http://schemas.microsoft.com/office/drawing/2014/main" xmlns="" id="{14F80CC2-D57D-440D-8005-8734C180E20E}"/>
              </a:ext>
            </a:extLst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1060774" y="3869932"/>
            <a:ext cx="461659" cy="442232"/>
          </a:xfrm>
          <a:prstGeom prst="rect">
            <a:avLst/>
          </a:prstGeom>
        </p:spPr>
      </p:pic>
      <p:pic>
        <p:nvPicPr>
          <p:cNvPr id="74" name="Picture 5">
            <a:extLst>
              <a:ext uri="{FF2B5EF4-FFF2-40B4-BE49-F238E27FC236}">
                <a16:creationId xmlns:a16="http://schemas.microsoft.com/office/drawing/2014/main" xmlns="" id="{607C2F2D-B908-4852-9363-79A2FE36971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922623">
            <a:off x="10337569" y="4407033"/>
            <a:ext cx="398838" cy="3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270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 animBg="1"/>
      <p:bldP spid="47" grpId="0"/>
      <p:bldP spid="48" grpId="0"/>
      <p:bldP spid="70" grpId="0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4"/>
            <a:ext cx="11472361" cy="5651328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Hình ảnh 9">
            <a:extLst>
              <a:ext uri="{FF2B5EF4-FFF2-40B4-BE49-F238E27FC236}">
                <a16:creationId xmlns:a16="http://schemas.microsoft.com/office/drawing/2014/main" xmlns="" id="{6230E8D9-C039-4CEF-A3B3-71558CD3A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7481" y="1287964"/>
            <a:ext cx="3713188" cy="3823648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xmlns="" id="{B74D3198-83DE-45B8-B094-B0027D319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5601" y="950868"/>
            <a:ext cx="956173" cy="956173"/>
          </a:xfrm>
          <a:prstGeom prst="rect">
            <a:avLst/>
          </a:prstGeom>
        </p:spPr>
      </p:pic>
      <p:sp>
        <p:nvSpPr>
          <p:cNvPr id="35" name="Hộp Văn bản 16">
            <a:extLst>
              <a:ext uri="{FF2B5EF4-FFF2-40B4-BE49-F238E27FC236}">
                <a16:creationId xmlns:a16="http://schemas.microsoft.com/office/drawing/2014/main" xmlns="" id="{044F503A-D40B-4983-AEF6-F370E2988BD2}"/>
              </a:ext>
            </a:extLst>
          </p:cNvPr>
          <p:cNvSpPr txBox="1"/>
          <p:nvPr/>
        </p:nvSpPr>
        <p:spPr>
          <a:xfrm>
            <a:off x="1329007" y="950151"/>
            <a:ext cx="6582541" cy="3619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67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Ngày hôm trước, một cửa hàng bán được 18 bộ bàn học thông minh. Ngày hôm sau, số bộ bàn học bán được giảm đi 2 lần so với ngày hôm trước. Hỏi ngày hôm sau cửa hàng đó bán được bao nhiêu bộ bàn học thông minh?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5288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xmlns="" id="{E052238B-AD66-4BD5-967D-C4ED91BCEBF3}"/>
                  </a:ext>
                </a:extLst>
              </p:cNvPr>
              <p:cNvSpPr txBox="1"/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Ngày hôm sau cửa hàng đó bán được số bộ bàn học thông minh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𝟏𝟖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𝟗</m:t>
                    </m:r>
                    <m:r>
                      <a:rPr kumimoji="0" lang="nl-NL" sz="32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(bộ)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9 bộ bàn học.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35" name="Hộp Văn bản 20">
                <a:extLst>
                  <a:ext uri="{FF2B5EF4-FFF2-40B4-BE49-F238E27FC236}">
                    <a16:creationId xmlns:a16="http://schemas.microsoft.com/office/drawing/2014/main" id="{E052238B-AD66-4BD5-967D-C4ED91BC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95" y="1514823"/>
                <a:ext cx="9934575" cy="3237874"/>
              </a:xfrm>
              <a:prstGeom prst="rect">
                <a:avLst/>
              </a:prstGeom>
              <a:blipFill>
                <a:blip r:embed="rId5"/>
                <a:stretch>
                  <a:fillRect r="-552" b="-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Hộp Văn bản 6">
            <a:extLst>
              <a:ext uri="{FF2B5EF4-FFF2-40B4-BE49-F238E27FC236}">
                <a16:creationId xmlns:a16="http://schemas.microsoft.com/office/drawing/2014/main" xmlns="" id="{EF89D2D6-140F-4658-A4E4-661C6B077D4E}"/>
              </a:ext>
            </a:extLst>
          </p:cNvPr>
          <p:cNvSpPr txBox="1"/>
          <p:nvPr/>
        </p:nvSpPr>
        <p:spPr>
          <a:xfrm>
            <a:off x="3839013" y="608473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58B09EA-03D7-4BED-99B7-54F51BF48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9496" y="3327264"/>
            <a:ext cx="2408799" cy="3132755"/>
          </a:xfrm>
          <a:prstGeom prst="rect">
            <a:avLst/>
          </a:prstGeom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xmlns="" id="{ACB182A7-CC51-4FE8-B50A-748238CCAA3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83183" y="3318946"/>
            <a:ext cx="549189" cy="526079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xmlns="" id="{9AFDDD13-BE05-4CCE-9A9B-009AA51B0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22623">
            <a:off x="10083282" y="3973845"/>
            <a:ext cx="474457" cy="4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5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A1C54E0-F4B3-4587-A116-C27D98CF3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81" y="2196774"/>
            <a:ext cx="3486788" cy="45347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7949004-6BC4-4F7D-8538-5D785D39F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194" y="2404469"/>
            <a:ext cx="3486788" cy="45347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263F8961-5565-4C83-B1A1-79941267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038" y="2385632"/>
            <a:ext cx="3486788" cy="45347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55640" y="4031831"/>
            <a:ext cx="12703283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320224">
            <a:off x="1873515" y="3742105"/>
            <a:ext cx="8444973" cy="13195271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9F1CFC28-8AA9-C617-9EAA-FAA7BE3380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52400" y="1676401"/>
            <a:ext cx="3048000" cy="5394788"/>
          </a:xfrm>
          <a:prstGeom prst="rect">
            <a:avLst/>
          </a:prstGeom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xmlns="" id="{31BBA9E4-5923-8E3B-26C9-B190392C72C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76400" y="3993225"/>
            <a:ext cx="1916035" cy="3077964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xmlns="" id="{9A4CE1C2-0F26-B645-1F8B-80FDB5E48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200400" y="3144173"/>
            <a:ext cx="3160645" cy="3713827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xmlns="" id="{DA7E2421-B948-C06C-8B84-F03A7919075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088109" y="3144175"/>
            <a:ext cx="3048000" cy="375243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4567BF56-F64D-F4EB-688C-6465DE426E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856720" y="3105568"/>
            <a:ext cx="4350648" cy="375243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0B964523-E804-9A48-BA4E-1B4BECB44E3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452896" y="234553"/>
            <a:ext cx="1219200" cy="1219200"/>
          </a:xfrm>
          <a:prstGeom prst="rect">
            <a:avLst/>
          </a:prstGeom>
        </p:spPr>
      </p:pic>
      <p:pic>
        <p:nvPicPr>
          <p:cNvPr id="32" name="Picture 35">
            <a:extLst>
              <a:ext uri="{FF2B5EF4-FFF2-40B4-BE49-F238E27FC236}">
                <a16:creationId xmlns:a16="http://schemas.microsoft.com/office/drawing/2014/main" xmlns="" id="{1FA8EFFC-C682-C723-0D8F-387396A5AC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73570" y="588761"/>
            <a:ext cx="3896265" cy="2666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3FD0E31-8AB0-81AC-D82D-25D5A74D88CE}"/>
              </a:ext>
            </a:extLst>
          </p:cNvPr>
          <p:cNvSpPr txBox="1"/>
          <p:nvPr/>
        </p:nvSpPr>
        <p:spPr>
          <a:xfrm>
            <a:off x="7992674" y="619279"/>
            <a:ext cx="37464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n>
                  <a:solidFill>
                    <a:srgbClr val="EEECE1">
                      <a:lumMod val="25000"/>
                    </a:srgbClr>
                  </a:solidFill>
                </a:ln>
                <a:solidFill>
                  <a:srgbClr val="C0504D">
                    <a:lumMod val="50000"/>
                  </a:srgbClr>
                </a:solidFill>
                <a:latin typeface="+mj-lt"/>
                <a:cs typeface="Arial"/>
                <a:sym typeface="Arial"/>
              </a:rPr>
              <a:t>CÙNG CHÚNG TỚ THU HOẠCH CÀ CHUA TRONG NÔNG TRẠI NHÉ!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5D598EFB-A12C-4738-8566-C6BADD4B6B8F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247299" y="3312153"/>
            <a:ext cx="420363" cy="40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4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465666-5FF8-4897-9D6B-D5A3A5D80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8507"/>
            <a:ext cx="12382520" cy="48511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D27E1C9-B5A5-4C7A-8EF6-44CFA644B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5"/>
          <a:stretch/>
        </p:blipFill>
        <p:spPr>
          <a:xfrm>
            <a:off x="371770" y="-935834"/>
            <a:ext cx="2011133" cy="3508489"/>
          </a:xfrm>
          <a:prstGeom prst="rect">
            <a:avLst/>
          </a:prstGeom>
        </p:spPr>
      </p:pic>
      <p:sp>
        <p:nvSpPr>
          <p:cNvPr id="37" name="Google Shape;2319;p69">
            <a:extLst>
              <a:ext uri="{FF2B5EF4-FFF2-40B4-BE49-F238E27FC236}">
                <a16:creationId xmlns:a16="http://schemas.microsoft.com/office/drawing/2014/main" xmlns="" id="{59F5FD7A-1ACC-43C9-80F0-F174D9313EA3}"/>
              </a:ext>
            </a:extLst>
          </p:cNvPr>
          <p:cNvSpPr/>
          <p:nvPr/>
        </p:nvSpPr>
        <p:spPr>
          <a:xfrm>
            <a:off x="10973678" y="-445101"/>
            <a:ext cx="3065916" cy="168360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glow>
              <a:sysClr val="window" lastClr="FFFFFF"/>
            </a:glo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27FEBC6-84C7-42AD-B702-E1B714208F50}"/>
              </a:ext>
            </a:extLst>
          </p:cNvPr>
          <p:cNvSpPr/>
          <p:nvPr/>
        </p:nvSpPr>
        <p:spPr>
          <a:xfrm>
            <a:off x="8621203" y="-1936988"/>
            <a:ext cx="5109652" cy="4851133"/>
          </a:xfrm>
          <a:prstGeom prst="ellipse">
            <a:avLst/>
          </a:prstGeom>
          <a:solidFill>
            <a:srgbClr val="FED000">
              <a:alpha val="32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1905000">
              <a:srgbClr val="FFBD45">
                <a:lumMod val="40000"/>
                <a:lumOff val="60000"/>
                <a:alpha val="71000"/>
              </a:srgbClr>
            </a:glow>
            <a:softEdge rad="215900"/>
          </a:effectLst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20761F3D-237F-4CFB-9936-A2D8F04FFFE8}"/>
              </a:ext>
            </a:extLst>
          </p:cNvPr>
          <p:cNvSpPr/>
          <p:nvPr/>
        </p:nvSpPr>
        <p:spPr>
          <a:xfrm>
            <a:off x="9817455" y="-856660"/>
            <a:ext cx="3022557" cy="2839208"/>
          </a:xfrm>
          <a:prstGeom prst="ellipse">
            <a:avLst/>
          </a:prstGeom>
          <a:solidFill>
            <a:srgbClr val="FED000">
              <a:alpha val="4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Arial"/>
              <a:sym typeface="Arial"/>
            </a:endParaRPr>
          </a:p>
        </p:txBody>
      </p:sp>
      <p:sp>
        <p:nvSpPr>
          <p:cNvPr id="29" name="Rounded Rectangle 16">
            <a:extLst>
              <a:ext uri="{FF2B5EF4-FFF2-40B4-BE49-F238E27FC236}">
                <a16:creationId xmlns:a16="http://schemas.microsoft.com/office/drawing/2014/main" xmlns="" id="{D2251522-FDAA-4A7B-A476-AE1C429706F1}"/>
              </a:ext>
            </a:extLst>
          </p:cNvPr>
          <p:cNvSpPr/>
          <p:nvPr/>
        </p:nvSpPr>
        <p:spPr>
          <a:xfrm>
            <a:off x="347870" y="373983"/>
            <a:ext cx="11559208" cy="5967181"/>
          </a:xfrm>
          <a:prstGeom prst="roundRect">
            <a:avLst>
              <a:gd name="adj" fmla="val 26105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A7C166D0-78C8-4654-A395-961BFC1AA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9751" y="82547"/>
            <a:ext cx="1146179" cy="1146179"/>
          </a:xfrm>
          <a:prstGeom prst="rect">
            <a:avLst/>
          </a:prstGeom>
        </p:spPr>
      </p:pic>
      <p:pic>
        <p:nvPicPr>
          <p:cNvPr id="14" name="Hình ảnh 3">
            <a:extLst>
              <a:ext uri="{FF2B5EF4-FFF2-40B4-BE49-F238E27FC236}">
                <a16:creationId xmlns:a16="http://schemas.microsoft.com/office/drawing/2014/main" xmlns="" id="{F2352EEC-1649-4FE4-BC8D-11BB03D881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771" y="3214846"/>
            <a:ext cx="3374253" cy="275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4">
            <a:extLst>
              <a:ext uri="{FF2B5EF4-FFF2-40B4-BE49-F238E27FC236}">
                <a16:creationId xmlns:a16="http://schemas.microsoft.com/office/drawing/2014/main" xmlns="" id="{F2A0250B-262C-4358-A1D2-EE88E6268182}"/>
              </a:ext>
            </a:extLst>
          </p:cNvPr>
          <p:cNvSpPr txBox="1"/>
          <p:nvPr/>
        </p:nvSpPr>
        <p:spPr>
          <a:xfrm>
            <a:off x="1036984" y="468289"/>
            <a:ext cx="10412893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30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nhiêu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611531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16">
            <a:extLst>
              <a:ext uri="{FF2B5EF4-FFF2-40B4-BE49-F238E27FC236}">
                <a16:creationId xmlns:a16="http://schemas.microsoft.com/office/drawing/2014/main" xmlns="" id="{022E1B77-E549-414A-AAC1-0660BAD39A70}"/>
              </a:ext>
            </a:extLst>
          </p:cNvPr>
          <p:cNvSpPr/>
          <p:nvPr/>
        </p:nvSpPr>
        <p:spPr>
          <a:xfrm>
            <a:off x="757719" y="373984"/>
            <a:ext cx="11062512" cy="565132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877750"/>
            <a:ext cx="12520109" cy="5255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320224">
            <a:off x="2288178" y="3210141"/>
            <a:ext cx="8444973" cy="13195271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xmlns="" id="{D5DD5E2D-3B1E-0096-9F28-8F97F4ED3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194822" y="3458073"/>
            <a:ext cx="2289815" cy="30328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D08540B-D978-4648-9353-545F297F55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9918" y="2502349"/>
            <a:ext cx="3486788" cy="4534729"/>
          </a:xfrm>
          <a:prstGeom prst="rect">
            <a:avLst/>
          </a:prstGeom>
        </p:spPr>
      </p:pic>
      <p:sp>
        <p:nvSpPr>
          <p:cNvPr id="10" name="Hộp Văn bản 19">
            <a:extLst>
              <a:ext uri="{FF2B5EF4-FFF2-40B4-BE49-F238E27FC236}">
                <a16:creationId xmlns:a16="http://schemas.microsoft.com/office/drawing/2014/main" xmlns="" id="{5D45C377-332E-47B0-83C9-E7BC09924EDB}"/>
              </a:ext>
            </a:extLst>
          </p:cNvPr>
          <p:cNvSpPr txBox="1"/>
          <p:nvPr/>
        </p:nvSpPr>
        <p:spPr>
          <a:xfrm>
            <a:off x="4683011" y="315931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</a:t>
            </a:r>
            <a:r>
              <a:rPr kumimoji="0" lang="en-US" sz="3733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733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</a:t>
            </a:r>
            <a:endParaRPr kumimoji="0" lang="en-US" sz="3733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xmlns="" id="{1E73A42E-A779-487E-B72F-D45662584625}"/>
                  </a:ext>
                </a:extLst>
              </p:cNvPr>
              <p:cNvSpPr txBox="1"/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Buổi chiều quầy hàng bán được số giỏ quà sách là: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𝟏𝟎</m:t>
                    </m:r>
                    <m:r>
                      <a:rPr kumimoji="0" lang="nl-NL" sz="32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(giỏ)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121917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67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nl-NL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10 giỏ quà sách.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Hộp Văn bản 24">
                <a:extLst>
                  <a:ext uri="{FF2B5EF4-FFF2-40B4-BE49-F238E27FC236}">
                    <a16:creationId xmlns:a16="http://schemas.microsoft.com/office/drawing/2014/main" id="{1E73A42E-A779-487E-B72F-D45662584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01" y="1113270"/>
                <a:ext cx="10577024" cy="2499210"/>
              </a:xfrm>
              <a:prstGeom prst="rect">
                <a:avLst/>
              </a:prstGeom>
              <a:blipFill>
                <a:blip r:embed="rId10"/>
                <a:stretch>
                  <a:fillRect l="-1499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014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76890561-8495-DDED-2E1B-A8A8765E3F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18120"/>
          <a:stretch>
            <a:fillRect/>
          </a:stretch>
        </p:blipFill>
        <p:spPr>
          <a:xfrm>
            <a:off x="5715201" y="936080"/>
            <a:ext cx="5997228" cy="5833241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78B0EB9A-F321-BD8F-DE41-D63C9BE0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09663" y="28579"/>
            <a:ext cx="4884776" cy="5833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729E2C9-53AE-2002-CCF7-FD9043AD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048000" y="2587283"/>
            <a:ext cx="4191000" cy="4315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6EA2BC-7814-91CC-EF18-E0C9ED3F4F6B}"/>
              </a:ext>
            </a:extLst>
          </p:cNvPr>
          <p:cNvSpPr txBox="1"/>
          <p:nvPr/>
        </p:nvSpPr>
        <p:spPr>
          <a:xfrm>
            <a:off x="6846913" y="1413324"/>
            <a:ext cx="3733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Cảm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mình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đã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thu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hoạch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xong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cà</a:t>
            </a:r>
            <a:r>
              <a:rPr lang="en-US" sz="4400" b="1" dirty="0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400" b="1" dirty="0" err="1">
                <a:ln w="19050">
                  <a:solidFill>
                    <a:srgbClr val="C0504D">
                      <a:lumMod val="50000"/>
                    </a:srgbClr>
                  </a:solidFill>
                </a:ln>
                <a:solidFill>
                  <a:srgbClr val="FFC000"/>
                </a:solidFill>
                <a:latin typeface="+mj-lt"/>
                <a:cs typeface="Arial"/>
                <a:sym typeface="Arial"/>
              </a:rPr>
              <a:t>chua</a:t>
            </a:r>
            <a:endParaRPr lang="en-US" sz="4400" b="1" dirty="0">
              <a:ln w="19050">
                <a:solidFill>
                  <a:srgbClr val="C0504D">
                    <a:lumMod val="50000"/>
                  </a:srgbClr>
                </a:solidFill>
              </a:ln>
              <a:solidFill>
                <a:srgbClr val="FFC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A0715C13-30F8-3042-94C0-AD52EE4154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010690" y="4244869"/>
            <a:ext cx="4181311" cy="25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56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2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6" y="4380870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24572" y="100074"/>
            <a:ext cx="8173200" cy="4176327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xmlns="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794229" y="2766627"/>
            <a:ext cx="7841943" cy="4038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F2ADDA-95FB-423D-A164-F7A8C06C4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2449" y="756748"/>
            <a:ext cx="7510923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5" name="Google Shape;2319;p69">
            <a:extLst>
              <a:ext uri="{FF2B5EF4-FFF2-40B4-BE49-F238E27FC236}">
                <a16:creationId xmlns:a16="http://schemas.microsoft.com/office/drawing/2014/main" xmlns="" id="{6FB9A3C5-61A3-42B1-B402-0EE17D893030}"/>
              </a:ext>
            </a:extLst>
          </p:cNvPr>
          <p:cNvSpPr/>
          <p:nvPr/>
        </p:nvSpPr>
        <p:spPr>
          <a:xfrm>
            <a:off x="281249" y="297527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xmlns="" id="{532DA17A-D8D9-4F30-9730-227189DA04E5}"/>
              </a:ext>
            </a:extLst>
          </p:cNvPr>
          <p:cNvSpPr/>
          <p:nvPr/>
        </p:nvSpPr>
        <p:spPr>
          <a:xfrm>
            <a:off x="8230259" y="-333827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xmlns="" id="{AEADBA1E-B7CC-4752-AB1A-0040468992C7}"/>
              </a:ext>
            </a:extLst>
          </p:cNvPr>
          <p:cNvSpPr/>
          <p:nvPr/>
        </p:nvSpPr>
        <p:spPr>
          <a:xfrm>
            <a:off x="1791607" y="-22964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xmlns="" id="{E30DA691-CC2E-4016-B4B0-71E38F16B752}"/>
              </a:ext>
            </a:extLst>
          </p:cNvPr>
          <p:cNvSpPr/>
          <p:nvPr/>
        </p:nvSpPr>
        <p:spPr>
          <a:xfrm>
            <a:off x="6148820" y="3525846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1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6" y="2906213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3" y="3625021"/>
            <a:ext cx="474514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29" y="2905012"/>
            <a:ext cx="979643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6" y="4559104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5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7" y="3785365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F0AF0F9-FC1F-4BE8-992E-DF405D310E47}"/>
              </a:ext>
            </a:extLst>
          </p:cNvPr>
          <p:cNvSpPr/>
          <p:nvPr/>
        </p:nvSpPr>
        <p:spPr>
          <a:xfrm>
            <a:off x="10989128" y="-460163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7146962" y="46671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2" y="3526827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19" y="489723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621905" y="283110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xmlns="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44883" y="2184511"/>
            <a:ext cx="3377483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B11F84F-66F6-4C84-B20A-EF70BD9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56" r="95556">
                        <a14:foregroundMark x1="33611" y1="48333" x2="47500" y2="59167"/>
                        <a14:foregroundMark x1="41111" y1="63611" x2="31667" y2="57222"/>
                        <a14:foregroundMark x1="32222" y1="41944" x2="63056" y2="61667"/>
                        <a14:foregroundMark x1="63056" y1="61667" x2="63889" y2="61667"/>
                        <a14:foregroundMark x1="50556" y1="33056" x2="29722" y2="33056"/>
                        <a14:foregroundMark x1="21944" y1="41389" x2="39167" y2="25556"/>
                        <a14:foregroundMark x1="58333" y1="45278" x2="48889" y2="30833"/>
                        <a14:foregroundMark x1="48889" y1="30833" x2="41111" y2="24167"/>
                        <a14:foregroundMark x1="51944" y1="32500" x2="58333" y2="43889"/>
                        <a14:foregroundMark x1="56389" y1="43889" x2="25833" y2="43889"/>
                        <a14:foregroundMark x1="31667" y1="64167" x2="48889" y2="66944"/>
                        <a14:foregroundMark x1="48889" y1="66944" x2="49444" y2="65556"/>
                        <a14:foregroundMark x1="48056" y1="60556" x2="48056" y2="60556"/>
                        <a14:foregroundMark x1="90000" y1="51667" x2="90000" y2="51667"/>
                        <a14:foregroundMark x1="95000" y1="54722" x2="95000" y2="54722"/>
                        <a14:foregroundMark x1="95833" y1="49722" x2="95833" y2="49722"/>
                        <a14:foregroundMark x1="56944" y1="51667" x2="56944" y2="51667"/>
                        <a14:foregroundMark x1="56944" y1="52222" x2="56944" y2="52222"/>
                        <a14:foregroundMark x1="58889" y1="52222" x2="58889" y2="52222"/>
                        <a14:foregroundMark x1="56389" y1="50833" x2="58333" y2="52778"/>
                        <a14:foregroundMark x1="8056" y1="50278" x2="8056" y2="50278"/>
                        <a14:foregroundMark x1="19444" y1="52778" x2="29722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09414"/>
            <a:ext cx="4437391" cy="4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8BDFA9-C950-4B25-9790-8D44073C3C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5999" y="1344321"/>
            <a:ext cx="7567824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342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7"/>
            <a:ext cx="8121935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3D48-7244-40F7-B669-ED9FC8C67019}"/>
              </a:ext>
            </a:extLst>
          </p:cNvPr>
          <p:cNvSpPr txBox="1"/>
          <p:nvPr/>
        </p:nvSpPr>
        <p:spPr>
          <a:xfrm>
            <a:off x="5928755" y="1051567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NGỌN ĐỒI </a:t>
            </a:r>
          </a:p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cs typeface="Arial"/>
                <a:sym typeface="Arial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1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9" y="27258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5" y="351808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xmlns="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5" y="21910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E738F-E78A-4660-B2BB-C6412E8D2415}"/>
              </a:ext>
            </a:extLst>
          </p:cNvPr>
          <p:cNvSpPr/>
          <p:nvPr/>
        </p:nvSpPr>
        <p:spPr>
          <a:xfrm>
            <a:off x="2034519" y="5225086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04491E2-775B-4E69-99BB-363DDF7C1276}"/>
              </a:ext>
            </a:extLst>
          </p:cNvPr>
          <p:cNvSpPr/>
          <p:nvPr/>
        </p:nvSpPr>
        <p:spPr>
          <a:xfrm>
            <a:off x="4407461" y="5277150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33D428-C74B-4A39-949B-0BCF7504772B}"/>
              </a:ext>
            </a:extLst>
          </p:cNvPr>
          <p:cNvSpPr/>
          <p:nvPr/>
        </p:nvSpPr>
        <p:spPr>
          <a:xfrm>
            <a:off x="3231837" y="5480145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8EB585-29DC-4003-9E6A-556479E5A8D6}"/>
              </a:ext>
            </a:extLst>
          </p:cNvPr>
          <p:cNvSpPr/>
          <p:nvPr/>
        </p:nvSpPr>
        <p:spPr>
          <a:xfrm>
            <a:off x="10347960" y="294640"/>
            <a:ext cx="145288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Học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tiếp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50727" y="4119918"/>
            <a:ext cx="365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24 : 6 = ..?..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A152EF3-1A70-4BFD-A3AE-20DD1577FA3B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dirty="0">
                <a:solidFill>
                  <a:srgbClr val="1F497D"/>
                </a:solidFill>
                <a:latin typeface="Calibri"/>
                <a:sym typeface="Arial"/>
              </a:rPr>
              <a:t>: 4</a:t>
            </a: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42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3378495-97EE-482F-8842-8E0DF385CF16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7</a:t>
            </a: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EC10BD-F331-4F22-B768-5E9A46549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D313CC-6CB0-45EF-A21B-088998897EFE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8CBBA9-0498-4C65-A36C-BA838A8FF42A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AAF6F99-1341-4648-8405-9D451C2B1B52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2</a:t>
            </a: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EF9221-2824-4678-8CC0-83197C5E2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CED5F23-62D2-4E45-B2A2-84E2038DB5B9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FEA96F-DFA4-4B7B-8AB7-361D0F8909A7}"/>
              </a:ext>
            </a:extLst>
          </p:cNvPr>
          <p:cNvSpPr txBox="1"/>
          <p:nvPr/>
        </p:nvSpPr>
        <p:spPr>
          <a:xfrm>
            <a:off x="3864118" y="4162012"/>
            <a:ext cx="349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18 : 6 = ..?..</a:t>
            </a:r>
            <a:endParaRPr lang="vi-VN" sz="4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FBD3FF4-6FBE-4E3A-A301-2D0AA332358C}"/>
              </a:ext>
            </a:extLst>
          </p:cNvPr>
          <p:cNvSpPr/>
          <p:nvPr/>
        </p:nvSpPr>
        <p:spPr>
          <a:xfrm>
            <a:off x="2616201" y="729496"/>
            <a:ext cx="6222999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Đáp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 </a:t>
            </a:r>
            <a:r>
              <a:rPr lang="en-US" sz="4800" b="1" dirty="0" err="1">
                <a:solidFill>
                  <a:srgbClr val="1F497D"/>
                </a:solidFill>
                <a:latin typeface="Calibri"/>
                <a:sym typeface="Arial"/>
              </a:rPr>
              <a:t>án</a:t>
            </a:r>
            <a:r>
              <a:rPr lang="en-US" sz="4800" b="1" dirty="0">
                <a:solidFill>
                  <a:srgbClr val="1F497D"/>
                </a:solidFill>
                <a:latin typeface="Calibri"/>
                <a:sym typeface="Arial"/>
              </a:rPr>
              <a:t>: 3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523</Words>
  <Application>Microsoft Office PowerPoint</Application>
  <PresentationFormat>Widescreen</PresentationFormat>
  <Paragraphs>85</Paragraphs>
  <Slides>29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#9Slide02 Noi dung dai</vt:lpstr>
      <vt:lpstr>#9Slide02 Tieu de dai</vt:lpstr>
      <vt:lpstr>Arial</vt:lpstr>
      <vt:lpstr>Calibri</vt:lpstr>
      <vt:lpstr>Calibri Light</vt:lpstr>
      <vt:lpstr>Cambria</vt:lpstr>
      <vt:lpstr>Cambria Math</vt:lpstr>
      <vt:lpstr>等线</vt:lpstr>
      <vt:lpstr>iCiel Cadena</vt:lpstr>
      <vt:lpstr>Times New Roman</vt:lpstr>
      <vt:lpstr>UTM Cookies</vt:lpstr>
      <vt:lpstr>Wingdings</vt:lpstr>
      <vt:lpstr>Yu Mincho</vt:lpstr>
      <vt:lpstr>字魂59号-创粗黑</vt:lpstr>
      <vt:lpstr>Office 主题​​</vt:lpstr>
      <vt:lpstr>3_Office Theme</vt:lpstr>
      <vt:lpstr>2_Office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37</cp:revision>
  <dcterms:created xsi:type="dcterms:W3CDTF">2022-10-06T11:12:28Z</dcterms:created>
  <dcterms:modified xsi:type="dcterms:W3CDTF">2023-10-17T05:32:50Z</dcterms:modified>
</cp:coreProperties>
</file>