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3.xml" ContentType="application/vnd.openxmlformats-officedocument.presentationml.tags+xml"/>
  <Override PartName="/ppt/notesSlides/notesSlide3.xml" ContentType="application/vnd.openxmlformats-officedocument.presentationml.notesSlide+xml"/>
  <Override PartName="/ppt/tags/tag4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media/audio2.wav" ContentType="audio/x-wav"/>
  <Override PartName="/ppt/media/audio3.wav" ContentType="audio/x-wav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9" r:id="rId2"/>
  </p:sldMasterIdLst>
  <p:notesMasterIdLst>
    <p:notesMasterId r:id="rId33"/>
  </p:notesMasterIdLst>
  <p:sldIdLst>
    <p:sldId id="314" r:id="rId3"/>
    <p:sldId id="293" r:id="rId4"/>
    <p:sldId id="261" r:id="rId5"/>
    <p:sldId id="262" r:id="rId6"/>
    <p:sldId id="284" r:id="rId7"/>
    <p:sldId id="319" r:id="rId8"/>
    <p:sldId id="320" r:id="rId9"/>
    <p:sldId id="321" r:id="rId10"/>
    <p:sldId id="342" r:id="rId11"/>
    <p:sldId id="344" r:id="rId12"/>
    <p:sldId id="354" r:id="rId13"/>
    <p:sldId id="346" r:id="rId14"/>
    <p:sldId id="343" r:id="rId15"/>
    <p:sldId id="345" r:id="rId16"/>
    <p:sldId id="355" r:id="rId17"/>
    <p:sldId id="356" r:id="rId18"/>
    <p:sldId id="357" r:id="rId19"/>
    <p:sldId id="358" r:id="rId20"/>
    <p:sldId id="360" r:id="rId21"/>
    <p:sldId id="359" r:id="rId22"/>
    <p:sldId id="361" r:id="rId23"/>
    <p:sldId id="362" r:id="rId24"/>
    <p:sldId id="363" r:id="rId25"/>
    <p:sldId id="364" r:id="rId26"/>
    <p:sldId id="277" r:id="rId27"/>
    <p:sldId id="278" r:id="rId28"/>
    <p:sldId id="279" r:id="rId29"/>
    <p:sldId id="291" r:id="rId30"/>
    <p:sldId id="292" r:id="rId31"/>
    <p:sldId id="283" r:id="rId3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63" d="100"/>
          <a:sy n="63" d="100"/>
        </p:scale>
        <p:origin x="804" y="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34" Type="http://schemas.openxmlformats.org/officeDocument/2006/relationships/presProps" Target="pres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viewProps" Target="viewProps.xml"/><Relationship Id="rId8" Type="http://schemas.openxmlformats.org/officeDocument/2006/relationships/slide" Target="slides/slide6.xml"/><Relationship Id="rId3" Type="http://schemas.openxmlformats.org/officeDocument/2006/relationships/slide" Target="slides/slid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C417FD8-B502-4A51-8F96-E247FA9A9F2E}" type="datetimeFigureOut">
              <a:rPr lang="en-US" smtClean="0"/>
              <a:t>10/8/2022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596321D-36AB-47DA-B69E-95FFAC2A107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883137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586375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853646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6358261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850810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395954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3274367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309419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GIÁO</a:t>
            </a:r>
            <a:r>
              <a:rPr lang="en-US" b="1" baseline="0" dirty="0"/>
              <a:t> VIÊN CLICK CHUỘT VÀO TỪNG QUẢ CÀ CHUA =&gt; SẼ XUẤT HIỆN YÊU CẦU. </a:t>
            </a:r>
          </a:p>
          <a:p>
            <a:r>
              <a:rPr lang="en-US" b="1" baseline="0" dirty="0"/>
              <a:t>SAU KHI HOÀN THÀNH, GV CLICK CHUỘT VÀO: “KẾT THÚC BÀI HỌC” 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405514675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SAU KHI HS TRẢ</a:t>
            </a:r>
            <a:r>
              <a:rPr lang="en-US" b="1" baseline="0" dirty="0"/>
              <a:t> LỜI XONG, GV CLICK CHUỘT VÀO NÚT “TRỞ VỀ”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58969770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SAU KHI HS TRẢ</a:t>
            </a:r>
            <a:r>
              <a:rPr lang="en-US" b="1" baseline="0" dirty="0"/>
              <a:t> LỜI XONG, GV CLICK CHUỘT VÀO NÚT “TRỞ VỀ”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356497180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SAU KHI HS TRẢ</a:t>
            </a:r>
            <a:r>
              <a:rPr lang="en-US" b="1" baseline="0" dirty="0"/>
              <a:t> LỜI XONG, GV CLICK CHUỘT VÀO NÚT “TRỞ VỀ”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47250970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742414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723718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7FA9C3-9DBD-4BDA-9EC1-25EF88B1020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55484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7FA9C3-9DBD-4BDA-9EC1-25EF88B1020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757304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18711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551550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910039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836808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883279-36AD-41C4-A996-A6E09D4E541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6541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226168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1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0244" y="1113233"/>
            <a:ext cx="1436235" cy="1436235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3698" y="-457978"/>
            <a:ext cx="2289329" cy="22893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5215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997B5FA-0921-464F-AAE1-844C04324D7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2022/10/8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65CE74E-AB26-4998-AD42-012C4C1AD076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8071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22548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9156303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702434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8211152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9219776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72906547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5591287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49958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10795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9044089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881267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4004879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370727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27881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68598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97340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59113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69767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87556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9291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2736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4AF2DA98-49BB-4153-B1F7-A4B98AD52622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19253298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673654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9.png"/><Relationship Id="rId4" Type="http://schemas.openxmlformats.org/officeDocument/2006/relationships/image" Target="../media/image16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0.png"/><Relationship Id="rId4" Type="http://schemas.openxmlformats.org/officeDocument/2006/relationships/image" Target="../media/image16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1.png"/><Relationship Id="rId4" Type="http://schemas.openxmlformats.org/officeDocument/2006/relationships/image" Target="../media/image16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0.png"/><Relationship Id="rId4" Type="http://schemas.openxmlformats.org/officeDocument/2006/relationships/image" Target="../media/image16.jp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2.png"/><Relationship Id="rId4" Type="http://schemas.openxmlformats.org/officeDocument/2006/relationships/image" Target="../media/image16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1.png"/><Relationship Id="rId4" Type="http://schemas.openxmlformats.org/officeDocument/2006/relationships/image" Target="../media/image16.jp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0.png"/><Relationship Id="rId4" Type="http://schemas.openxmlformats.org/officeDocument/2006/relationships/image" Target="../media/image16.jp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0.png"/><Relationship Id="rId3" Type="http://schemas.openxmlformats.org/officeDocument/2006/relationships/image" Target="../media/image23.png"/><Relationship Id="rId7" Type="http://schemas.openxmlformats.org/officeDocument/2006/relationships/image" Target="../media/image25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Relationship Id="rId9" Type="http://schemas.openxmlformats.org/officeDocument/2006/relationships/image" Target="../media/image2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1.png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7.png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image" Target="../media/image6.emf"/><Relationship Id="rId5" Type="http://schemas.openxmlformats.org/officeDocument/2006/relationships/image" Target="../media/image5.png"/><Relationship Id="rId4" Type="http://schemas.openxmlformats.org/officeDocument/2006/relationships/notesSlide" Target="../notesSlides/notesSlide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40.svg"/><Relationship Id="rId4" Type="http://schemas.openxmlformats.org/officeDocument/2006/relationships/image" Target="../media/image39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6.emf"/><Relationship Id="rId5" Type="http://schemas.openxmlformats.org/officeDocument/2006/relationships/image" Target="../media/image44.emf"/><Relationship Id="rId4" Type="http://schemas.openxmlformats.org/officeDocument/2006/relationships/image" Target="../media/image43.em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slide" Target="slide28.xml"/><Relationship Id="rId13" Type="http://schemas.microsoft.com/office/2007/relationships/hdphoto" Target="../media/hdphoto2.wdp"/><Relationship Id="rId3" Type="http://schemas.openxmlformats.org/officeDocument/2006/relationships/image" Target="../media/image9.png"/><Relationship Id="rId7" Type="http://schemas.openxmlformats.org/officeDocument/2006/relationships/image" Target="../media/image46.png"/><Relationship Id="rId12" Type="http://schemas.openxmlformats.org/officeDocument/2006/relationships/image" Target="../media/image48.png"/><Relationship Id="rId17" Type="http://schemas.openxmlformats.org/officeDocument/2006/relationships/slide" Target="slide30.xml"/><Relationship Id="rId2" Type="http://schemas.openxmlformats.org/officeDocument/2006/relationships/notesSlide" Target="../notesSlides/notesSlide16.xml"/><Relationship Id="rId16" Type="http://schemas.microsoft.com/office/2007/relationships/hdphoto" Target="../media/hdphoto3.wdp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5.png"/><Relationship Id="rId11" Type="http://schemas.openxmlformats.org/officeDocument/2006/relationships/slide" Target="slide29.xml"/><Relationship Id="rId5" Type="http://schemas.openxmlformats.org/officeDocument/2006/relationships/image" Target="../media/image2.png"/><Relationship Id="rId15" Type="http://schemas.openxmlformats.org/officeDocument/2006/relationships/image" Target="../media/image49.png"/><Relationship Id="rId10" Type="http://schemas.microsoft.com/office/2007/relationships/hdphoto" Target="../media/hdphoto1.wdp"/><Relationship Id="rId4" Type="http://schemas.openxmlformats.org/officeDocument/2006/relationships/image" Target="../media/image1.png"/><Relationship Id="rId9" Type="http://schemas.openxmlformats.org/officeDocument/2006/relationships/image" Target="../media/image47.png"/><Relationship Id="rId14" Type="http://schemas.openxmlformats.org/officeDocument/2006/relationships/slide" Target="slide27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slide" Target="slide26.xml"/><Relationship Id="rId3" Type="http://schemas.openxmlformats.org/officeDocument/2006/relationships/image" Target="../media/image9.png"/><Relationship Id="rId7" Type="http://schemas.openxmlformats.org/officeDocument/2006/relationships/image" Target="../media/image5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50.png"/><Relationship Id="rId5" Type="http://schemas.openxmlformats.org/officeDocument/2006/relationships/image" Target="../media/image2.png"/><Relationship Id="rId4" Type="http://schemas.openxmlformats.org/officeDocument/2006/relationships/image" Target="../media/image1.png"/><Relationship Id="rId9" Type="http://schemas.openxmlformats.org/officeDocument/2006/relationships/image" Target="../media/image52.gi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slide" Target="slide26.xml"/><Relationship Id="rId3" Type="http://schemas.openxmlformats.org/officeDocument/2006/relationships/image" Target="../media/image9.png"/><Relationship Id="rId7" Type="http://schemas.openxmlformats.org/officeDocument/2006/relationships/image" Target="../media/image5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0.png"/><Relationship Id="rId5" Type="http://schemas.openxmlformats.org/officeDocument/2006/relationships/image" Target="../media/image2.png"/><Relationship Id="rId4" Type="http://schemas.openxmlformats.org/officeDocument/2006/relationships/image" Target="../media/image1.png"/><Relationship Id="rId9" Type="http://schemas.openxmlformats.org/officeDocument/2006/relationships/image" Target="../media/image52.gif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slide" Target="slide26.xml"/><Relationship Id="rId3" Type="http://schemas.openxmlformats.org/officeDocument/2006/relationships/image" Target="../media/image9.png"/><Relationship Id="rId7" Type="http://schemas.openxmlformats.org/officeDocument/2006/relationships/image" Target="../media/image5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0.png"/><Relationship Id="rId5" Type="http://schemas.openxmlformats.org/officeDocument/2006/relationships/image" Target="../media/image2.png"/><Relationship Id="rId4" Type="http://schemas.openxmlformats.org/officeDocument/2006/relationships/image" Target="../media/image1.png"/><Relationship Id="rId9" Type="http://schemas.openxmlformats.org/officeDocument/2006/relationships/image" Target="../media/image52.gi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emf"/><Relationship Id="rId3" Type="http://schemas.openxmlformats.org/officeDocument/2006/relationships/image" Target="../media/image53.emf"/><Relationship Id="rId7" Type="http://schemas.openxmlformats.org/officeDocument/2006/relationships/image" Target="../media/image56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55.emf"/><Relationship Id="rId5" Type="http://schemas.openxmlformats.org/officeDocument/2006/relationships/image" Target="../media/image44.emf"/><Relationship Id="rId4" Type="http://schemas.openxmlformats.org/officeDocument/2006/relationships/image" Target="../media/image54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3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4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8.emf"/><Relationship Id="rId7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3.png"/><Relationship Id="rId5" Type="http://schemas.openxmlformats.org/officeDocument/2006/relationships/image" Target="../media/image12.svg"/><Relationship Id="rId4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7.png"/><Relationship Id="rId5" Type="http://schemas.openxmlformats.org/officeDocument/2006/relationships/image" Target="../media/image16.jpg"/><Relationship Id="rId4" Type="http://schemas.openxmlformats.org/officeDocument/2006/relationships/audio" Target="../media/audio3.wav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8.png"/><Relationship Id="rId4" Type="http://schemas.openxmlformats.org/officeDocument/2006/relationships/image" Target="../media/image16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screenshot of a video game&#10;&#10;Description automatically generated with low confidence">
            <a:extLst>
              <a:ext uri="{FF2B5EF4-FFF2-40B4-BE49-F238E27FC236}">
                <a16:creationId xmlns:a16="http://schemas.microsoft.com/office/drawing/2014/main" id="{40E3A9F1-4B85-1518-8581-A479D2F012E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" y="126"/>
            <a:ext cx="12191552" cy="685774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6F87CAA1-2A30-15DE-46EF-BC77529C4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3589" y="1274273"/>
            <a:ext cx="8204823" cy="456620"/>
          </a:xfrm>
          <a:prstGeom prst="rect">
            <a:avLst/>
          </a:prstGeom>
          <a:noFill/>
          <a:ln>
            <a:noFill/>
          </a:ln>
          <a:effectLst/>
        </p:spPr>
        <p:txBody>
          <a:bodyPr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397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ỦY BAN NHÂN DÂN QUẬN LONG BIÊN</a:t>
            </a: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397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 TIỂU HỌC ĐÔ THỊ VIỆT HƯNG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C042B2C-75C6-02A5-EC11-D148A90624DC}"/>
              </a:ext>
            </a:extLst>
          </p:cNvPr>
          <p:cNvSpPr/>
          <p:nvPr/>
        </p:nvSpPr>
        <p:spPr>
          <a:xfrm>
            <a:off x="1815442" y="3937000"/>
            <a:ext cx="8561117" cy="2826354"/>
          </a:xfrm>
          <a:prstGeom prst="rect">
            <a:avLst/>
          </a:prstGeom>
          <a:noFill/>
        </p:spPr>
        <p:txBody>
          <a:bodyPr spcFirstLastPara="1" wrap="none">
            <a:prstTxWarp prst="textArchUp">
              <a:avLst>
                <a:gd name="adj" fmla="val 10750156"/>
              </a:avLst>
            </a:prstTxWarp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en-US" sz="5394" b="1" dirty="0">
                <a:ln w="24500" cmpd="dbl">
                  <a:solidFill>
                    <a:srgbClr val="FF0000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BÀI GIẢNG ĐIỆN TỬ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en-US" sz="5394" b="1">
                <a:ln w="24500" cmpd="dbl">
                  <a:solidFill>
                    <a:srgbClr val="FF0000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KHỐI </a:t>
            </a:r>
            <a:r>
              <a:rPr lang="en-US" sz="5394" b="1" dirty="0">
                <a:ln w="24500" cmpd="dbl">
                  <a:solidFill>
                    <a:srgbClr val="FF0000"/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38100" dist="38100" dir="7020000" algn="tl">
                    <a:srgbClr val="000000">
                      <a:alpha val="3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3</a:t>
            </a:r>
          </a:p>
        </p:txBody>
      </p:sp>
      <p:pic>
        <p:nvPicPr>
          <p:cNvPr id="6" name="Hình ảnh 3">
            <a:extLst>
              <a:ext uri="{FF2B5EF4-FFF2-40B4-BE49-F238E27FC236}">
                <a16:creationId xmlns:a16="http://schemas.microsoft.com/office/drawing/2014/main" id="{1D06DA11-F90D-FF11-5748-7BDE94480B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5600" y="816748"/>
            <a:ext cx="1308555" cy="1342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Hình chữ nhật 1">
            <a:extLst>
              <a:ext uri="{FF2B5EF4-FFF2-40B4-BE49-F238E27FC236}">
                <a16:creationId xmlns:a16="http://schemas.microsoft.com/office/drawing/2014/main" id="{2ED74E39-3004-EA47-095A-D77D1F42A02C}"/>
              </a:ext>
            </a:extLst>
          </p:cNvPr>
          <p:cNvSpPr/>
          <p:nvPr/>
        </p:nvSpPr>
        <p:spPr>
          <a:xfrm>
            <a:off x="3483740" y="4902200"/>
            <a:ext cx="5053522" cy="1106663"/>
          </a:xfrm>
          <a:prstGeom prst="rect">
            <a:avLst/>
          </a:prstGeom>
          <a:noFill/>
        </p:spPr>
        <p:txBody>
          <a:bodyPr wrap="none" lIns="91324" tIns="45663" rIns="91324" bIns="45663">
            <a:spAutoFit/>
          </a:bodyPr>
          <a:lstStyle/>
          <a:p>
            <a:pPr algn="ctr">
              <a:defRPr/>
            </a:pPr>
            <a:r>
              <a:rPr lang="en-US" sz="6592" b="1">
                <a:ln w="10160">
                  <a:solidFill>
                    <a:schemeClr val="accent6">
                      <a:lumMod val="50000"/>
                    </a:schemeClr>
                  </a:solidFill>
                  <a:prstDash val="solid"/>
                </a:ln>
                <a:solidFill>
                  <a:srgbClr val="FFC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MÔN: TOÁN</a:t>
            </a:r>
            <a:endParaRPr lang="vi-VN" sz="6592" b="1">
              <a:ln w="10160">
                <a:solidFill>
                  <a:schemeClr val="accent6">
                    <a:lumMod val="50000"/>
                  </a:schemeClr>
                </a:solidFill>
                <a:prstDash val="solid"/>
              </a:ln>
              <a:solidFill>
                <a:srgbClr val="FFC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06342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4000">
        <p159:morph option="byObject"/>
      </p:transition>
    </mc:Choice>
    <mc:Fallback xmlns="">
      <p:transition spd="slow" advClick="0" advTm="4000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20 :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4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4 x 6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24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169705" cy="3123903"/>
            <a:chOff x="349117" y="-61679"/>
            <a:chExt cx="4169705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24 :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633" y="389861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6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24 : 6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4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76278" y="688856"/>
            <a:ext cx="4461395" cy="2693168"/>
            <a:chOff x="57427" y="369056"/>
            <a:chExt cx="4461395" cy="2693168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 flipH="1">
              <a:off x="57427" y="369056"/>
              <a:ext cx="2362655" cy="1637383"/>
            </a:xfrm>
            <a:prstGeom prst="rect">
              <a:avLst/>
            </a:prstGeom>
          </p:spPr>
        </p:pic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4 x 9 = ?</a:t>
                </a:r>
              </a:p>
            </p:txBody>
          </p:sp>
        </p:grpSp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29907" y="34084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0923" y="34355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0484" y="4218412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36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3550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169705" cy="3123903"/>
            <a:chOff x="349117" y="-61679"/>
            <a:chExt cx="4169705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36 :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633" y="389861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9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59901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36 : 9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4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25332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52902F94-C396-4D79-AFFB-9C105098CB05}"/>
              </a:ext>
            </a:extLst>
          </p:cNvPr>
          <p:cNvGrpSpPr/>
          <p:nvPr/>
        </p:nvGrpSpPr>
        <p:grpSpPr>
          <a:xfrm>
            <a:off x="610869" y="0"/>
            <a:ext cx="10800081" cy="6383205"/>
            <a:chOff x="6546822" y="3198441"/>
            <a:chExt cx="2507644" cy="843563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352707D2-CFAF-4935-B78F-9BAEBE9B0AD4}"/>
                </a:ext>
              </a:extLst>
            </p:cNvPr>
            <p:cNvSpPr/>
            <p:nvPr/>
          </p:nvSpPr>
          <p:spPr>
            <a:xfrm>
              <a:off x="6546822" y="3272563"/>
              <a:ext cx="2507644" cy="769441"/>
            </a:xfrm>
            <a:prstGeom prst="roundRect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B2FECD0-F5B8-42FC-A4D9-C5C5414F2C0C}"/>
                </a:ext>
              </a:extLst>
            </p:cNvPr>
            <p:cNvSpPr txBox="1"/>
            <p:nvPr/>
          </p:nvSpPr>
          <p:spPr>
            <a:xfrm>
              <a:off x="6546824" y="3198441"/>
              <a:ext cx="2507641" cy="146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E4A381C9-32B2-48D3-8554-8E664222A6B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3988" y="890587"/>
            <a:ext cx="8872538" cy="900567"/>
          </a:xfrm>
          <a:prstGeom prst="rect">
            <a:avLst/>
          </a:prstGeom>
        </p:spPr>
      </p:pic>
      <p:pic>
        <p:nvPicPr>
          <p:cNvPr id="14" name="Hình ảnh 5">
            <a:extLst>
              <a:ext uri="{FF2B5EF4-FFF2-40B4-BE49-F238E27FC236}">
                <a16:creationId xmlns:a16="http://schemas.microsoft.com/office/drawing/2014/main" id="{010169F7-D0A4-493C-BE2E-E01AB4BCCA8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33467" y="1978127"/>
            <a:ext cx="2667000" cy="1104900"/>
          </a:xfrm>
          <a:prstGeom prst="rect">
            <a:avLst/>
          </a:prstGeom>
        </p:spPr>
      </p:pic>
      <p:pic>
        <p:nvPicPr>
          <p:cNvPr id="16" name="Hình ảnh 6">
            <a:extLst>
              <a:ext uri="{FF2B5EF4-FFF2-40B4-BE49-F238E27FC236}">
                <a16:creationId xmlns:a16="http://schemas.microsoft.com/office/drawing/2014/main" id="{DBC1CDB0-00EA-40F1-A788-E1A12024E3E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533467" y="3580018"/>
            <a:ext cx="2692400" cy="1130300"/>
          </a:xfrm>
          <a:prstGeom prst="rect">
            <a:avLst/>
          </a:prstGeom>
        </p:spPr>
      </p:pic>
      <p:pic>
        <p:nvPicPr>
          <p:cNvPr id="17" name="Hình ảnh 7">
            <a:extLst>
              <a:ext uri="{FF2B5EF4-FFF2-40B4-BE49-F238E27FC236}">
                <a16:creationId xmlns:a16="http://schemas.microsoft.com/office/drawing/2014/main" id="{69A615DD-29DD-42EF-BD62-258CA9A47F5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558867" y="5207309"/>
            <a:ext cx="2667000" cy="1021529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8" name="Hộp Văn bản 8">
                <a:extLst>
                  <a:ext uri="{FF2B5EF4-FFF2-40B4-BE49-F238E27FC236}">
                    <a16:creationId xmlns:a16="http://schemas.microsoft.com/office/drawing/2014/main" id="{F16EA39D-E2F3-4D8E-A90A-53A559019354}"/>
                  </a:ext>
                </a:extLst>
              </p:cNvPr>
              <p:cNvSpPr txBox="1"/>
              <p:nvPr/>
            </p:nvSpPr>
            <p:spPr>
              <a:xfrm>
                <a:off x="6200467" y="2243318"/>
                <a:ext cx="1566134" cy="57445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defTabSz="1219170">
                  <a:buClr>
                    <a:srgbClr val="000000"/>
                  </a:buClr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733" b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=</m:t>
                      </m:r>
                      <m:r>
                        <a:rPr lang="en-US" sz="3733" b="1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𝟑</m:t>
                      </m:r>
                      <m:r>
                        <a:rPr lang="en-US" sz="3733" b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 </m:t>
                      </m:r>
                      <m:r>
                        <a:rPr lang="en-US" sz="3733" b="1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𝐤𝐠</m:t>
                      </m:r>
                    </m:oMath>
                  </m:oMathPara>
                </a14:m>
                <a:endParaRPr lang="en-US" sz="3733" b="1" kern="0" dirty="0">
                  <a:solidFill>
                    <a:srgbClr val="FF0000"/>
                  </a:solidFill>
                  <a:latin typeface="Arial"/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18" name="Hộp Văn bản 8">
                <a:extLst>
                  <a:ext uri="{FF2B5EF4-FFF2-40B4-BE49-F238E27FC236}">
                    <a16:creationId xmlns:a16="http://schemas.microsoft.com/office/drawing/2014/main" id="{F16EA39D-E2F3-4D8E-A90A-53A55901935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00467" y="2243318"/>
                <a:ext cx="1566134" cy="574453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Hộp Văn bản 11">
                <a:extLst>
                  <a:ext uri="{FF2B5EF4-FFF2-40B4-BE49-F238E27FC236}">
                    <a16:creationId xmlns:a16="http://schemas.microsoft.com/office/drawing/2014/main" id="{AF952273-4198-41E2-904B-22EBE664C17C}"/>
                  </a:ext>
                </a:extLst>
              </p:cNvPr>
              <p:cNvSpPr txBox="1"/>
              <p:nvPr/>
            </p:nvSpPr>
            <p:spPr>
              <a:xfrm>
                <a:off x="6225867" y="3793521"/>
                <a:ext cx="1881925" cy="57445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defTabSz="1219170">
                  <a:buClr>
                    <a:srgbClr val="000000"/>
                  </a:buClr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733" b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=</m:t>
                      </m:r>
                      <m:r>
                        <a:rPr lang="en-US" sz="3733" b="1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𝟕</m:t>
                      </m:r>
                      <m:r>
                        <a:rPr lang="en-US" sz="3733" b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 </m:t>
                      </m:r>
                      <m:r>
                        <a:rPr lang="en-US" sz="3733" b="1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𝐦𝐦</m:t>
                      </m:r>
                    </m:oMath>
                  </m:oMathPara>
                </a14:m>
                <a:endParaRPr lang="en-US" sz="3733" b="1" kern="0" dirty="0">
                  <a:solidFill>
                    <a:srgbClr val="FF0000"/>
                  </a:solidFill>
                  <a:latin typeface="Arial"/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19" name="Hộp Văn bản 11">
                <a:extLst>
                  <a:ext uri="{FF2B5EF4-FFF2-40B4-BE49-F238E27FC236}">
                    <a16:creationId xmlns:a16="http://schemas.microsoft.com/office/drawing/2014/main" id="{AF952273-4198-41E2-904B-22EBE664C17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25867" y="3793521"/>
                <a:ext cx="1881925" cy="574453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Hộp Văn bản 12">
                <a:extLst>
                  <a:ext uri="{FF2B5EF4-FFF2-40B4-BE49-F238E27FC236}">
                    <a16:creationId xmlns:a16="http://schemas.microsoft.com/office/drawing/2014/main" id="{96D95D18-A39E-4BAB-8C94-C10C8B1209AF}"/>
                  </a:ext>
                </a:extLst>
              </p:cNvPr>
              <p:cNvSpPr txBox="1"/>
              <p:nvPr/>
            </p:nvSpPr>
            <p:spPr>
              <a:xfrm>
                <a:off x="6225867" y="5398746"/>
                <a:ext cx="1481175" cy="57445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defTabSz="1219170">
                  <a:buClr>
                    <a:srgbClr val="000000"/>
                  </a:buClr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733" b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=</m:t>
                      </m:r>
                      <m:r>
                        <a:rPr lang="en-US" sz="3733" b="1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𝟏𝟎</m:t>
                      </m:r>
                      <m:r>
                        <a:rPr lang="en-US" sz="3733" b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 </m:t>
                      </m:r>
                      <m:r>
                        <a:rPr lang="en-US" sz="3733" b="1" i="1" ker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𝒍</m:t>
                      </m:r>
                    </m:oMath>
                  </m:oMathPara>
                </a14:m>
                <a:endParaRPr lang="en-US" sz="3733" b="1" i="1" kern="0" dirty="0">
                  <a:solidFill>
                    <a:srgbClr val="FF0000"/>
                  </a:solidFill>
                  <a:latin typeface="Arial"/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20" name="Hộp Văn bản 12">
                <a:extLst>
                  <a:ext uri="{FF2B5EF4-FFF2-40B4-BE49-F238E27FC236}">
                    <a16:creationId xmlns:a16="http://schemas.microsoft.com/office/drawing/2014/main" id="{96D95D18-A39E-4BAB-8C94-C10C8B1209A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25867" y="5398746"/>
                <a:ext cx="1481175" cy="574453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095193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52902F94-C396-4D79-AFFB-9C105098CB05}"/>
              </a:ext>
            </a:extLst>
          </p:cNvPr>
          <p:cNvGrpSpPr/>
          <p:nvPr/>
        </p:nvGrpSpPr>
        <p:grpSpPr>
          <a:xfrm>
            <a:off x="248478" y="0"/>
            <a:ext cx="11943521" cy="6383205"/>
            <a:chOff x="6546822" y="3198441"/>
            <a:chExt cx="2507644" cy="843563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352707D2-CFAF-4935-B78F-9BAEBE9B0AD4}"/>
                </a:ext>
              </a:extLst>
            </p:cNvPr>
            <p:cNvSpPr/>
            <p:nvPr/>
          </p:nvSpPr>
          <p:spPr>
            <a:xfrm>
              <a:off x="6546822" y="3272563"/>
              <a:ext cx="2507644" cy="769441"/>
            </a:xfrm>
            <a:prstGeom prst="roundRect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B2FECD0-F5B8-42FC-A4D9-C5C5414F2C0C}"/>
                </a:ext>
              </a:extLst>
            </p:cNvPr>
            <p:cNvSpPr txBox="1"/>
            <p:nvPr/>
          </p:nvSpPr>
          <p:spPr>
            <a:xfrm>
              <a:off x="6546824" y="3198441"/>
              <a:ext cx="2507641" cy="146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12" name="Hình ảnh 21">
            <a:extLst>
              <a:ext uri="{FF2B5EF4-FFF2-40B4-BE49-F238E27FC236}">
                <a16:creationId xmlns:a16="http://schemas.microsoft.com/office/drawing/2014/main" id="{92B958E8-75CF-48BA-BD4D-D4A025492F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34651" y="1142861"/>
            <a:ext cx="8788400" cy="2832100"/>
          </a:xfrm>
          <a:prstGeom prst="rect">
            <a:avLst/>
          </a:prstGeom>
        </p:spPr>
      </p:pic>
      <p:pic>
        <p:nvPicPr>
          <p:cNvPr id="13" name="Picture 7">
            <a:extLst>
              <a:ext uri="{FF2B5EF4-FFF2-40B4-BE49-F238E27FC236}">
                <a16:creationId xmlns:a16="http://schemas.microsoft.com/office/drawing/2014/main" id="{8487ECEE-CD44-4960-B371-08881201872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391768" y="199155"/>
            <a:ext cx="1010880" cy="1010880"/>
          </a:xfrm>
          <a:prstGeom prst="rect">
            <a:avLst/>
          </a:prstGeom>
        </p:spPr>
      </p:pic>
      <p:sp>
        <p:nvSpPr>
          <p:cNvPr id="15" name="Hộp Văn bản 32">
            <a:extLst>
              <a:ext uri="{FF2B5EF4-FFF2-40B4-BE49-F238E27FC236}">
                <a16:creationId xmlns:a16="http://schemas.microsoft.com/office/drawing/2014/main" id="{FE82D44C-E51F-46F5-A089-4F931488E0A0}"/>
              </a:ext>
            </a:extLst>
          </p:cNvPr>
          <p:cNvSpPr txBox="1"/>
          <p:nvPr/>
        </p:nvSpPr>
        <p:spPr>
          <a:xfrm>
            <a:off x="1380476" y="438341"/>
            <a:ext cx="1223684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3733" b="1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SỐ?</a:t>
            </a:r>
          </a:p>
        </p:txBody>
      </p:sp>
      <p:sp>
        <p:nvSpPr>
          <p:cNvPr id="21" name="Hộp Văn bản 36">
            <a:extLst>
              <a:ext uri="{FF2B5EF4-FFF2-40B4-BE49-F238E27FC236}">
                <a16:creationId xmlns:a16="http://schemas.microsoft.com/office/drawing/2014/main" id="{6946A886-AC8A-4BBB-8F26-F80DEFA08A91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393291" y="4231275"/>
            <a:ext cx="11710219" cy="14784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219170">
              <a:lnSpc>
                <a:spcPct val="150000"/>
              </a:lnSpc>
              <a:buClr>
                <a:srgbClr val="000000"/>
              </a:buClr>
            </a:pPr>
            <a:r>
              <a:rPr lang="nl-NL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Có 24 quả cam, xếp đều vào 4 túi. Mỗi túi có        quả cam. </a:t>
            </a:r>
          </a:p>
          <a:p>
            <a:pPr defTabSz="1219170">
              <a:lnSpc>
                <a:spcPct val="150000"/>
              </a:lnSpc>
              <a:buClr>
                <a:srgbClr val="000000"/>
              </a:buClr>
            </a:pPr>
            <a:r>
              <a:rPr lang="nl-NL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Ta có phép chia</a:t>
            </a:r>
            <a:endParaRPr lang="en-US" sz="32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22" name="Hình ảnh 25">
            <a:extLst>
              <a:ext uri="{FF2B5EF4-FFF2-40B4-BE49-F238E27FC236}">
                <a16:creationId xmlns:a16="http://schemas.microsoft.com/office/drawing/2014/main" id="{81434B53-FB0A-4FB4-85BD-CECBAD3D8A1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539000" y="5008103"/>
            <a:ext cx="3176433" cy="797083"/>
          </a:xfrm>
          <a:prstGeom prst="rect">
            <a:avLst/>
          </a:prstGeom>
        </p:spPr>
      </p:pic>
      <p:pic>
        <p:nvPicPr>
          <p:cNvPr id="23" name="Hình ảnh 26">
            <a:extLst>
              <a:ext uri="{FF2B5EF4-FFF2-40B4-BE49-F238E27FC236}">
                <a16:creationId xmlns:a16="http://schemas.microsoft.com/office/drawing/2014/main" id="{854E7D8E-2379-4174-A0A7-6637E0E8C7C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12733" y="4280254"/>
            <a:ext cx="796737" cy="784665"/>
          </a:xfrm>
          <a:prstGeom prst="rect">
            <a:avLst/>
          </a:prstGeom>
        </p:spPr>
      </p:pic>
      <p:sp>
        <p:nvSpPr>
          <p:cNvPr id="24" name="Hình chữ nhật: Góc Tròn 24">
            <a:extLst>
              <a:ext uri="{FF2B5EF4-FFF2-40B4-BE49-F238E27FC236}">
                <a16:creationId xmlns:a16="http://schemas.microsoft.com/office/drawing/2014/main" id="{6665632B-9CA8-4CD2-AF91-9F0880DB4DB9}"/>
              </a:ext>
            </a:extLst>
          </p:cNvPr>
          <p:cNvSpPr/>
          <p:nvPr/>
        </p:nvSpPr>
        <p:spPr>
          <a:xfrm>
            <a:off x="8612732" y="4281139"/>
            <a:ext cx="769807" cy="758000"/>
          </a:xfrm>
          <a:prstGeom prst="roundRect">
            <a:avLst/>
          </a:prstGeom>
          <a:ln w="57150"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200" kern="0" dirty="0">
                <a:solidFill>
                  <a:srgbClr val="000000"/>
                </a:solidFill>
                <a:latin typeface="Arial"/>
                <a:sym typeface="Arial"/>
              </a:rPr>
              <a:t>6</a:t>
            </a:r>
          </a:p>
        </p:txBody>
      </p:sp>
      <p:sp>
        <p:nvSpPr>
          <p:cNvPr id="25" name="Hình chữ nhật: Góc Tròn 41">
            <a:extLst>
              <a:ext uri="{FF2B5EF4-FFF2-40B4-BE49-F238E27FC236}">
                <a16:creationId xmlns:a16="http://schemas.microsoft.com/office/drawing/2014/main" id="{2DC69D03-B7F5-4C90-9029-341672421538}"/>
              </a:ext>
            </a:extLst>
          </p:cNvPr>
          <p:cNvSpPr/>
          <p:nvPr/>
        </p:nvSpPr>
        <p:spPr>
          <a:xfrm>
            <a:off x="3538998" y="5009322"/>
            <a:ext cx="804401" cy="775251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200" b="1" kern="0" dirty="0">
                <a:solidFill>
                  <a:srgbClr val="FF0000"/>
                </a:solidFill>
                <a:latin typeface="Arial"/>
                <a:sym typeface="Arial"/>
              </a:rPr>
              <a:t>24</a:t>
            </a:r>
          </a:p>
        </p:txBody>
      </p:sp>
      <p:sp>
        <p:nvSpPr>
          <p:cNvPr id="26" name="Hình chữ nhật: Góc Tròn 42">
            <a:extLst>
              <a:ext uri="{FF2B5EF4-FFF2-40B4-BE49-F238E27FC236}">
                <a16:creationId xmlns:a16="http://schemas.microsoft.com/office/drawing/2014/main" id="{73F2D5A6-B3DC-4104-8054-3425DD9D04D3}"/>
              </a:ext>
            </a:extLst>
          </p:cNvPr>
          <p:cNvSpPr/>
          <p:nvPr/>
        </p:nvSpPr>
        <p:spPr>
          <a:xfrm>
            <a:off x="4693230" y="5022994"/>
            <a:ext cx="788668" cy="761579"/>
          </a:xfrm>
          <a:prstGeom prst="roundRect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200" b="1" kern="0" dirty="0">
                <a:solidFill>
                  <a:srgbClr val="FF0000"/>
                </a:solidFill>
                <a:latin typeface="Arial"/>
                <a:sym typeface="Arial"/>
              </a:rPr>
              <a:t>4</a:t>
            </a:r>
          </a:p>
        </p:txBody>
      </p:sp>
      <p:sp>
        <p:nvSpPr>
          <p:cNvPr id="27" name="Hình chữ nhật: Góc Tròn 43">
            <a:extLst>
              <a:ext uri="{FF2B5EF4-FFF2-40B4-BE49-F238E27FC236}">
                <a16:creationId xmlns:a16="http://schemas.microsoft.com/office/drawing/2014/main" id="{2F8A458A-AC6F-4658-BBE9-E47DEF32ADA3}"/>
              </a:ext>
            </a:extLst>
          </p:cNvPr>
          <p:cNvSpPr/>
          <p:nvPr/>
        </p:nvSpPr>
        <p:spPr>
          <a:xfrm>
            <a:off x="5903351" y="5009322"/>
            <a:ext cx="788667" cy="742805"/>
          </a:xfrm>
          <a:prstGeom prst="roundRect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200" b="1" kern="0" dirty="0">
                <a:solidFill>
                  <a:srgbClr val="FF0000"/>
                </a:solidFill>
                <a:latin typeface="Arial"/>
                <a:sym typeface="Arial"/>
              </a:rPr>
              <a:t>6</a:t>
            </a:r>
          </a:p>
        </p:txBody>
      </p:sp>
      <p:grpSp>
        <p:nvGrpSpPr>
          <p:cNvPr id="28" name="Google Shape;12007;p53">
            <a:extLst>
              <a:ext uri="{FF2B5EF4-FFF2-40B4-BE49-F238E27FC236}">
                <a16:creationId xmlns:a16="http://schemas.microsoft.com/office/drawing/2014/main" id="{20A4036D-856A-45B7-ABB6-D7B1C1659DFD}"/>
              </a:ext>
            </a:extLst>
          </p:cNvPr>
          <p:cNvGrpSpPr/>
          <p:nvPr/>
        </p:nvGrpSpPr>
        <p:grpSpPr>
          <a:xfrm>
            <a:off x="10205841" y="5301764"/>
            <a:ext cx="1162440" cy="1389912"/>
            <a:chOff x="5986050" y="1413400"/>
            <a:chExt cx="420950" cy="501725"/>
          </a:xfrm>
        </p:grpSpPr>
        <p:sp>
          <p:nvSpPr>
            <p:cNvPr id="29" name="Google Shape;12008;p53">
              <a:extLst>
                <a:ext uri="{FF2B5EF4-FFF2-40B4-BE49-F238E27FC236}">
                  <a16:creationId xmlns:a16="http://schemas.microsoft.com/office/drawing/2014/main" id="{9B48AFD0-6E44-4221-8D0A-BA5C44BF6494}"/>
                </a:ext>
              </a:extLst>
            </p:cNvPr>
            <p:cNvSpPr/>
            <p:nvPr/>
          </p:nvSpPr>
          <p:spPr>
            <a:xfrm>
              <a:off x="6104325" y="175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AA7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009;p53">
              <a:extLst>
                <a:ext uri="{FF2B5EF4-FFF2-40B4-BE49-F238E27FC236}">
                  <a16:creationId xmlns:a16="http://schemas.microsoft.com/office/drawing/2014/main" id="{333450AF-D07C-4FCE-A3B3-7A22DF5C01FF}"/>
                </a:ext>
              </a:extLst>
            </p:cNvPr>
            <p:cNvSpPr/>
            <p:nvPr/>
          </p:nvSpPr>
          <p:spPr>
            <a:xfrm>
              <a:off x="5986725" y="1747225"/>
              <a:ext cx="126975" cy="151050"/>
            </a:xfrm>
            <a:custGeom>
              <a:avLst/>
              <a:gdLst/>
              <a:ahLst/>
              <a:cxnLst/>
              <a:rect l="l" t="t" r="r" b="b"/>
              <a:pathLst>
                <a:path w="5079" h="6042" extrusionOk="0">
                  <a:moveTo>
                    <a:pt x="4789" y="1"/>
                  </a:moveTo>
                  <a:cubicBezTo>
                    <a:pt x="4769" y="1"/>
                    <a:pt x="4750" y="3"/>
                    <a:pt x="4731" y="8"/>
                  </a:cubicBezTo>
                  <a:cubicBezTo>
                    <a:pt x="4303" y="141"/>
                    <a:pt x="3982" y="382"/>
                    <a:pt x="3795" y="809"/>
                  </a:cubicBezTo>
                  <a:cubicBezTo>
                    <a:pt x="3528" y="1477"/>
                    <a:pt x="4036" y="2440"/>
                    <a:pt x="3982" y="3134"/>
                  </a:cubicBezTo>
                  <a:cubicBezTo>
                    <a:pt x="3715" y="4791"/>
                    <a:pt x="0" y="2734"/>
                    <a:pt x="1203" y="5540"/>
                  </a:cubicBezTo>
                  <a:cubicBezTo>
                    <a:pt x="1230" y="5647"/>
                    <a:pt x="1230" y="5753"/>
                    <a:pt x="1257" y="5860"/>
                  </a:cubicBezTo>
                  <a:cubicBezTo>
                    <a:pt x="1306" y="5990"/>
                    <a:pt x="1404" y="6041"/>
                    <a:pt x="1502" y="6041"/>
                  </a:cubicBezTo>
                  <a:cubicBezTo>
                    <a:pt x="1667" y="6041"/>
                    <a:pt x="1831" y="5894"/>
                    <a:pt x="1764" y="5727"/>
                  </a:cubicBezTo>
                  <a:cubicBezTo>
                    <a:pt x="1738" y="5647"/>
                    <a:pt x="1738" y="5540"/>
                    <a:pt x="1711" y="5486"/>
                  </a:cubicBezTo>
                  <a:cubicBezTo>
                    <a:pt x="1631" y="5139"/>
                    <a:pt x="1069" y="4471"/>
                    <a:pt x="1844" y="4337"/>
                  </a:cubicBezTo>
                  <a:cubicBezTo>
                    <a:pt x="2566" y="4230"/>
                    <a:pt x="4544" y="4604"/>
                    <a:pt x="4383" y="2787"/>
                  </a:cubicBezTo>
                  <a:cubicBezTo>
                    <a:pt x="4303" y="1771"/>
                    <a:pt x="3715" y="836"/>
                    <a:pt x="4704" y="408"/>
                  </a:cubicBezTo>
                  <a:cubicBezTo>
                    <a:pt x="4864" y="328"/>
                    <a:pt x="5078" y="302"/>
                    <a:pt x="4998" y="114"/>
                  </a:cubicBezTo>
                  <a:cubicBezTo>
                    <a:pt x="4976" y="48"/>
                    <a:pt x="4882" y="1"/>
                    <a:pt x="47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010;p53">
              <a:extLst>
                <a:ext uri="{FF2B5EF4-FFF2-40B4-BE49-F238E27FC236}">
                  <a16:creationId xmlns:a16="http://schemas.microsoft.com/office/drawing/2014/main" id="{9E474993-1DD9-4F48-A9F5-C616046A2181}"/>
                </a:ext>
              </a:extLst>
            </p:cNvPr>
            <p:cNvSpPr/>
            <p:nvPr/>
          </p:nvSpPr>
          <p:spPr>
            <a:xfrm>
              <a:off x="6111000" y="1753475"/>
              <a:ext cx="86200" cy="157100"/>
            </a:xfrm>
            <a:custGeom>
              <a:avLst/>
              <a:gdLst/>
              <a:ahLst/>
              <a:cxnLst/>
              <a:rect l="l" t="t" r="r" b="b"/>
              <a:pathLst>
                <a:path w="3448" h="6284" extrusionOk="0">
                  <a:moveTo>
                    <a:pt x="2019" y="0"/>
                  </a:moveTo>
                  <a:cubicBezTo>
                    <a:pt x="1923" y="0"/>
                    <a:pt x="1827" y="86"/>
                    <a:pt x="1818" y="265"/>
                  </a:cubicBezTo>
                  <a:cubicBezTo>
                    <a:pt x="1764" y="399"/>
                    <a:pt x="1737" y="533"/>
                    <a:pt x="1497" y="827"/>
                  </a:cubicBezTo>
                  <a:cubicBezTo>
                    <a:pt x="1530" y="785"/>
                    <a:pt x="1543" y="767"/>
                    <a:pt x="1542" y="767"/>
                  </a:cubicBezTo>
                  <a:lnTo>
                    <a:pt x="1542" y="767"/>
                  </a:lnTo>
                  <a:cubicBezTo>
                    <a:pt x="1534" y="767"/>
                    <a:pt x="1084" y="1316"/>
                    <a:pt x="1016" y="1655"/>
                  </a:cubicBezTo>
                  <a:cubicBezTo>
                    <a:pt x="936" y="1949"/>
                    <a:pt x="1016" y="2350"/>
                    <a:pt x="1283" y="2590"/>
                  </a:cubicBezTo>
                  <a:cubicBezTo>
                    <a:pt x="1470" y="2804"/>
                    <a:pt x="1844" y="2858"/>
                    <a:pt x="2112" y="3018"/>
                  </a:cubicBezTo>
                  <a:cubicBezTo>
                    <a:pt x="3368" y="4087"/>
                    <a:pt x="0" y="5022"/>
                    <a:pt x="1711" y="6225"/>
                  </a:cubicBezTo>
                  <a:cubicBezTo>
                    <a:pt x="1761" y="6266"/>
                    <a:pt x="1814" y="6283"/>
                    <a:pt x="1864" y="6283"/>
                  </a:cubicBezTo>
                  <a:cubicBezTo>
                    <a:pt x="2077" y="6283"/>
                    <a:pt x="2238" y="5966"/>
                    <a:pt x="1978" y="5771"/>
                  </a:cubicBezTo>
                  <a:cubicBezTo>
                    <a:pt x="1871" y="5690"/>
                    <a:pt x="1764" y="5610"/>
                    <a:pt x="1737" y="5503"/>
                  </a:cubicBezTo>
                  <a:cubicBezTo>
                    <a:pt x="1737" y="4996"/>
                    <a:pt x="3448" y="4167"/>
                    <a:pt x="2673" y="2991"/>
                  </a:cubicBezTo>
                  <a:cubicBezTo>
                    <a:pt x="2299" y="2430"/>
                    <a:pt x="1818" y="2564"/>
                    <a:pt x="1497" y="2216"/>
                  </a:cubicBezTo>
                  <a:cubicBezTo>
                    <a:pt x="1176" y="1735"/>
                    <a:pt x="1737" y="1281"/>
                    <a:pt x="2031" y="827"/>
                  </a:cubicBezTo>
                  <a:cubicBezTo>
                    <a:pt x="2377" y="290"/>
                    <a:pt x="2197" y="0"/>
                    <a:pt x="20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011;p53">
              <a:extLst>
                <a:ext uri="{FF2B5EF4-FFF2-40B4-BE49-F238E27FC236}">
                  <a16:creationId xmlns:a16="http://schemas.microsoft.com/office/drawing/2014/main" id="{333AC2D2-A554-4481-B162-933E46C9B15B}"/>
                </a:ext>
              </a:extLst>
            </p:cNvPr>
            <p:cNvSpPr/>
            <p:nvPr/>
          </p:nvSpPr>
          <p:spPr>
            <a:xfrm>
              <a:off x="6218550" y="1753225"/>
              <a:ext cx="68850" cy="161900"/>
            </a:xfrm>
            <a:custGeom>
              <a:avLst/>
              <a:gdLst/>
              <a:ahLst/>
              <a:cxnLst/>
              <a:rect l="l" t="t" r="r" b="b"/>
              <a:pathLst>
                <a:path w="2754" h="6476" extrusionOk="0">
                  <a:moveTo>
                    <a:pt x="531" y="0"/>
                  </a:moveTo>
                  <a:cubicBezTo>
                    <a:pt x="461" y="0"/>
                    <a:pt x="389" y="40"/>
                    <a:pt x="348" y="142"/>
                  </a:cubicBezTo>
                  <a:cubicBezTo>
                    <a:pt x="1" y="1024"/>
                    <a:pt x="776" y="1157"/>
                    <a:pt x="1177" y="1478"/>
                  </a:cubicBezTo>
                  <a:cubicBezTo>
                    <a:pt x="1391" y="1638"/>
                    <a:pt x="1604" y="1986"/>
                    <a:pt x="1578" y="2280"/>
                  </a:cubicBezTo>
                  <a:cubicBezTo>
                    <a:pt x="1551" y="2440"/>
                    <a:pt x="1417" y="2600"/>
                    <a:pt x="1310" y="2761"/>
                  </a:cubicBezTo>
                  <a:cubicBezTo>
                    <a:pt x="268" y="4284"/>
                    <a:pt x="1150" y="4738"/>
                    <a:pt x="1872" y="5647"/>
                  </a:cubicBezTo>
                  <a:cubicBezTo>
                    <a:pt x="1952" y="5754"/>
                    <a:pt x="2005" y="5834"/>
                    <a:pt x="1979" y="5968"/>
                  </a:cubicBezTo>
                  <a:cubicBezTo>
                    <a:pt x="1925" y="6075"/>
                    <a:pt x="1872" y="6101"/>
                    <a:pt x="1872" y="6208"/>
                  </a:cubicBezTo>
                  <a:cubicBezTo>
                    <a:pt x="1872" y="6342"/>
                    <a:pt x="2005" y="6476"/>
                    <a:pt x="2139" y="6476"/>
                  </a:cubicBezTo>
                  <a:cubicBezTo>
                    <a:pt x="2460" y="6476"/>
                    <a:pt x="2754" y="5861"/>
                    <a:pt x="2353" y="5326"/>
                  </a:cubicBezTo>
                  <a:cubicBezTo>
                    <a:pt x="1845" y="4578"/>
                    <a:pt x="936" y="4338"/>
                    <a:pt x="1711" y="3108"/>
                  </a:cubicBezTo>
                  <a:cubicBezTo>
                    <a:pt x="1925" y="2761"/>
                    <a:pt x="2192" y="2440"/>
                    <a:pt x="2005" y="1932"/>
                  </a:cubicBezTo>
                  <a:cubicBezTo>
                    <a:pt x="1578" y="623"/>
                    <a:pt x="375" y="1157"/>
                    <a:pt x="723" y="222"/>
                  </a:cubicBezTo>
                  <a:cubicBezTo>
                    <a:pt x="756" y="106"/>
                    <a:pt x="645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012;p53">
              <a:extLst>
                <a:ext uri="{FF2B5EF4-FFF2-40B4-BE49-F238E27FC236}">
                  <a16:creationId xmlns:a16="http://schemas.microsoft.com/office/drawing/2014/main" id="{3A202549-E2CB-4653-8276-D449858C542E}"/>
                </a:ext>
              </a:extLst>
            </p:cNvPr>
            <p:cNvSpPr/>
            <p:nvPr/>
          </p:nvSpPr>
          <p:spPr>
            <a:xfrm>
              <a:off x="6276025" y="1740725"/>
              <a:ext cx="130975" cy="105475"/>
            </a:xfrm>
            <a:custGeom>
              <a:avLst/>
              <a:gdLst/>
              <a:ahLst/>
              <a:cxnLst/>
              <a:rect l="l" t="t" r="r" b="b"/>
              <a:pathLst>
                <a:path w="5239" h="4219" extrusionOk="0">
                  <a:moveTo>
                    <a:pt x="214" y="0"/>
                  </a:moveTo>
                  <a:cubicBezTo>
                    <a:pt x="107" y="0"/>
                    <a:pt x="0" y="107"/>
                    <a:pt x="0" y="187"/>
                  </a:cubicBezTo>
                  <a:cubicBezTo>
                    <a:pt x="117" y="1583"/>
                    <a:pt x="483" y="1879"/>
                    <a:pt x="917" y="1879"/>
                  </a:cubicBezTo>
                  <a:cubicBezTo>
                    <a:pt x="1238" y="1879"/>
                    <a:pt x="1596" y="1718"/>
                    <a:pt x="1919" y="1718"/>
                  </a:cubicBezTo>
                  <a:cubicBezTo>
                    <a:pt x="2063" y="1718"/>
                    <a:pt x="2201" y="1750"/>
                    <a:pt x="2325" y="1844"/>
                  </a:cubicBezTo>
                  <a:cubicBezTo>
                    <a:pt x="2780" y="2245"/>
                    <a:pt x="2646" y="2539"/>
                    <a:pt x="2619" y="3047"/>
                  </a:cubicBezTo>
                  <a:cubicBezTo>
                    <a:pt x="2549" y="3707"/>
                    <a:pt x="3143" y="4055"/>
                    <a:pt x="3577" y="4055"/>
                  </a:cubicBezTo>
                  <a:cubicBezTo>
                    <a:pt x="3636" y="4055"/>
                    <a:pt x="3691" y="4048"/>
                    <a:pt x="3742" y="4036"/>
                  </a:cubicBezTo>
                  <a:cubicBezTo>
                    <a:pt x="4089" y="3982"/>
                    <a:pt x="4223" y="3795"/>
                    <a:pt x="4490" y="3742"/>
                  </a:cubicBezTo>
                  <a:cubicBezTo>
                    <a:pt x="4517" y="3795"/>
                    <a:pt x="4544" y="3902"/>
                    <a:pt x="4597" y="4009"/>
                  </a:cubicBezTo>
                  <a:cubicBezTo>
                    <a:pt x="4612" y="4143"/>
                    <a:pt x="4717" y="4218"/>
                    <a:pt x="4831" y="4218"/>
                  </a:cubicBezTo>
                  <a:cubicBezTo>
                    <a:pt x="4922" y="4218"/>
                    <a:pt x="5019" y="4170"/>
                    <a:pt x="5078" y="4063"/>
                  </a:cubicBezTo>
                  <a:cubicBezTo>
                    <a:pt x="5238" y="3902"/>
                    <a:pt x="5105" y="3501"/>
                    <a:pt x="4944" y="3368"/>
                  </a:cubicBezTo>
                  <a:cubicBezTo>
                    <a:pt x="4864" y="3234"/>
                    <a:pt x="4731" y="3207"/>
                    <a:pt x="4544" y="3181"/>
                  </a:cubicBezTo>
                  <a:cubicBezTo>
                    <a:pt x="4521" y="3178"/>
                    <a:pt x="4499" y="3176"/>
                    <a:pt x="4477" y="3176"/>
                  </a:cubicBezTo>
                  <a:cubicBezTo>
                    <a:pt x="4149" y="3176"/>
                    <a:pt x="3927" y="3481"/>
                    <a:pt x="3605" y="3481"/>
                  </a:cubicBezTo>
                  <a:cubicBezTo>
                    <a:pt x="3547" y="3481"/>
                    <a:pt x="3487" y="3471"/>
                    <a:pt x="3421" y="3448"/>
                  </a:cubicBezTo>
                  <a:cubicBezTo>
                    <a:pt x="3207" y="3341"/>
                    <a:pt x="3181" y="3261"/>
                    <a:pt x="3181" y="3181"/>
                  </a:cubicBezTo>
                  <a:cubicBezTo>
                    <a:pt x="3154" y="2833"/>
                    <a:pt x="3475" y="1764"/>
                    <a:pt x="2379" y="1337"/>
                  </a:cubicBezTo>
                  <a:cubicBezTo>
                    <a:pt x="2234" y="1277"/>
                    <a:pt x="2097" y="1254"/>
                    <a:pt x="1968" y="1254"/>
                  </a:cubicBezTo>
                  <a:cubicBezTo>
                    <a:pt x="1552" y="1254"/>
                    <a:pt x="1221" y="1491"/>
                    <a:pt x="966" y="1491"/>
                  </a:cubicBezTo>
                  <a:cubicBezTo>
                    <a:pt x="733" y="1491"/>
                    <a:pt x="564" y="1293"/>
                    <a:pt x="455" y="535"/>
                  </a:cubicBezTo>
                  <a:cubicBezTo>
                    <a:pt x="401" y="294"/>
                    <a:pt x="455" y="0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013;p53">
              <a:extLst>
                <a:ext uri="{FF2B5EF4-FFF2-40B4-BE49-F238E27FC236}">
                  <a16:creationId xmlns:a16="http://schemas.microsoft.com/office/drawing/2014/main" id="{48A65018-D62E-4BF0-89E0-10407261A77B}"/>
                </a:ext>
              </a:extLst>
            </p:cNvPr>
            <p:cNvSpPr/>
            <p:nvPr/>
          </p:nvSpPr>
          <p:spPr>
            <a:xfrm>
              <a:off x="5986050" y="1413400"/>
              <a:ext cx="374175" cy="376775"/>
            </a:xfrm>
            <a:custGeom>
              <a:avLst/>
              <a:gdLst/>
              <a:ahLst/>
              <a:cxnLst/>
              <a:rect l="l" t="t" r="r" b="b"/>
              <a:pathLst>
                <a:path w="14967" h="15071" extrusionOk="0">
                  <a:moveTo>
                    <a:pt x="7295" y="1"/>
                  </a:moveTo>
                  <a:cubicBezTo>
                    <a:pt x="3675" y="1"/>
                    <a:pt x="107" y="2300"/>
                    <a:pt x="1" y="7000"/>
                  </a:cubicBezTo>
                  <a:cubicBezTo>
                    <a:pt x="1" y="7615"/>
                    <a:pt x="54" y="8203"/>
                    <a:pt x="188" y="8817"/>
                  </a:cubicBezTo>
                  <a:cubicBezTo>
                    <a:pt x="615" y="10581"/>
                    <a:pt x="1765" y="11998"/>
                    <a:pt x="3528" y="12559"/>
                  </a:cubicBezTo>
                  <a:cubicBezTo>
                    <a:pt x="2725" y="13078"/>
                    <a:pt x="2611" y="14141"/>
                    <a:pt x="3260" y="14141"/>
                  </a:cubicBezTo>
                  <a:cubicBezTo>
                    <a:pt x="3345" y="14141"/>
                    <a:pt x="3443" y="14123"/>
                    <a:pt x="3555" y="14082"/>
                  </a:cubicBezTo>
                  <a:cubicBezTo>
                    <a:pt x="3555" y="14471"/>
                    <a:pt x="3743" y="14593"/>
                    <a:pt x="4035" y="14593"/>
                  </a:cubicBezTo>
                  <a:cubicBezTo>
                    <a:pt x="4125" y="14593"/>
                    <a:pt x="4224" y="14582"/>
                    <a:pt x="4330" y="14563"/>
                  </a:cubicBezTo>
                  <a:cubicBezTo>
                    <a:pt x="4411" y="14547"/>
                    <a:pt x="4483" y="14521"/>
                    <a:pt x="4556" y="14521"/>
                  </a:cubicBezTo>
                  <a:cubicBezTo>
                    <a:pt x="4604" y="14521"/>
                    <a:pt x="4652" y="14532"/>
                    <a:pt x="4704" y="14563"/>
                  </a:cubicBezTo>
                  <a:cubicBezTo>
                    <a:pt x="4945" y="14617"/>
                    <a:pt x="5292" y="14697"/>
                    <a:pt x="5559" y="14724"/>
                  </a:cubicBezTo>
                  <a:cubicBezTo>
                    <a:pt x="5894" y="14777"/>
                    <a:pt x="6007" y="14804"/>
                    <a:pt x="6071" y="14804"/>
                  </a:cubicBezTo>
                  <a:cubicBezTo>
                    <a:pt x="6134" y="14804"/>
                    <a:pt x="6147" y="14777"/>
                    <a:pt x="6281" y="14724"/>
                  </a:cubicBezTo>
                  <a:cubicBezTo>
                    <a:pt x="6361" y="14697"/>
                    <a:pt x="6628" y="14590"/>
                    <a:pt x="6735" y="14563"/>
                  </a:cubicBezTo>
                  <a:cubicBezTo>
                    <a:pt x="6869" y="14670"/>
                    <a:pt x="6896" y="14750"/>
                    <a:pt x="7029" y="14857"/>
                  </a:cubicBezTo>
                  <a:cubicBezTo>
                    <a:pt x="7163" y="14991"/>
                    <a:pt x="7350" y="15071"/>
                    <a:pt x="7484" y="15071"/>
                  </a:cubicBezTo>
                  <a:cubicBezTo>
                    <a:pt x="7697" y="15071"/>
                    <a:pt x="7911" y="14884"/>
                    <a:pt x="8072" y="14697"/>
                  </a:cubicBezTo>
                  <a:cubicBezTo>
                    <a:pt x="8152" y="14617"/>
                    <a:pt x="8179" y="14563"/>
                    <a:pt x="8232" y="14536"/>
                  </a:cubicBezTo>
                  <a:cubicBezTo>
                    <a:pt x="8339" y="14483"/>
                    <a:pt x="8472" y="14483"/>
                    <a:pt x="8579" y="14483"/>
                  </a:cubicBezTo>
                  <a:lnTo>
                    <a:pt x="9194" y="14483"/>
                  </a:lnTo>
                  <a:cubicBezTo>
                    <a:pt x="9458" y="14549"/>
                    <a:pt x="9541" y="14597"/>
                    <a:pt x="9756" y="14597"/>
                  </a:cubicBezTo>
                  <a:cubicBezTo>
                    <a:pt x="9802" y="14597"/>
                    <a:pt x="9854" y="14595"/>
                    <a:pt x="9916" y="14590"/>
                  </a:cubicBezTo>
                  <a:cubicBezTo>
                    <a:pt x="10156" y="14590"/>
                    <a:pt x="10317" y="14483"/>
                    <a:pt x="10450" y="14269"/>
                  </a:cubicBezTo>
                  <a:cubicBezTo>
                    <a:pt x="10504" y="14162"/>
                    <a:pt x="10530" y="14055"/>
                    <a:pt x="10610" y="13949"/>
                  </a:cubicBezTo>
                  <a:lnTo>
                    <a:pt x="10637" y="13922"/>
                  </a:lnTo>
                  <a:cubicBezTo>
                    <a:pt x="10673" y="13893"/>
                    <a:pt x="10716" y="13882"/>
                    <a:pt x="10763" y="13882"/>
                  </a:cubicBezTo>
                  <a:cubicBezTo>
                    <a:pt x="10893" y="13882"/>
                    <a:pt x="11054" y="13970"/>
                    <a:pt x="11172" y="14029"/>
                  </a:cubicBezTo>
                  <a:lnTo>
                    <a:pt x="11386" y="14136"/>
                  </a:lnTo>
                  <a:cubicBezTo>
                    <a:pt x="11492" y="14162"/>
                    <a:pt x="11573" y="14189"/>
                    <a:pt x="11679" y="14189"/>
                  </a:cubicBezTo>
                  <a:lnTo>
                    <a:pt x="11706" y="14189"/>
                  </a:lnTo>
                  <a:cubicBezTo>
                    <a:pt x="11947" y="14162"/>
                    <a:pt x="12107" y="14002"/>
                    <a:pt x="12214" y="13761"/>
                  </a:cubicBezTo>
                  <a:cubicBezTo>
                    <a:pt x="12375" y="13822"/>
                    <a:pt x="12552" y="13856"/>
                    <a:pt x="12728" y="13856"/>
                  </a:cubicBezTo>
                  <a:cubicBezTo>
                    <a:pt x="13019" y="13856"/>
                    <a:pt x="13307" y="13764"/>
                    <a:pt x="13523" y="13548"/>
                  </a:cubicBezTo>
                  <a:cubicBezTo>
                    <a:pt x="13630" y="13467"/>
                    <a:pt x="13711" y="13280"/>
                    <a:pt x="13764" y="13120"/>
                  </a:cubicBezTo>
                  <a:cubicBezTo>
                    <a:pt x="13791" y="12960"/>
                    <a:pt x="13791" y="12799"/>
                    <a:pt x="13764" y="12586"/>
                  </a:cubicBezTo>
                  <a:cubicBezTo>
                    <a:pt x="13711" y="12479"/>
                    <a:pt x="13684" y="12398"/>
                    <a:pt x="13630" y="12292"/>
                  </a:cubicBezTo>
                  <a:cubicBezTo>
                    <a:pt x="13417" y="11891"/>
                    <a:pt x="13016" y="11517"/>
                    <a:pt x="12642" y="11276"/>
                  </a:cubicBezTo>
                  <a:cubicBezTo>
                    <a:pt x="14299" y="10581"/>
                    <a:pt x="14967" y="8844"/>
                    <a:pt x="14913" y="7053"/>
                  </a:cubicBezTo>
                  <a:cubicBezTo>
                    <a:pt x="14724" y="2387"/>
                    <a:pt x="10983" y="1"/>
                    <a:pt x="7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014;p53">
              <a:extLst>
                <a:ext uri="{FF2B5EF4-FFF2-40B4-BE49-F238E27FC236}">
                  <a16:creationId xmlns:a16="http://schemas.microsoft.com/office/drawing/2014/main" id="{C7F93F5D-9532-4C8A-B27B-0D60E684362D}"/>
                </a:ext>
              </a:extLst>
            </p:cNvPr>
            <p:cNvSpPr/>
            <p:nvPr/>
          </p:nvSpPr>
          <p:spPr>
            <a:xfrm>
              <a:off x="6014900" y="1472675"/>
              <a:ext cx="309925" cy="247950"/>
            </a:xfrm>
            <a:custGeom>
              <a:avLst/>
              <a:gdLst/>
              <a:ahLst/>
              <a:cxnLst/>
              <a:rect l="l" t="t" r="r" b="b"/>
              <a:pathLst>
                <a:path w="12397" h="9918" extrusionOk="0">
                  <a:moveTo>
                    <a:pt x="6711" y="1"/>
                  </a:moveTo>
                  <a:cubicBezTo>
                    <a:pt x="3449" y="1"/>
                    <a:pt x="1" y="2028"/>
                    <a:pt x="397" y="5832"/>
                  </a:cubicBezTo>
                  <a:cubicBezTo>
                    <a:pt x="717" y="8682"/>
                    <a:pt x="2950" y="9918"/>
                    <a:pt x="5599" y="9918"/>
                  </a:cubicBezTo>
                  <a:cubicBezTo>
                    <a:pt x="6924" y="9918"/>
                    <a:pt x="8352" y="9609"/>
                    <a:pt x="9697" y="9039"/>
                  </a:cubicBezTo>
                  <a:cubicBezTo>
                    <a:pt x="11087" y="8451"/>
                    <a:pt x="11888" y="7702"/>
                    <a:pt x="12209" y="6259"/>
                  </a:cubicBezTo>
                  <a:cubicBezTo>
                    <a:pt x="12396" y="5217"/>
                    <a:pt x="12263" y="3934"/>
                    <a:pt x="11862" y="2945"/>
                  </a:cubicBezTo>
                  <a:cubicBezTo>
                    <a:pt x="11100" y="955"/>
                    <a:pt x="8949" y="1"/>
                    <a:pt x="67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015;p53">
              <a:extLst>
                <a:ext uri="{FF2B5EF4-FFF2-40B4-BE49-F238E27FC236}">
                  <a16:creationId xmlns:a16="http://schemas.microsoft.com/office/drawing/2014/main" id="{1F255D5D-415E-4472-934C-1A2623307E73}"/>
                </a:ext>
              </a:extLst>
            </p:cNvPr>
            <p:cNvSpPr/>
            <p:nvPr/>
          </p:nvSpPr>
          <p:spPr>
            <a:xfrm>
              <a:off x="6065475" y="1611450"/>
              <a:ext cx="42200" cy="23425"/>
            </a:xfrm>
            <a:custGeom>
              <a:avLst/>
              <a:gdLst/>
              <a:ahLst/>
              <a:cxnLst/>
              <a:rect l="l" t="t" r="r" b="b"/>
              <a:pathLst>
                <a:path w="1688" h="937" extrusionOk="0">
                  <a:moveTo>
                    <a:pt x="689" y="0"/>
                  </a:moveTo>
                  <a:cubicBezTo>
                    <a:pt x="310" y="0"/>
                    <a:pt x="0" y="243"/>
                    <a:pt x="57" y="815"/>
                  </a:cubicBezTo>
                  <a:cubicBezTo>
                    <a:pt x="57" y="901"/>
                    <a:pt x="114" y="936"/>
                    <a:pt x="172" y="936"/>
                  </a:cubicBezTo>
                  <a:cubicBezTo>
                    <a:pt x="241" y="936"/>
                    <a:pt x="312" y="887"/>
                    <a:pt x="298" y="815"/>
                  </a:cubicBezTo>
                  <a:cubicBezTo>
                    <a:pt x="245" y="548"/>
                    <a:pt x="298" y="334"/>
                    <a:pt x="565" y="254"/>
                  </a:cubicBezTo>
                  <a:cubicBezTo>
                    <a:pt x="587" y="252"/>
                    <a:pt x="608" y="251"/>
                    <a:pt x="630" y="251"/>
                  </a:cubicBezTo>
                  <a:cubicBezTo>
                    <a:pt x="902" y="251"/>
                    <a:pt x="1167" y="403"/>
                    <a:pt x="1340" y="601"/>
                  </a:cubicBezTo>
                  <a:cubicBezTo>
                    <a:pt x="1397" y="658"/>
                    <a:pt x="1440" y="715"/>
                    <a:pt x="1499" y="715"/>
                  </a:cubicBezTo>
                  <a:cubicBezTo>
                    <a:pt x="1523" y="715"/>
                    <a:pt x="1549" y="705"/>
                    <a:pt x="1581" y="682"/>
                  </a:cubicBezTo>
                  <a:cubicBezTo>
                    <a:pt x="1661" y="655"/>
                    <a:pt x="1688" y="548"/>
                    <a:pt x="1634" y="494"/>
                  </a:cubicBezTo>
                  <a:cubicBezTo>
                    <a:pt x="1398" y="184"/>
                    <a:pt x="1018" y="0"/>
                    <a:pt x="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016;p53">
              <a:extLst>
                <a:ext uri="{FF2B5EF4-FFF2-40B4-BE49-F238E27FC236}">
                  <a16:creationId xmlns:a16="http://schemas.microsoft.com/office/drawing/2014/main" id="{AC1826D5-9EC2-4043-B779-D4964A3514F0}"/>
                </a:ext>
              </a:extLst>
            </p:cNvPr>
            <p:cNvSpPr/>
            <p:nvPr/>
          </p:nvSpPr>
          <p:spPr>
            <a:xfrm>
              <a:off x="6256725" y="1585075"/>
              <a:ext cx="49150" cy="24575"/>
            </a:xfrm>
            <a:custGeom>
              <a:avLst/>
              <a:gdLst/>
              <a:ahLst/>
              <a:cxnLst/>
              <a:rect l="l" t="t" r="r" b="b"/>
              <a:pathLst>
                <a:path w="1966" h="983" extrusionOk="0">
                  <a:moveTo>
                    <a:pt x="1012" y="0"/>
                  </a:moveTo>
                  <a:cubicBezTo>
                    <a:pt x="831" y="0"/>
                    <a:pt x="630" y="74"/>
                    <a:pt x="425" y="267"/>
                  </a:cubicBezTo>
                  <a:cubicBezTo>
                    <a:pt x="291" y="374"/>
                    <a:pt x="158" y="587"/>
                    <a:pt x="51" y="801"/>
                  </a:cubicBezTo>
                  <a:cubicBezTo>
                    <a:pt x="1" y="918"/>
                    <a:pt x="75" y="982"/>
                    <a:pt x="158" y="982"/>
                  </a:cubicBezTo>
                  <a:cubicBezTo>
                    <a:pt x="208" y="982"/>
                    <a:pt x="261" y="959"/>
                    <a:pt x="291" y="908"/>
                  </a:cubicBezTo>
                  <a:cubicBezTo>
                    <a:pt x="435" y="541"/>
                    <a:pt x="741" y="240"/>
                    <a:pt x="1027" y="240"/>
                  </a:cubicBezTo>
                  <a:cubicBezTo>
                    <a:pt x="1219" y="240"/>
                    <a:pt x="1402" y="377"/>
                    <a:pt x="1521" y="721"/>
                  </a:cubicBezTo>
                  <a:cubicBezTo>
                    <a:pt x="1547" y="774"/>
                    <a:pt x="1627" y="801"/>
                    <a:pt x="1681" y="801"/>
                  </a:cubicBezTo>
                  <a:cubicBezTo>
                    <a:pt x="1965" y="740"/>
                    <a:pt x="1586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2017;p53">
              <a:extLst>
                <a:ext uri="{FF2B5EF4-FFF2-40B4-BE49-F238E27FC236}">
                  <a16:creationId xmlns:a16="http://schemas.microsoft.com/office/drawing/2014/main" id="{06518FFB-537A-4714-9D18-BE2DC9CE20C5}"/>
                </a:ext>
              </a:extLst>
            </p:cNvPr>
            <p:cNvSpPr/>
            <p:nvPr/>
          </p:nvSpPr>
          <p:spPr>
            <a:xfrm>
              <a:off x="6172475" y="1614450"/>
              <a:ext cx="31425" cy="20975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1069" y="0"/>
                  </a:moveTo>
                  <a:cubicBezTo>
                    <a:pt x="909" y="0"/>
                    <a:pt x="962" y="161"/>
                    <a:pt x="909" y="348"/>
                  </a:cubicBezTo>
                  <a:cubicBezTo>
                    <a:pt x="855" y="428"/>
                    <a:pt x="828" y="508"/>
                    <a:pt x="668" y="535"/>
                  </a:cubicBezTo>
                  <a:cubicBezTo>
                    <a:pt x="641" y="539"/>
                    <a:pt x="614" y="542"/>
                    <a:pt x="588" y="542"/>
                  </a:cubicBezTo>
                  <a:cubicBezTo>
                    <a:pt x="463" y="542"/>
                    <a:pt x="356" y="490"/>
                    <a:pt x="267" y="401"/>
                  </a:cubicBezTo>
                  <a:cubicBezTo>
                    <a:pt x="240" y="379"/>
                    <a:pt x="211" y="370"/>
                    <a:pt x="184" y="370"/>
                  </a:cubicBezTo>
                  <a:cubicBezTo>
                    <a:pt x="80" y="370"/>
                    <a:pt x="1" y="509"/>
                    <a:pt x="107" y="615"/>
                  </a:cubicBezTo>
                  <a:cubicBezTo>
                    <a:pt x="279" y="768"/>
                    <a:pt x="474" y="839"/>
                    <a:pt x="655" y="839"/>
                  </a:cubicBezTo>
                  <a:cubicBezTo>
                    <a:pt x="980" y="839"/>
                    <a:pt x="1256" y="609"/>
                    <a:pt x="1256" y="214"/>
                  </a:cubicBezTo>
                  <a:cubicBezTo>
                    <a:pt x="1256" y="80"/>
                    <a:pt x="1149" y="0"/>
                    <a:pt x="10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2018;p53">
              <a:extLst>
                <a:ext uri="{FF2B5EF4-FFF2-40B4-BE49-F238E27FC236}">
                  <a16:creationId xmlns:a16="http://schemas.microsoft.com/office/drawing/2014/main" id="{80884C68-B270-4A17-8374-A0C61C1C567E}"/>
                </a:ext>
              </a:extLst>
            </p:cNvPr>
            <p:cNvSpPr/>
            <p:nvPr/>
          </p:nvSpPr>
          <p:spPr>
            <a:xfrm>
              <a:off x="6074250" y="1640825"/>
              <a:ext cx="39100" cy="38125"/>
            </a:xfrm>
            <a:custGeom>
              <a:avLst/>
              <a:gdLst/>
              <a:ahLst/>
              <a:cxnLst/>
              <a:rect l="l" t="t" r="r" b="b"/>
              <a:pathLst>
                <a:path w="1564" h="1525" extrusionOk="0">
                  <a:moveTo>
                    <a:pt x="785" y="1"/>
                  </a:moveTo>
                  <a:cubicBezTo>
                    <a:pt x="395" y="1"/>
                    <a:pt x="0" y="255"/>
                    <a:pt x="0" y="763"/>
                  </a:cubicBezTo>
                  <a:cubicBezTo>
                    <a:pt x="0" y="1270"/>
                    <a:pt x="388" y="1524"/>
                    <a:pt x="775" y="1524"/>
                  </a:cubicBezTo>
                  <a:cubicBezTo>
                    <a:pt x="1163" y="1524"/>
                    <a:pt x="1550" y="1270"/>
                    <a:pt x="1550" y="763"/>
                  </a:cubicBezTo>
                  <a:cubicBezTo>
                    <a:pt x="1564" y="255"/>
                    <a:pt x="1176" y="1"/>
                    <a:pt x="7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019;p53">
              <a:extLst>
                <a:ext uri="{FF2B5EF4-FFF2-40B4-BE49-F238E27FC236}">
                  <a16:creationId xmlns:a16="http://schemas.microsoft.com/office/drawing/2014/main" id="{E96B4D70-8A8C-43D3-8527-D6395E4C038D}"/>
                </a:ext>
              </a:extLst>
            </p:cNvPr>
            <p:cNvSpPr/>
            <p:nvPr/>
          </p:nvSpPr>
          <p:spPr>
            <a:xfrm>
              <a:off x="6250625" y="162045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03" y="1"/>
                  </a:moveTo>
                  <a:cubicBezTo>
                    <a:pt x="402" y="1"/>
                    <a:pt x="1" y="268"/>
                    <a:pt x="1" y="803"/>
                  </a:cubicBezTo>
                  <a:cubicBezTo>
                    <a:pt x="1" y="1337"/>
                    <a:pt x="402" y="1604"/>
                    <a:pt x="803" y="1604"/>
                  </a:cubicBezTo>
                  <a:cubicBezTo>
                    <a:pt x="1203" y="1604"/>
                    <a:pt x="1604" y="1337"/>
                    <a:pt x="1604" y="803"/>
                  </a:cubicBezTo>
                  <a:cubicBezTo>
                    <a:pt x="1604" y="268"/>
                    <a:pt x="1203" y="1"/>
                    <a:pt x="8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4667996D-F364-48E0-9E70-03DEA05C5A31}"/>
              </a:ext>
            </a:extLst>
          </p:cNvPr>
          <p:cNvSpPr txBox="1"/>
          <p:nvPr/>
        </p:nvSpPr>
        <p:spPr>
          <a:xfrm>
            <a:off x="676275" y="1447800"/>
            <a:ext cx="11049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/>
              <a:t>a)</a:t>
            </a:r>
            <a:endParaRPr lang="en-US" sz="4000" dirty="0"/>
          </a:p>
        </p:txBody>
      </p:sp>
    </p:spTree>
    <p:extLst>
      <p:ext uri="{BB962C8B-B14F-4D97-AF65-F5344CB8AC3E}">
        <p14:creationId xmlns:p14="http://schemas.microsoft.com/office/powerpoint/2010/main" val="1381571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4" grpId="0" animBg="1"/>
      <p:bldP spid="25" grpId="0" animBg="1"/>
      <p:bldP spid="26" grpId="0" animBg="1"/>
      <p:bldP spid="27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52902F94-C396-4D79-AFFB-9C105098CB05}"/>
              </a:ext>
            </a:extLst>
          </p:cNvPr>
          <p:cNvGrpSpPr/>
          <p:nvPr/>
        </p:nvGrpSpPr>
        <p:grpSpPr>
          <a:xfrm>
            <a:off x="248478" y="0"/>
            <a:ext cx="11943521" cy="6383205"/>
            <a:chOff x="6546822" y="3198441"/>
            <a:chExt cx="2507644" cy="843563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352707D2-CFAF-4935-B78F-9BAEBE9B0AD4}"/>
                </a:ext>
              </a:extLst>
            </p:cNvPr>
            <p:cNvSpPr/>
            <p:nvPr/>
          </p:nvSpPr>
          <p:spPr>
            <a:xfrm>
              <a:off x="6546822" y="3272563"/>
              <a:ext cx="2507644" cy="769441"/>
            </a:xfrm>
            <a:prstGeom prst="roundRect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B2FECD0-F5B8-42FC-A4D9-C5C5414F2C0C}"/>
                </a:ext>
              </a:extLst>
            </p:cNvPr>
            <p:cNvSpPr txBox="1"/>
            <p:nvPr/>
          </p:nvSpPr>
          <p:spPr>
            <a:xfrm>
              <a:off x="6546824" y="3198441"/>
              <a:ext cx="2507641" cy="146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sp>
        <p:nvSpPr>
          <p:cNvPr id="14" name="Bong bóng Ý nghĩ: Hình đám mây 5">
            <a:extLst>
              <a:ext uri="{FF2B5EF4-FFF2-40B4-BE49-F238E27FC236}">
                <a16:creationId xmlns:a16="http://schemas.microsoft.com/office/drawing/2014/main" id="{4D1C1958-DA9E-401B-8AB6-1847DD134AE0}"/>
              </a:ext>
            </a:extLst>
          </p:cNvPr>
          <p:cNvSpPr/>
          <p:nvPr/>
        </p:nvSpPr>
        <p:spPr>
          <a:xfrm>
            <a:off x="403124" y="819150"/>
            <a:ext cx="7354528" cy="3133417"/>
          </a:xfrm>
          <a:prstGeom prst="wedgeEllipseCallout">
            <a:avLst>
              <a:gd name="adj1" fmla="val 4421"/>
              <a:gd name="adj2" fmla="val 66452"/>
            </a:avLst>
          </a:prstGeom>
          <a:solidFill>
            <a:srgbClr val="FFFF00"/>
          </a:solidFill>
          <a:ln w="25400" cap="flat" cmpd="sng" algn="ctr">
            <a:solidFill>
              <a:srgbClr val="B8C189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917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nl-NL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Calibri" panose="020F0502020204030204" pitchFamily="34" charset="0"/>
                <a:cs typeface="+mn-cs"/>
                <a:sym typeface="Arial"/>
              </a:rPr>
              <a:t>Nếu có 36 quả cam xếp đều vào 4 túi thì mỗi túi có bao nhiêu quả cam? Ta có phép chia nào?</a:t>
            </a:r>
            <a:endParaRPr kumimoji="0" lang="en-US" sz="3200" b="0" i="0" u="none" strike="noStrike" kern="0" cap="none" spc="0" normalizeH="0" baseline="0" noProof="0" dirty="0">
              <a:ln>
                <a:noFill/>
              </a:ln>
              <a:solidFill>
                <a:srgbClr val="63432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Hộp Văn bản 8">
                <a:extLst>
                  <a:ext uri="{FF2B5EF4-FFF2-40B4-BE49-F238E27FC236}">
                    <a16:creationId xmlns:a16="http://schemas.microsoft.com/office/drawing/2014/main" id="{F28AB866-0CA1-4195-B63C-0C5951F11BBF}"/>
                  </a:ext>
                </a:extLst>
              </p:cNvPr>
              <p:cNvSpPr txBox="1"/>
              <p:nvPr/>
            </p:nvSpPr>
            <p:spPr>
              <a:xfrm>
                <a:off x="5614219" y="4625182"/>
                <a:ext cx="3755002" cy="4924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defTabSz="1219170">
                  <a:buClr>
                    <a:srgbClr val="000000"/>
                  </a:buClr>
                </a:pPr>
                <a14:m>
                  <m:oMath xmlns:m="http://schemas.openxmlformats.org/officeDocument/2006/math">
                    <m:r>
                      <a:rPr lang="en-US" sz="3200" i="1" kern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sym typeface="Arial"/>
                      </a:rPr>
                      <m:t>36 :4=9</m:t>
                    </m:r>
                  </m:oMath>
                </a14:m>
                <a:r>
                  <a:rPr lang="en-US" sz="3200" kern="0" dirty="0">
                    <a:solidFill>
                      <a:srgbClr val="FF0000"/>
                    </a:solidFill>
                    <a:latin typeface="Arial"/>
                    <a:cs typeface="Arial"/>
                    <a:sym typeface="Arial"/>
                  </a:rPr>
                  <a:t> (</a:t>
                </a:r>
                <a:r>
                  <a:rPr lang="en-US" sz="3200" kern="0" dirty="0" err="1">
                    <a:solidFill>
                      <a:srgbClr val="FF0000"/>
                    </a:solidFill>
                    <a:latin typeface="Arial"/>
                    <a:cs typeface="Arial"/>
                    <a:sym typeface="Arial"/>
                  </a:rPr>
                  <a:t>quả</a:t>
                </a:r>
                <a:r>
                  <a:rPr lang="en-US" sz="3200" kern="0" dirty="0">
                    <a:solidFill>
                      <a:srgbClr val="FF0000"/>
                    </a:solidFill>
                    <a:latin typeface="Arial"/>
                    <a:cs typeface="Arial"/>
                    <a:sym typeface="Arial"/>
                  </a:rPr>
                  <a:t> cam)</a:t>
                </a:r>
              </a:p>
            </p:txBody>
          </p:sp>
        </mc:Choice>
        <mc:Fallback xmlns="">
          <p:sp>
            <p:nvSpPr>
              <p:cNvPr id="15" name="Hộp Văn bản 8">
                <a:extLst>
                  <a:ext uri="{FF2B5EF4-FFF2-40B4-BE49-F238E27FC236}">
                    <a16:creationId xmlns:a16="http://schemas.microsoft.com/office/drawing/2014/main" id="{F28AB866-0CA1-4195-B63C-0C5951F11BB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14219" y="4625182"/>
                <a:ext cx="3755002" cy="492443"/>
              </a:xfrm>
              <a:prstGeom prst="rect">
                <a:avLst/>
              </a:prstGeom>
              <a:blipFill>
                <a:blip r:embed="rId3"/>
                <a:stretch>
                  <a:fillRect t="-25926" r="-5844" b="-4814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Mũi tên: Phải 9">
            <a:extLst>
              <a:ext uri="{FF2B5EF4-FFF2-40B4-BE49-F238E27FC236}">
                <a16:creationId xmlns:a16="http://schemas.microsoft.com/office/drawing/2014/main" id="{957C2EFD-01DE-42D0-A6FB-926EBBCAE404}"/>
              </a:ext>
            </a:extLst>
          </p:cNvPr>
          <p:cNvSpPr/>
          <p:nvPr/>
        </p:nvSpPr>
        <p:spPr>
          <a:xfrm>
            <a:off x="3962400" y="4586748"/>
            <a:ext cx="1304544" cy="569309"/>
          </a:xfrm>
          <a:prstGeom prst="rightArrow">
            <a:avLst/>
          </a:prstGeom>
          <a:solidFill>
            <a:srgbClr val="B8C189"/>
          </a:solidFill>
          <a:ln w="25400" cap="flat" cmpd="sng" algn="ctr">
            <a:solidFill>
              <a:srgbClr val="B8C189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US" sz="1867" b="0" i="0" u="none" strike="noStrike" kern="0" cap="none" spc="0" normalizeH="0" baseline="0" noProof="0">
              <a:ln>
                <a:noFill/>
              </a:ln>
              <a:solidFill>
                <a:srgbClr val="63432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84812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/>
      <p:bldP spid="1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A_任意多边形 8"/>
          <p:cNvSpPr/>
          <p:nvPr>
            <p:custDataLst>
              <p:tags r:id="rId1"/>
            </p:custDataLst>
          </p:nvPr>
        </p:nvSpPr>
        <p:spPr bwMode="auto">
          <a:xfrm>
            <a:off x="2397268" y="916404"/>
            <a:ext cx="9103360" cy="5123509"/>
          </a:xfrm>
          <a:custGeom>
            <a:avLst/>
            <a:gdLst>
              <a:gd name="T0" fmla="*/ 2061 w 2368"/>
              <a:gd name="T1" fmla="*/ 709 h 1583"/>
              <a:gd name="T2" fmla="*/ 1558 w 2368"/>
              <a:gd name="T3" fmla="*/ 270 h 1583"/>
              <a:gd name="T4" fmla="*/ 1308 w 2368"/>
              <a:gd name="T5" fmla="*/ 54 h 1583"/>
              <a:gd name="T6" fmla="*/ 1121 w 2368"/>
              <a:gd name="T7" fmla="*/ 136 h 1583"/>
              <a:gd name="T8" fmla="*/ 773 w 2368"/>
              <a:gd name="T9" fmla="*/ 0 h 1583"/>
              <a:gd name="T10" fmla="*/ 258 w 2368"/>
              <a:gd name="T11" fmla="*/ 514 h 1583"/>
              <a:gd name="T12" fmla="*/ 270 w 2368"/>
              <a:gd name="T13" fmla="*/ 622 h 1583"/>
              <a:gd name="T14" fmla="*/ 0 w 2368"/>
              <a:gd name="T15" fmla="*/ 1002 h 1583"/>
              <a:gd name="T16" fmla="*/ 403 w 2368"/>
              <a:gd name="T17" fmla="*/ 1406 h 1583"/>
              <a:gd name="T18" fmla="*/ 723 w 2368"/>
              <a:gd name="T19" fmla="*/ 1247 h 1583"/>
              <a:gd name="T20" fmla="*/ 1156 w 2368"/>
              <a:gd name="T21" fmla="*/ 1583 h 1583"/>
              <a:gd name="T22" fmla="*/ 1512 w 2368"/>
              <a:gd name="T23" fmla="*/ 1406 h 1583"/>
              <a:gd name="T24" fmla="*/ 2018 w 2368"/>
              <a:gd name="T25" fmla="*/ 1406 h 1583"/>
              <a:gd name="T26" fmla="*/ 2368 w 2368"/>
              <a:gd name="T27" fmla="*/ 1056 h 1583"/>
              <a:gd name="T28" fmla="*/ 2061 w 2368"/>
              <a:gd name="T29" fmla="*/ 709 h 1583"/>
              <a:gd name="connsiteX0" fmla="*/ 8704 w 10000"/>
              <a:gd name="connsiteY0" fmla="*/ 4479 h 10000"/>
              <a:gd name="connsiteX1" fmla="*/ 6492 w 10000"/>
              <a:gd name="connsiteY1" fmla="*/ 2461 h 10000"/>
              <a:gd name="connsiteX2" fmla="*/ 5524 w 10000"/>
              <a:gd name="connsiteY2" fmla="*/ 341 h 10000"/>
              <a:gd name="connsiteX3" fmla="*/ 4734 w 10000"/>
              <a:gd name="connsiteY3" fmla="*/ 859 h 10000"/>
              <a:gd name="connsiteX4" fmla="*/ 3264 w 10000"/>
              <a:gd name="connsiteY4" fmla="*/ 0 h 10000"/>
              <a:gd name="connsiteX5" fmla="*/ 1090 w 10000"/>
              <a:gd name="connsiteY5" fmla="*/ 3247 h 10000"/>
              <a:gd name="connsiteX6" fmla="*/ 1140 w 10000"/>
              <a:gd name="connsiteY6" fmla="*/ 3929 h 10000"/>
              <a:gd name="connsiteX7" fmla="*/ 0 w 10000"/>
              <a:gd name="connsiteY7" fmla="*/ 6330 h 10000"/>
              <a:gd name="connsiteX8" fmla="*/ 1702 w 10000"/>
              <a:gd name="connsiteY8" fmla="*/ 8882 h 10000"/>
              <a:gd name="connsiteX9" fmla="*/ 3053 w 10000"/>
              <a:gd name="connsiteY9" fmla="*/ 7877 h 10000"/>
              <a:gd name="connsiteX10" fmla="*/ 4882 w 10000"/>
              <a:gd name="connsiteY10" fmla="*/ 10000 h 10000"/>
              <a:gd name="connsiteX11" fmla="*/ 6385 w 10000"/>
              <a:gd name="connsiteY11" fmla="*/ 8882 h 10000"/>
              <a:gd name="connsiteX12" fmla="*/ 8522 w 10000"/>
              <a:gd name="connsiteY12" fmla="*/ 8882 h 10000"/>
              <a:gd name="connsiteX13" fmla="*/ 10000 w 10000"/>
              <a:gd name="connsiteY13" fmla="*/ 6671 h 10000"/>
              <a:gd name="connsiteX14" fmla="*/ 8704 w 10000"/>
              <a:gd name="connsiteY14" fmla="*/ 4479 h 10000"/>
              <a:gd name="connsiteX0-1" fmla="*/ 8704 w 10000"/>
              <a:gd name="connsiteY0-2" fmla="*/ 4479 h 10000"/>
              <a:gd name="connsiteX1-3" fmla="*/ 6492 w 10000"/>
              <a:gd name="connsiteY1-4" fmla="*/ 2461 h 10000"/>
              <a:gd name="connsiteX2-5" fmla="*/ 5872 w 10000"/>
              <a:gd name="connsiteY2-6" fmla="*/ 776 h 10000"/>
              <a:gd name="connsiteX3-7" fmla="*/ 4734 w 10000"/>
              <a:gd name="connsiteY3-8" fmla="*/ 859 h 10000"/>
              <a:gd name="connsiteX4-9" fmla="*/ 3264 w 10000"/>
              <a:gd name="connsiteY4-10" fmla="*/ 0 h 10000"/>
              <a:gd name="connsiteX5-11" fmla="*/ 1090 w 10000"/>
              <a:gd name="connsiteY5-12" fmla="*/ 3247 h 10000"/>
              <a:gd name="connsiteX6-13" fmla="*/ 1140 w 10000"/>
              <a:gd name="connsiteY6-14" fmla="*/ 3929 h 10000"/>
              <a:gd name="connsiteX7-15" fmla="*/ 0 w 10000"/>
              <a:gd name="connsiteY7-16" fmla="*/ 6330 h 10000"/>
              <a:gd name="connsiteX8-17" fmla="*/ 1702 w 10000"/>
              <a:gd name="connsiteY8-18" fmla="*/ 8882 h 10000"/>
              <a:gd name="connsiteX9-19" fmla="*/ 3053 w 10000"/>
              <a:gd name="connsiteY9-20" fmla="*/ 7877 h 10000"/>
              <a:gd name="connsiteX10-21" fmla="*/ 4882 w 10000"/>
              <a:gd name="connsiteY10-22" fmla="*/ 10000 h 10000"/>
              <a:gd name="connsiteX11-23" fmla="*/ 6385 w 10000"/>
              <a:gd name="connsiteY11-24" fmla="*/ 8882 h 10000"/>
              <a:gd name="connsiteX12-25" fmla="*/ 8522 w 10000"/>
              <a:gd name="connsiteY12-26" fmla="*/ 8882 h 10000"/>
              <a:gd name="connsiteX13-27" fmla="*/ 10000 w 10000"/>
              <a:gd name="connsiteY13-28" fmla="*/ 6671 h 10000"/>
              <a:gd name="connsiteX14-29" fmla="*/ 8704 w 10000"/>
              <a:gd name="connsiteY14-30" fmla="*/ 4479 h 1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</a:cxnLst>
            <a:rect l="l" t="t" r="r" b="b"/>
            <a:pathLst>
              <a:path w="10000" h="10000">
                <a:moveTo>
                  <a:pt x="8704" y="4479"/>
                </a:moveTo>
                <a:cubicBezTo>
                  <a:pt x="8518" y="2950"/>
                  <a:pt x="7561" y="2530"/>
                  <a:pt x="6492" y="2461"/>
                </a:cubicBezTo>
                <a:cubicBezTo>
                  <a:pt x="6416" y="1690"/>
                  <a:pt x="6165" y="1043"/>
                  <a:pt x="5872" y="776"/>
                </a:cubicBezTo>
                <a:cubicBezTo>
                  <a:pt x="5579" y="509"/>
                  <a:pt x="4928" y="543"/>
                  <a:pt x="4734" y="859"/>
                </a:cubicBezTo>
                <a:cubicBezTo>
                  <a:pt x="4345" y="328"/>
                  <a:pt x="3830" y="0"/>
                  <a:pt x="3264" y="0"/>
                </a:cubicBezTo>
                <a:cubicBezTo>
                  <a:pt x="2065" y="0"/>
                  <a:pt x="1090" y="1453"/>
                  <a:pt x="1090" y="3247"/>
                </a:cubicBezTo>
                <a:cubicBezTo>
                  <a:pt x="1090" y="3481"/>
                  <a:pt x="1111" y="3708"/>
                  <a:pt x="1140" y="3929"/>
                </a:cubicBezTo>
                <a:cubicBezTo>
                  <a:pt x="477" y="4277"/>
                  <a:pt x="0" y="5218"/>
                  <a:pt x="0" y="6330"/>
                </a:cubicBezTo>
                <a:cubicBezTo>
                  <a:pt x="0" y="7738"/>
                  <a:pt x="764" y="8882"/>
                  <a:pt x="1702" y="8882"/>
                </a:cubicBezTo>
                <a:cubicBezTo>
                  <a:pt x="2255" y="8882"/>
                  <a:pt x="2745" y="8484"/>
                  <a:pt x="3053" y="7877"/>
                </a:cubicBezTo>
                <a:cubicBezTo>
                  <a:pt x="3264" y="9097"/>
                  <a:pt x="4003" y="10000"/>
                  <a:pt x="4882" y="10000"/>
                </a:cubicBezTo>
                <a:cubicBezTo>
                  <a:pt x="5494" y="10000"/>
                  <a:pt x="6039" y="9558"/>
                  <a:pt x="6385" y="8882"/>
                </a:cubicBezTo>
                <a:lnTo>
                  <a:pt x="8522" y="8882"/>
                </a:lnTo>
                <a:cubicBezTo>
                  <a:pt x="9337" y="8882"/>
                  <a:pt x="10000" y="7890"/>
                  <a:pt x="10000" y="6671"/>
                </a:cubicBezTo>
                <a:cubicBezTo>
                  <a:pt x="10000" y="5540"/>
                  <a:pt x="9434" y="4611"/>
                  <a:pt x="8704" y="4479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63500">
            <a:solidFill>
              <a:srgbClr val="F23D3B"/>
            </a:solidFill>
            <a:rou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" name="PA_文本框 10"/>
          <p:cNvSpPr txBox="1"/>
          <p:nvPr>
            <p:custDataLst>
              <p:tags r:id="rId2"/>
            </p:custDataLst>
          </p:nvPr>
        </p:nvSpPr>
        <p:spPr>
          <a:xfrm>
            <a:off x="2734627" y="2260760"/>
            <a:ext cx="69872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>
                <a:ln w="0"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rPr>
              <a:t>TOÁN</a:t>
            </a:r>
          </a:p>
        </p:txBody>
      </p:sp>
      <p:pic>
        <p:nvPicPr>
          <p:cNvPr id="5" name="图片 15">
            <a:extLst>
              <a:ext uri="{FF2B5EF4-FFF2-40B4-BE49-F238E27FC236}">
                <a16:creationId xmlns:a16="http://schemas.microsoft.com/office/drawing/2014/main" id="{BE7CD627-E049-4C6F-8E64-238C1892AD01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72445" y="2533271"/>
            <a:ext cx="2319555" cy="4241913"/>
          </a:xfrm>
          <a:prstGeom prst="rect">
            <a:avLst/>
          </a:prstGeom>
        </p:spPr>
      </p:pic>
      <p:pic>
        <p:nvPicPr>
          <p:cNvPr id="6" name="图片 1">
            <a:extLst>
              <a:ext uri="{FF2B5EF4-FFF2-40B4-BE49-F238E27FC236}">
                <a16:creationId xmlns:a16="http://schemas.microsoft.com/office/drawing/2014/main" id="{B41F07C8-7D72-4EDE-AA49-B3B222178BE3}"/>
              </a:ext>
            </a:extLst>
          </p:cNvPr>
          <p:cNvPicPr>
            <a:picLocks noChangeAspect="1"/>
          </p:cNvPicPr>
          <p:nvPr/>
        </p:nvPicPr>
        <p:blipFill>
          <a:blip r:embed="rId6">
            <a:lum contrast="20000"/>
          </a:blip>
          <a:stretch>
            <a:fillRect/>
          </a:stretch>
        </p:blipFill>
        <p:spPr>
          <a:xfrm>
            <a:off x="281097" y="5020887"/>
            <a:ext cx="2610234" cy="1754297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CCD9EBD5-EBC3-48B1-8693-707F787ED2F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89380" y="2968646"/>
            <a:ext cx="6383065" cy="12863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6442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 p14:presetBounceEnd="2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0000">
                                          <p:cBhvr additive="base">
                                            <p:cTn id="22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0000">
                                          <p:cBhvr additive="base">
                                            <p:cTn id="23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 animBg="1"/>
          <p:bldP spid="1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1" presetID="49" presetClass="entr" presetSubtype="0" decel="10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 animBg="1"/>
          <p:bldP spid="11" grpId="0"/>
          <p:bldP spid="12" grpId="0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52902F94-C396-4D79-AFFB-9C105098CB05}"/>
              </a:ext>
            </a:extLst>
          </p:cNvPr>
          <p:cNvGrpSpPr/>
          <p:nvPr/>
        </p:nvGrpSpPr>
        <p:grpSpPr>
          <a:xfrm>
            <a:off x="248478" y="0"/>
            <a:ext cx="11943521" cy="6383205"/>
            <a:chOff x="6546822" y="3198441"/>
            <a:chExt cx="2507644" cy="843563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352707D2-CFAF-4935-B78F-9BAEBE9B0AD4}"/>
                </a:ext>
              </a:extLst>
            </p:cNvPr>
            <p:cNvSpPr/>
            <p:nvPr/>
          </p:nvSpPr>
          <p:spPr>
            <a:xfrm>
              <a:off x="6546822" y="3272563"/>
              <a:ext cx="2507644" cy="769441"/>
            </a:xfrm>
            <a:prstGeom prst="roundRect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B2FECD0-F5B8-42FC-A4D9-C5C5414F2C0C}"/>
                </a:ext>
              </a:extLst>
            </p:cNvPr>
            <p:cNvSpPr txBox="1"/>
            <p:nvPr/>
          </p:nvSpPr>
          <p:spPr>
            <a:xfrm>
              <a:off x="6546824" y="3198441"/>
              <a:ext cx="2507641" cy="146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sp>
        <p:nvSpPr>
          <p:cNvPr id="42" name="Hộp Văn bản 26">
            <a:extLst>
              <a:ext uri="{FF2B5EF4-FFF2-40B4-BE49-F238E27FC236}">
                <a16:creationId xmlns:a16="http://schemas.microsoft.com/office/drawing/2014/main" id="{542A1855-9D44-43F1-A04E-9A115525007B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88490" y="4085303"/>
            <a:ext cx="12015020" cy="14784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219170">
              <a:lnSpc>
                <a:spcPct val="150000"/>
              </a:lnSpc>
              <a:spcAft>
                <a:spcPts val="1333"/>
              </a:spcAft>
              <a:buClr>
                <a:srgbClr val="000000"/>
              </a:buClr>
            </a:pPr>
            <a:r>
              <a:rPr lang="nl-NL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Có 12 chiếc ghế, xếp mỗi hàng 4 chiếc ghế. Số ghế đó đủ xếp thành        hàng ghế. Ta có phép chia </a:t>
            </a:r>
            <a:endParaRPr lang="en-US" sz="3200" kern="0" dirty="0">
              <a:solidFill>
                <a:srgbClr val="000000"/>
              </a:solidFill>
              <a:latin typeface="Arial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3" name="Hình ảnh 19">
            <a:extLst>
              <a:ext uri="{FF2B5EF4-FFF2-40B4-BE49-F238E27FC236}">
                <a16:creationId xmlns:a16="http://schemas.microsoft.com/office/drawing/2014/main" id="{503D60AA-B253-4A3B-8BFE-5E3DDDF9C5E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50467" y="4847303"/>
            <a:ext cx="830285" cy="779965"/>
          </a:xfrm>
          <a:prstGeom prst="rect">
            <a:avLst/>
          </a:prstGeom>
        </p:spPr>
      </p:pic>
      <p:sp>
        <p:nvSpPr>
          <p:cNvPr id="44" name="Hình chữ nhật: Góc Tròn 27">
            <a:extLst>
              <a:ext uri="{FF2B5EF4-FFF2-40B4-BE49-F238E27FC236}">
                <a16:creationId xmlns:a16="http://schemas.microsoft.com/office/drawing/2014/main" id="{27F1E006-8B09-46F7-BC0E-A53306563F07}"/>
              </a:ext>
            </a:extLst>
          </p:cNvPr>
          <p:cNvSpPr/>
          <p:nvPr/>
        </p:nvSpPr>
        <p:spPr>
          <a:xfrm>
            <a:off x="1267241" y="4839868"/>
            <a:ext cx="796736" cy="742741"/>
          </a:xfrm>
          <a:prstGeom prst="roundRect">
            <a:avLst/>
          </a:prstGeom>
          <a:solidFill>
            <a:srgbClr val="F9B234"/>
          </a:solidFill>
          <a:ln w="25400" cap="flat" cmpd="sng" algn="ctr">
            <a:solidFill>
              <a:srgbClr val="F9B234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3</a:t>
            </a:r>
          </a:p>
        </p:txBody>
      </p:sp>
      <p:pic>
        <p:nvPicPr>
          <p:cNvPr id="45" name="Hình ảnh 20">
            <a:extLst>
              <a:ext uri="{FF2B5EF4-FFF2-40B4-BE49-F238E27FC236}">
                <a16:creationId xmlns:a16="http://schemas.microsoft.com/office/drawing/2014/main" id="{A8B47657-0EDB-426D-8E86-BB77490FAAE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14637" y="4871852"/>
            <a:ext cx="3132048" cy="779965"/>
          </a:xfrm>
          <a:prstGeom prst="rect">
            <a:avLst/>
          </a:prstGeom>
        </p:spPr>
      </p:pic>
      <p:sp>
        <p:nvSpPr>
          <p:cNvPr id="46" name="Hình chữ nhật: Góc Tròn 30">
            <a:extLst>
              <a:ext uri="{FF2B5EF4-FFF2-40B4-BE49-F238E27FC236}">
                <a16:creationId xmlns:a16="http://schemas.microsoft.com/office/drawing/2014/main" id="{FCD93931-9CDE-47B1-A232-102D10D01557}"/>
              </a:ext>
            </a:extLst>
          </p:cNvPr>
          <p:cNvSpPr/>
          <p:nvPr/>
        </p:nvSpPr>
        <p:spPr>
          <a:xfrm>
            <a:off x="7017732" y="4880384"/>
            <a:ext cx="796736" cy="742741"/>
          </a:xfrm>
          <a:prstGeom prst="roundRect">
            <a:avLst/>
          </a:prstGeom>
          <a:solidFill>
            <a:srgbClr val="F9B234"/>
          </a:solidFill>
          <a:ln w="25400" cap="flat" cmpd="sng" algn="ctr">
            <a:solidFill>
              <a:srgbClr val="F9B234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12</a:t>
            </a:r>
          </a:p>
        </p:txBody>
      </p:sp>
      <p:sp>
        <p:nvSpPr>
          <p:cNvPr id="47" name="Hình chữ nhật: Góc Tròn 31">
            <a:extLst>
              <a:ext uri="{FF2B5EF4-FFF2-40B4-BE49-F238E27FC236}">
                <a16:creationId xmlns:a16="http://schemas.microsoft.com/office/drawing/2014/main" id="{38FABD4E-5036-40FB-A4A9-73D6CFA2121A}"/>
              </a:ext>
            </a:extLst>
          </p:cNvPr>
          <p:cNvSpPr/>
          <p:nvPr/>
        </p:nvSpPr>
        <p:spPr>
          <a:xfrm>
            <a:off x="8162821" y="4890464"/>
            <a:ext cx="796736" cy="742741"/>
          </a:xfrm>
          <a:prstGeom prst="roundRect">
            <a:avLst/>
          </a:prstGeom>
          <a:solidFill>
            <a:srgbClr val="F9B234"/>
          </a:solidFill>
          <a:ln w="25400" cap="flat" cmpd="sng" algn="ctr">
            <a:solidFill>
              <a:srgbClr val="F9B234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4</a:t>
            </a:r>
          </a:p>
        </p:txBody>
      </p:sp>
      <p:sp>
        <p:nvSpPr>
          <p:cNvPr id="48" name="Hình chữ nhật: Góc Tròn 32">
            <a:extLst>
              <a:ext uri="{FF2B5EF4-FFF2-40B4-BE49-F238E27FC236}">
                <a16:creationId xmlns:a16="http://schemas.microsoft.com/office/drawing/2014/main" id="{945D26DF-77D6-4A3F-BCA2-60904B6DD281}"/>
              </a:ext>
            </a:extLst>
          </p:cNvPr>
          <p:cNvSpPr/>
          <p:nvPr/>
        </p:nvSpPr>
        <p:spPr>
          <a:xfrm>
            <a:off x="9349949" y="4880384"/>
            <a:ext cx="796736" cy="742741"/>
          </a:xfrm>
          <a:prstGeom prst="roundRect">
            <a:avLst/>
          </a:prstGeom>
          <a:solidFill>
            <a:srgbClr val="F9B234"/>
          </a:solidFill>
          <a:ln w="25400" cap="flat" cmpd="sng" algn="ctr">
            <a:solidFill>
              <a:srgbClr val="F9B234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3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55855371-2D28-44CA-B1C6-F08DC951E3A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534478" y="825568"/>
            <a:ext cx="7162800" cy="300037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E40DA4A-D22C-4375-A180-A66186178352}"/>
              </a:ext>
            </a:extLst>
          </p:cNvPr>
          <p:cNvSpPr txBox="1"/>
          <p:nvPr/>
        </p:nvSpPr>
        <p:spPr>
          <a:xfrm>
            <a:off x="800100" y="981075"/>
            <a:ext cx="11049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/>
              <a:t>b)</a:t>
            </a:r>
          </a:p>
        </p:txBody>
      </p:sp>
    </p:spTree>
    <p:extLst>
      <p:ext uri="{BB962C8B-B14F-4D97-AF65-F5344CB8AC3E}">
        <p14:creationId xmlns:p14="http://schemas.microsoft.com/office/powerpoint/2010/main" val="3937496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4" grpId="0" animBg="1"/>
      <p:bldP spid="46" grpId="0" animBg="1"/>
      <p:bldP spid="47" grpId="0" animBg="1"/>
      <p:bldP spid="48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52902F94-C396-4D79-AFFB-9C105098CB05}"/>
              </a:ext>
            </a:extLst>
          </p:cNvPr>
          <p:cNvGrpSpPr/>
          <p:nvPr/>
        </p:nvGrpSpPr>
        <p:grpSpPr>
          <a:xfrm>
            <a:off x="248478" y="0"/>
            <a:ext cx="11943521" cy="6383205"/>
            <a:chOff x="6546822" y="3198441"/>
            <a:chExt cx="2507644" cy="843563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352707D2-CFAF-4935-B78F-9BAEBE9B0AD4}"/>
                </a:ext>
              </a:extLst>
            </p:cNvPr>
            <p:cNvSpPr/>
            <p:nvPr/>
          </p:nvSpPr>
          <p:spPr>
            <a:xfrm>
              <a:off x="6546822" y="3272563"/>
              <a:ext cx="2507644" cy="769441"/>
            </a:xfrm>
            <a:prstGeom prst="roundRect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B2FECD0-F5B8-42FC-A4D9-C5C5414F2C0C}"/>
                </a:ext>
              </a:extLst>
            </p:cNvPr>
            <p:cNvSpPr txBox="1"/>
            <p:nvPr/>
          </p:nvSpPr>
          <p:spPr>
            <a:xfrm>
              <a:off x="6546824" y="3198441"/>
              <a:ext cx="2507641" cy="146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sp>
        <p:nvSpPr>
          <p:cNvPr id="14" name="Bong bóng Ý nghĩ: Hình đám mây 5">
            <a:extLst>
              <a:ext uri="{FF2B5EF4-FFF2-40B4-BE49-F238E27FC236}">
                <a16:creationId xmlns:a16="http://schemas.microsoft.com/office/drawing/2014/main" id="{4D1C1958-DA9E-401B-8AB6-1847DD134AE0}"/>
              </a:ext>
            </a:extLst>
          </p:cNvPr>
          <p:cNvSpPr/>
          <p:nvPr/>
        </p:nvSpPr>
        <p:spPr>
          <a:xfrm>
            <a:off x="403124" y="819150"/>
            <a:ext cx="7354528" cy="3133417"/>
          </a:xfrm>
          <a:prstGeom prst="wedgeEllipseCallout">
            <a:avLst>
              <a:gd name="adj1" fmla="val 2738"/>
              <a:gd name="adj2" fmla="val 62196"/>
            </a:avLst>
          </a:prstGeom>
          <a:solidFill>
            <a:srgbClr val="FFFF00"/>
          </a:solidFill>
          <a:ln w="25400" cap="flat" cmpd="sng" algn="ctr">
            <a:solidFill>
              <a:srgbClr val="B8C189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lvl="0" algn="ctr" defTabSz="1219170">
              <a:lnSpc>
                <a:spcPct val="150000"/>
              </a:lnSpc>
              <a:buClr>
                <a:srgbClr val="000000"/>
              </a:buClr>
            </a:pPr>
            <a:r>
              <a:rPr lang="nl-NL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sym typeface="Arial"/>
              </a:rPr>
              <a:t>Nếu có 28 chiếc ghế, xếp mỗi hàng 4 chiếc. Số ghế đó đủ xếp mấy hàng ghế? Ta có phép chia nào?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Hộp Văn bản 8">
                <a:extLst>
                  <a:ext uri="{FF2B5EF4-FFF2-40B4-BE49-F238E27FC236}">
                    <a16:creationId xmlns:a16="http://schemas.microsoft.com/office/drawing/2014/main" id="{F28AB866-0CA1-4195-B63C-0C5951F11BBF}"/>
                  </a:ext>
                </a:extLst>
              </p:cNvPr>
              <p:cNvSpPr txBox="1"/>
              <p:nvPr/>
            </p:nvSpPr>
            <p:spPr>
              <a:xfrm>
                <a:off x="5614219" y="4625182"/>
                <a:ext cx="4008854" cy="4924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lvl="0" defTabSz="1219170">
                  <a:buClr>
                    <a:srgbClr val="000000"/>
                  </a:buClr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200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28 :4=7 </m:t>
                      </m:r>
                      <m:r>
                        <a:rPr lang="en-US" sz="3200" b="0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(</m:t>
                      </m:r>
                      <m:r>
                        <a:rPr lang="en-US" sz="3200" b="0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h</m:t>
                      </m:r>
                      <m:r>
                        <a:rPr lang="en-US" sz="3200" b="0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à</m:t>
                      </m:r>
                      <m:r>
                        <a:rPr lang="en-US" sz="3200" b="0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𝑛𝑔</m:t>
                      </m:r>
                      <m:r>
                        <a:rPr lang="en-US" sz="3200" b="0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 </m:t>
                      </m:r>
                      <m:r>
                        <a:rPr lang="en-US" sz="3200" b="0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𝑔h</m:t>
                      </m:r>
                      <m:r>
                        <a:rPr lang="en-US" sz="3200" b="0" i="1" kern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ế)</m:t>
                      </m:r>
                    </m:oMath>
                  </m:oMathPara>
                </a14:m>
                <a:endParaRPr/>
              </a:p>
            </p:txBody>
          </p:sp>
        </mc:Choice>
        <mc:Fallback xmlns="">
          <p:sp>
            <p:nvSpPr>
              <p:cNvPr id="15" name="Hộp Văn bản 8">
                <a:extLst>
                  <a:ext uri="{FF2B5EF4-FFF2-40B4-BE49-F238E27FC236}">
                    <a16:creationId xmlns:a16="http://schemas.microsoft.com/office/drawing/2014/main" id="{F28AB866-0CA1-4195-B63C-0C5951F11BB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14219" y="4625182"/>
                <a:ext cx="4008854" cy="49244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Mũi tên: Phải 9">
            <a:extLst>
              <a:ext uri="{FF2B5EF4-FFF2-40B4-BE49-F238E27FC236}">
                <a16:creationId xmlns:a16="http://schemas.microsoft.com/office/drawing/2014/main" id="{957C2EFD-01DE-42D0-A6FB-926EBBCAE404}"/>
              </a:ext>
            </a:extLst>
          </p:cNvPr>
          <p:cNvSpPr/>
          <p:nvPr/>
        </p:nvSpPr>
        <p:spPr>
          <a:xfrm>
            <a:off x="3962400" y="4586748"/>
            <a:ext cx="1304544" cy="569309"/>
          </a:xfrm>
          <a:prstGeom prst="rightArrow">
            <a:avLst/>
          </a:prstGeom>
          <a:solidFill>
            <a:srgbClr val="B8C189"/>
          </a:solidFill>
          <a:ln w="25400" cap="flat" cmpd="sng" algn="ctr">
            <a:solidFill>
              <a:srgbClr val="B8C189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US" sz="1867" b="0" i="0" u="none" strike="noStrike" kern="0" cap="none" spc="0" normalizeH="0" baseline="0" noProof="0">
              <a:ln>
                <a:noFill/>
              </a:ln>
              <a:solidFill>
                <a:srgbClr val="63432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93980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/>
      <p:bldP spid="16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52902F94-C396-4D79-AFFB-9C105098CB05}"/>
              </a:ext>
            </a:extLst>
          </p:cNvPr>
          <p:cNvGrpSpPr/>
          <p:nvPr/>
        </p:nvGrpSpPr>
        <p:grpSpPr>
          <a:xfrm>
            <a:off x="248478" y="0"/>
            <a:ext cx="11943521" cy="6383205"/>
            <a:chOff x="6546822" y="3198441"/>
            <a:chExt cx="2507644" cy="843563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352707D2-CFAF-4935-B78F-9BAEBE9B0AD4}"/>
                </a:ext>
              </a:extLst>
            </p:cNvPr>
            <p:cNvSpPr/>
            <p:nvPr/>
          </p:nvSpPr>
          <p:spPr>
            <a:xfrm>
              <a:off x="6546822" y="3272563"/>
              <a:ext cx="2507644" cy="769441"/>
            </a:xfrm>
            <a:prstGeom prst="roundRect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B2FECD0-F5B8-42FC-A4D9-C5C5414F2C0C}"/>
                </a:ext>
              </a:extLst>
            </p:cNvPr>
            <p:cNvSpPr txBox="1"/>
            <p:nvPr/>
          </p:nvSpPr>
          <p:spPr>
            <a:xfrm>
              <a:off x="6546824" y="3198441"/>
              <a:ext cx="2507641" cy="146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37" name="Hình ảnh 20">
            <a:extLst>
              <a:ext uri="{FF2B5EF4-FFF2-40B4-BE49-F238E27FC236}">
                <a16:creationId xmlns:a16="http://schemas.microsoft.com/office/drawing/2014/main" id="{42C23030-6723-4CAF-8B08-AD50431F443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58212" y="2266122"/>
            <a:ext cx="7445097" cy="3894359"/>
          </a:xfrm>
          <a:prstGeom prst="rect">
            <a:avLst/>
          </a:prstGeom>
        </p:spPr>
      </p:pic>
      <p:pic>
        <p:nvPicPr>
          <p:cNvPr id="38" name="Picture 8">
            <a:extLst>
              <a:ext uri="{FF2B5EF4-FFF2-40B4-BE49-F238E27FC236}">
                <a16:creationId xmlns:a16="http://schemas.microsoft.com/office/drawing/2014/main" id="{BFF0DC62-3C5F-42DF-925C-A10CEBE90E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604440" y="734028"/>
            <a:ext cx="1076875" cy="1076875"/>
          </a:xfrm>
          <a:prstGeom prst="rect">
            <a:avLst/>
          </a:prstGeom>
        </p:spPr>
      </p:pic>
      <p:sp>
        <p:nvSpPr>
          <p:cNvPr id="39" name="Hộp Văn bản 19">
            <a:extLst>
              <a:ext uri="{FF2B5EF4-FFF2-40B4-BE49-F238E27FC236}">
                <a16:creationId xmlns:a16="http://schemas.microsoft.com/office/drawing/2014/main" id="{18251CC5-5C8E-4FF3-B1B4-2C8C0B923FC7}"/>
              </a:ext>
            </a:extLst>
          </p:cNvPr>
          <p:cNvSpPr txBox="1"/>
          <p:nvPr/>
        </p:nvSpPr>
        <p:spPr>
          <a:xfrm flipH="1">
            <a:off x="1681314" y="562179"/>
            <a:ext cx="1019594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Bác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sĩ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đưa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cho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Nam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lọ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thuốc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có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20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viên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và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dặn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Nam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mỗi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ngày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uống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4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viên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.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Hỏi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Nam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cần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uống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hết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lọ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thuốc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đó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trong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mấy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ngày</a:t>
            </a:r>
            <a:r>
              <a:rPr lang="en-US" sz="32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? </a:t>
            </a:r>
          </a:p>
        </p:txBody>
      </p:sp>
    </p:spTree>
    <p:extLst>
      <p:ext uri="{BB962C8B-B14F-4D97-AF65-F5344CB8AC3E}">
        <p14:creationId xmlns:p14="http://schemas.microsoft.com/office/powerpoint/2010/main" val="836675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52902F94-C396-4D79-AFFB-9C105098CB05}"/>
              </a:ext>
            </a:extLst>
          </p:cNvPr>
          <p:cNvGrpSpPr/>
          <p:nvPr/>
        </p:nvGrpSpPr>
        <p:grpSpPr>
          <a:xfrm>
            <a:off x="248478" y="0"/>
            <a:ext cx="11943521" cy="6383205"/>
            <a:chOff x="6546822" y="3198441"/>
            <a:chExt cx="2507644" cy="843563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352707D2-CFAF-4935-B78F-9BAEBE9B0AD4}"/>
                </a:ext>
              </a:extLst>
            </p:cNvPr>
            <p:cNvSpPr/>
            <p:nvPr/>
          </p:nvSpPr>
          <p:spPr>
            <a:xfrm>
              <a:off x="6546822" y="3272563"/>
              <a:ext cx="2507644" cy="769441"/>
            </a:xfrm>
            <a:prstGeom prst="roundRect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B2FECD0-F5B8-42FC-A4D9-C5C5414F2C0C}"/>
                </a:ext>
              </a:extLst>
            </p:cNvPr>
            <p:cNvSpPr txBox="1"/>
            <p:nvPr/>
          </p:nvSpPr>
          <p:spPr>
            <a:xfrm>
              <a:off x="6546824" y="3198441"/>
              <a:ext cx="2507641" cy="146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Hộp Văn bản 10">
                <a:extLst>
                  <a:ext uri="{FF2B5EF4-FFF2-40B4-BE49-F238E27FC236}">
                    <a16:creationId xmlns:a16="http://schemas.microsoft.com/office/drawing/2014/main" id="{25F97F2F-E3AA-4EE1-9660-0C708D26716E}"/>
                  </a:ext>
                </a:extLst>
              </p:cNvPr>
              <p:cNvSpPr txBox="1"/>
              <p:nvPr/>
            </p:nvSpPr>
            <p:spPr>
              <a:xfrm>
                <a:off x="1832220" y="1857396"/>
                <a:ext cx="9207909" cy="24992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just" defTabSz="1219170">
                  <a:lnSpc>
                    <a:spcPct val="150000"/>
                  </a:lnSpc>
                  <a:spcAft>
                    <a:spcPts val="1067"/>
                  </a:spcAft>
                  <a:buClr>
                    <a:srgbClr val="000000"/>
                  </a:buClr>
                </a:pPr>
                <a:r>
                  <a:rPr lang="nl-NL" sz="3200" b="1" kern="0" dirty="0">
                    <a:solidFill>
                      <a:srgbClr val="FF0000"/>
                    </a:solidFill>
                    <a:latin typeface="Arial"/>
                    <a:ea typeface="Calibri" panose="020F0502020204030204" pitchFamily="34" charset="0"/>
                    <a:cs typeface="Times New Roman" panose="02020603050405020304" pitchFamily="18" charset="0"/>
                    <a:sym typeface="Arial"/>
                  </a:rPr>
                  <a:t>Nam cần uống hết lọ thuốc trong số ngày là:</a:t>
                </a:r>
                <a:endParaRPr lang="en-US" sz="3200" b="1" kern="0" dirty="0">
                  <a:solidFill>
                    <a:srgbClr val="FF0000"/>
                  </a:solidFill>
                  <a:latin typeface="Arial"/>
                  <a:ea typeface="Calibri" panose="020F0502020204030204" pitchFamily="34" charset="0"/>
                  <a:cs typeface="Times New Roman" panose="02020603050405020304" pitchFamily="18" charset="0"/>
                  <a:sym typeface="Arial"/>
                </a:endParaRPr>
              </a:p>
              <a:p>
                <a:pPr algn="just" defTabSz="1219170">
                  <a:lnSpc>
                    <a:spcPct val="150000"/>
                  </a:lnSpc>
                  <a:spcAft>
                    <a:spcPts val="1067"/>
                  </a:spcAft>
                  <a:buClr>
                    <a:srgbClr val="000000"/>
                  </a:buClr>
                </a:pPr>
                <a:r>
                  <a:rPr lang="nl-NL" sz="3200" b="1" kern="0" dirty="0">
                    <a:solidFill>
                      <a:srgbClr val="FF0000"/>
                    </a:solidFill>
                    <a:latin typeface="Arial"/>
                    <a:ea typeface="Calibri" panose="020F0502020204030204" pitchFamily="34" charset="0"/>
                    <a:cs typeface="Times New Roman" panose="02020603050405020304" pitchFamily="18" charset="0"/>
                    <a:sym typeface="Arial"/>
                  </a:rPr>
                  <a:t>	</a:t>
                </a:r>
                <a14:m>
                  <m:oMath xmlns:m="http://schemas.openxmlformats.org/officeDocument/2006/math">
                    <m:r>
                      <a:rPr lang="nl-NL" sz="3200" b="1" i="1" kern="0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  <a:sym typeface="Arial"/>
                      </a:rPr>
                      <m:t>𝟐𝟎</m:t>
                    </m:r>
                    <m:r>
                      <a:rPr lang="nl-NL" sz="3200" b="1" i="1" kern="0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  <a:sym typeface="Arial"/>
                      </a:rPr>
                      <m:t> : </m:t>
                    </m:r>
                    <m:r>
                      <a:rPr lang="nl-NL" sz="3200" b="1" i="1" kern="0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  <a:sym typeface="Arial"/>
                      </a:rPr>
                      <m:t>𝟒</m:t>
                    </m:r>
                    <m:r>
                      <a:rPr lang="nl-NL" sz="3200" b="1" i="1" kern="0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  <a:sym typeface="Arial"/>
                      </a:rPr>
                      <m:t> = </m:t>
                    </m:r>
                    <m:r>
                      <a:rPr lang="nl-NL" sz="3200" b="1" i="1" kern="0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  <a:sym typeface="Arial"/>
                      </a:rPr>
                      <m:t>𝟓</m:t>
                    </m:r>
                    <m:r>
                      <a:rPr lang="nl-NL" sz="3200" b="1" i="1" kern="0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  <a:sym typeface="Arial"/>
                      </a:rPr>
                      <m:t> </m:t>
                    </m:r>
                  </m:oMath>
                </a14:m>
                <a:r>
                  <a:rPr lang="nl-NL" sz="3200" b="1" kern="0" dirty="0">
                    <a:solidFill>
                      <a:srgbClr val="FF0000"/>
                    </a:solidFill>
                    <a:latin typeface="Arial"/>
                    <a:ea typeface="Calibri" panose="020F0502020204030204" pitchFamily="34" charset="0"/>
                    <a:cs typeface="Times New Roman" panose="02020603050405020304" pitchFamily="18" charset="0"/>
                    <a:sym typeface="Arial"/>
                  </a:rPr>
                  <a:t>(ngày)</a:t>
                </a:r>
                <a:endParaRPr lang="en-US" sz="3200" b="1" kern="0" dirty="0">
                  <a:solidFill>
                    <a:srgbClr val="FF0000"/>
                  </a:solidFill>
                  <a:latin typeface="Arial"/>
                  <a:ea typeface="Calibri" panose="020F0502020204030204" pitchFamily="34" charset="0"/>
                  <a:cs typeface="Times New Roman" panose="02020603050405020304" pitchFamily="18" charset="0"/>
                  <a:sym typeface="Arial"/>
                </a:endParaRPr>
              </a:p>
              <a:p>
                <a:pPr algn="just" defTabSz="1219170">
                  <a:lnSpc>
                    <a:spcPct val="150000"/>
                  </a:lnSpc>
                  <a:spcAft>
                    <a:spcPts val="1067"/>
                  </a:spcAft>
                  <a:buClr>
                    <a:srgbClr val="000000"/>
                  </a:buClr>
                </a:pPr>
                <a:r>
                  <a:rPr lang="nl-NL" sz="3200" b="1" kern="0" dirty="0">
                    <a:solidFill>
                      <a:srgbClr val="FF0000"/>
                    </a:solidFill>
                    <a:latin typeface="Arial"/>
                    <a:ea typeface="Calibri" panose="020F0502020204030204" pitchFamily="34" charset="0"/>
                    <a:cs typeface="Times New Roman" panose="02020603050405020304" pitchFamily="18" charset="0"/>
                    <a:sym typeface="Arial"/>
                  </a:rPr>
                  <a:t>		Đáp số: 5 ngày.</a:t>
                </a:r>
                <a:endParaRPr lang="en-US" sz="3200" b="1" kern="0" dirty="0">
                  <a:solidFill>
                    <a:srgbClr val="FF0000"/>
                  </a:solidFill>
                  <a:latin typeface="Arial"/>
                  <a:ea typeface="Calibri" panose="020F0502020204030204" pitchFamily="34" charset="0"/>
                  <a:cs typeface="Times New Roman" panose="02020603050405020304" pitchFamily="18" charset="0"/>
                  <a:sym typeface="Arial"/>
                </a:endParaRPr>
              </a:p>
            </p:txBody>
          </p:sp>
        </mc:Choice>
        <mc:Fallback xmlns="">
          <p:sp>
            <p:nvSpPr>
              <p:cNvPr id="9" name="Hộp Văn bản 10">
                <a:extLst>
                  <a:ext uri="{FF2B5EF4-FFF2-40B4-BE49-F238E27FC236}">
                    <a16:creationId xmlns:a16="http://schemas.microsoft.com/office/drawing/2014/main" id="{25F97F2F-E3AA-4EE1-9660-0C708D26716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32220" y="1857396"/>
                <a:ext cx="9207909" cy="2499210"/>
              </a:xfrm>
              <a:prstGeom prst="rect">
                <a:avLst/>
              </a:prstGeom>
              <a:blipFill>
                <a:blip r:embed="rId3"/>
                <a:stretch>
                  <a:fillRect l="-1722" b="-707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Hộp Văn bản 7">
            <a:extLst>
              <a:ext uri="{FF2B5EF4-FFF2-40B4-BE49-F238E27FC236}">
                <a16:creationId xmlns:a16="http://schemas.microsoft.com/office/drawing/2014/main" id="{0068FFDB-ADA2-44F2-B8E7-AD4278E68B12}"/>
              </a:ext>
            </a:extLst>
          </p:cNvPr>
          <p:cNvSpPr txBox="1"/>
          <p:nvPr/>
        </p:nvSpPr>
        <p:spPr>
          <a:xfrm>
            <a:off x="4894969" y="1019561"/>
            <a:ext cx="1887055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3733" b="1" u="sng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Bài</a:t>
            </a:r>
            <a:r>
              <a:rPr lang="en-US" sz="3733" b="1" u="sng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u="sng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giải</a:t>
            </a:r>
            <a:endParaRPr lang="en-US" sz="3733" b="1" u="sng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53202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52902F94-C396-4D79-AFFB-9C105098CB05}"/>
              </a:ext>
            </a:extLst>
          </p:cNvPr>
          <p:cNvGrpSpPr/>
          <p:nvPr/>
        </p:nvGrpSpPr>
        <p:grpSpPr>
          <a:xfrm>
            <a:off x="248478" y="0"/>
            <a:ext cx="11943521" cy="6383205"/>
            <a:chOff x="6546822" y="3198441"/>
            <a:chExt cx="2507644" cy="843563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352707D2-CFAF-4935-B78F-9BAEBE9B0AD4}"/>
                </a:ext>
              </a:extLst>
            </p:cNvPr>
            <p:cNvSpPr/>
            <p:nvPr/>
          </p:nvSpPr>
          <p:spPr>
            <a:xfrm>
              <a:off x="6546822" y="3272563"/>
              <a:ext cx="2507644" cy="769441"/>
            </a:xfrm>
            <a:prstGeom prst="roundRect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B2FECD0-F5B8-42FC-A4D9-C5C5414F2C0C}"/>
                </a:ext>
              </a:extLst>
            </p:cNvPr>
            <p:cNvSpPr txBox="1"/>
            <p:nvPr/>
          </p:nvSpPr>
          <p:spPr>
            <a:xfrm>
              <a:off x="6546824" y="3198441"/>
              <a:ext cx="2507641" cy="146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CDA4C4E1-F56F-4E59-A199-7D7162F4BF6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7212" y="800100"/>
            <a:ext cx="10982325" cy="819150"/>
          </a:xfrm>
          <a:prstGeom prst="rect">
            <a:avLst/>
          </a:prstGeom>
        </p:spPr>
      </p:pic>
      <p:sp>
        <p:nvSpPr>
          <p:cNvPr id="11" name="Hộp Văn bản 40">
            <a:extLst>
              <a:ext uri="{FF2B5EF4-FFF2-40B4-BE49-F238E27FC236}">
                <a16:creationId xmlns:a16="http://schemas.microsoft.com/office/drawing/2014/main" id="{0DE8CBA9-9C28-4F91-BA2A-48616B387F04}"/>
              </a:ext>
            </a:extLst>
          </p:cNvPr>
          <p:cNvSpPr txBox="1"/>
          <p:nvPr/>
        </p:nvSpPr>
        <p:spPr>
          <a:xfrm>
            <a:off x="1204452" y="1947393"/>
            <a:ext cx="9311147" cy="14784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1219170">
              <a:lnSpc>
                <a:spcPct val="15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</a:pPr>
            <a:r>
              <a:rPr lang="en-US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Chia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đều</a:t>
            </a:r>
            <a:r>
              <a:rPr lang="en-US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16 con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thỏ</a:t>
            </a:r>
            <a:r>
              <a:rPr lang="en-US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vào</a:t>
            </a:r>
            <a:r>
              <a:rPr lang="en-US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4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chuồng</a:t>
            </a:r>
            <a:r>
              <a:rPr lang="en-US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mỗi</a:t>
            </a:r>
            <a:r>
              <a:rPr lang="en-US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chuồng</a:t>
            </a:r>
            <a:r>
              <a:rPr lang="en-US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3200" kern="0" dirty="0">
                <a:solidFill>
                  <a:srgbClr val="000000"/>
                </a:solidFill>
                <a:latin typeface="Arial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… con.</a:t>
            </a:r>
          </a:p>
        </p:txBody>
      </p:sp>
      <p:sp>
        <p:nvSpPr>
          <p:cNvPr id="12" name="Hộp Văn bản 26">
            <a:extLst>
              <a:ext uri="{FF2B5EF4-FFF2-40B4-BE49-F238E27FC236}">
                <a16:creationId xmlns:a16="http://schemas.microsoft.com/office/drawing/2014/main" id="{8919260E-1BA2-4131-ACD9-886AF05DBD5C}"/>
              </a:ext>
            </a:extLst>
          </p:cNvPr>
          <p:cNvSpPr txBox="1"/>
          <p:nvPr/>
        </p:nvSpPr>
        <p:spPr>
          <a:xfrm>
            <a:off x="1334422" y="2790826"/>
            <a:ext cx="30387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3200" kern="0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35126699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3">
            <a:lum contrast="20000"/>
          </a:blip>
          <a:srcRect b="83242"/>
          <a:stretch>
            <a:fillRect/>
          </a:stretch>
        </p:blipFill>
        <p:spPr>
          <a:xfrm>
            <a:off x="-330564" y="6468838"/>
            <a:ext cx="12600000" cy="396420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4">
            <a:lum contrast="20000"/>
          </a:blip>
          <a:stretch>
            <a:fillRect/>
          </a:stretch>
        </p:blipFill>
        <p:spPr>
          <a:xfrm>
            <a:off x="10177608" y="-707253"/>
            <a:ext cx="2722500" cy="2553750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0" name="Freeform 8"/>
          <p:cNvSpPr/>
          <p:nvPr/>
        </p:nvSpPr>
        <p:spPr bwMode="auto">
          <a:xfrm>
            <a:off x="5509846" y="1833390"/>
            <a:ext cx="6435969" cy="3786373"/>
          </a:xfrm>
          <a:custGeom>
            <a:avLst/>
            <a:gdLst>
              <a:gd name="T0" fmla="*/ 2634 w 2634"/>
              <a:gd name="T1" fmla="*/ 1344 h 1701"/>
              <a:gd name="T2" fmla="*/ 2435 w 2634"/>
              <a:gd name="T3" fmla="*/ 1025 h 1701"/>
              <a:gd name="T4" fmla="*/ 2485 w 2634"/>
              <a:gd name="T5" fmla="*/ 885 h 1701"/>
              <a:gd name="T6" fmla="*/ 2260 w 2634"/>
              <a:gd name="T7" fmla="*/ 660 h 1701"/>
              <a:gd name="T8" fmla="*/ 2209 w 2634"/>
              <a:gd name="T9" fmla="*/ 666 h 1701"/>
              <a:gd name="T10" fmla="*/ 2209 w 2634"/>
              <a:gd name="T11" fmla="*/ 659 h 1701"/>
              <a:gd name="T12" fmla="*/ 1932 w 2634"/>
              <a:gd name="T13" fmla="*/ 382 h 1701"/>
              <a:gd name="T14" fmla="*/ 1899 w 2634"/>
              <a:gd name="T15" fmla="*/ 384 h 1701"/>
              <a:gd name="T16" fmla="*/ 1396 w 2634"/>
              <a:gd name="T17" fmla="*/ 0 h 1701"/>
              <a:gd name="T18" fmla="*/ 963 w 2634"/>
              <a:gd name="T19" fmla="*/ 231 h 1701"/>
              <a:gd name="T20" fmla="*/ 789 w 2634"/>
              <a:gd name="T21" fmla="*/ 191 h 1701"/>
              <a:gd name="T22" fmla="*/ 382 w 2634"/>
              <a:gd name="T23" fmla="*/ 598 h 1701"/>
              <a:gd name="T24" fmla="*/ 382 w 2634"/>
              <a:gd name="T25" fmla="*/ 604 h 1701"/>
              <a:gd name="T26" fmla="*/ 0 w 2634"/>
              <a:gd name="T27" fmla="*/ 1137 h 1701"/>
              <a:gd name="T28" fmla="*/ 564 w 2634"/>
              <a:gd name="T29" fmla="*/ 1701 h 1701"/>
              <a:gd name="T30" fmla="*/ 2290 w 2634"/>
              <a:gd name="T31" fmla="*/ 1701 h 1701"/>
              <a:gd name="T32" fmla="*/ 2290 w 2634"/>
              <a:gd name="T33" fmla="*/ 1700 h 1701"/>
              <a:gd name="T34" fmla="*/ 2634 w 2634"/>
              <a:gd name="T35" fmla="*/ 1344 h 1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634" h="1701">
                <a:moveTo>
                  <a:pt x="2634" y="1344"/>
                </a:moveTo>
                <a:cubicBezTo>
                  <a:pt x="2634" y="1204"/>
                  <a:pt x="2553" y="1084"/>
                  <a:pt x="2435" y="1025"/>
                </a:cubicBezTo>
                <a:cubicBezTo>
                  <a:pt x="2466" y="987"/>
                  <a:pt x="2485" y="938"/>
                  <a:pt x="2485" y="885"/>
                </a:cubicBezTo>
                <a:cubicBezTo>
                  <a:pt x="2485" y="761"/>
                  <a:pt x="2384" y="660"/>
                  <a:pt x="2260" y="660"/>
                </a:cubicBezTo>
                <a:cubicBezTo>
                  <a:pt x="2242" y="660"/>
                  <a:pt x="2225" y="663"/>
                  <a:pt x="2209" y="666"/>
                </a:cubicBezTo>
                <a:cubicBezTo>
                  <a:pt x="2209" y="664"/>
                  <a:pt x="2209" y="662"/>
                  <a:pt x="2209" y="659"/>
                </a:cubicBezTo>
                <a:cubicBezTo>
                  <a:pt x="2209" y="506"/>
                  <a:pt x="2085" y="382"/>
                  <a:pt x="1932" y="382"/>
                </a:cubicBezTo>
                <a:cubicBezTo>
                  <a:pt x="1921" y="382"/>
                  <a:pt x="1910" y="383"/>
                  <a:pt x="1899" y="384"/>
                </a:cubicBezTo>
                <a:cubicBezTo>
                  <a:pt x="1839" y="163"/>
                  <a:pt x="1637" y="0"/>
                  <a:pt x="1396" y="0"/>
                </a:cubicBezTo>
                <a:cubicBezTo>
                  <a:pt x="1216" y="0"/>
                  <a:pt x="1057" y="91"/>
                  <a:pt x="963" y="231"/>
                </a:cubicBezTo>
                <a:cubicBezTo>
                  <a:pt x="910" y="206"/>
                  <a:pt x="851" y="191"/>
                  <a:pt x="789" y="191"/>
                </a:cubicBezTo>
                <a:cubicBezTo>
                  <a:pt x="564" y="191"/>
                  <a:pt x="382" y="373"/>
                  <a:pt x="382" y="598"/>
                </a:cubicBezTo>
                <a:cubicBezTo>
                  <a:pt x="382" y="600"/>
                  <a:pt x="382" y="602"/>
                  <a:pt x="382" y="604"/>
                </a:cubicBezTo>
                <a:cubicBezTo>
                  <a:pt x="160" y="679"/>
                  <a:pt x="0" y="889"/>
                  <a:pt x="0" y="1137"/>
                </a:cubicBezTo>
                <a:cubicBezTo>
                  <a:pt x="0" y="1448"/>
                  <a:pt x="252" y="1701"/>
                  <a:pt x="564" y="1701"/>
                </a:cubicBezTo>
                <a:cubicBezTo>
                  <a:pt x="2290" y="1701"/>
                  <a:pt x="2290" y="1701"/>
                  <a:pt x="2290" y="1701"/>
                </a:cubicBezTo>
                <a:cubicBezTo>
                  <a:pt x="2290" y="1700"/>
                  <a:pt x="2290" y="1700"/>
                  <a:pt x="2290" y="1700"/>
                </a:cubicBezTo>
                <a:cubicBezTo>
                  <a:pt x="2481" y="1693"/>
                  <a:pt x="2634" y="1537"/>
                  <a:pt x="2634" y="1344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63500">
            <a:solidFill>
              <a:srgbClr val="0070C0"/>
            </a:solidFill>
            <a:rou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6800937" y="3874476"/>
            <a:ext cx="51448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000" b="1" i="0" u="none" strike="noStrike" kern="1200" cap="none" spc="0" normalizeH="0" baseline="0" noProof="0" dirty="0">
                <a:ln w="0">
                  <a:noFill/>
                </a:ln>
                <a:solidFill>
                  <a:srgbClr val="FA0B41"/>
                </a:solidFill>
                <a:effectLst/>
                <a:uLnTx/>
                <a:uFillTx/>
                <a:ea typeface="微软雅黑" panose="020B0503020204020204" pitchFamily="34" charset="-122"/>
              </a:rPr>
              <a:t>CỦNG CỐ</a:t>
            </a:r>
            <a:endParaRPr kumimoji="0" lang="zh-CN" altLang="en-US" sz="8000" b="1" i="0" u="none" strike="noStrike" kern="1200" cap="none" spc="0" normalizeH="0" baseline="0" noProof="0" dirty="0">
              <a:ln w="0">
                <a:noFill/>
              </a:ln>
              <a:solidFill>
                <a:srgbClr val="FA0B41"/>
              </a:solidFill>
              <a:effectLst/>
              <a:uLnTx/>
              <a:uFillTx/>
              <a:ea typeface="微软雅黑" panose="020B0503020204020204" pitchFamily="34" charset="-122"/>
            </a:endParaRPr>
          </a:p>
        </p:txBody>
      </p:sp>
      <p:pic>
        <p:nvPicPr>
          <p:cNvPr id="16" name="图片 15"/>
          <p:cNvPicPr>
            <a:picLocks noChangeAspect="1"/>
          </p:cNvPicPr>
          <p:nvPr/>
        </p:nvPicPr>
        <p:blipFill>
          <a:blip r:embed="rId5">
            <a:lum contrast="20000"/>
          </a:blip>
          <a:stretch>
            <a:fillRect/>
          </a:stretch>
        </p:blipFill>
        <p:spPr>
          <a:xfrm>
            <a:off x="7879809" y="2353136"/>
            <a:ext cx="2297799" cy="1222603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6">
            <a:lum contrast="20000"/>
          </a:blip>
          <a:stretch>
            <a:fillRect/>
          </a:stretch>
        </p:blipFill>
        <p:spPr>
          <a:xfrm>
            <a:off x="-1319104" y="1213011"/>
            <a:ext cx="8399229" cy="5644989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491419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2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0000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0000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3" fill="hold" nodeType="withEffect" p14:presetBounceEnd="2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0000">
                                          <p:cBhvr additive="base">
                                            <p:cTn id="1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0000">
                                          <p:cBhvr additive="base">
                                            <p:cTn id="1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2" fill="hold" nodeType="withEffect" p14:presetBounceEnd="2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0000">
                                          <p:cBhvr additive="base">
                                            <p:cTn id="20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0000">
                                          <p:cBhvr additive="base">
                                            <p:cTn id="21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5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 fmla="#ppt_x+(cos(-2*pi*(1-$))*-#ppt_x-sin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+(sin(-2*pi*(1-$))*-#ppt_x+cos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3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5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 fmla="#ppt_x+(cos(-2*pi*(1-$))*-#ppt_x-sin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+(sin(-2*pi*(1-$))*-#ppt_x+cos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2" grpId="0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393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 descr="6">
            <a:extLst>
              <a:ext uri="{FF2B5EF4-FFF2-40B4-BE49-F238E27FC236}">
                <a16:creationId xmlns:a16="http://schemas.microsoft.com/office/drawing/2014/main" id="{3418D7EF-78AA-4DFB-B378-7734A4591DD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r="74368"/>
          <a:stretch>
            <a:fillRect/>
          </a:stretch>
        </p:blipFill>
        <p:spPr>
          <a:xfrm>
            <a:off x="-3810" y="4604385"/>
            <a:ext cx="1602105" cy="2278380"/>
          </a:xfrm>
          <a:prstGeom prst="rect">
            <a:avLst/>
          </a:prstGeom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id="{37CD6D7A-C07D-4EB0-A27E-22177333862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84552" y="308452"/>
            <a:ext cx="1436235" cy="1436235"/>
          </a:xfrm>
          <a:prstGeom prst="rect">
            <a:avLst/>
          </a:prstGeom>
        </p:spPr>
      </p:pic>
      <p:pic>
        <p:nvPicPr>
          <p:cNvPr id="35" name="图片 34">
            <a:extLst>
              <a:ext uri="{FF2B5EF4-FFF2-40B4-BE49-F238E27FC236}">
                <a16:creationId xmlns:a16="http://schemas.microsoft.com/office/drawing/2014/main" id="{86956D78-1600-4230-B900-652659A011C3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2671" y="-544642"/>
            <a:ext cx="2289329" cy="2289329"/>
          </a:xfrm>
          <a:prstGeom prst="rect">
            <a:avLst/>
          </a:prstGeom>
        </p:spPr>
      </p:pic>
      <p:pic>
        <p:nvPicPr>
          <p:cNvPr id="38" name="图片 41" descr="6">
            <a:extLst>
              <a:ext uri="{FF2B5EF4-FFF2-40B4-BE49-F238E27FC236}">
                <a16:creationId xmlns:a16="http://schemas.microsoft.com/office/drawing/2014/main" id="{DD87B8BA-628B-4491-91C1-5EB6950219A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47449" t="21697"/>
          <a:stretch>
            <a:fillRect/>
          </a:stretch>
        </p:blipFill>
        <p:spPr>
          <a:xfrm>
            <a:off x="9052019" y="5153660"/>
            <a:ext cx="3137535" cy="1704340"/>
          </a:xfrm>
          <a:prstGeom prst="rect">
            <a:avLst/>
          </a:prstGeom>
        </p:spPr>
      </p:pic>
      <p:sp>
        <p:nvSpPr>
          <p:cNvPr id="37" name="云形 25">
            <a:extLst>
              <a:ext uri="{FF2B5EF4-FFF2-40B4-BE49-F238E27FC236}">
                <a16:creationId xmlns:a16="http://schemas.microsoft.com/office/drawing/2014/main" id="{49F52302-58E3-4B6F-8DFD-409C229ED31E}"/>
              </a:ext>
            </a:extLst>
          </p:cNvPr>
          <p:cNvSpPr/>
          <p:nvPr/>
        </p:nvSpPr>
        <p:spPr>
          <a:xfrm>
            <a:off x="652062" y="170455"/>
            <a:ext cx="7456362" cy="2248048"/>
          </a:xfrm>
          <a:prstGeom prst="cloud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512638B-467B-4EF0-ADBA-528B02B9EF53}"/>
              </a:ext>
            </a:extLst>
          </p:cNvPr>
          <p:cNvSpPr txBox="1"/>
          <p:nvPr/>
        </p:nvSpPr>
        <p:spPr>
          <a:xfrm>
            <a:off x="1862032" y="600022"/>
            <a:ext cx="5329728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ea typeface="+mn-ea"/>
                <a:cs typeface="Calibri" panose="020F0502020204030204" pitchFamily="34" charset="0"/>
              </a:rPr>
              <a:t>QUẢ CÀ CHUA BÍ ẨN</a:t>
            </a:r>
          </a:p>
        </p:txBody>
      </p:sp>
      <p:pic>
        <p:nvPicPr>
          <p:cNvPr id="24" name="Graphic 23">
            <a:extLst>
              <a:ext uri="{FF2B5EF4-FFF2-40B4-BE49-F238E27FC236}">
                <a16:creationId xmlns:a16="http://schemas.microsoft.com/office/drawing/2014/main" id="{2B0B1214-4887-4D98-8364-48547A149F6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36058" y="600022"/>
            <a:ext cx="1313856" cy="913130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8412B43E-AEE8-4A97-A322-689B343C0CD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055315" y="773360"/>
            <a:ext cx="1428423" cy="971327"/>
          </a:xfrm>
          <a:prstGeom prst="rect">
            <a:avLst/>
          </a:prstGeom>
        </p:spPr>
      </p:pic>
      <p:pic>
        <p:nvPicPr>
          <p:cNvPr id="26" name="Graphic 25">
            <a:hlinkClick r:id="rId8" action="ppaction://hlinksldjump"/>
            <a:extLst>
              <a:ext uri="{FF2B5EF4-FFF2-40B4-BE49-F238E27FC236}">
                <a16:creationId xmlns:a16="http://schemas.microsoft.com/office/drawing/2014/main" id="{F9CE4D2C-B8B5-4473-90A2-831B96D1135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50000"/>
                    </a14:imgEffect>
                    <a14:imgEffect>
                      <a14:saturation sat="300000"/>
                    </a14:imgEffect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165776" y="2771762"/>
            <a:ext cx="2769841" cy="2215874"/>
          </a:xfrm>
          <a:prstGeom prst="rect">
            <a:avLst/>
          </a:prstGeom>
        </p:spPr>
      </p:pic>
      <p:pic>
        <p:nvPicPr>
          <p:cNvPr id="28" name="Graphic 27">
            <a:hlinkClick r:id="rId11" action="ppaction://hlinksldjump"/>
            <a:extLst>
              <a:ext uri="{FF2B5EF4-FFF2-40B4-BE49-F238E27FC236}">
                <a16:creationId xmlns:a16="http://schemas.microsoft.com/office/drawing/2014/main" id="{6708D05D-8B51-480C-BAD6-772A343839F1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saturation sat="4000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135296" y="3956858"/>
            <a:ext cx="2967686" cy="2644951"/>
          </a:xfrm>
          <a:prstGeom prst="rect">
            <a:avLst/>
          </a:prstGeom>
        </p:spPr>
      </p:pic>
      <p:pic>
        <p:nvPicPr>
          <p:cNvPr id="29" name="Graphic 28">
            <a:hlinkClick r:id="rId14" action="ppaction://hlinksldjump"/>
            <a:extLst>
              <a:ext uri="{FF2B5EF4-FFF2-40B4-BE49-F238E27FC236}">
                <a16:creationId xmlns:a16="http://schemas.microsoft.com/office/drawing/2014/main" id="{33EBB24E-E9AA-4009-BD05-92639A48C93A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sharpenSoften amount="50000"/>
                    </a14:imgEffect>
                    <a14:imgEffect>
                      <a14:saturation sat="4000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97120" y="4305993"/>
            <a:ext cx="2696041" cy="2453397"/>
          </a:xfrm>
          <a:prstGeom prst="rect">
            <a:avLst/>
          </a:prstGeom>
        </p:spPr>
      </p:pic>
      <p:sp>
        <p:nvSpPr>
          <p:cNvPr id="3" name="Right Arrow 2">
            <a:hlinkClick r:id="rId17" action="ppaction://hlinksldjump"/>
          </p:cNvPr>
          <p:cNvSpPr/>
          <p:nvPr/>
        </p:nvSpPr>
        <p:spPr>
          <a:xfrm>
            <a:off x="8894030" y="5519651"/>
            <a:ext cx="3076297" cy="1338349"/>
          </a:xfrm>
          <a:prstGeom prst="rightArrow">
            <a:avLst/>
          </a:prstGeom>
          <a:ln>
            <a:solidFill>
              <a:srgbClr val="FF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Kết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thúc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bài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học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7092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393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 descr="6">
            <a:extLst>
              <a:ext uri="{FF2B5EF4-FFF2-40B4-BE49-F238E27FC236}">
                <a16:creationId xmlns:a16="http://schemas.microsoft.com/office/drawing/2014/main" id="{3418D7EF-78AA-4DFB-B378-7734A4591DD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r="74368"/>
          <a:stretch>
            <a:fillRect/>
          </a:stretch>
        </p:blipFill>
        <p:spPr>
          <a:xfrm>
            <a:off x="-3810" y="4604385"/>
            <a:ext cx="1602105" cy="2278380"/>
          </a:xfrm>
          <a:prstGeom prst="rect">
            <a:avLst/>
          </a:prstGeom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id="{37CD6D7A-C07D-4EB0-A27E-22177333862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84552" y="308452"/>
            <a:ext cx="1436235" cy="1436235"/>
          </a:xfrm>
          <a:prstGeom prst="rect">
            <a:avLst/>
          </a:prstGeom>
        </p:spPr>
      </p:pic>
      <p:pic>
        <p:nvPicPr>
          <p:cNvPr id="35" name="图片 34">
            <a:extLst>
              <a:ext uri="{FF2B5EF4-FFF2-40B4-BE49-F238E27FC236}">
                <a16:creationId xmlns:a16="http://schemas.microsoft.com/office/drawing/2014/main" id="{86956D78-1600-4230-B900-652659A011C3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2671" y="-544642"/>
            <a:ext cx="2289329" cy="2289329"/>
          </a:xfrm>
          <a:prstGeom prst="rect">
            <a:avLst/>
          </a:prstGeom>
        </p:spPr>
      </p:pic>
      <p:pic>
        <p:nvPicPr>
          <p:cNvPr id="38" name="图片 41" descr="6">
            <a:extLst>
              <a:ext uri="{FF2B5EF4-FFF2-40B4-BE49-F238E27FC236}">
                <a16:creationId xmlns:a16="http://schemas.microsoft.com/office/drawing/2014/main" id="{DD87B8BA-628B-4491-91C1-5EB6950219A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47449" t="21697"/>
          <a:stretch>
            <a:fillRect/>
          </a:stretch>
        </p:blipFill>
        <p:spPr>
          <a:xfrm>
            <a:off x="9052019" y="5178425"/>
            <a:ext cx="3137535" cy="1704340"/>
          </a:xfrm>
          <a:prstGeom prst="rect">
            <a:avLst/>
          </a:prstGeom>
        </p:spPr>
      </p:pic>
      <p:grpSp>
        <p:nvGrpSpPr>
          <p:cNvPr id="39" name="Group 38">
            <a:extLst>
              <a:ext uri="{FF2B5EF4-FFF2-40B4-BE49-F238E27FC236}">
                <a16:creationId xmlns:a16="http://schemas.microsoft.com/office/drawing/2014/main" id="{123CDE58-A511-4582-9EAA-107B085E665D}"/>
              </a:ext>
            </a:extLst>
          </p:cNvPr>
          <p:cNvGrpSpPr/>
          <p:nvPr/>
        </p:nvGrpSpPr>
        <p:grpSpPr>
          <a:xfrm>
            <a:off x="983433" y="1025473"/>
            <a:ext cx="5411739" cy="3394158"/>
            <a:chOff x="7639652" y="3900524"/>
            <a:chExt cx="2813685" cy="1652825"/>
          </a:xfrm>
        </p:grpSpPr>
        <p:pic>
          <p:nvPicPr>
            <p:cNvPr id="40" name="Picture 39" descr="Shape, rectangle&#10;&#10;Description automatically generated">
              <a:extLst>
                <a:ext uri="{FF2B5EF4-FFF2-40B4-BE49-F238E27FC236}">
                  <a16:creationId xmlns:a16="http://schemas.microsoft.com/office/drawing/2014/main" id="{C4FF04F8-E76F-4E03-ADCD-B4688AB5BFB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39652" y="3900524"/>
              <a:ext cx="2813685" cy="1652825"/>
            </a:xfrm>
            <a:prstGeom prst="rect">
              <a:avLst/>
            </a:prstGeom>
          </p:spPr>
        </p:pic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51A464CE-EDD5-43CF-A0BE-D25DB2AA26BE}"/>
                </a:ext>
              </a:extLst>
            </p:cNvPr>
            <p:cNvSpPr txBox="1"/>
            <p:nvPr/>
          </p:nvSpPr>
          <p:spPr>
            <a:xfrm>
              <a:off x="7819198" y="4422013"/>
              <a:ext cx="2314183" cy="5845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7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20 : 4 = ?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74A72C9-78D2-497F-979F-5B50B817D250}"/>
              </a:ext>
            </a:extLst>
          </p:cNvPr>
          <p:cNvGrpSpPr/>
          <p:nvPr/>
        </p:nvGrpSpPr>
        <p:grpSpPr>
          <a:xfrm>
            <a:off x="6640241" y="1447657"/>
            <a:ext cx="4822615" cy="3888468"/>
            <a:chOff x="6640241" y="1447657"/>
            <a:chExt cx="4822615" cy="3888468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0F14C3F-B758-41ED-86CA-EDC5CCE2FD40}"/>
                </a:ext>
              </a:extLst>
            </p:cNvPr>
            <p:cNvGrpSpPr/>
            <p:nvPr/>
          </p:nvGrpSpPr>
          <p:grpSpPr>
            <a:xfrm>
              <a:off x="6640241" y="1447657"/>
              <a:ext cx="4822615" cy="2749263"/>
              <a:chOff x="6773244" y="1480908"/>
              <a:chExt cx="4822615" cy="2749263"/>
            </a:xfrm>
          </p:grpSpPr>
          <p:sp>
            <p:nvSpPr>
              <p:cNvPr id="37" name="云形 25">
                <a:extLst>
                  <a:ext uri="{FF2B5EF4-FFF2-40B4-BE49-F238E27FC236}">
                    <a16:creationId xmlns:a16="http://schemas.microsoft.com/office/drawing/2014/main" id="{49F52302-58E3-4B6F-8DFD-409C229ED31E}"/>
                  </a:ext>
                </a:extLst>
              </p:cNvPr>
              <p:cNvSpPr/>
              <p:nvPr/>
            </p:nvSpPr>
            <p:spPr>
              <a:xfrm>
                <a:off x="6773244" y="1480908"/>
                <a:ext cx="4822615" cy="2749263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2512638B-467B-4EF0-ADBA-528B02B9EF53}"/>
                  </a:ext>
                </a:extLst>
              </p:cNvPr>
              <p:cNvSpPr txBox="1"/>
              <p:nvPr/>
            </p:nvSpPr>
            <p:spPr>
              <a:xfrm>
                <a:off x="7263382" y="2220834"/>
                <a:ext cx="3916956" cy="110799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Đáp</a:t>
                </a:r>
                <a:r>
                  <a:rPr kumimoji="0" lang="en-US" sz="6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 </a:t>
                </a:r>
                <a:r>
                  <a:rPr kumimoji="0" lang="en-US" sz="6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án</a:t>
                </a:r>
                <a:r>
                  <a:rPr kumimoji="0" lang="en-US" sz="6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: 5</a:t>
                </a:r>
              </a:p>
            </p:txBody>
          </p:sp>
        </p:grpSp>
        <p:pic>
          <p:nvPicPr>
            <p:cNvPr id="34" name="Graphic 33">
              <a:extLst>
                <a:ext uri="{FF2B5EF4-FFF2-40B4-BE49-F238E27FC236}">
                  <a16:creationId xmlns:a16="http://schemas.microsoft.com/office/drawing/2014/main" id="{9B00B640-3852-46FF-AF5A-4C05918EF54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7668500" y="3277117"/>
              <a:ext cx="3137536" cy="2059008"/>
            </a:xfrm>
            <a:prstGeom prst="rect">
              <a:avLst/>
            </a:prstGeom>
          </p:spPr>
        </p:pic>
      </p:grpSp>
      <p:sp>
        <p:nvSpPr>
          <p:cNvPr id="32" name="Right Arrow 31">
            <a:hlinkClick r:id="rId8" action="ppaction://hlinksldjump"/>
          </p:cNvPr>
          <p:cNvSpPr/>
          <p:nvPr/>
        </p:nvSpPr>
        <p:spPr>
          <a:xfrm flipH="1">
            <a:off x="346783" y="5781291"/>
            <a:ext cx="1864402" cy="1016179"/>
          </a:xfrm>
          <a:prstGeom prst="rightArrow">
            <a:avLst/>
          </a:prstGeom>
          <a:ln>
            <a:solidFill>
              <a:srgbClr val="FF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Trở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về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026" name="Picture 2" descr="LINE Creators&amp;#39; Stickers - Boku No Tomato Example with GIF Animation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870" y="4419631"/>
            <a:ext cx="2260684" cy="18329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89715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393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21" descr="6">
            <a:extLst>
              <a:ext uri="{FF2B5EF4-FFF2-40B4-BE49-F238E27FC236}">
                <a16:creationId xmlns:a16="http://schemas.microsoft.com/office/drawing/2014/main" id="{1FA21C08-8B6E-4F4A-ADE9-B937C41FDB1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r="74368"/>
          <a:stretch>
            <a:fillRect/>
          </a:stretch>
        </p:blipFill>
        <p:spPr>
          <a:xfrm>
            <a:off x="-3810" y="4604385"/>
            <a:ext cx="1602105" cy="2278380"/>
          </a:xfrm>
          <a:prstGeom prst="rect">
            <a:avLst/>
          </a:prstGeom>
        </p:spPr>
      </p:pic>
      <p:pic>
        <p:nvPicPr>
          <p:cNvPr id="18" name="图片 32">
            <a:extLst>
              <a:ext uri="{FF2B5EF4-FFF2-40B4-BE49-F238E27FC236}">
                <a16:creationId xmlns:a16="http://schemas.microsoft.com/office/drawing/2014/main" id="{08ADF129-1398-4022-9E7C-F2113438402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84552" y="308452"/>
            <a:ext cx="1436235" cy="1436235"/>
          </a:xfrm>
          <a:prstGeom prst="rect">
            <a:avLst/>
          </a:prstGeom>
        </p:spPr>
      </p:pic>
      <p:pic>
        <p:nvPicPr>
          <p:cNvPr id="19" name="图片 34">
            <a:extLst>
              <a:ext uri="{FF2B5EF4-FFF2-40B4-BE49-F238E27FC236}">
                <a16:creationId xmlns:a16="http://schemas.microsoft.com/office/drawing/2014/main" id="{E8FE780C-7C0C-484B-8027-AD6CD9BB015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2671" y="-544642"/>
            <a:ext cx="2289329" cy="2289329"/>
          </a:xfrm>
          <a:prstGeom prst="rect">
            <a:avLst/>
          </a:prstGeom>
        </p:spPr>
      </p:pic>
      <p:pic>
        <p:nvPicPr>
          <p:cNvPr id="20" name="图片 41" descr="6">
            <a:extLst>
              <a:ext uri="{FF2B5EF4-FFF2-40B4-BE49-F238E27FC236}">
                <a16:creationId xmlns:a16="http://schemas.microsoft.com/office/drawing/2014/main" id="{30F96F0F-C807-44D2-BF0B-00B0CF82B97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47449" t="21697"/>
          <a:stretch>
            <a:fillRect/>
          </a:stretch>
        </p:blipFill>
        <p:spPr>
          <a:xfrm>
            <a:off x="9052019" y="5178425"/>
            <a:ext cx="3137535" cy="1704340"/>
          </a:xfrm>
          <a:prstGeom prst="rect">
            <a:avLst/>
          </a:prstGeom>
        </p:spPr>
      </p:pic>
      <p:grpSp>
        <p:nvGrpSpPr>
          <p:cNvPr id="21" name="Group 20">
            <a:extLst>
              <a:ext uri="{FF2B5EF4-FFF2-40B4-BE49-F238E27FC236}">
                <a16:creationId xmlns:a16="http://schemas.microsoft.com/office/drawing/2014/main" id="{4D888F33-0677-4B31-BE20-F2A217D3DD83}"/>
              </a:ext>
            </a:extLst>
          </p:cNvPr>
          <p:cNvGrpSpPr/>
          <p:nvPr/>
        </p:nvGrpSpPr>
        <p:grpSpPr>
          <a:xfrm>
            <a:off x="983433" y="1025473"/>
            <a:ext cx="5411739" cy="3394158"/>
            <a:chOff x="7639652" y="3900524"/>
            <a:chExt cx="2813685" cy="1652825"/>
          </a:xfrm>
        </p:grpSpPr>
        <p:pic>
          <p:nvPicPr>
            <p:cNvPr id="23" name="Picture 22" descr="Shape, rectangle&#10;&#10;Description automatically generated">
              <a:extLst>
                <a:ext uri="{FF2B5EF4-FFF2-40B4-BE49-F238E27FC236}">
                  <a16:creationId xmlns:a16="http://schemas.microsoft.com/office/drawing/2014/main" id="{1C83F563-EA2A-4AC5-8E19-CD260422D9A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39652" y="3900524"/>
              <a:ext cx="2813685" cy="1652825"/>
            </a:xfrm>
            <a:prstGeom prst="rect">
              <a:avLst/>
            </a:prstGeom>
          </p:spPr>
        </p:pic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AE59C20-9FA1-43D9-9CD9-0C5F0ADD7283}"/>
                </a:ext>
              </a:extLst>
            </p:cNvPr>
            <p:cNvSpPr txBox="1"/>
            <p:nvPr/>
          </p:nvSpPr>
          <p:spPr>
            <a:xfrm>
              <a:off x="7819198" y="4422013"/>
              <a:ext cx="2314183" cy="5845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7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32 :.?. = 4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7B0AD5DF-85FA-404A-B218-0BAFB864C67D}"/>
              </a:ext>
            </a:extLst>
          </p:cNvPr>
          <p:cNvGrpSpPr/>
          <p:nvPr/>
        </p:nvGrpSpPr>
        <p:grpSpPr>
          <a:xfrm>
            <a:off x="6640241" y="1447657"/>
            <a:ext cx="4822615" cy="3888468"/>
            <a:chOff x="6640241" y="1447657"/>
            <a:chExt cx="4822615" cy="3888468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FA2448DC-827E-437C-8F58-BAD9C5E0522B}"/>
                </a:ext>
              </a:extLst>
            </p:cNvPr>
            <p:cNvGrpSpPr/>
            <p:nvPr/>
          </p:nvGrpSpPr>
          <p:grpSpPr>
            <a:xfrm>
              <a:off x="6640241" y="1447657"/>
              <a:ext cx="4822615" cy="2749263"/>
              <a:chOff x="6773244" y="1480908"/>
              <a:chExt cx="4822615" cy="2749263"/>
            </a:xfrm>
          </p:grpSpPr>
          <p:sp>
            <p:nvSpPr>
              <p:cNvPr id="28" name="云形 25">
                <a:extLst>
                  <a:ext uri="{FF2B5EF4-FFF2-40B4-BE49-F238E27FC236}">
                    <a16:creationId xmlns:a16="http://schemas.microsoft.com/office/drawing/2014/main" id="{22306BD6-3CE6-497B-9286-7EC079593F7A}"/>
                  </a:ext>
                </a:extLst>
              </p:cNvPr>
              <p:cNvSpPr/>
              <p:nvPr/>
            </p:nvSpPr>
            <p:spPr>
              <a:xfrm>
                <a:off x="6773244" y="1480908"/>
                <a:ext cx="4822615" cy="2749263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68506B79-4120-406C-A91D-41A55A5A6A31}"/>
                  </a:ext>
                </a:extLst>
              </p:cNvPr>
              <p:cNvSpPr txBox="1"/>
              <p:nvPr/>
            </p:nvSpPr>
            <p:spPr>
              <a:xfrm>
                <a:off x="7263382" y="2220834"/>
                <a:ext cx="3916956" cy="110799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Đáp</a:t>
                </a:r>
                <a:r>
                  <a:rPr kumimoji="0" lang="en-US" sz="6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 </a:t>
                </a:r>
                <a:r>
                  <a:rPr kumimoji="0" lang="en-US" sz="6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án</a:t>
                </a:r>
                <a:r>
                  <a:rPr kumimoji="0" lang="en-US" sz="6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: 8</a:t>
                </a:r>
              </a:p>
            </p:txBody>
          </p:sp>
        </p:grpSp>
        <p:pic>
          <p:nvPicPr>
            <p:cNvPr id="27" name="Graphic 33">
              <a:extLst>
                <a:ext uri="{FF2B5EF4-FFF2-40B4-BE49-F238E27FC236}">
                  <a16:creationId xmlns:a16="http://schemas.microsoft.com/office/drawing/2014/main" id="{AB2E46D2-35C9-4881-8213-2F544C24F98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7668500" y="3277117"/>
              <a:ext cx="3137536" cy="2059008"/>
            </a:xfrm>
            <a:prstGeom prst="rect">
              <a:avLst/>
            </a:prstGeom>
          </p:spPr>
        </p:pic>
      </p:grpSp>
      <p:sp>
        <p:nvSpPr>
          <p:cNvPr id="30" name="Right Arrow 31">
            <a:hlinkClick r:id="rId8" action="ppaction://hlinksldjump"/>
            <a:extLst>
              <a:ext uri="{FF2B5EF4-FFF2-40B4-BE49-F238E27FC236}">
                <a16:creationId xmlns:a16="http://schemas.microsoft.com/office/drawing/2014/main" id="{D6D9CA32-DB42-4A89-B991-EDFA49C96D8F}"/>
              </a:ext>
            </a:extLst>
          </p:cNvPr>
          <p:cNvSpPr/>
          <p:nvPr/>
        </p:nvSpPr>
        <p:spPr>
          <a:xfrm flipH="1">
            <a:off x="346783" y="5781291"/>
            <a:ext cx="1864402" cy="1016179"/>
          </a:xfrm>
          <a:prstGeom prst="rightArrow">
            <a:avLst/>
          </a:prstGeom>
          <a:ln>
            <a:solidFill>
              <a:srgbClr val="FF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Trở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về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1" name="Picture 2" descr="LINE Creators&amp;#39; Stickers - Boku No Tomato Example with GIF Animation">
            <a:extLst>
              <a:ext uri="{FF2B5EF4-FFF2-40B4-BE49-F238E27FC236}">
                <a16:creationId xmlns:a16="http://schemas.microsoft.com/office/drawing/2014/main" id="{51406A19-DE66-4B4B-9489-D29172F47AAF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870" y="4419631"/>
            <a:ext cx="2260684" cy="18329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57538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393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21" descr="6">
            <a:extLst>
              <a:ext uri="{FF2B5EF4-FFF2-40B4-BE49-F238E27FC236}">
                <a16:creationId xmlns:a16="http://schemas.microsoft.com/office/drawing/2014/main" id="{8A7A3AE5-7E0E-49CC-A894-8F693956626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r="74368"/>
          <a:stretch>
            <a:fillRect/>
          </a:stretch>
        </p:blipFill>
        <p:spPr>
          <a:xfrm>
            <a:off x="-3810" y="4604385"/>
            <a:ext cx="1602105" cy="2278380"/>
          </a:xfrm>
          <a:prstGeom prst="rect">
            <a:avLst/>
          </a:prstGeom>
        </p:spPr>
      </p:pic>
      <p:pic>
        <p:nvPicPr>
          <p:cNvPr id="18" name="图片 32">
            <a:extLst>
              <a:ext uri="{FF2B5EF4-FFF2-40B4-BE49-F238E27FC236}">
                <a16:creationId xmlns:a16="http://schemas.microsoft.com/office/drawing/2014/main" id="{F50EAB27-6430-40BA-B44C-974ADDD21FE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84552" y="308452"/>
            <a:ext cx="1436235" cy="1436235"/>
          </a:xfrm>
          <a:prstGeom prst="rect">
            <a:avLst/>
          </a:prstGeom>
        </p:spPr>
      </p:pic>
      <p:pic>
        <p:nvPicPr>
          <p:cNvPr id="19" name="图片 34">
            <a:extLst>
              <a:ext uri="{FF2B5EF4-FFF2-40B4-BE49-F238E27FC236}">
                <a16:creationId xmlns:a16="http://schemas.microsoft.com/office/drawing/2014/main" id="{9EE59D4C-C83E-4132-8F62-8F0FE19B1B2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2671" y="-544642"/>
            <a:ext cx="2289329" cy="2289329"/>
          </a:xfrm>
          <a:prstGeom prst="rect">
            <a:avLst/>
          </a:prstGeom>
        </p:spPr>
      </p:pic>
      <p:pic>
        <p:nvPicPr>
          <p:cNvPr id="20" name="图片 41" descr="6">
            <a:extLst>
              <a:ext uri="{FF2B5EF4-FFF2-40B4-BE49-F238E27FC236}">
                <a16:creationId xmlns:a16="http://schemas.microsoft.com/office/drawing/2014/main" id="{C742E06F-D578-45B6-962B-9D841C3FE36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47449" t="21697"/>
          <a:stretch>
            <a:fillRect/>
          </a:stretch>
        </p:blipFill>
        <p:spPr>
          <a:xfrm>
            <a:off x="9052019" y="5178425"/>
            <a:ext cx="3137535" cy="1704340"/>
          </a:xfrm>
          <a:prstGeom prst="rect">
            <a:avLst/>
          </a:prstGeom>
        </p:spPr>
      </p:pic>
      <p:grpSp>
        <p:nvGrpSpPr>
          <p:cNvPr id="21" name="Group 20">
            <a:extLst>
              <a:ext uri="{FF2B5EF4-FFF2-40B4-BE49-F238E27FC236}">
                <a16:creationId xmlns:a16="http://schemas.microsoft.com/office/drawing/2014/main" id="{2BE22ACD-6E5C-49E1-8458-60C50E40B7C3}"/>
              </a:ext>
            </a:extLst>
          </p:cNvPr>
          <p:cNvGrpSpPr/>
          <p:nvPr/>
        </p:nvGrpSpPr>
        <p:grpSpPr>
          <a:xfrm>
            <a:off x="983433" y="1025473"/>
            <a:ext cx="5411739" cy="3394158"/>
            <a:chOff x="7639652" y="3900524"/>
            <a:chExt cx="2813685" cy="1652825"/>
          </a:xfrm>
        </p:grpSpPr>
        <p:pic>
          <p:nvPicPr>
            <p:cNvPr id="23" name="Picture 22" descr="Shape, rectangle&#10;&#10;Description automatically generated">
              <a:extLst>
                <a:ext uri="{FF2B5EF4-FFF2-40B4-BE49-F238E27FC236}">
                  <a16:creationId xmlns:a16="http://schemas.microsoft.com/office/drawing/2014/main" id="{FC7D46C8-D97D-4A35-A664-C461A1D64C1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39652" y="3900524"/>
              <a:ext cx="2813685" cy="1652825"/>
            </a:xfrm>
            <a:prstGeom prst="rect">
              <a:avLst/>
            </a:prstGeom>
          </p:spPr>
        </p:pic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1B715752-B2DB-4AD4-8C1E-3390F91FBC60}"/>
                </a:ext>
              </a:extLst>
            </p:cNvPr>
            <p:cNvSpPr txBox="1"/>
            <p:nvPr/>
          </p:nvSpPr>
          <p:spPr>
            <a:xfrm>
              <a:off x="7819198" y="4422013"/>
              <a:ext cx="2314183" cy="5845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7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36 : 4 = ?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80DD6D4-A78B-48D6-9D64-1CEB4083D2EC}"/>
              </a:ext>
            </a:extLst>
          </p:cNvPr>
          <p:cNvGrpSpPr/>
          <p:nvPr/>
        </p:nvGrpSpPr>
        <p:grpSpPr>
          <a:xfrm>
            <a:off x="6640241" y="1447657"/>
            <a:ext cx="4822615" cy="3888468"/>
            <a:chOff x="6640241" y="1447657"/>
            <a:chExt cx="4822615" cy="3888468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C5FF4BDE-EC5E-4891-A143-E53B50B6C092}"/>
                </a:ext>
              </a:extLst>
            </p:cNvPr>
            <p:cNvGrpSpPr/>
            <p:nvPr/>
          </p:nvGrpSpPr>
          <p:grpSpPr>
            <a:xfrm>
              <a:off x="6640241" y="1447657"/>
              <a:ext cx="4822615" cy="2749263"/>
              <a:chOff x="6773244" y="1480908"/>
              <a:chExt cx="4822615" cy="2749263"/>
            </a:xfrm>
          </p:grpSpPr>
          <p:sp>
            <p:nvSpPr>
              <p:cNvPr id="28" name="云形 25">
                <a:extLst>
                  <a:ext uri="{FF2B5EF4-FFF2-40B4-BE49-F238E27FC236}">
                    <a16:creationId xmlns:a16="http://schemas.microsoft.com/office/drawing/2014/main" id="{11BD3E84-DC42-47C9-997D-3746142CB40D}"/>
                  </a:ext>
                </a:extLst>
              </p:cNvPr>
              <p:cNvSpPr/>
              <p:nvPr/>
            </p:nvSpPr>
            <p:spPr>
              <a:xfrm>
                <a:off x="6773244" y="1480908"/>
                <a:ext cx="4822615" cy="2749263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509FA70B-3E97-4CF5-B7F0-BE4E72F48790}"/>
                  </a:ext>
                </a:extLst>
              </p:cNvPr>
              <p:cNvSpPr txBox="1"/>
              <p:nvPr/>
            </p:nvSpPr>
            <p:spPr>
              <a:xfrm>
                <a:off x="7263382" y="2220834"/>
                <a:ext cx="3916956" cy="110799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Đáp</a:t>
                </a:r>
                <a:r>
                  <a:rPr kumimoji="0" lang="en-US" sz="6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 </a:t>
                </a:r>
                <a:r>
                  <a:rPr kumimoji="0" lang="en-US" sz="6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án</a:t>
                </a:r>
                <a:r>
                  <a:rPr kumimoji="0" lang="en-US" sz="6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: 9</a:t>
                </a:r>
              </a:p>
            </p:txBody>
          </p:sp>
        </p:grpSp>
        <p:pic>
          <p:nvPicPr>
            <p:cNvPr id="27" name="Graphic 33">
              <a:extLst>
                <a:ext uri="{FF2B5EF4-FFF2-40B4-BE49-F238E27FC236}">
                  <a16:creationId xmlns:a16="http://schemas.microsoft.com/office/drawing/2014/main" id="{B49306DF-D5FA-49DB-8180-E83CA925D749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7668500" y="3277117"/>
              <a:ext cx="3137536" cy="2059008"/>
            </a:xfrm>
            <a:prstGeom prst="rect">
              <a:avLst/>
            </a:prstGeom>
          </p:spPr>
        </p:pic>
      </p:grpSp>
      <p:sp>
        <p:nvSpPr>
          <p:cNvPr id="30" name="Right Arrow 31">
            <a:hlinkClick r:id="rId8" action="ppaction://hlinksldjump"/>
            <a:extLst>
              <a:ext uri="{FF2B5EF4-FFF2-40B4-BE49-F238E27FC236}">
                <a16:creationId xmlns:a16="http://schemas.microsoft.com/office/drawing/2014/main" id="{89F23B99-C5DB-4129-B31B-6D5FE9E82FE9}"/>
              </a:ext>
            </a:extLst>
          </p:cNvPr>
          <p:cNvSpPr/>
          <p:nvPr/>
        </p:nvSpPr>
        <p:spPr>
          <a:xfrm flipH="1">
            <a:off x="346783" y="5781291"/>
            <a:ext cx="1864402" cy="1016179"/>
          </a:xfrm>
          <a:prstGeom prst="rightArrow">
            <a:avLst/>
          </a:prstGeom>
          <a:ln>
            <a:solidFill>
              <a:srgbClr val="FF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Trở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về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1" name="Picture 2" descr="LINE Creators&amp;#39; Stickers - Boku No Tomato Example with GIF Animation">
            <a:extLst>
              <a:ext uri="{FF2B5EF4-FFF2-40B4-BE49-F238E27FC236}">
                <a16:creationId xmlns:a16="http://schemas.microsoft.com/office/drawing/2014/main" id="{CBF797C8-A97B-4B02-86E8-A772C2CA14B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870" y="4419631"/>
            <a:ext cx="2260684" cy="18329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30414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3">
            <a:lum contrast="20000"/>
          </a:blip>
          <a:srcRect b="83242"/>
          <a:stretch>
            <a:fillRect/>
          </a:stretch>
        </p:blipFill>
        <p:spPr>
          <a:xfrm>
            <a:off x="-330564" y="6468838"/>
            <a:ext cx="12600000" cy="396420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2" name="Freeform 8"/>
          <p:cNvSpPr/>
          <p:nvPr/>
        </p:nvSpPr>
        <p:spPr bwMode="auto">
          <a:xfrm>
            <a:off x="2749843" y="1509100"/>
            <a:ext cx="6692314" cy="3782143"/>
          </a:xfrm>
          <a:custGeom>
            <a:avLst/>
            <a:gdLst>
              <a:gd name="T0" fmla="*/ 2634 w 2634"/>
              <a:gd name="T1" fmla="*/ 1344 h 1701"/>
              <a:gd name="T2" fmla="*/ 2435 w 2634"/>
              <a:gd name="T3" fmla="*/ 1025 h 1701"/>
              <a:gd name="T4" fmla="*/ 2485 w 2634"/>
              <a:gd name="T5" fmla="*/ 885 h 1701"/>
              <a:gd name="T6" fmla="*/ 2260 w 2634"/>
              <a:gd name="T7" fmla="*/ 660 h 1701"/>
              <a:gd name="T8" fmla="*/ 2209 w 2634"/>
              <a:gd name="T9" fmla="*/ 666 h 1701"/>
              <a:gd name="T10" fmla="*/ 2209 w 2634"/>
              <a:gd name="T11" fmla="*/ 659 h 1701"/>
              <a:gd name="T12" fmla="*/ 1932 w 2634"/>
              <a:gd name="T13" fmla="*/ 382 h 1701"/>
              <a:gd name="T14" fmla="*/ 1899 w 2634"/>
              <a:gd name="T15" fmla="*/ 384 h 1701"/>
              <a:gd name="T16" fmla="*/ 1396 w 2634"/>
              <a:gd name="T17" fmla="*/ 0 h 1701"/>
              <a:gd name="T18" fmla="*/ 963 w 2634"/>
              <a:gd name="T19" fmla="*/ 231 h 1701"/>
              <a:gd name="T20" fmla="*/ 789 w 2634"/>
              <a:gd name="T21" fmla="*/ 191 h 1701"/>
              <a:gd name="T22" fmla="*/ 382 w 2634"/>
              <a:gd name="T23" fmla="*/ 598 h 1701"/>
              <a:gd name="T24" fmla="*/ 382 w 2634"/>
              <a:gd name="T25" fmla="*/ 604 h 1701"/>
              <a:gd name="T26" fmla="*/ 0 w 2634"/>
              <a:gd name="T27" fmla="*/ 1137 h 1701"/>
              <a:gd name="T28" fmla="*/ 564 w 2634"/>
              <a:gd name="T29" fmla="*/ 1701 h 1701"/>
              <a:gd name="T30" fmla="*/ 2290 w 2634"/>
              <a:gd name="T31" fmla="*/ 1701 h 1701"/>
              <a:gd name="T32" fmla="*/ 2290 w 2634"/>
              <a:gd name="T33" fmla="*/ 1700 h 1701"/>
              <a:gd name="T34" fmla="*/ 2634 w 2634"/>
              <a:gd name="T35" fmla="*/ 1344 h 1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634" h="1701">
                <a:moveTo>
                  <a:pt x="2634" y="1344"/>
                </a:moveTo>
                <a:cubicBezTo>
                  <a:pt x="2634" y="1204"/>
                  <a:pt x="2553" y="1084"/>
                  <a:pt x="2435" y="1025"/>
                </a:cubicBezTo>
                <a:cubicBezTo>
                  <a:pt x="2466" y="987"/>
                  <a:pt x="2485" y="938"/>
                  <a:pt x="2485" y="885"/>
                </a:cubicBezTo>
                <a:cubicBezTo>
                  <a:pt x="2485" y="761"/>
                  <a:pt x="2384" y="660"/>
                  <a:pt x="2260" y="660"/>
                </a:cubicBezTo>
                <a:cubicBezTo>
                  <a:pt x="2242" y="660"/>
                  <a:pt x="2225" y="663"/>
                  <a:pt x="2209" y="666"/>
                </a:cubicBezTo>
                <a:cubicBezTo>
                  <a:pt x="2209" y="664"/>
                  <a:pt x="2209" y="662"/>
                  <a:pt x="2209" y="659"/>
                </a:cubicBezTo>
                <a:cubicBezTo>
                  <a:pt x="2209" y="506"/>
                  <a:pt x="2085" y="382"/>
                  <a:pt x="1932" y="382"/>
                </a:cubicBezTo>
                <a:cubicBezTo>
                  <a:pt x="1921" y="382"/>
                  <a:pt x="1910" y="383"/>
                  <a:pt x="1899" y="384"/>
                </a:cubicBezTo>
                <a:cubicBezTo>
                  <a:pt x="1839" y="163"/>
                  <a:pt x="1637" y="0"/>
                  <a:pt x="1396" y="0"/>
                </a:cubicBezTo>
                <a:cubicBezTo>
                  <a:pt x="1216" y="0"/>
                  <a:pt x="1057" y="91"/>
                  <a:pt x="963" y="231"/>
                </a:cubicBezTo>
                <a:cubicBezTo>
                  <a:pt x="910" y="206"/>
                  <a:pt x="851" y="191"/>
                  <a:pt x="789" y="191"/>
                </a:cubicBezTo>
                <a:cubicBezTo>
                  <a:pt x="564" y="191"/>
                  <a:pt x="382" y="373"/>
                  <a:pt x="382" y="598"/>
                </a:cubicBezTo>
                <a:cubicBezTo>
                  <a:pt x="382" y="600"/>
                  <a:pt x="382" y="602"/>
                  <a:pt x="382" y="604"/>
                </a:cubicBezTo>
                <a:cubicBezTo>
                  <a:pt x="160" y="679"/>
                  <a:pt x="0" y="889"/>
                  <a:pt x="0" y="1137"/>
                </a:cubicBezTo>
                <a:cubicBezTo>
                  <a:pt x="0" y="1448"/>
                  <a:pt x="252" y="1701"/>
                  <a:pt x="564" y="1701"/>
                </a:cubicBezTo>
                <a:cubicBezTo>
                  <a:pt x="2290" y="1701"/>
                  <a:pt x="2290" y="1701"/>
                  <a:pt x="2290" y="1701"/>
                </a:cubicBezTo>
                <a:cubicBezTo>
                  <a:pt x="2290" y="1700"/>
                  <a:pt x="2290" y="1700"/>
                  <a:pt x="2290" y="1700"/>
                </a:cubicBezTo>
                <a:cubicBezTo>
                  <a:pt x="2481" y="1693"/>
                  <a:pt x="2634" y="1537"/>
                  <a:pt x="2634" y="1344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63500">
            <a:solidFill>
              <a:srgbClr val="F141CF"/>
            </a:solidFill>
            <a:rou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3698186" y="3288782"/>
            <a:ext cx="4397358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>
                <a:ln w="0">
                  <a:noFill/>
                </a:ln>
                <a:solidFill>
                  <a:srgbClr val="3B2172"/>
                </a:solidFill>
                <a:effectLst/>
                <a:uLnTx/>
                <a:uFillTx/>
                <a:ea typeface="微软雅黑" panose="020B0503020204020204" pitchFamily="34" charset="-122"/>
              </a:rPr>
              <a:t>KHỞI ĐỘNG</a:t>
            </a:r>
            <a:endParaRPr kumimoji="0" lang="zh-CN" altLang="en-US" sz="6600" b="1" i="0" u="none" strike="noStrike" kern="1200" cap="none" spc="0" normalizeH="0" baseline="0" noProof="0" dirty="0">
              <a:ln w="0">
                <a:noFill/>
              </a:ln>
              <a:solidFill>
                <a:srgbClr val="3B2172"/>
              </a:solidFill>
              <a:effectLst/>
              <a:uLnTx/>
              <a:uFillTx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50539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1" presetID="15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 fmla="#ppt_x+(cos(-2*pi*(1-$))*-#ppt_x-sin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+(sin(-2*pi*(1-$))*-#ppt_x+cos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3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23" presetID="15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 fmla="#ppt_x+(cos(-2*pi*(1-$))*-#ppt_x-sin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+(sin(-2*pi*(1-$))*-#ppt_x+cos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4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>
            <a:lum contrast="20000"/>
          </a:blip>
          <a:stretch>
            <a:fillRect/>
          </a:stretch>
        </p:blipFill>
        <p:spPr>
          <a:xfrm rot="18390134">
            <a:off x="793389" y="1816181"/>
            <a:ext cx="3254133" cy="1934274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23" name="Freeform 8"/>
          <p:cNvSpPr/>
          <p:nvPr/>
        </p:nvSpPr>
        <p:spPr bwMode="auto">
          <a:xfrm>
            <a:off x="2402792" y="979488"/>
            <a:ext cx="7339724" cy="5122863"/>
          </a:xfrm>
          <a:custGeom>
            <a:avLst/>
            <a:gdLst>
              <a:gd name="T0" fmla="*/ 2061 w 2368"/>
              <a:gd name="T1" fmla="*/ 709 h 1583"/>
              <a:gd name="T2" fmla="*/ 1558 w 2368"/>
              <a:gd name="T3" fmla="*/ 270 h 1583"/>
              <a:gd name="T4" fmla="*/ 1308 w 2368"/>
              <a:gd name="T5" fmla="*/ 54 h 1583"/>
              <a:gd name="T6" fmla="*/ 1121 w 2368"/>
              <a:gd name="T7" fmla="*/ 136 h 1583"/>
              <a:gd name="T8" fmla="*/ 773 w 2368"/>
              <a:gd name="T9" fmla="*/ 0 h 1583"/>
              <a:gd name="T10" fmla="*/ 258 w 2368"/>
              <a:gd name="T11" fmla="*/ 514 h 1583"/>
              <a:gd name="T12" fmla="*/ 270 w 2368"/>
              <a:gd name="T13" fmla="*/ 622 h 1583"/>
              <a:gd name="T14" fmla="*/ 0 w 2368"/>
              <a:gd name="T15" fmla="*/ 1002 h 1583"/>
              <a:gd name="T16" fmla="*/ 403 w 2368"/>
              <a:gd name="T17" fmla="*/ 1406 h 1583"/>
              <a:gd name="T18" fmla="*/ 723 w 2368"/>
              <a:gd name="T19" fmla="*/ 1247 h 1583"/>
              <a:gd name="T20" fmla="*/ 1156 w 2368"/>
              <a:gd name="T21" fmla="*/ 1583 h 1583"/>
              <a:gd name="T22" fmla="*/ 1512 w 2368"/>
              <a:gd name="T23" fmla="*/ 1406 h 1583"/>
              <a:gd name="T24" fmla="*/ 2018 w 2368"/>
              <a:gd name="T25" fmla="*/ 1406 h 1583"/>
              <a:gd name="T26" fmla="*/ 2368 w 2368"/>
              <a:gd name="T27" fmla="*/ 1056 h 1583"/>
              <a:gd name="T28" fmla="*/ 2061 w 2368"/>
              <a:gd name="T29" fmla="*/ 709 h 1583"/>
              <a:gd name="connsiteX0" fmla="*/ 8704 w 10000"/>
              <a:gd name="connsiteY0" fmla="*/ 4479 h 10000"/>
              <a:gd name="connsiteX1" fmla="*/ 6492 w 10000"/>
              <a:gd name="connsiteY1" fmla="*/ 2461 h 10000"/>
              <a:gd name="connsiteX2" fmla="*/ 5524 w 10000"/>
              <a:gd name="connsiteY2" fmla="*/ 341 h 10000"/>
              <a:gd name="connsiteX3" fmla="*/ 4734 w 10000"/>
              <a:gd name="connsiteY3" fmla="*/ 859 h 10000"/>
              <a:gd name="connsiteX4" fmla="*/ 3264 w 10000"/>
              <a:gd name="connsiteY4" fmla="*/ 0 h 10000"/>
              <a:gd name="connsiteX5" fmla="*/ 1090 w 10000"/>
              <a:gd name="connsiteY5" fmla="*/ 3247 h 10000"/>
              <a:gd name="connsiteX6" fmla="*/ 1140 w 10000"/>
              <a:gd name="connsiteY6" fmla="*/ 3929 h 10000"/>
              <a:gd name="connsiteX7" fmla="*/ 0 w 10000"/>
              <a:gd name="connsiteY7" fmla="*/ 6330 h 10000"/>
              <a:gd name="connsiteX8" fmla="*/ 1702 w 10000"/>
              <a:gd name="connsiteY8" fmla="*/ 8882 h 10000"/>
              <a:gd name="connsiteX9" fmla="*/ 3053 w 10000"/>
              <a:gd name="connsiteY9" fmla="*/ 7877 h 10000"/>
              <a:gd name="connsiteX10" fmla="*/ 4882 w 10000"/>
              <a:gd name="connsiteY10" fmla="*/ 10000 h 10000"/>
              <a:gd name="connsiteX11" fmla="*/ 6385 w 10000"/>
              <a:gd name="connsiteY11" fmla="*/ 8882 h 10000"/>
              <a:gd name="connsiteX12" fmla="*/ 8522 w 10000"/>
              <a:gd name="connsiteY12" fmla="*/ 8882 h 10000"/>
              <a:gd name="connsiteX13" fmla="*/ 10000 w 10000"/>
              <a:gd name="connsiteY13" fmla="*/ 6671 h 10000"/>
              <a:gd name="connsiteX14" fmla="*/ 8704 w 10000"/>
              <a:gd name="connsiteY14" fmla="*/ 4479 h 10000"/>
              <a:gd name="connsiteX0-1" fmla="*/ 8704 w 10000"/>
              <a:gd name="connsiteY0-2" fmla="*/ 4479 h 10000"/>
              <a:gd name="connsiteX1-3" fmla="*/ 6492 w 10000"/>
              <a:gd name="connsiteY1-4" fmla="*/ 2461 h 10000"/>
              <a:gd name="connsiteX2-5" fmla="*/ 5872 w 10000"/>
              <a:gd name="connsiteY2-6" fmla="*/ 776 h 10000"/>
              <a:gd name="connsiteX3-7" fmla="*/ 4734 w 10000"/>
              <a:gd name="connsiteY3-8" fmla="*/ 859 h 10000"/>
              <a:gd name="connsiteX4-9" fmla="*/ 3264 w 10000"/>
              <a:gd name="connsiteY4-10" fmla="*/ 0 h 10000"/>
              <a:gd name="connsiteX5-11" fmla="*/ 1090 w 10000"/>
              <a:gd name="connsiteY5-12" fmla="*/ 3247 h 10000"/>
              <a:gd name="connsiteX6-13" fmla="*/ 1140 w 10000"/>
              <a:gd name="connsiteY6-14" fmla="*/ 3929 h 10000"/>
              <a:gd name="connsiteX7-15" fmla="*/ 0 w 10000"/>
              <a:gd name="connsiteY7-16" fmla="*/ 6330 h 10000"/>
              <a:gd name="connsiteX8-17" fmla="*/ 1702 w 10000"/>
              <a:gd name="connsiteY8-18" fmla="*/ 8882 h 10000"/>
              <a:gd name="connsiteX9-19" fmla="*/ 3053 w 10000"/>
              <a:gd name="connsiteY9-20" fmla="*/ 7877 h 10000"/>
              <a:gd name="connsiteX10-21" fmla="*/ 4882 w 10000"/>
              <a:gd name="connsiteY10-22" fmla="*/ 10000 h 10000"/>
              <a:gd name="connsiteX11-23" fmla="*/ 6385 w 10000"/>
              <a:gd name="connsiteY11-24" fmla="*/ 8882 h 10000"/>
              <a:gd name="connsiteX12-25" fmla="*/ 8522 w 10000"/>
              <a:gd name="connsiteY12-26" fmla="*/ 8882 h 10000"/>
              <a:gd name="connsiteX13-27" fmla="*/ 10000 w 10000"/>
              <a:gd name="connsiteY13-28" fmla="*/ 6671 h 10000"/>
              <a:gd name="connsiteX14-29" fmla="*/ 8704 w 10000"/>
              <a:gd name="connsiteY14-30" fmla="*/ 4479 h 1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</a:cxnLst>
            <a:rect l="l" t="t" r="r" b="b"/>
            <a:pathLst>
              <a:path w="10000" h="10000">
                <a:moveTo>
                  <a:pt x="8704" y="4479"/>
                </a:moveTo>
                <a:cubicBezTo>
                  <a:pt x="8518" y="2950"/>
                  <a:pt x="7561" y="2530"/>
                  <a:pt x="6492" y="2461"/>
                </a:cubicBezTo>
                <a:cubicBezTo>
                  <a:pt x="6416" y="1690"/>
                  <a:pt x="6165" y="1043"/>
                  <a:pt x="5872" y="776"/>
                </a:cubicBezTo>
                <a:cubicBezTo>
                  <a:pt x="5579" y="509"/>
                  <a:pt x="4928" y="543"/>
                  <a:pt x="4734" y="859"/>
                </a:cubicBezTo>
                <a:cubicBezTo>
                  <a:pt x="4345" y="328"/>
                  <a:pt x="3830" y="0"/>
                  <a:pt x="3264" y="0"/>
                </a:cubicBezTo>
                <a:cubicBezTo>
                  <a:pt x="2065" y="0"/>
                  <a:pt x="1090" y="1453"/>
                  <a:pt x="1090" y="3247"/>
                </a:cubicBezTo>
                <a:cubicBezTo>
                  <a:pt x="1090" y="3481"/>
                  <a:pt x="1111" y="3708"/>
                  <a:pt x="1140" y="3929"/>
                </a:cubicBezTo>
                <a:cubicBezTo>
                  <a:pt x="477" y="4277"/>
                  <a:pt x="0" y="5218"/>
                  <a:pt x="0" y="6330"/>
                </a:cubicBezTo>
                <a:cubicBezTo>
                  <a:pt x="0" y="7738"/>
                  <a:pt x="764" y="8882"/>
                  <a:pt x="1702" y="8882"/>
                </a:cubicBezTo>
                <a:cubicBezTo>
                  <a:pt x="2255" y="8882"/>
                  <a:pt x="2745" y="8484"/>
                  <a:pt x="3053" y="7877"/>
                </a:cubicBezTo>
                <a:cubicBezTo>
                  <a:pt x="3264" y="9097"/>
                  <a:pt x="4003" y="10000"/>
                  <a:pt x="4882" y="10000"/>
                </a:cubicBezTo>
                <a:cubicBezTo>
                  <a:pt x="5494" y="10000"/>
                  <a:pt x="6039" y="9558"/>
                  <a:pt x="6385" y="8882"/>
                </a:cubicBezTo>
                <a:lnTo>
                  <a:pt x="8522" y="8882"/>
                </a:lnTo>
                <a:cubicBezTo>
                  <a:pt x="9337" y="8882"/>
                  <a:pt x="10000" y="7890"/>
                  <a:pt x="10000" y="6671"/>
                </a:cubicBezTo>
                <a:cubicBezTo>
                  <a:pt x="10000" y="5540"/>
                  <a:pt x="9434" y="4611"/>
                  <a:pt x="8704" y="4479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63500">
            <a:solidFill>
              <a:srgbClr val="C00000"/>
            </a:solidFill>
            <a:rou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4">
            <a:lum contrast="20000"/>
          </a:blip>
          <a:stretch>
            <a:fillRect/>
          </a:stretch>
        </p:blipFill>
        <p:spPr>
          <a:xfrm>
            <a:off x="2283230" y="3646248"/>
            <a:ext cx="7459286" cy="1852606"/>
          </a:xfrm>
          <a:prstGeom prst="rect">
            <a:avLst/>
          </a:prstGeom>
        </p:spPr>
      </p:pic>
      <p:sp>
        <p:nvSpPr>
          <p:cNvPr id="11" name="文本框 10"/>
          <p:cNvSpPr txBox="1"/>
          <p:nvPr/>
        </p:nvSpPr>
        <p:spPr>
          <a:xfrm>
            <a:off x="3040828" y="3403659"/>
            <a:ext cx="496482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1" i="0" u="none" strike="noStrike" kern="1200" cap="none" spc="0" normalizeH="0" baseline="0" noProof="0" dirty="0">
                <a:ln w="0"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 panose="020B0503020204020204" pitchFamily="34" charset="-122"/>
                <a:cs typeface="+mn-cs"/>
              </a:rPr>
              <a:t>VÀ HẸN GẶP LẠI </a:t>
            </a:r>
            <a:endParaRPr kumimoji="0" lang="zh-CN" altLang="en-US" sz="5400" b="1" i="0" u="none" strike="noStrike" kern="1200" cap="none" spc="0" normalizeH="0" baseline="0" noProof="0" dirty="0">
              <a:ln w="0">
                <a:noFill/>
              </a:ln>
              <a:solidFill>
                <a:prstClr val="black"/>
              </a:solidFill>
              <a:effectLst/>
              <a:uLnTx/>
              <a:uFillTx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3874241" y="2327831"/>
            <a:ext cx="290983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1" i="0" u="none" strike="noStrike" kern="1200" cap="none" spc="0" normalizeH="0" baseline="0" noProof="0" dirty="0">
                <a:ln w="0">
                  <a:noFill/>
                </a:ln>
                <a:solidFill>
                  <a:srgbClr val="E14628"/>
                </a:solidFill>
                <a:effectLst/>
                <a:uLnTx/>
                <a:uFillTx/>
                <a:ea typeface="微软雅黑" panose="020B0503020204020204" pitchFamily="34" charset="-122"/>
                <a:cs typeface="+mn-cs"/>
              </a:rPr>
              <a:t>TẠM BIỆT</a:t>
            </a:r>
            <a:endParaRPr kumimoji="0" lang="zh-CN" altLang="en-US" sz="5400" b="1" i="0" u="none" strike="noStrike" kern="1200" cap="none" spc="0" normalizeH="0" baseline="0" noProof="0" dirty="0">
              <a:ln w="0">
                <a:noFill/>
              </a:ln>
              <a:solidFill>
                <a:srgbClr val="E14628"/>
              </a:solidFill>
              <a:effectLst/>
              <a:uLnTx/>
              <a:uFillTx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24" name="图片 23"/>
          <p:cNvPicPr>
            <a:picLocks noChangeAspect="1"/>
          </p:cNvPicPr>
          <p:nvPr/>
        </p:nvPicPr>
        <p:blipFill>
          <a:blip r:embed="rId5">
            <a:lum contrast="20000"/>
          </a:blip>
          <a:stretch>
            <a:fillRect/>
          </a:stretch>
        </p:blipFill>
        <p:spPr>
          <a:xfrm>
            <a:off x="10109191" y="2864572"/>
            <a:ext cx="1801231" cy="958391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6">
            <a:lum contrast="20000"/>
          </a:blip>
          <a:stretch>
            <a:fillRect/>
          </a:stretch>
        </p:blipFill>
        <p:spPr>
          <a:xfrm>
            <a:off x="8307387" y="5045497"/>
            <a:ext cx="3206250" cy="1057500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7">
            <a:lum contrast="20000"/>
          </a:blip>
          <a:stretch>
            <a:fillRect/>
          </a:stretch>
        </p:blipFill>
        <p:spPr>
          <a:xfrm>
            <a:off x="7381014" y="2549908"/>
            <a:ext cx="930225" cy="880213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8">
            <a:lum contrast="20000"/>
          </a:blip>
          <a:stretch>
            <a:fillRect/>
          </a:stretch>
        </p:blipFill>
        <p:spPr>
          <a:xfrm rot="1275709">
            <a:off x="7278375" y="1057197"/>
            <a:ext cx="2970000" cy="2013750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849975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9" fill="hold" nodeType="withEffect" p14:presetBounceEnd="2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0000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0000">
                                          <p:cBhvr additive="base">
                                            <p:cTn id="1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6" fill="hold" nodeType="withEffect" p14:presetBounceEnd="2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0000">
                                          <p:cBhvr additive="base">
                                            <p:cTn id="16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0000">
                                          <p:cBhvr additive="base">
                                            <p:cTn id="1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2" fill="hold" nodeType="withEffect" p14:presetBounceEnd="2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0000">
                                          <p:cBhvr additive="base">
                                            <p:cTn id="20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0000">
                                          <p:cBhvr additive="base">
                                            <p:cTn id="21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nodeType="withEffect" p14:presetBounceEnd="2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0000">
                                          <p:cBhvr additive="base">
                                            <p:cTn id="24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0000">
                                          <p:cBhvr additive="base">
                                            <p:cTn id="25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7" presetID="49" presetClass="entr" presetSubtype="0" decel="10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3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40" presetID="49" presetClass="entr" presetSubtype="0" decel="10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47" presetID="16" presetClass="entr" presetSubtype="37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4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 animBg="1"/>
          <p:bldP spid="11" grpId="0"/>
          <p:bldP spid="1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9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7" presetID="49" presetClass="entr" presetSubtype="0" decel="10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3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40" presetID="49" presetClass="entr" presetSubtype="0" decel="10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47" presetID="16" presetClass="entr" presetSubtype="37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4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 animBg="1"/>
          <p:bldP spid="11" grpId="0"/>
          <p:bldP spid="12" grpId="0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72445" y="2533271"/>
            <a:ext cx="2319555" cy="4241913"/>
          </a:xfrm>
          <a:prstGeom prst="rect">
            <a:avLst/>
          </a:prstGeom>
        </p:spPr>
      </p:pic>
      <p:pic>
        <p:nvPicPr>
          <p:cNvPr id="3" name="图片 2" descr="6"/>
          <p:cNvPicPr>
            <a:picLocks noChangeAspect="1"/>
          </p:cNvPicPr>
          <p:nvPr/>
        </p:nvPicPr>
        <p:blipFill>
          <a:blip r:embed="rId5"/>
          <a:srcRect r="74368"/>
          <a:stretch>
            <a:fillRect/>
          </a:stretch>
        </p:blipFill>
        <p:spPr>
          <a:xfrm>
            <a:off x="-3810" y="4604385"/>
            <a:ext cx="1602105" cy="2278380"/>
          </a:xfrm>
          <a:prstGeom prst="rect">
            <a:avLst/>
          </a:prstGeom>
        </p:spPr>
      </p:pic>
      <p:pic>
        <p:nvPicPr>
          <p:cNvPr id="5" name="图片 4" descr="6"/>
          <p:cNvPicPr>
            <a:picLocks noChangeAspect="1"/>
          </p:cNvPicPr>
          <p:nvPr/>
        </p:nvPicPr>
        <p:blipFill>
          <a:blip r:embed="rId5"/>
          <a:srcRect l="47449" t="21697"/>
          <a:stretch>
            <a:fillRect/>
          </a:stretch>
        </p:blipFill>
        <p:spPr>
          <a:xfrm>
            <a:off x="9606915" y="5348600"/>
            <a:ext cx="3137535" cy="1704340"/>
          </a:xfrm>
          <a:prstGeom prst="rect">
            <a:avLst/>
          </a:prstGeom>
        </p:spPr>
      </p:pic>
      <p:grpSp>
        <p:nvGrpSpPr>
          <p:cNvPr id="36" name="Group 35">
            <a:extLst>
              <a:ext uri="{FF2B5EF4-FFF2-40B4-BE49-F238E27FC236}">
                <a16:creationId xmlns:a16="http://schemas.microsoft.com/office/drawing/2014/main" id="{2366C6CB-BAB8-4BA3-B107-D7615C6A7A05}"/>
              </a:ext>
            </a:extLst>
          </p:cNvPr>
          <p:cNvGrpSpPr/>
          <p:nvPr/>
        </p:nvGrpSpPr>
        <p:grpSpPr>
          <a:xfrm>
            <a:off x="481321" y="4049539"/>
            <a:ext cx="9300723" cy="1200328"/>
            <a:chOff x="6546822" y="3198441"/>
            <a:chExt cx="2507644" cy="934106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69584F9B-D1D8-4935-A11A-85BA8CDC18DA}"/>
                </a:ext>
              </a:extLst>
            </p:cNvPr>
            <p:cNvSpPr/>
            <p:nvPr/>
          </p:nvSpPr>
          <p:spPr>
            <a:xfrm>
              <a:off x="6546822" y="3272563"/>
              <a:ext cx="2507644" cy="769441"/>
            </a:xfrm>
            <a:prstGeom prst="roundRect">
              <a:avLst/>
            </a:prstGeom>
            <a:solidFill>
              <a:srgbClr val="FFF2CC"/>
            </a:solidFill>
            <a:ln>
              <a:solidFill>
                <a:srgbClr val="FFF2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6963081-E056-43B0-BA35-A187467FA272}"/>
                </a:ext>
              </a:extLst>
            </p:cNvPr>
            <p:cNvSpPr txBox="1"/>
            <p:nvPr/>
          </p:nvSpPr>
          <p:spPr>
            <a:xfrm>
              <a:off x="6546824" y="3198441"/>
              <a:ext cx="2507641" cy="934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7200" b="1" dirty="0" err="1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Đáp</a:t>
              </a:r>
              <a:r>
                <a:rPr lang="en-US" sz="7200" b="1" dirty="0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7200" b="1" dirty="0" err="1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án</a:t>
              </a:r>
              <a:r>
                <a:rPr lang="en-US" sz="7200" b="1" dirty="0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: 4</a:t>
              </a:r>
              <a:endParaRPr kumimoji="0" lang="en-US" sz="7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98A98103-FFBE-412E-80BB-207C0D46063B}"/>
              </a:ext>
            </a:extLst>
          </p:cNvPr>
          <p:cNvGrpSpPr/>
          <p:nvPr/>
        </p:nvGrpSpPr>
        <p:grpSpPr>
          <a:xfrm>
            <a:off x="274749" y="1116337"/>
            <a:ext cx="9946196" cy="1979981"/>
            <a:chOff x="510162" y="288903"/>
            <a:chExt cx="9946196" cy="1979981"/>
          </a:xfrm>
        </p:grpSpPr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04EB600D-E30B-46D6-824F-F7CAFDE9FAF3}"/>
                </a:ext>
              </a:extLst>
            </p:cNvPr>
            <p:cNvGrpSpPr/>
            <p:nvPr/>
          </p:nvGrpSpPr>
          <p:grpSpPr>
            <a:xfrm>
              <a:off x="510162" y="288903"/>
              <a:ext cx="9946196" cy="1979981"/>
              <a:chOff x="510162" y="288903"/>
              <a:chExt cx="9946196" cy="1979981"/>
            </a:xfrm>
          </p:grpSpPr>
          <p:sp>
            <p:nvSpPr>
              <p:cNvPr id="42" name="MH_SubTitle_1">
                <a:extLst>
                  <a:ext uri="{FF2B5EF4-FFF2-40B4-BE49-F238E27FC236}">
                    <a16:creationId xmlns:a16="http://schemas.microsoft.com/office/drawing/2014/main" id="{D2717EC2-9DFB-4FE2-9FE9-E600D17DFCE1}"/>
                  </a:ext>
                </a:extLst>
              </p:cNvPr>
              <p:cNvSpPr>
                <a:spLocks/>
              </p:cNvSpPr>
              <p:nvPr>
                <p:custDataLst>
                  <p:tags r:id="rId1"/>
                </p:custDataLst>
              </p:nvPr>
            </p:nvSpPr>
            <p:spPr bwMode="auto">
              <a:xfrm>
                <a:off x="510162" y="288903"/>
                <a:ext cx="9507295" cy="1596877"/>
              </a:xfrm>
              <a:custGeom>
                <a:avLst/>
                <a:gdLst>
                  <a:gd name="T0" fmla="*/ 2147483646 w 30720"/>
                  <a:gd name="T1" fmla="*/ 2147483646 h 11496"/>
                  <a:gd name="T2" fmla="*/ 2147483646 w 30720"/>
                  <a:gd name="T3" fmla="*/ 2147483646 h 11496"/>
                  <a:gd name="T4" fmla="*/ 2147483646 w 30720"/>
                  <a:gd name="T5" fmla="*/ 2147483646 h 11496"/>
                  <a:gd name="T6" fmla="*/ 2147483646 w 30720"/>
                  <a:gd name="T7" fmla="*/ 2147483646 h 11496"/>
                  <a:gd name="T8" fmla="*/ 2147483646 w 30720"/>
                  <a:gd name="T9" fmla="*/ 2147483646 h 11496"/>
                  <a:gd name="T10" fmla="*/ 2147483646 w 30720"/>
                  <a:gd name="T11" fmla="*/ 2147483646 h 11496"/>
                  <a:gd name="T12" fmla="*/ 2147483646 w 30720"/>
                  <a:gd name="T13" fmla="*/ 2147483646 h 11496"/>
                  <a:gd name="T14" fmla="*/ 2147483646 w 30720"/>
                  <a:gd name="T15" fmla="*/ 2147483646 h 11496"/>
                  <a:gd name="T16" fmla="*/ 2147483646 w 30720"/>
                  <a:gd name="T17" fmla="*/ 2147483646 h 11496"/>
                  <a:gd name="T18" fmla="*/ 2147483646 w 30720"/>
                  <a:gd name="T19" fmla="*/ 2147483646 h 11496"/>
                  <a:gd name="T20" fmla="*/ 2147483646 w 30720"/>
                  <a:gd name="T21" fmla="*/ 2147483646 h 11496"/>
                  <a:gd name="T22" fmla="*/ 2147483646 w 30720"/>
                  <a:gd name="T23" fmla="*/ 2147483646 h 11496"/>
                  <a:gd name="T24" fmla="*/ 2147483646 w 30720"/>
                  <a:gd name="T25" fmla="*/ 2147483646 h 11496"/>
                  <a:gd name="T26" fmla="*/ 2147483646 w 30720"/>
                  <a:gd name="T27" fmla="*/ 2147483646 h 11496"/>
                  <a:gd name="T28" fmla="*/ 2147483646 w 30720"/>
                  <a:gd name="T29" fmla="*/ 2147483646 h 11496"/>
                  <a:gd name="T30" fmla="*/ 2147483646 w 30720"/>
                  <a:gd name="T31" fmla="*/ 2147483646 h 11496"/>
                  <a:gd name="T32" fmla="*/ 2147483646 w 30720"/>
                  <a:gd name="T33" fmla="*/ 2147483646 h 11496"/>
                  <a:gd name="T34" fmla="*/ 2147483646 w 30720"/>
                  <a:gd name="T35" fmla="*/ 2147483646 h 11496"/>
                  <a:gd name="T36" fmla="*/ 2147483646 w 30720"/>
                  <a:gd name="T37" fmla="*/ 2147483646 h 11496"/>
                  <a:gd name="T38" fmla="*/ 2147483646 w 30720"/>
                  <a:gd name="T39" fmla="*/ 2147483646 h 11496"/>
                  <a:gd name="T40" fmla="*/ 2147483646 w 30720"/>
                  <a:gd name="T41" fmla="*/ 2147483646 h 11496"/>
                  <a:gd name="T42" fmla="*/ 2147483646 w 30720"/>
                  <a:gd name="T43" fmla="*/ 2147483646 h 11496"/>
                  <a:gd name="T44" fmla="*/ 2147483646 w 30720"/>
                  <a:gd name="T45" fmla="*/ 2147483646 h 11496"/>
                  <a:gd name="T46" fmla="*/ 2147483646 w 30720"/>
                  <a:gd name="T47" fmla="*/ 2147483646 h 11496"/>
                  <a:gd name="T48" fmla="*/ 2147483646 w 30720"/>
                  <a:gd name="T49" fmla="*/ 2147483646 h 11496"/>
                  <a:gd name="T50" fmla="*/ 2147483646 w 30720"/>
                  <a:gd name="T51" fmla="*/ 2147483646 h 11496"/>
                  <a:gd name="T52" fmla="*/ 2147483646 w 30720"/>
                  <a:gd name="T53" fmla="*/ 2147483646 h 11496"/>
                  <a:gd name="T54" fmla="*/ 2147483646 w 30720"/>
                  <a:gd name="T55" fmla="*/ 2147483646 h 11496"/>
                  <a:gd name="T56" fmla="*/ 2147483646 w 30720"/>
                  <a:gd name="T57" fmla="*/ 2147483646 h 11496"/>
                  <a:gd name="T58" fmla="*/ 2147483646 w 30720"/>
                  <a:gd name="T59" fmla="*/ 2147483646 h 11496"/>
                  <a:gd name="T60" fmla="*/ 2147483646 w 30720"/>
                  <a:gd name="T61" fmla="*/ 2147483646 h 11496"/>
                  <a:gd name="T62" fmla="*/ 2147483646 w 30720"/>
                  <a:gd name="T63" fmla="*/ 2147483646 h 11496"/>
                  <a:gd name="T64" fmla="*/ 2147483646 w 30720"/>
                  <a:gd name="T65" fmla="*/ 2147483646 h 11496"/>
                  <a:gd name="T66" fmla="*/ 2147483646 w 30720"/>
                  <a:gd name="T67" fmla="*/ 2147483646 h 11496"/>
                  <a:gd name="T68" fmla="*/ 2147483646 w 30720"/>
                  <a:gd name="T69" fmla="*/ 2147483646 h 11496"/>
                  <a:gd name="T70" fmla="*/ 2147483646 w 30720"/>
                  <a:gd name="T71" fmla="*/ 2147483646 h 11496"/>
                  <a:gd name="T72" fmla="*/ 2147483646 w 30720"/>
                  <a:gd name="T73" fmla="*/ 2147483646 h 11496"/>
                  <a:gd name="T74" fmla="*/ 2147483646 w 30720"/>
                  <a:gd name="T75" fmla="*/ 2147483646 h 11496"/>
                  <a:gd name="T76" fmla="*/ 2147483646 w 30720"/>
                  <a:gd name="T77" fmla="*/ 2147483646 h 11496"/>
                  <a:gd name="T78" fmla="*/ 2147483646 w 30720"/>
                  <a:gd name="T79" fmla="*/ 2147483646 h 11496"/>
                  <a:gd name="T80" fmla="*/ 2147483646 w 30720"/>
                  <a:gd name="T81" fmla="*/ 2147483646 h 11496"/>
                  <a:gd name="T82" fmla="*/ 2147483646 w 30720"/>
                  <a:gd name="T83" fmla="*/ 2147483646 h 11496"/>
                  <a:gd name="T84" fmla="*/ 2147483646 w 30720"/>
                  <a:gd name="T85" fmla="*/ 2147483646 h 11496"/>
                  <a:gd name="T86" fmla="*/ 2147483646 w 30720"/>
                  <a:gd name="T87" fmla="*/ 2147483646 h 11496"/>
                  <a:gd name="T88" fmla="*/ 2147483646 w 30720"/>
                  <a:gd name="T89" fmla="*/ 2147483646 h 11496"/>
                  <a:gd name="T90" fmla="*/ 2147483646 w 30720"/>
                  <a:gd name="T91" fmla="*/ 2147483646 h 11496"/>
                  <a:gd name="T92" fmla="*/ 2147483646 w 30720"/>
                  <a:gd name="T93" fmla="*/ 2147483646 h 11496"/>
                  <a:gd name="T94" fmla="*/ 2147483646 w 30720"/>
                  <a:gd name="T95" fmla="*/ 2147483646 h 11496"/>
                  <a:gd name="T96" fmla="*/ 2147483646 w 30720"/>
                  <a:gd name="T97" fmla="*/ 2147483646 h 11496"/>
                  <a:gd name="T98" fmla="*/ 2147483646 w 30720"/>
                  <a:gd name="T99" fmla="*/ 2147483646 h 11496"/>
                  <a:gd name="T100" fmla="*/ 2147483646 w 30720"/>
                  <a:gd name="T101" fmla="*/ 2147483646 h 11496"/>
                  <a:gd name="T102" fmla="*/ 2147483646 w 30720"/>
                  <a:gd name="T103" fmla="*/ 2147483646 h 11496"/>
                  <a:gd name="T104" fmla="*/ 2147483646 w 30720"/>
                  <a:gd name="T105" fmla="*/ 2147483646 h 11496"/>
                  <a:gd name="T106" fmla="*/ 2147483646 w 30720"/>
                  <a:gd name="T107" fmla="*/ 2147483646 h 11496"/>
                  <a:gd name="T108" fmla="*/ 2147483646 w 30720"/>
                  <a:gd name="T109" fmla="*/ 2147483646 h 11496"/>
                  <a:gd name="T110" fmla="*/ 2147483646 w 30720"/>
                  <a:gd name="T111" fmla="*/ 2147483646 h 11496"/>
                  <a:gd name="T112" fmla="*/ 2147483646 w 30720"/>
                  <a:gd name="T113" fmla="*/ 2147483646 h 11496"/>
                  <a:gd name="T114" fmla="*/ 2147483646 w 30720"/>
                  <a:gd name="T115" fmla="*/ 2147483646 h 11496"/>
                  <a:gd name="T116" fmla="*/ 2147483646 w 30720"/>
                  <a:gd name="T117" fmla="*/ 2147483646 h 11496"/>
                  <a:gd name="T118" fmla="*/ 2147483646 w 30720"/>
                  <a:gd name="T119" fmla="*/ 2147483646 h 11496"/>
                  <a:gd name="T120" fmla="*/ 2147483646 w 30720"/>
                  <a:gd name="T121" fmla="*/ 2147483646 h 11496"/>
                  <a:gd name="T122" fmla="*/ 2147483646 w 30720"/>
                  <a:gd name="T123" fmla="*/ 2147483646 h 11496"/>
                  <a:gd name="T124" fmla="*/ 2147483646 w 30720"/>
                  <a:gd name="T125" fmla="*/ 2147483646 h 1149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0720" h="11496">
                    <a:moveTo>
                      <a:pt x="29285" y="7403"/>
                    </a:moveTo>
                    <a:lnTo>
                      <a:pt x="29285" y="7403"/>
                    </a:lnTo>
                    <a:lnTo>
                      <a:pt x="29232" y="7379"/>
                    </a:lnTo>
                    <a:lnTo>
                      <a:pt x="29180" y="7357"/>
                    </a:lnTo>
                    <a:lnTo>
                      <a:pt x="29127" y="7336"/>
                    </a:lnTo>
                    <a:lnTo>
                      <a:pt x="29073" y="7316"/>
                    </a:lnTo>
                    <a:lnTo>
                      <a:pt x="29020" y="7298"/>
                    </a:lnTo>
                    <a:lnTo>
                      <a:pt x="28966" y="7280"/>
                    </a:lnTo>
                    <a:lnTo>
                      <a:pt x="28913" y="7264"/>
                    </a:lnTo>
                    <a:lnTo>
                      <a:pt x="28859" y="7251"/>
                    </a:lnTo>
                    <a:lnTo>
                      <a:pt x="28804" y="7237"/>
                    </a:lnTo>
                    <a:lnTo>
                      <a:pt x="28750" y="7226"/>
                    </a:lnTo>
                    <a:lnTo>
                      <a:pt x="28697" y="7216"/>
                    </a:lnTo>
                    <a:lnTo>
                      <a:pt x="28643" y="7208"/>
                    </a:lnTo>
                    <a:lnTo>
                      <a:pt x="28589" y="7202"/>
                    </a:lnTo>
                    <a:lnTo>
                      <a:pt x="28535" y="7198"/>
                    </a:lnTo>
                    <a:lnTo>
                      <a:pt x="28482" y="7195"/>
                    </a:lnTo>
                    <a:lnTo>
                      <a:pt x="28429" y="7194"/>
                    </a:lnTo>
                    <a:lnTo>
                      <a:pt x="28376" y="7194"/>
                    </a:lnTo>
                    <a:lnTo>
                      <a:pt x="28322" y="7197"/>
                    </a:lnTo>
                    <a:lnTo>
                      <a:pt x="28269" y="7201"/>
                    </a:lnTo>
                    <a:lnTo>
                      <a:pt x="28217" y="7207"/>
                    </a:lnTo>
                    <a:lnTo>
                      <a:pt x="28165" y="7215"/>
                    </a:lnTo>
                    <a:lnTo>
                      <a:pt x="28113" y="7226"/>
                    </a:lnTo>
                    <a:lnTo>
                      <a:pt x="28062" y="7238"/>
                    </a:lnTo>
                    <a:lnTo>
                      <a:pt x="28011" y="7253"/>
                    </a:lnTo>
                    <a:lnTo>
                      <a:pt x="27960" y="7270"/>
                    </a:lnTo>
                    <a:lnTo>
                      <a:pt x="27910" y="7289"/>
                    </a:lnTo>
                    <a:lnTo>
                      <a:pt x="27861" y="7310"/>
                    </a:lnTo>
                    <a:lnTo>
                      <a:pt x="27812" y="7334"/>
                    </a:lnTo>
                    <a:lnTo>
                      <a:pt x="27763" y="7360"/>
                    </a:lnTo>
                    <a:lnTo>
                      <a:pt x="27717" y="7388"/>
                    </a:lnTo>
                    <a:lnTo>
                      <a:pt x="27670" y="7418"/>
                    </a:lnTo>
                    <a:lnTo>
                      <a:pt x="27623" y="7452"/>
                    </a:lnTo>
                    <a:lnTo>
                      <a:pt x="27600" y="7473"/>
                    </a:lnTo>
                    <a:lnTo>
                      <a:pt x="27578" y="7494"/>
                    </a:lnTo>
                    <a:lnTo>
                      <a:pt x="27556" y="7516"/>
                    </a:lnTo>
                    <a:lnTo>
                      <a:pt x="27535" y="7539"/>
                    </a:lnTo>
                    <a:lnTo>
                      <a:pt x="27515" y="7562"/>
                    </a:lnTo>
                    <a:lnTo>
                      <a:pt x="27495" y="7586"/>
                    </a:lnTo>
                    <a:lnTo>
                      <a:pt x="27476" y="7611"/>
                    </a:lnTo>
                    <a:lnTo>
                      <a:pt x="27457" y="7636"/>
                    </a:lnTo>
                    <a:lnTo>
                      <a:pt x="27440" y="7662"/>
                    </a:lnTo>
                    <a:lnTo>
                      <a:pt x="27422" y="7689"/>
                    </a:lnTo>
                    <a:lnTo>
                      <a:pt x="27405" y="7716"/>
                    </a:lnTo>
                    <a:lnTo>
                      <a:pt x="27390" y="7743"/>
                    </a:lnTo>
                    <a:lnTo>
                      <a:pt x="27374" y="7771"/>
                    </a:lnTo>
                    <a:lnTo>
                      <a:pt x="27360" y="7799"/>
                    </a:lnTo>
                    <a:lnTo>
                      <a:pt x="27345" y="7827"/>
                    </a:lnTo>
                    <a:lnTo>
                      <a:pt x="27332" y="7857"/>
                    </a:lnTo>
                    <a:lnTo>
                      <a:pt x="27319" y="7887"/>
                    </a:lnTo>
                    <a:lnTo>
                      <a:pt x="27307" y="7916"/>
                    </a:lnTo>
                    <a:lnTo>
                      <a:pt x="27296" y="7946"/>
                    </a:lnTo>
                    <a:lnTo>
                      <a:pt x="27286" y="7976"/>
                    </a:lnTo>
                    <a:lnTo>
                      <a:pt x="27276" y="8006"/>
                    </a:lnTo>
                    <a:lnTo>
                      <a:pt x="27268" y="8038"/>
                    </a:lnTo>
                    <a:lnTo>
                      <a:pt x="27260" y="8069"/>
                    </a:lnTo>
                    <a:lnTo>
                      <a:pt x="27252" y="8099"/>
                    </a:lnTo>
                    <a:lnTo>
                      <a:pt x="27246" y="8130"/>
                    </a:lnTo>
                    <a:lnTo>
                      <a:pt x="27241" y="8161"/>
                    </a:lnTo>
                    <a:lnTo>
                      <a:pt x="27236" y="8193"/>
                    </a:lnTo>
                    <a:lnTo>
                      <a:pt x="27231" y="8224"/>
                    </a:lnTo>
                    <a:lnTo>
                      <a:pt x="27228" y="8255"/>
                    </a:lnTo>
                    <a:lnTo>
                      <a:pt x="27226" y="8286"/>
                    </a:lnTo>
                    <a:lnTo>
                      <a:pt x="27225" y="8318"/>
                    </a:lnTo>
                    <a:lnTo>
                      <a:pt x="27224" y="8348"/>
                    </a:lnTo>
                    <a:lnTo>
                      <a:pt x="27225" y="8379"/>
                    </a:lnTo>
                    <a:lnTo>
                      <a:pt x="27226" y="8409"/>
                    </a:lnTo>
                    <a:lnTo>
                      <a:pt x="27228" y="8440"/>
                    </a:lnTo>
                    <a:lnTo>
                      <a:pt x="27231" y="8471"/>
                    </a:lnTo>
                    <a:lnTo>
                      <a:pt x="27236" y="8500"/>
                    </a:lnTo>
                    <a:lnTo>
                      <a:pt x="27241" y="8530"/>
                    </a:lnTo>
                    <a:lnTo>
                      <a:pt x="27247" y="8559"/>
                    </a:lnTo>
                    <a:lnTo>
                      <a:pt x="27254" y="8588"/>
                    </a:lnTo>
                    <a:lnTo>
                      <a:pt x="27263" y="8617"/>
                    </a:lnTo>
                    <a:lnTo>
                      <a:pt x="27271" y="8645"/>
                    </a:lnTo>
                    <a:lnTo>
                      <a:pt x="27281" y="8674"/>
                    </a:lnTo>
                    <a:lnTo>
                      <a:pt x="27293" y="8701"/>
                    </a:lnTo>
                    <a:lnTo>
                      <a:pt x="27304" y="8728"/>
                    </a:lnTo>
                    <a:lnTo>
                      <a:pt x="27318" y="8754"/>
                    </a:lnTo>
                    <a:lnTo>
                      <a:pt x="27331" y="8780"/>
                    </a:lnTo>
                    <a:lnTo>
                      <a:pt x="27347" y="8805"/>
                    </a:lnTo>
                    <a:lnTo>
                      <a:pt x="27364" y="8830"/>
                    </a:lnTo>
                    <a:lnTo>
                      <a:pt x="27381" y="8854"/>
                    </a:lnTo>
                    <a:lnTo>
                      <a:pt x="27399" y="8876"/>
                    </a:lnTo>
                    <a:lnTo>
                      <a:pt x="27419" y="8899"/>
                    </a:lnTo>
                    <a:lnTo>
                      <a:pt x="27440" y="8921"/>
                    </a:lnTo>
                    <a:lnTo>
                      <a:pt x="27462" y="8943"/>
                    </a:lnTo>
                    <a:lnTo>
                      <a:pt x="27484" y="8963"/>
                    </a:lnTo>
                    <a:lnTo>
                      <a:pt x="27509" y="8983"/>
                    </a:lnTo>
                    <a:lnTo>
                      <a:pt x="27534" y="9001"/>
                    </a:lnTo>
                    <a:lnTo>
                      <a:pt x="27560" y="9019"/>
                    </a:lnTo>
                    <a:lnTo>
                      <a:pt x="27589" y="9036"/>
                    </a:lnTo>
                    <a:lnTo>
                      <a:pt x="27618" y="9052"/>
                    </a:lnTo>
                    <a:lnTo>
                      <a:pt x="27648" y="9067"/>
                    </a:lnTo>
                    <a:lnTo>
                      <a:pt x="27679" y="9081"/>
                    </a:lnTo>
                    <a:lnTo>
                      <a:pt x="27711" y="9094"/>
                    </a:lnTo>
                    <a:lnTo>
                      <a:pt x="27746" y="9106"/>
                    </a:lnTo>
                    <a:lnTo>
                      <a:pt x="27734" y="9013"/>
                    </a:lnTo>
                    <a:lnTo>
                      <a:pt x="27730" y="8964"/>
                    </a:lnTo>
                    <a:lnTo>
                      <a:pt x="27727" y="8916"/>
                    </a:lnTo>
                    <a:lnTo>
                      <a:pt x="27724" y="8866"/>
                    </a:lnTo>
                    <a:lnTo>
                      <a:pt x="27722" y="8816"/>
                    </a:lnTo>
                    <a:lnTo>
                      <a:pt x="27721" y="8767"/>
                    </a:lnTo>
                    <a:lnTo>
                      <a:pt x="27721" y="8717"/>
                    </a:lnTo>
                    <a:lnTo>
                      <a:pt x="27722" y="8667"/>
                    </a:lnTo>
                    <a:lnTo>
                      <a:pt x="27725" y="8617"/>
                    </a:lnTo>
                    <a:lnTo>
                      <a:pt x="27729" y="8568"/>
                    </a:lnTo>
                    <a:lnTo>
                      <a:pt x="27734" y="8519"/>
                    </a:lnTo>
                    <a:lnTo>
                      <a:pt x="27743" y="8472"/>
                    </a:lnTo>
                    <a:lnTo>
                      <a:pt x="27752" y="8425"/>
                    </a:lnTo>
                    <a:lnTo>
                      <a:pt x="27763" y="8378"/>
                    </a:lnTo>
                    <a:lnTo>
                      <a:pt x="27776" y="8333"/>
                    </a:lnTo>
                    <a:lnTo>
                      <a:pt x="27783" y="8311"/>
                    </a:lnTo>
                    <a:lnTo>
                      <a:pt x="27792" y="8289"/>
                    </a:lnTo>
                    <a:lnTo>
                      <a:pt x="27800" y="8268"/>
                    </a:lnTo>
                    <a:lnTo>
                      <a:pt x="27809" y="8247"/>
                    </a:lnTo>
                    <a:lnTo>
                      <a:pt x="27820" y="8226"/>
                    </a:lnTo>
                    <a:lnTo>
                      <a:pt x="27829" y="8206"/>
                    </a:lnTo>
                    <a:lnTo>
                      <a:pt x="27840" y="8185"/>
                    </a:lnTo>
                    <a:lnTo>
                      <a:pt x="27852" y="8167"/>
                    </a:lnTo>
                    <a:lnTo>
                      <a:pt x="27864" y="8148"/>
                    </a:lnTo>
                    <a:lnTo>
                      <a:pt x="27877" y="8129"/>
                    </a:lnTo>
                    <a:lnTo>
                      <a:pt x="27890" y="8112"/>
                    </a:lnTo>
                    <a:lnTo>
                      <a:pt x="27905" y="8094"/>
                    </a:lnTo>
                    <a:lnTo>
                      <a:pt x="27921" y="8077"/>
                    </a:lnTo>
                    <a:lnTo>
                      <a:pt x="27936" y="8061"/>
                    </a:lnTo>
                    <a:lnTo>
                      <a:pt x="27953" y="8045"/>
                    </a:lnTo>
                    <a:lnTo>
                      <a:pt x="27970" y="8029"/>
                    </a:lnTo>
                    <a:lnTo>
                      <a:pt x="27987" y="8015"/>
                    </a:lnTo>
                    <a:lnTo>
                      <a:pt x="28006" y="8001"/>
                    </a:lnTo>
                    <a:lnTo>
                      <a:pt x="28026" y="7988"/>
                    </a:lnTo>
                    <a:lnTo>
                      <a:pt x="28047" y="7975"/>
                    </a:lnTo>
                    <a:lnTo>
                      <a:pt x="28067" y="7963"/>
                    </a:lnTo>
                    <a:lnTo>
                      <a:pt x="28089" y="7951"/>
                    </a:lnTo>
                    <a:lnTo>
                      <a:pt x="28112" y="7941"/>
                    </a:lnTo>
                    <a:lnTo>
                      <a:pt x="28136" y="7931"/>
                    </a:lnTo>
                    <a:lnTo>
                      <a:pt x="28160" y="7922"/>
                    </a:lnTo>
                    <a:lnTo>
                      <a:pt x="28186" y="7914"/>
                    </a:lnTo>
                    <a:lnTo>
                      <a:pt x="28212" y="7906"/>
                    </a:lnTo>
                    <a:lnTo>
                      <a:pt x="28240" y="7899"/>
                    </a:lnTo>
                    <a:lnTo>
                      <a:pt x="28268" y="7893"/>
                    </a:lnTo>
                    <a:lnTo>
                      <a:pt x="28298" y="7889"/>
                    </a:lnTo>
                    <a:lnTo>
                      <a:pt x="28328" y="7885"/>
                    </a:lnTo>
                    <a:lnTo>
                      <a:pt x="28358" y="7880"/>
                    </a:lnTo>
                    <a:lnTo>
                      <a:pt x="28384" y="7882"/>
                    </a:lnTo>
                    <a:lnTo>
                      <a:pt x="28410" y="7883"/>
                    </a:lnTo>
                    <a:lnTo>
                      <a:pt x="28435" y="7884"/>
                    </a:lnTo>
                    <a:lnTo>
                      <a:pt x="28460" y="7887"/>
                    </a:lnTo>
                    <a:lnTo>
                      <a:pt x="28485" y="7890"/>
                    </a:lnTo>
                    <a:lnTo>
                      <a:pt x="28510" y="7893"/>
                    </a:lnTo>
                    <a:lnTo>
                      <a:pt x="28535" y="7898"/>
                    </a:lnTo>
                    <a:lnTo>
                      <a:pt x="28559" y="7903"/>
                    </a:lnTo>
                    <a:lnTo>
                      <a:pt x="28583" y="7909"/>
                    </a:lnTo>
                    <a:lnTo>
                      <a:pt x="28607" y="7915"/>
                    </a:lnTo>
                    <a:lnTo>
                      <a:pt x="28630" y="7922"/>
                    </a:lnTo>
                    <a:lnTo>
                      <a:pt x="28654" y="7929"/>
                    </a:lnTo>
                    <a:lnTo>
                      <a:pt x="28676" y="7938"/>
                    </a:lnTo>
                    <a:lnTo>
                      <a:pt x="28699" y="7947"/>
                    </a:lnTo>
                    <a:lnTo>
                      <a:pt x="28721" y="7956"/>
                    </a:lnTo>
                    <a:lnTo>
                      <a:pt x="28743" y="7966"/>
                    </a:lnTo>
                    <a:lnTo>
                      <a:pt x="28765" y="7976"/>
                    </a:lnTo>
                    <a:lnTo>
                      <a:pt x="28787" y="7988"/>
                    </a:lnTo>
                    <a:lnTo>
                      <a:pt x="28808" y="7999"/>
                    </a:lnTo>
                    <a:lnTo>
                      <a:pt x="28828" y="8012"/>
                    </a:lnTo>
                    <a:lnTo>
                      <a:pt x="28869" y="8038"/>
                    </a:lnTo>
                    <a:lnTo>
                      <a:pt x="28908" y="8065"/>
                    </a:lnTo>
                    <a:lnTo>
                      <a:pt x="28945" y="8095"/>
                    </a:lnTo>
                    <a:lnTo>
                      <a:pt x="28981" y="8126"/>
                    </a:lnTo>
                    <a:lnTo>
                      <a:pt x="29016" y="8159"/>
                    </a:lnTo>
                    <a:lnTo>
                      <a:pt x="29048" y="8195"/>
                    </a:lnTo>
                    <a:lnTo>
                      <a:pt x="29078" y="8231"/>
                    </a:lnTo>
                    <a:lnTo>
                      <a:pt x="29107" y="8270"/>
                    </a:lnTo>
                    <a:lnTo>
                      <a:pt x="29134" y="8309"/>
                    </a:lnTo>
                    <a:lnTo>
                      <a:pt x="29159" y="8351"/>
                    </a:lnTo>
                    <a:lnTo>
                      <a:pt x="29182" y="8394"/>
                    </a:lnTo>
                    <a:lnTo>
                      <a:pt x="29202" y="8436"/>
                    </a:lnTo>
                    <a:lnTo>
                      <a:pt x="29221" y="8481"/>
                    </a:lnTo>
                    <a:lnTo>
                      <a:pt x="29229" y="8504"/>
                    </a:lnTo>
                    <a:lnTo>
                      <a:pt x="29238" y="8527"/>
                    </a:lnTo>
                    <a:lnTo>
                      <a:pt x="29245" y="8551"/>
                    </a:lnTo>
                    <a:lnTo>
                      <a:pt x="29251" y="8574"/>
                    </a:lnTo>
                    <a:lnTo>
                      <a:pt x="29257" y="8598"/>
                    </a:lnTo>
                    <a:lnTo>
                      <a:pt x="29263" y="8621"/>
                    </a:lnTo>
                    <a:lnTo>
                      <a:pt x="29268" y="8645"/>
                    </a:lnTo>
                    <a:lnTo>
                      <a:pt x="29272" y="8670"/>
                    </a:lnTo>
                    <a:lnTo>
                      <a:pt x="29275" y="8694"/>
                    </a:lnTo>
                    <a:lnTo>
                      <a:pt x="29278" y="8719"/>
                    </a:lnTo>
                    <a:lnTo>
                      <a:pt x="29280" y="8744"/>
                    </a:lnTo>
                    <a:lnTo>
                      <a:pt x="29282" y="8769"/>
                    </a:lnTo>
                    <a:lnTo>
                      <a:pt x="29283" y="8794"/>
                    </a:lnTo>
                    <a:lnTo>
                      <a:pt x="29283" y="8820"/>
                    </a:lnTo>
                    <a:lnTo>
                      <a:pt x="29283" y="8845"/>
                    </a:lnTo>
                    <a:lnTo>
                      <a:pt x="29282" y="8871"/>
                    </a:lnTo>
                    <a:lnTo>
                      <a:pt x="29280" y="8897"/>
                    </a:lnTo>
                    <a:lnTo>
                      <a:pt x="29278" y="8922"/>
                    </a:lnTo>
                    <a:lnTo>
                      <a:pt x="29271" y="8974"/>
                    </a:lnTo>
                    <a:lnTo>
                      <a:pt x="29262" y="9024"/>
                    </a:lnTo>
                    <a:lnTo>
                      <a:pt x="29251" y="9074"/>
                    </a:lnTo>
                    <a:lnTo>
                      <a:pt x="29238" y="9123"/>
                    </a:lnTo>
                    <a:lnTo>
                      <a:pt x="29223" y="9171"/>
                    </a:lnTo>
                    <a:lnTo>
                      <a:pt x="29206" y="9219"/>
                    </a:lnTo>
                    <a:lnTo>
                      <a:pt x="29188" y="9265"/>
                    </a:lnTo>
                    <a:lnTo>
                      <a:pt x="29167" y="9310"/>
                    </a:lnTo>
                    <a:lnTo>
                      <a:pt x="29144" y="9355"/>
                    </a:lnTo>
                    <a:lnTo>
                      <a:pt x="29120" y="9398"/>
                    </a:lnTo>
                    <a:lnTo>
                      <a:pt x="29094" y="9441"/>
                    </a:lnTo>
                    <a:lnTo>
                      <a:pt x="29067" y="9481"/>
                    </a:lnTo>
                    <a:lnTo>
                      <a:pt x="29038" y="9522"/>
                    </a:lnTo>
                    <a:lnTo>
                      <a:pt x="29006" y="9560"/>
                    </a:lnTo>
                    <a:lnTo>
                      <a:pt x="28974" y="9599"/>
                    </a:lnTo>
                    <a:lnTo>
                      <a:pt x="28941" y="9635"/>
                    </a:lnTo>
                    <a:lnTo>
                      <a:pt x="28905" y="9671"/>
                    </a:lnTo>
                    <a:lnTo>
                      <a:pt x="28869" y="9704"/>
                    </a:lnTo>
                    <a:lnTo>
                      <a:pt x="28831" y="9737"/>
                    </a:lnTo>
                    <a:lnTo>
                      <a:pt x="28792" y="9768"/>
                    </a:lnTo>
                    <a:lnTo>
                      <a:pt x="28751" y="9798"/>
                    </a:lnTo>
                    <a:lnTo>
                      <a:pt x="28710" y="9827"/>
                    </a:lnTo>
                    <a:lnTo>
                      <a:pt x="28666" y="9854"/>
                    </a:lnTo>
                    <a:lnTo>
                      <a:pt x="28622" y="9879"/>
                    </a:lnTo>
                    <a:lnTo>
                      <a:pt x="28578" y="9903"/>
                    </a:lnTo>
                    <a:lnTo>
                      <a:pt x="28532" y="9926"/>
                    </a:lnTo>
                    <a:lnTo>
                      <a:pt x="28484" y="9946"/>
                    </a:lnTo>
                    <a:lnTo>
                      <a:pt x="28436" y="9965"/>
                    </a:lnTo>
                    <a:lnTo>
                      <a:pt x="28387" y="9983"/>
                    </a:lnTo>
                    <a:lnTo>
                      <a:pt x="28337" y="9999"/>
                    </a:lnTo>
                    <a:lnTo>
                      <a:pt x="28287" y="10013"/>
                    </a:lnTo>
                    <a:lnTo>
                      <a:pt x="28236" y="10025"/>
                    </a:lnTo>
                    <a:lnTo>
                      <a:pt x="28189" y="10031"/>
                    </a:lnTo>
                    <a:lnTo>
                      <a:pt x="28143" y="10035"/>
                    </a:lnTo>
                    <a:lnTo>
                      <a:pt x="28098" y="10038"/>
                    </a:lnTo>
                    <a:lnTo>
                      <a:pt x="28052" y="10040"/>
                    </a:lnTo>
                    <a:lnTo>
                      <a:pt x="28006" y="10041"/>
                    </a:lnTo>
                    <a:lnTo>
                      <a:pt x="27960" y="10040"/>
                    </a:lnTo>
                    <a:lnTo>
                      <a:pt x="27915" y="10039"/>
                    </a:lnTo>
                    <a:lnTo>
                      <a:pt x="27870" y="10036"/>
                    </a:lnTo>
                    <a:lnTo>
                      <a:pt x="27825" y="10033"/>
                    </a:lnTo>
                    <a:lnTo>
                      <a:pt x="27780" y="10028"/>
                    </a:lnTo>
                    <a:lnTo>
                      <a:pt x="27735" y="10021"/>
                    </a:lnTo>
                    <a:lnTo>
                      <a:pt x="27691" y="10014"/>
                    </a:lnTo>
                    <a:lnTo>
                      <a:pt x="27647" y="10005"/>
                    </a:lnTo>
                    <a:lnTo>
                      <a:pt x="27602" y="9995"/>
                    </a:lnTo>
                    <a:lnTo>
                      <a:pt x="27559" y="9984"/>
                    </a:lnTo>
                    <a:lnTo>
                      <a:pt x="27516" y="9972"/>
                    </a:lnTo>
                    <a:lnTo>
                      <a:pt x="27473" y="9958"/>
                    </a:lnTo>
                    <a:lnTo>
                      <a:pt x="27430" y="9943"/>
                    </a:lnTo>
                    <a:lnTo>
                      <a:pt x="27388" y="9928"/>
                    </a:lnTo>
                    <a:lnTo>
                      <a:pt x="27346" y="9910"/>
                    </a:lnTo>
                    <a:lnTo>
                      <a:pt x="27305" y="9891"/>
                    </a:lnTo>
                    <a:lnTo>
                      <a:pt x="27265" y="9871"/>
                    </a:lnTo>
                    <a:lnTo>
                      <a:pt x="27224" y="9850"/>
                    </a:lnTo>
                    <a:lnTo>
                      <a:pt x="27185" y="9828"/>
                    </a:lnTo>
                    <a:lnTo>
                      <a:pt x="27145" y="9803"/>
                    </a:lnTo>
                    <a:lnTo>
                      <a:pt x="27107" y="9778"/>
                    </a:lnTo>
                    <a:lnTo>
                      <a:pt x="27068" y="9751"/>
                    </a:lnTo>
                    <a:lnTo>
                      <a:pt x="27031" y="9723"/>
                    </a:lnTo>
                    <a:lnTo>
                      <a:pt x="26994" y="9693"/>
                    </a:lnTo>
                    <a:lnTo>
                      <a:pt x="26958" y="9662"/>
                    </a:lnTo>
                    <a:lnTo>
                      <a:pt x="26922" y="9630"/>
                    </a:lnTo>
                    <a:lnTo>
                      <a:pt x="26888" y="9597"/>
                    </a:lnTo>
                    <a:lnTo>
                      <a:pt x="26854" y="9559"/>
                    </a:lnTo>
                    <a:lnTo>
                      <a:pt x="26821" y="9521"/>
                    </a:lnTo>
                    <a:lnTo>
                      <a:pt x="26790" y="9482"/>
                    </a:lnTo>
                    <a:lnTo>
                      <a:pt x="26761" y="9443"/>
                    </a:lnTo>
                    <a:lnTo>
                      <a:pt x="26732" y="9403"/>
                    </a:lnTo>
                    <a:lnTo>
                      <a:pt x="26705" y="9364"/>
                    </a:lnTo>
                    <a:lnTo>
                      <a:pt x="26679" y="9323"/>
                    </a:lnTo>
                    <a:lnTo>
                      <a:pt x="26655" y="9282"/>
                    </a:lnTo>
                    <a:lnTo>
                      <a:pt x="26631" y="9241"/>
                    </a:lnTo>
                    <a:lnTo>
                      <a:pt x="26609" y="9199"/>
                    </a:lnTo>
                    <a:lnTo>
                      <a:pt x="26588" y="9157"/>
                    </a:lnTo>
                    <a:lnTo>
                      <a:pt x="26568" y="9115"/>
                    </a:lnTo>
                    <a:lnTo>
                      <a:pt x="26551" y="9073"/>
                    </a:lnTo>
                    <a:lnTo>
                      <a:pt x="26533" y="9029"/>
                    </a:lnTo>
                    <a:lnTo>
                      <a:pt x="26517" y="8987"/>
                    </a:lnTo>
                    <a:lnTo>
                      <a:pt x="26503" y="8943"/>
                    </a:lnTo>
                    <a:lnTo>
                      <a:pt x="26489" y="8900"/>
                    </a:lnTo>
                    <a:lnTo>
                      <a:pt x="26477" y="8857"/>
                    </a:lnTo>
                    <a:lnTo>
                      <a:pt x="26466" y="8812"/>
                    </a:lnTo>
                    <a:lnTo>
                      <a:pt x="26456" y="8768"/>
                    </a:lnTo>
                    <a:lnTo>
                      <a:pt x="26448" y="8723"/>
                    </a:lnTo>
                    <a:lnTo>
                      <a:pt x="26440" y="8680"/>
                    </a:lnTo>
                    <a:lnTo>
                      <a:pt x="26434" y="8635"/>
                    </a:lnTo>
                    <a:lnTo>
                      <a:pt x="26429" y="8590"/>
                    </a:lnTo>
                    <a:lnTo>
                      <a:pt x="26425" y="8546"/>
                    </a:lnTo>
                    <a:lnTo>
                      <a:pt x="26422" y="8501"/>
                    </a:lnTo>
                    <a:lnTo>
                      <a:pt x="26421" y="8456"/>
                    </a:lnTo>
                    <a:lnTo>
                      <a:pt x="26419" y="8412"/>
                    </a:lnTo>
                    <a:lnTo>
                      <a:pt x="26419" y="8368"/>
                    </a:lnTo>
                    <a:lnTo>
                      <a:pt x="26422" y="8323"/>
                    </a:lnTo>
                    <a:lnTo>
                      <a:pt x="26425" y="8278"/>
                    </a:lnTo>
                    <a:lnTo>
                      <a:pt x="26428" y="8233"/>
                    </a:lnTo>
                    <a:lnTo>
                      <a:pt x="26433" y="8189"/>
                    </a:lnTo>
                    <a:lnTo>
                      <a:pt x="26439" y="8145"/>
                    </a:lnTo>
                    <a:lnTo>
                      <a:pt x="26445" y="8100"/>
                    </a:lnTo>
                    <a:lnTo>
                      <a:pt x="26454" y="8056"/>
                    </a:lnTo>
                    <a:lnTo>
                      <a:pt x="26463" y="8013"/>
                    </a:lnTo>
                    <a:lnTo>
                      <a:pt x="26473" y="7969"/>
                    </a:lnTo>
                    <a:lnTo>
                      <a:pt x="26484" y="7925"/>
                    </a:lnTo>
                    <a:lnTo>
                      <a:pt x="26497" y="7882"/>
                    </a:lnTo>
                    <a:lnTo>
                      <a:pt x="26509" y="7839"/>
                    </a:lnTo>
                    <a:lnTo>
                      <a:pt x="26524" y="7796"/>
                    </a:lnTo>
                    <a:lnTo>
                      <a:pt x="26539" y="7754"/>
                    </a:lnTo>
                    <a:lnTo>
                      <a:pt x="26555" y="7711"/>
                    </a:lnTo>
                    <a:lnTo>
                      <a:pt x="26571" y="7669"/>
                    </a:lnTo>
                    <a:lnTo>
                      <a:pt x="26590" y="7628"/>
                    </a:lnTo>
                    <a:lnTo>
                      <a:pt x="26609" y="7587"/>
                    </a:lnTo>
                    <a:lnTo>
                      <a:pt x="26629" y="7546"/>
                    </a:lnTo>
                    <a:lnTo>
                      <a:pt x="26650" y="7506"/>
                    </a:lnTo>
                    <a:lnTo>
                      <a:pt x="26671" y="7465"/>
                    </a:lnTo>
                    <a:lnTo>
                      <a:pt x="26694" y="7426"/>
                    </a:lnTo>
                    <a:lnTo>
                      <a:pt x="26718" y="7387"/>
                    </a:lnTo>
                    <a:lnTo>
                      <a:pt x="26743" y="7349"/>
                    </a:lnTo>
                    <a:lnTo>
                      <a:pt x="26768" y="7310"/>
                    </a:lnTo>
                    <a:lnTo>
                      <a:pt x="26795" y="7273"/>
                    </a:lnTo>
                    <a:lnTo>
                      <a:pt x="26822" y="7236"/>
                    </a:lnTo>
                    <a:lnTo>
                      <a:pt x="26850" y="7200"/>
                    </a:lnTo>
                    <a:lnTo>
                      <a:pt x="26880" y="7163"/>
                    </a:lnTo>
                    <a:lnTo>
                      <a:pt x="26910" y="7128"/>
                    </a:lnTo>
                    <a:lnTo>
                      <a:pt x="26940" y="7094"/>
                    </a:lnTo>
                    <a:lnTo>
                      <a:pt x="26971" y="7060"/>
                    </a:lnTo>
                    <a:lnTo>
                      <a:pt x="27005" y="7027"/>
                    </a:lnTo>
                    <a:lnTo>
                      <a:pt x="27038" y="6994"/>
                    </a:lnTo>
                    <a:lnTo>
                      <a:pt x="27071" y="6962"/>
                    </a:lnTo>
                    <a:lnTo>
                      <a:pt x="27107" y="6933"/>
                    </a:lnTo>
                    <a:lnTo>
                      <a:pt x="27141" y="6906"/>
                    </a:lnTo>
                    <a:lnTo>
                      <a:pt x="27176" y="6880"/>
                    </a:lnTo>
                    <a:lnTo>
                      <a:pt x="27212" y="6854"/>
                    </a:lnTo>
                    <a:lnTo>
                      <a:pt x="27248" y="6829"/>
                    </a:lnTo>
                    <a:lnTo>
                      <a:pt x="27285" y="6805"/>
                    </a:lnTo>
                    <a:lnTo>
                      <a:pt x="27321" y="6782"/>
                    </a:lnTo>
                    <a:lnTo>
                      <a:pt x="27357" y="6761"/>
                    </a:lnTo>
                    <a:lnTo>
                      <a:pt x="27395" y="6740"/>
                    </a:lnTo>
                    <a:lnTo>
                      <a:pt x="27432" y="6719"/>
                    </a:lnTo>
                    <a:lnTo>
                      <a:pt x="27470" y="6699"/>
                    </a:lnTo>
                    <a:lnTo>
                      <a:pt x="27508" y="6681"/>
                    </a:lnTo>
                    <a:lnTo>
                      <a:pt x="27546" y="6663"/>
                    </a:lnTo>
                    <a:lnTo>
                      <a:pt x="27584" y="6646"/>
                    </a:lnTo>
                    <a:lnTo>
                      <a:pt x="27623" y="6630"/>
                    </a:lnTo>
                    <a:lnTo>
                      <a:pt x="27662" y="6615"/>
                    </a:lnTo>
                    <a:lnTo>
                      <a:pt x="27701" y="6600"/>
                    </a:lnTo>
                    <a:lnTo>
                      <a:pt x="27741" y="6587"/>
                    </a:lnTo>
                    <a:lnTo>
                      <a:pt x="27780" y="6573"/>
                    </a:lnTo>
                    <a:lnTo>
                      <a:pt x="27820" y="6562"/>
                    </a:lnTo>
                    <a:lnTo>
                      <a:pt x="27859" y="6550"/>
                    </a:lnTo>
                    <a:lnTo>
                      <a:pt x="27899" y="6540"/>
                    </a:lnTo>
                    <a:lnTo>
                      <a:pt x="27939" y="6531"/>
                    </a:lnTo>
                    <a:lnTo>
                      <a:pt x="27980" y="6521"/>
                    </a:lnTo>
                    <a:lnTo>
                      <a:pt x="28020" y="6514"/>
                    </a:lnTo>
                    <a:lnTo>
                      <a:pt x="28060" y="6507"/>
                    </a:lnTo>
                    <a:lnTo>
                      <a:pt x="28101" y="6499"/>
                    </a:lnTo>
                    <a:lnTo>
                      <a:pt x="28141" y="6494"/>
                    </a:lnTo>
                    <a:lnTo>
                      <a:pt x="28182" y="6489"/>
                    </a:lnTo>
                    <a:lnTo>
                      <a:pt x="28223" y="6485"/>
                    </a:lnTo>
                    <a:lnTo>
                      <a:pt x="28264" y="6482"/>
                    </a:lnTo>
                    <a:lnTo>
                      <a:pt x="28305" y="6480"/>
                    </a:lnTo>
                    <a:lnTo>
                      <a:pt x="28345" y="6478"/>
                    </a:lnTo>
                    <a:lnTo>
                      <a:pt x="28387" y="6477"/>
                    </a:lnTo>
                    <a:lnTo>
                      <a:pt x="28428" y="6477"/>
                    </a:lnTo>
                    <a:lnTo>
                      <a:pt x="28468" y="6477"/>
                    </a:lnTo>
                    <a:lnTo>
                      <a:pt x="28510" y="6479"/>
                    </a:lnTo>
                    <a:lnTo>
                      <a:pt x="28550" y="6481"/>
                    </a:lnTo>
                    <a:lnTo>
                      <a:pt x="28592" y="6483"/>
                    </a:lnTo>
                    <a:lnTo>
                      <a:pt x="28633" y="6486"/>
                    </a:lnTo>
                    <a:lnTo>
                      <a:pt x="28673" y="6490"/>
                    </a:lnTo>
                    <a:lnTo>
                      <a:pt x="28715" y="6495"/>
                    </a:lnTo>
                    <a:lnTo>
                      <a:pt x="28756" y="6501"/>
                    </a:lnTo>
                    <a:lnTo>
                      <a:pt x="28796" y="6508"/>
                    </a:lnTo>
                    <a:lnTo>
                      <a:pt x="28837" y="6514"/>
                    </a:lnTo>
                    <a:lnTo>
                      <a:pt x="28877" y="6522"/>
                    </a:lnTo>
                    <a:lnTo>
                      <a:pt x="28918" y="6531"/>
                    </a:lnTo>
                    <a:lnTo>
                      <a:pt x="28959" y="6540"/>
                    </a:lnTo>
                    <a:lnTo>
                      <a:pt x="28999" y="6549"/>
                    </a:lnTo>
                    <a:lnTo>
                      <a:pt x="29040" y="6560"/>
                    </a:lnTo>
                    <a:lnTo>
                      <a:pt x="29079" y="6571"/>
                    </a:lnTo>
                    <a:lnTo>
                      <a:pt x="29119" y="6584"/>
                    </a:lnTo>
                    <a:lnTo>
                      <a:pt x="29159" y="6596"/>
                    </a:lnTo>
                    <a:lnTo>
                      <a:pt x="29199" y="6610"/>
                    </a:lnTo>
                    <a:lnTo>
                      <a:pt x="29239" y="6623"/>
                    </a:lnTo>
                    <a:lnTo>
                      <a:pt x="29277" y="6638"/>
                    </a:lnTo>
                    <a:lnTo>
                      <a:pt x="29317" y="6653"/>
                    </a:lnTo>
                    <a:lnTo>
                      <a:pt x="29355" y="6669"/>
                    </a:lnTo>
                    <a:lnTo>
                      <a:pt x="29395" y="6686"/>
                    </a:lnTo>
                    <a:lnTo>
                      <a:pt x="29432" y="6703"/>
                    </a:lnTo>
                    <a:lnTo>
                      <a:pt x="29471" y="6721"/>
                    </a:lnTo>
                    <a:lnTo>
                      <a:pt x="29509" y="6740"/>
                    </a:lnTo>
                    <a:lnTo>
                      <a:pt x="29547" y="6759"/>
                    </a:lnTo>
                    <a:lnTo>
                      <a:pt x="29584" y="6778"/>
                    </a:lnTo>
                    <a:lnTo>
                      <a:pt x="29619" y="6799"/>
                    </a:lnTo>
                    <a:lnTo>
                      <a:pt x="29652" y="6819"/>
                    </a:lnTo>
                    <a:lnTo>
                      <a:pt x="29685" y="6841"/>
                    </a:lnTo>
                    <a:lnTo>
                      <a:pt x="29717" y="6863"/>
                    </a:lnTo>
                    <a:lnTo>
                      <a:pt x="29750" y="6884"/>
                    </a:lnTo>
                    <a:lnTo>
                      <a:pt x="29781" y="6906"/>
                    </a:lnTo>
                    <a:lnTo>
                      <a:pt x="29812" y="6929"/>
                    </a:lnTo>
                    <a:lnTo>
                      <a:pt x="29842" y="6953"/>
                    </a:lnTo>
                    <a:lnTo>
                      <a:pt x="29873" y="6977"/>
                    </a:lnTo>
                    <a:lnTo>
                      <a:pt x="29902" y="7001"/>
                    </a:lnTo>
                    <a:lnTo>
                      <a:pt x="29931" y="7025"/>
                    </a:lnTo>
                    <a:lnTo>
                      <a:pt x="29959" y="7050"/>
                    </a:lnTo>
                    <a:lnTo>
                      <a:pt x="29987" y="7075"/>
                    </a:lnTo>
                    <a:lnTo>
                      <a:pt x="30014" y="7101"/>
                    </a:lnTo>
                    <a:lnTo>
                      <a:pt x="30041" y="7127"/>
                    </a:lnTo>
                    <a:lnTo>
                      <a:pt x="30067" y="7153"/>
                    </a:lnTo>
                    <a:lnTo>
                      <a:pt x="30118" y="7207"/>
                    </a:lnTo>
                    <a:lnTo>
                      <a:pt x="30167" y="7261"/>
                    </a:lnTo>
                    <a:lnTo>
                      <a:pt x="30213" y="7317"/>
                    </a:lnTo>
                    <a:lnTo>
                      <a:pt x="30258" y="7376"/>
                    </a:lnTo>
                    <a:lnTo>
                      <a:pt x="30300" y="7434"/>
                    </a:lnTo>
                    <a:lnTo>
                      <a:pt x="30341" y="7494"/>
                    </a:lnTo>
                    <a:lnTo>
                      <a:pt x="30379" y="7555"/>
                    </a:lnTo>
                    <a:lnTo>
                      <a:pt x="30415" y="7617"/>
                    </a:lnTo>
                    <a:lnTo>
                      <a:pt x="30449" y="7680"/>
                    </a:lnTo>
                    <a:lnTo>
                      <a:pt x="30482" y="7744"/>
                    </a:lnTo>
                    <a:lnTo>
                      <a:pt x="30512" y="7809"/>
                    </a:lnTo>
                    <a:lnTo>
                      <a:pt x="30540" y="7874"/>
                    </a:lnTo>
                    <a:lnTo>
                      <a:pt x="30566" y="7941"/>
                    </a:lnTo>
                    <a:lnTo>
                      <a:pt x="30590" y="8007"/>
                    </a:lnTo>
                    <a:lnTo>
                      <a:pt x="30612" y="8075"/>
                    </a:lnTo>
                    <a:lnTo>
                      <a:pt x="30632" y="8144"/>
                    </a:lnTo>
                    <a:lnTo>
                      <a:pt x="30649" y="8212"/>
                    </a:lnTo>
                    <a:lnTo>
                      <a:pt x="30665" y="8282"/>
                    </a:lnTo>
                    <a:lnTo>
                      <a:pt x="30678" y="8352"/>
                    </a:lnTo>
                    <a:lnTo>
                      <a:pt x="30691" y="8423"/>
                    </a:lnTo>
                    <a:lnTo>
                      <a:pt x="30700" y="8493"/>
                    </a:lnTo>
                    <a:lnTo>
                      <a:pt x="30709" y="8565"/>
                    </a:lnTo>
                    <a:lnTo>
                      <a:pt x="30714" y="8636"/>
                    </a:lnTo>
                    <a:lnTo>
                      <a:pt x="30718" y="8708"/>
                    </a:lnTo>
                    <a:lnTo>
                      <a:pt x="30720" y="8780"/>
                    </a:lnTo>
                    <a:lnTo>
                      <a:pt x="30720" y="8853"/>
                    </a:lnTo>
                    <a:lnTo>
                      <a:pt x="30718" y="8924"/>
                    </a:lnTo>
                    <a:lnTo>
                      <a:pt x="30714" y="8996"/>
                    </a:lnTo>
                    <a:lnTo>
                      <a:pt x="30708" y="9068"/>
                    </a:lnTo>
                    <a:lnTo>
                      <a:pt x="30700" y="9141"/>
                    </a:lnTo>
                    <a:lnTo>
                      <a:pt x="30690" y="9213"/>
                    </a:lnTo>
                    <a:lnTo>
                      <a:pt x="30678" y="9284"/>
                    </a:lnTo>
                    <a:lnTo>
                      <a:pt x="30665" y="9355"/>
                    </a:lnTo>
                    <a:lnTo>
                      <a:pt x="30649" y="9427"/>
                    </a:lnTo>
                    <a:lnTo>
                      <a:pt x="30632" y="9498"/>
                    </a:lnTo>
                    <a:lnTo>
                      <a:pt x="30612" y="9569"/>
                    </a:lnTo>
                    <a:lnTo>
                      <a:pt x="30590" y="9638"/>
                    </a:lnTo>
                    <a:lnTo>
                      <a:pt x="30567" y="9708"/>
                    </a:lnTo>
                    <a:lnTo>
                      <a:pt x="30542" y="9777"/>
                    </a:lnTo>
                    <a:lnTo>
                      <a:pt x="30515" y="9845"/>
                    </a:lnTo>
                    <a:lnTo>
                      <a:pt x="30486" y="9913"/>
                    </a:lnTo>
                    <a:lnTo>
                      <a:pt x="30456" y="9981"/>
                    </a:lnTo>
                    <a:lnTo>
                      <a:pt x="30422" y="10047"/>
                    </a:lnTo>
                    <a:lnTo>
                      <a:pt x="30388" y="10113"/>
                    </a:lnTo>
                    <a:lnTo>
                      <a:pt x="30351" y="10177"/>
                    </a:lnTo>
                    <a:lnTo>
                      <a:pt x="30313" y="10242"/>
                    </a:lnTo>
                    <a:lnTo>
                      <a:pt x="30273" y="10304"/>
                    </a:lnTo>
                    <a:lnTo>
                      <a:pt x="30231" y="10367"/>
                    </a:lnTo>
                    <a:lnTo>
                      <a:pt x="30187" y="10428"/>
                    </a:lnTo>
                    <a:lnTo>
                      <a:pt x="30141" y="10488"/>
                    </a:lnTo>
                    <a:lnTo>
                      <a:pt x="30094" y="10547"/>
                    </a:lnTo>
                    <a:lnTo>
                      <a:pt x="30044" y="10604"/>
                    </a:lnTo>
                    <a:lnTo>
                      <a:pt x="29993" y="10660"/>
                    </a:lnTo>
                    <a:lnTo>
                      <a:pt x="29940" y="10715"/>
                    </a:lnTo>
                    <a:lnTo>
                      <a:pt x="29886" y="10770"/>
                    </a:lnTo>
                    <a:lnTo>
                      <a:pt x="29829" y="10822"/>
                    </a:lnTo>
                    <a:lnTo>
                      <a:pt x="29775" y="10867"/>
                    </a:lnTo>
                    <a:lnTo>
                      <a:pt x="29719" y="10911"/>
                    </a:lnTo>
                    <a:lnTo>
                      <a:pt x="29662" y="10953"/>
                    </a:lnTo>
                    <a:lnTo>
                      <a:pt x="29605" y="10993"/>
                    </a:lnTo>
                    <a:lnTo>
                      <a:pt x="29548" y="11032"/>
                    </a:lnTo>
                    <a:lnTo>
                      <a:pt x="29489" y="11068"/>
                    </a:lnTo>
                    <a:lnTo>
                      <a:pt x="29431" y="11105"/>
                    </a:lnTo>
                    <a:lnTo>
                      <a:pt x="29372" y="11138"/>
                    </a:lnTo>
                    <a:lnTo>
                      <a:pt x="29311" y="11170"/>
                    </a:lnTo>
                    <a:lnTo>
                      <a:pt x="29251" y="11201"/>
                    </a:lnTo>
                    <a:lnTo>
                      <a:pt x="29191" y="11231"/>
                    </a:lnTo>
                    <a:lnTo>
                      <a:pt x="29129" y="11259"/>
                    </a:lnTo>
                    <a:lnTo>
                      <a:pt x="29068" y="11285"/>
                    </a:lnTo>
                    <a:lnTo>
                      <a:pt x="29005" y="11310"/>
                    </a:lnTo>
                    <a:lnTo>
                      <a:pt x="28943" y="11333"/>
                    </a:lnTo>
                    <a:lnTo>
                      <a:pt x="28880" y="11353"/>
                    </a:lnTo>
                    <a:lnTo>
                      <a:pt x="28817" y="11374"/>
                    </a:lnTo>
                    <a:lnTo>
                      <a:pt x="28753" y="11392"/>
                    </a:lnTo>
                    <a:lnTo>
                      <a:pt x="28689" y="11410"/>
                    </a:lnTo>
                    <a:lnTo>
                      <a:pt x="28625" y="11424"/>
                    </a:lnTo>
                    <a:lnTo>
                      <a:pt x="28561" y="11439"/>
                    </a:lnTo>
                    <a:lnTo>
                      <a:pt x="28496" y="11451"/>
                    </a:lnTo>
                    <a:lnTo>
                      <a:pt x="28431" y="11462"/>
                    </a:lnTo>
                    <a:lnTo>
                      <a:pt x="28366" y="11471"/>
                    </a:lnTo>
                    <a:lnTo>
                      <a:pt x="28301" y="11479"/>
                    </a:lnTo>
                    <a:lnTo>
                      <a:pt x="28236" y="11486"/>
                    </a:lnTo>
                    <a:lnTo>
                      <a:pt x="28170" y="11490"/>
                    </a:lnTo>
                    <a:lnTo>
                      <a:pt x="28105" y="11494"/>
                    </a:lnTo>
                    <a:lnTo>
                      <a:pt x="28039" y="11496"/>
                    </a:lnTo>
                    <a:lnTo>
                      <a:pt x="27974" y="11496"/>
                    </a:lnTo>
                    <a:lnTo>
                      <a:pt x="27908" y="11495"/>
                    </a:lnTo>
                    <a:lnTo>
                      <a:pt x="27843" y="11493"/>
                    </a:lnTo>
                    <a:lnTo>
                      <a:pt x="27777" y="11489"/>
                    </a:lnTo>
                    <a:lnTo>
                      <a:pt x="27711" y="11484"/>
                    </a:lnTo>
                    <a:lnTo>
                      <a:pt x="27646" y="11476"/>
                    </a:lnTo>
                    <a:lnTo>
                      <a:pt x="27580" y="11468"/>
                    </a:lnTo>
                    <a:lnTo>
                      <a:pt x="27516" y="11459"/>
                    </a:lnTo>
                    <a:lnTo>
                      <a:pt x="27450" y="11447"/>
                    </a:lnTo>
                    <a:lnTo>
                      <a:pt x="27386" y="11435"/>
                    </a:lnTo>
                    <a:lnTo>
                      <a:pt x="27320" y="11421"/>
                    </a:lnTo>
                    <a:lnTo>
                      <a:pt x="27255" y="11405"/>
                    </a:lnTo>
                    <a:lnTo>
                      <a:pt x="27192" y="11389"/>
                    </a:lnTo>
                    <a:lnTo>
                      <a:pt x="27127" y="11371"/>
                    </a:lnTo>
                    <a:lnTo>
                      <a:pt x="27064" y="11351"/>
                    </a:lnTo>
                    <a:lnTo>
                      <a:pt x="27000" y="11331"/>
                    </a:lnTo>
                    <a:lnTo>
                      <a:pt x="26937" y="11308"/>
                    </a:lnTo>
                    <a:lnTo>
                      <a:pt x="26874" y="11284"/>
                    </a:lnTo>
                    <a:lnTo>
                      <a:pt x="26812" y="11259"/>
                    </a:lnTo>
                    <a:lnTo>
                      <a:pt x="26751" y="11233"/>
                    </a:lnTo>
                    <a:lnTo>
                      <a:pt x="26689" y="11205"/>
                    </a:lnTo>
                    <a:lnTo>
                      <a:pt x="26628" y="11175"/>
                    </a:lnTo>
                    <a:lnTo>
                      <a:pt x="26567" y="11144"/>
                    </a:lnTo>
                    <a:lnTo>
                      <a:pt x="26507" y="11113"/>
                    </a:lnTo>
                    <a:lnTo>
                      <a:pt x="26448" y="11080"/>
                    </a:lnTo>
                    <a:lnTo>
                      <a:pt x="26388" y="11044"/>
                    </a:lnTo>
                    <a:lnTo>
                      <a:pt x="26330" y="11009"/>
                    </a:lnTo>
                    <a:lnTo>
                      <a:pt x="26272" y="10971"/>
                    </a:lnTo>
                    <a:lnTo>
                      <a:pt x="26214" y="10933"/>
                    </a:lnTo>
                    <a:lnTo>
                      <a:pt x="26158" y="10892"/>
                    </a:lnTo>
                    <a:lnTo>
                      <a:pt x="26102" y="10852"/>
                    </a:lnTo>
                    <a:lnTo>
                      <a:pt x="26047" y="10809"/>
                    </a:lnTo>
                    <a:lnTo>
                      <a:pt x="25992" y="10765"/>
                    </a:lnTo>
                    <a:lnTo>
                      <a:pt x="25937" y="10720"/>
                    </a:lnTo>
                    <a:lnTo>
                      <a:pt x="25884" y="10673"/>
                    </a:lnTo>
                    <a:lnTo>
                      <a:pt x="25840" y="10644"/>
                    </a:lnTo>
                    <a:lnTo>
                      <a:pt x="25797" y="10618"/>
                    </a:lnTo>
                    <a:lnTo>
                      <a:pt x="25756" y="10593"/>
                    </a:lnTo>
                    <a:lnTo>
                      <a:pt x="25718" y="10571"/>
                    </a:lnTo>
                    <a:lnTo>
                      <a:pt x="25681" y="10551"/>
                    </a:lnTo>
                    <a:lnTo>
                      <a:pt x="25646" y="10533"/>
                    </a:lnTo>
                    <a:lnTo>
                      <a:pt x="25613" y="10518"/>
                    </a:lnTo>
                    <a:lnTo>
                      <a:pt x="25581" y="10503"/>
                    </a:lnTo>
                    <a:lnTo>
                      <a:pt x="25550" y="10492"/>
                    </a:lnTo>
                    <a:lnTo>
                      <a:pt x="25521" y="10480"/>
                    </a:lnTo>
                    <a:lnTo>
                      <a:pt x="25493" y="10472"/>
                    </a:lnTo>
                    <a:lnTo>
                      <a:pt x="25466" y="10464"/>
                    </a:lnTo>
                    <a:lnTo>
                      <a:pt x="25440" y="10457"/>
                    </a:lnTo>
                    <a:lnTo>
                      <a:pt x="25414" y="10452"/>
                    </a:lnTo>
                    <a:lnTo>
                      <a:pt x="25389" y="10448"/>
                    </a:lnTo>
                    <a:lnTo>
                      <a:pt x="25364" y="10445"/>
                    </a:lnTo>
                    <a:lnTo>
                      <a:pt x="3051" y="10445"/>
                    </a:lnTo>
                    <a:lnTo>
                      <a:pt x="2972" y="10444"/>
                    </a:lnTo>
                    <a:lnTo>
                      <a:pt x="2894" y="10442"/>
                    </a:lnTo>
                    <a:lnTo>
                      <a:pt x="2816" y="10437"/>
                    </a:lnTo>
                    <a:lnTo>
                      <a:pt x="2739" y="10429"/>
                    </a:lnTo>
                    <a:lnTo>
                      <a:pt x="2662" y="10421"/>
                    </a:lnTo>
                    <a:lnTo>
                      <a:pt x="2586" y="10411"/>
                    </a:lnTo>
                    <a:lnTo>
                      <a:pt x="2511" y="10398"/>
                    </a:lnTo>
                    <a:lnTo>
                      <a:pt x="2436" y="10383"/>
                    </a:lnTo>
                    <a:lnTo>
                      <a:pt x="2362" y="10367"/>
                    </a:lnTo>
                    <a:lnTo>
                      <a:pt x="2288" y="10349"/>
                    </a:lnTo>
                    <a:lnTo>
                      <a:pt x="2215" y="10329"/>
                    </a:lnTo>
                    <a:lnTo>
                      <a:pt x="2143" y="10309"/>
                    </a:lnTo>
                    <a:lnTo>
                      <a:pt x="2073" y="10285"/>
                    </a:lnTo>
                    <a:lnTo>
                      <a:pt x="2002" y="10261"/>
                    </a:lnTo>
                    <a:lnTo>
                      <a:pt x="1932" y="10234"/>
                    </a:lnTo>
                    <a:lnTo>
                      <a:pt x="1863" y="10205"/>
                    </a:lnTo>
                    <a:lnTo>
                      <a:pt x="1795" y="10176"/>
                    </a:lnTo>
                    <a:lnTo>
                      <a:pt x="1728" y="10144"/>
                    </a:lnTo>
                    <a:lnTo>
                      <a:pt x="1661" y="10112"/>
                    </a:lnTo>
                    <a:lnTo>
                      <a:pt x="1597" y="10077"/>
                    </a:lnTo>
                    <a:lnTo>
                      <a:pt x="1532" y="10041"/>
                    </a:lnTo>
                    <a:lnTo>
                      <a:pt x="1469" y="10004"/>
                    </a:lnTo>
                    <a:lnTo>
                      <a:pt x="1406" y="9965"/>
                    </a:lnTo>
                    <a:lnTo>
                      <a:pt x="1345" y="9924"/>
                    </a:lnTo>
                    <a:lnTo>
                      <a:pt x="1285" y="9883"/>
                    </a:lnTo>
                    <a:lnTo>
                      <a:pt x="1225" y="9839"/>
                    </a:lnTo>
                    <a:lnTo>
                      <a:pt x="1167" y="9794"/>
                    </a:lnTo>
                    <a:lnTo>
                      <a:pt x="1110" y="9749"/>
                    </a:lnTo>
                    <a:lnTo>
                      <a:pt x="1055" y="9702"/>
                    </a:lnTo>
                    <a:lnTo>
                      <a:pt x="999" y="9653"/>
                    </a:lnTo>
                    <a:lnTo>
                      <a:pt x="945" y="9603"/>
                    </a:lnTo>
                    <a:lnTo>
                      <a:pt x="893" y="9552"/>
                    </a:lnTo>
                    <a:lnTo>
                      <a:pt x="842" y="9500"/>
                    </a:lnTo>
                    <a:lnTo>
                      <a:pt x="792" y="9446"/>
                    </a:lnTo>
                    <a:lnTo>
                      <a:pt x="743" y="9392"/>
                    </a:lnTo>
                    <a:lnTo>
                      <a:pt x="696" y="9335"/>
                    </a:lnTo>
                    <a:lnTo>
                      <a:pt x="651" y="9278"/>
                    </a:lnTo>
                    <a:lnTo>
                      <a:pt x="606" y="9220"/>
                    </a:lnTo>
                    <a:lnTo>
                      <a:pt x="562" y="9161"/>
                    </a:lnTo>
                    <a:lnTo>
                      <a:pt x="521" y="9100"/>
                    </a:lnTo>
                    <a:lnTo>
                      <a:pt x="480" y="9039"/>
                    </a:lnTo>
                    <a:lnTo>
                      <a:pt x="441" y="8976"/>
                    </a:lnTo>
                    <a:lnTo>
                      <a:pt x="404" y="8913"/>
                    </a:lnTo>
                    <a:lnTo>
                      <a:pt x="367" y="8849"/>
                    </a:lnTo>
                    <a:lnTo>
                      <a:pt x="333" y="8784"/>
                    </a:lnTo>
                    <a:lnTo>
                      <a:pt x="301" y="8717"/>
                    </a:lnTo>
                    <a:lnTo>
                      <a:pt x="270" y="8651"/>
                    </a:lnTo>
                    <a:lnTo>
                      <a:pt x="239" y="8582"/>
                    </a:lnTo>
                    <a:lnTo>
                      <a:pt x="211" y="8513"/>
                    </a:lnTo>
                    <a:lnTo>
                      <a:pt x="185" y="8444"/>
                    </a:lnTo>
                    <a:lnTo>
                      <a:pt x="160" y="8373"/>
                    </a:lnTo>
                    <a:lnTo>
                      <a:pt x="136" y="8302"/>
                    </a:lnTo>
                    <a:lnTo>
                      <a:pt x="116" y="8230"/>
                    </a:lnTo>
                    <a:lnTo>
                      <a:pt x="96" y="8157"/>
                    </a:lnTo>
                    <a:lnTo>
                      <a:pt x="78" y="8083"/>
                    </a:lnTo>
                    <a:lnTo>
                      <a:pt x="61" y="8010"/>
                    </a:lnTo>
                    <a:lnTo>
                      <a:pt x="47" y="7935"/>
                    </a:lnTo>
                    <a:lnTo>
                      <a:pt x="34" y="7860"/>
                    </a:lnTo>
                    <a:lnTo>
                      <a:pt x="24" y="7784"/>
                    </a:lnTo>
                    <a:lnTo>
                      <a:pt x="16" y="7707"/>
                    </a:lnTo>
                    <a:lnTo>
                      <a:pt x="8" y="7630"/>
                    </a:lnTo>
                    <a:lnTo>
                      <a:pt x="4" y="7552"/>
                    </a:lnTo>
                    <a:lnTo>
                      <a:pt x="1" y="7474"/>
                    </a:lnTo>
                    <a:lnTo>
                      <a:pt x="0" y="7394"/>
                    </a:lnTo>
                    <a:lnTo>
                      <a:pt x="0" y="3050"/>
                    </a:lnTo>
                    <a:lnTo>
                      <a:pt x="1" y="2971"/>
                    </a:lnTo>
                    <a:lnTo>
                      <a:pt x="4" y="2893"/>
                    </a:lnTo>
                    <a:lnTo>
                      <a:pt x="8" y="2815"/>
                    </a:lnTo>
                    <a:lnTo>
                      <a:pt x="16" y="2738"/>
                    </a:lnTo>
                    <a:lnTo>
                      <a:pt x="24" y="2661"/>
                    </a:lnTo>
                    <a:lnTo>
                      <a:pt x="34" y="2585"/>
                    </a:lnTo>
                    <a:lnTo>
                      <a:pt x="47" y="2510"/>
                    </a:lnTo>
                    <a:lnTo>
                      <a:pt x="61" y="2435"/>
                    </a:lnTo>
                    <a:lnTo>
                      <a:pt x="78" y="2361"/>
                    </a:lnTo>
                    <a:lnTo>
                      <a:pt x="96" y="2288"/>
                    </a:lnTo>
                    <a:lnTo>
                      <a:pt x="116" y="2215"/>
                    </a:lnTo>
                    <a:lnTo>
                      <a:pt x="136" y="2143"/>
                    </a:lnTo>
                    <a:lnTo>
                      <a:pt x="160" y="2072"/>
                    </a:lnTo>
                    <a:lnTo>
                      <a:pt x="185" y="2001"/>
                    </a:lnTo>
                    <a:lnTo>
                      <a:pt x="211" y="1932"/>
                    </a:lnTo>
                    <a:lnTo>
                      <a:pt x="239" y="1863"/>
                    </a:lnTo>
                    <a:lnTo>
                      <a:pt x="270" y="1795"/>
                    </a:lnTo>
                    <a:lnTo>
                      <a:pt x="301" y="1728"/>
                    </a:lnTo>
                    <a:lnTo>
                      <a:pt x="333" y="1661"/>
                    </a:lnTo>
                    <a:lnTo>
                      <a:pt x="367" y="1596"/>
                    </a:lnTo>
                    <a:lnTo>
                      <a:pt x="404" y="1532"/>
                    </a:lnTo>
                    <a:lnTo>
                      <a:pt x="441" y="1468"/>
                    </a:lnTo>
                    <a:lnTo>
                      <a:pt x="480" y="1406"/>
                    </a:lnTo>
                    <a:lnTo>
                      <a:pt x="521" y="1345"/>
                    </a:lnTo>
                    <a:lnTo>
                      <a:pt x="562" y="1284"/>
                    </a:lnTo>
                    <a:lnTo>
                      <a:pt x="606" y="1225"/>
                    </a:lnTo>
                    <a:lnTo>
                      <a:pt x="651" y="1167"/>
                    </a:lnTo>
                    <a:lnTo>
                      <a:pt x="696" y="1109"/>
                    </a:lnTo>
                    <a:lnTo>
                      <a:pt x="743" y="1054"/>
                    </a:lnTo>
                    <a:lnTo>
                      <a:pt x="792" y="999"/>
                    </a:lnTo>
                    <a:lnTo>
                      <a:pt x="842" y="946"/>
                    </a:lnTo>
                    <a:lnTo>
                      <a:pt x="893" y="893"/>
                    </a:lnTo>
                    <a:lnTo>
                      <a:pt x="945" y="842"/>
                    </a:lnTo>
                    <a:lnTo>
                      <a:pt x="999" y="792"/>
                    </a:lnTo>
                    <a:lnTo>
                      <a:pt x="1055" y="744"/>
                    </a:lnTo>
                    <a:lnTo>
                      <a:pt x="1110" y="696"/>
                    </a:lnTo>
                    <a:lnTo>
                      <a:pt x="1167" y="650"/>
                    </a:lnTo>
                    <a:lnTo>
                      <a:pt x="1225" y="606"/>
                    </a:lnTo>
                    <a:lnTo>
                      <a:pt x="1285" y="563"/>
                    </a:lnTo>
                    <a:lnTo>
                      <a:pt x="1345" y="520"/>
                    </a:lnTo>
                    <a:lnTo>
                      <a:pt x="1406" y="481"/>
                    </a:lnTo>
                    <a:lnTo>
                      <a:pt x="1469" y="441"/>
                    </a:lnTo>
                    <a:lnTo>
                      <a:pt x="1532" y="404"/>
                    </a:lnTo>
                    <a:lnTo>
                      <a:pt x="1597" y="368"/>
                    </a:lnTo>
                    <a:lnTo>
                      <a:pt x="1661" y="334"/>
                    </a:lnTo>
                    <a:lnTo>
                      <a:pt x="1728" y="301"/>
                    </a:lnTo>
                    <a:lnTo>
                      <a:pt x="1795" y="270"/>
                    </a:lnTo>
                    <a:lnTo>
                      <a:pt x="1863" y="239"/>
                    </a:lnTo>
                    <a:lnTo>
                      <a:pt x="1932" y="211"/>
                    </a:lnTo>
                    <a:lnTo>
                      <a:pt x="2002" y="185"/>
                    </a:lnTo>
                    <a:lnTo>
                      <a:pt x="2073" y="160"/>
                    </a:lnTo>
                    <a:lnTo>
                      <a:pt x="2143" y="137"/>
                    </a:lnTo>
                    <a:lnTo>
                      <a:pt x="2215" y="116"/>
                    </a:lnTo>
                    <a:lnTo>
                      <a:pt x="2288" y="96"/>
                    </a:lnTo>
                    <a:lnTo>
                      <a:pt x="2362" y="78"/>
                    </a:lnTo>
                    <a:lnTo>
                      <a:pt x="2436" y="61"/>
                    </a:lnTo>
                    <a:lnTo>
                      <a:pt x="2511" y="48"/>
                    </a:lnTo>
                    <a:lnTo>
                      <a:pt x="2586" y="35"/>
                    </a:lnTo>
                    <a:lnTo>
                      <a:pt x="2662" y="24"/>
                    </a:lnTo>
                    <a:lnTo>
                      <a:pt x="2739" y="16"/>
                    </a:lnTo>
                    <a:lnTo>
                      <a:pt x="2816" y="8"/>
                    </a:lnTo>
                    <a:lnTo>
                      <a:pt x="2894" y="4"/>
                    </a:lnTo>
                    <a:lnTo>
                      <a:pt x="2972" y="1"/>
                    </a:lnTo>
                    <a:lnTo>
                      <a:pt x="3051" y="0"/>
                    </a:lnTo>
                    <a:lnTo>
                      <a:pt x="25929" y="0"/>
                    </a:lnTo>
                    <a:lnTo>
                      <a:pt x="26007" y="1"/>
                    </a:lnTo>
                    <a:lnTo>
                      <a:pt x="26086" y="4"/>
                    </a:lnTo>
                    <a:lnTo>
                      <a:pt x="26163" y="8"/>
                    </a:lnTo>
                    <a:lnTo>
                      <a:pt x="26240" y="16"/>
                    </a:lnTo>
                    <a:lnTo>
                      <a:pt x="26317" y="24"/>
                    </a:lnTo>
                    <a:lnTo>
                      <a:pt x="26393" y="35"/>
                    </a:lnTo>
                    <a:lnTo>
                      <a:pt x="26469" y="48"/>
                    </a:lnTo>
                    <a:lnTo>
                      <a:pt x="26543" y="61"/>
                    </a:lnTo>
                    <a:lnTo>
                      <a:pt x="26618" y="78"/>
                    </a:lnTo>
                    <a:lnTo>
                      <a:pt x="26691" y="96"/>
                    </a:lnTo>
                    <a:lnTo>
                      <a:pt x="26764" y="116"/>
                    </a:lnTo>
                    <a:lnTo>
                      <a:pt x="26836" y="137"/>
                    </a:lnTo>
                    <a:lnTo>
                      <a:pt x="26908" y="160"/>
                    </a:lnTo>
                    <a:lnTo>
                      <a:pt x="26977" y="185"/>
                    </a:lnTo>
                    <a:lnTo>
                      <a:pt x="27047" y="211"/>
                    </a:lnTo>
                    <a:lnTo>
                      <a:pt x="27117" y="239"/>
                    </a:lnTo>
                    <a:lnTo>
                      <a:pt x="27185" y="270"/>
                    </a:lnTo>
                    <a:lnTo>
                      <a:pt x="27251" y="301"/>
                    </a:lnTo>
                    <a:lnTo>
                      <a:pt x="27318" y="334"/>
                    </a:lnTo>
                    <a:lnTo>
                      <a:pt x="27383" y="368"/>
                    </a:lnTo>
                    <a:lnTo>
                      <a:pt x="27448" y="404"/>
                    </a:lnTo>
                    <a:lnTo>
                      <a:pt x="27510" y="441"/>
                    </a:lnTo>
                    <a:lnTo>
                      <a:pt x="27573" y="481"/>
                    </a:lnTo>
                    <a:lnTo>
                      <a:pt x="27634" y="520"/>
                    </a:lnTo>
                    <a:lnTo>
                      <a:pt x="27695" y="563"/>
                    </a:lnTo>
                    <a:lnTo>
                      <a:pt x="27754" y="606"/>
                    </a:lnTo>
                    <a:lnTo>
                      <a:pt x="27812" y="650"/>
                    </a:lnTo>
                    <a:lnTo>
                      <a:pt x="27870" y="696"/>
                    </a:lnTo>
                    <a:lnTo>
                      <a:pt x="27926" y="744"/>
                    </a:lnTo>
                    <a:lnTo>
                      <a:pt x="27980" y="792"/>
                    </a:lnTo>
                    <a:lnTo>
                      <a:pt x="28034" y="842"/>
                    </a:lnTo>
                    <a:lnTo>
                      <a:pt x="28086" y="893"/>
                    </a:lnTo>
                    <a:lnTo>
                      <a:pt x="28137" y="946"/>
                    </a:lnTo>
                    <a:lnTo>
                      <a:pt x="28187" y="999"/>
                    </a:lnTo>
                    <a:lnTo>
                      <a:pt x="28236" y="1054"/>
                    </a:lnTo>
                    <a:lnTo>
                      <a:pt x="28283" y="1109"/>
                    </a:lnTo>
                    <a:lnTo>
                      <a:pt x="28330" y="1167"/>
                    </a:lnTo>
                    <a:lnTo>
                      <a:pt x="28373" y="1225"/>
                    </a:lnTo>
                    <a:lnTo>
                      <a:pt x="28417" y="1284"/>
                    </a:lnTo>
                    <a:lnTo>
                      <a:pt x="28459" y="1345"/>
                    </a:lnTo>
                    <a:lnTo>
                      <a:pt x="28499" y="1406"/>
                    </a:lnTo>
                    <a:lnTo>
                      <a:pt x="28538" y="1468"/>
                    </a:lnTo>
                    <a:lnTo>
                      <a:pt x="28575" y="1532"/>
                    </a:lnTo>
                    <a:lnTo>
                      <a:pt x="28612" y="1596"/>
                    </a:lnTo>
                    <a:lnTo>
                      <a:pt x="28646" y="1661"/>
                    </a:lnTo>
                    <a:lnTo>
                      <a:pt x="28680" y="1728"/>
                    </a:lnTo>
                    <a:lnTo>
                      <a:pt x="28711" y="1795"/>
                    </a:lnTo>
                    <a:lnTo>
                      <a:pt x="28740" y="1863"/>
                    </a:lnTo>
                    <a:lnTo>
                      <a:pt x="28768" y="1932"/>
                    </a:lnTo>
                    <a:lnTo>
                      <a:pt x="28795" y="2001"/>
                    </a:lnTo>
                    <a:lnTo>
                      <a:pt x="28820" y="2072"/>
                    </a:lnTo>
                    <a:lnTo>
                      <a:pt x="28843" y="2143"/>
                    </a:lnTo>
                    <a:lnTo>
                      <a:pt x="28865" y="2215"/>
                    </a:lnTo>
                    <a:lnTo>
                      <a:pt x="28884" y="2288"/>
                    </a:lnTo>
                    <a:lnTo>
                      <a:pt x="28902" y="2361"/>
                    </a:lnTo>
                    <a:lnTo>
                      <a:pt x="28918" y="2435"/>
                    </a:lnTo>
                    <a:lnTo>
                      <a:pt x="28933" y="2510"/>
                    </a:lnTo>
                    <a:lnTo>
                      <a:pt x="28945" y="2585"/>
                    </a:lnTo>
                    <a:lnTo>
                      <a:pt x="28955" y="2661"/>
                    </a:lnTo>
                    <a:lnTo>
                      <a:pt x="28965" y="2738"/>
                    </a:lnTo>
                    <a:lnTo>
                      <a:pt x="28971" y="2815"/>
                    </a:lnTo>
                    <a:lnTo>
                      <a:pt x="28976" y="2893"/>
                    </a:lnTo>
                    <a:lnTo>
                      <a:pt x="28979" y="2971"/>
                    </a:lnTo>
                    <a:lnTo>
                      <a:pt x="28980" y="3050"/>
                    </a:lnTo>
                    <a:lnTo>
                      <a:pt x="28980" y="5222"/>
                    </a:lnTo>
                    <a:lnTo>
                      <a:pt x="28979" y="5273"/>
                    </a:lnTo>
                    <a:lnTo>
                      <a:pt x="28978" y="5323"/>
                    </a:lnTo>
                    <a:lnTo>
                      <a:pt x="28974" y="5373"/>
                    </a:lnTo>
                    <a:lnTo>
                      <a:pt x="28969" y="5422"/>
                    </a:lnTo>
                    <a:lnTo>
                      <a:pt x="28965" y="5447"/>
                    </a:lnTo>
                    <a:lnTo>
                      <a:pt x="28961" y="5471"/>
                    </a:lnTo>
                    <a:lnTo>
                      <a:pt x="28955" y="5495"/>
                    </a:lnTo>
                    <a:lnTo>
                      <a:pt x="28950" y="5518"/>
                    </a:lnTo>
                    <a:lnTo>
                      <a:pt x="28943" y="5542"/>
                    </a:lnTo>
                    <a:lnTo>
                      <a:pt x="28936" y="5565"/>
                    </a:lnTo>
                    <a:lnTo>
                      <a:pt x="28927" y="5588"/>
                    </a:lnTo>
                    <a:lnTo>
                      <a:pt x="28918" y="5610"/>
                    </a:lnTo>
                    <a:lnTo>
                      <a:pt x="28825" y="5605"/>
                    </a:lnTo>
                    <a:lnTo>
                      <a:pt x="28733" y="5603"/>
                    </a:lnTo>
                    <a:lnTo>
                      <a:pt x="28640" y="5603"/>
                    </a:lnTo>
                    <a:lnTo>
                      <a:pt x="28548" y="5605"/>
                    </a:lnTo>
                    <a:lnTo>
                      <a:pt x="28456" y="5610"/>
                    </a:lnTo>
                    <a:lnTo>
                      <a:pt x="28364" y="5617"/>
                    </a:lnTo>
                    <a:lnTo>
                      <a:pt x="28274" y="5625"/>
                    </a:lnTo>
                    <a:lnTo>
                      <a:pt x="28183" y="5637"/>
                    </a:lnTo>
                    <a:lnTo>
                      <a:pt x="28092" y="5649"/>
                    </a:lnTo>
                    <a:lnTo>
                      <a:pt x="28003" y="5665"/>
                    </a:lnTo>
                    <a:lnTo>
                      <a:pt x="27913" y="5682"/>
                    </a:lnTo>
                    <a:lnTo>
                      <a:pt x="27825" y="5702"/>
                    </a:lnTo>
                    <a:lnTo>
                      <a:pt x="27737" y="5725"/>
                    </a:lnTo>
                    <a:lnTo>
                      <a:pt x="27650" y="5749"/>
                    </a:lnTo>
                    <a:lnTo>
                      <a:pt x="27564" y="5776"/>
                    </a:lnTo>
                    <a:lnTo>
                      <a:pt x="27478" y="5805"/>
                    </a:lnTo>
                    <a:lnTo>
                      <a:pt x="27437" y="5821"/>
                    </a:lnTo>
                    <a:lnTo>
                      <a:pt x="27394" y="5836"/>
                    </a:lnTo>
                    <a:lnTo>
                      <a:pt x="27352" y="5853"/>
                    </a:lnTo>
                    <a:lnTo>
                      <a:pt x="27311" y="5870"/>
                    </a:lnTo>
                    <a:lnTo>
                      <a:pt x="27269" y="5887"/>
                    </a:lnTo>
                    <a:lnTo>
                      <a:pt x="27228" y="5906"/>
                    </a:lnTo>
                    <a:lnTo>
                      <a:pt x="27187" y="5925"/>
                    </a:lnTo>
                    <a:lnTo>
                      <a:pt x="27147" y="5945"/>
                    </a:lnTo>
                    <a:lnTo>
                      <a:pt x="27107" y="5964"/>
                    </a:lnTo>
                    <a:lnTo>
                      <a:pt x="27066" y="5985"/>
                    </a:lnTo>
                    <a:lnTo>
                      <a:pt x="27026" y="6007"/>
                    </a:lnTo>
                    <a:lnTo>
                      <a:pt x="26988" y="6029"/>
                    </a:lnTo>
                    <a:lnTo>
                      <a:pt x="26948" y="6051"/>
                    </a:lnTo>
                    <a:lnTo>
                      <a:pt x="26910" y="6075"/>
                    </a:lnTo>
                    <a:lnTo>
                      <a:pt x="26871" y="6098"/>
                    </a:lnTo>
                    <a:lnTo>
                      <a:pt x="26833" y="6123"/>
                    </a:lnTo>
                    <a:lnTo>
                      <a:pt x="26795" y="6148"/>
                    </a:lnTo>
                    <a:lnTo>
                      <a:pt x="26758" y="6173"/>
                    </a:lnTo>
                    <a:lnTo>
                      <a:pt x="26721" y="6199"/>
                    </a:lnTo>
                    <a:lnTo>
                      <a:pt x="26684" y="6226"/>
                    </a:lnTo>
                    <a:lnTo>
                      <a:pt x="26648" y="6253"/>
                    </a:lnTo>
                    <a:lnTo>
                      <a:pt x="26612" y="6281"/>
                    </a:lnTo>
                    <a:lnTo>
                      <a:pt x="26577" y="6309"/>
                    </a:lnTo>
                    <a:lnTo>
                      <a:pt x="26541" y="6338"/>
                    </a:lnTo>
                    <a:lnTo>
                      <a:pt x="26507" y="6368"/>
                    </a:lnTo>
                    <a:lnTo>
                      <a:pt x="26473" y="6398"/>
                    </a:lnTo>
                    <a:lnTo>
                      <a:pt x="26438" y="6430"/>
                    </a:lnTo>
                    <a:lnTo>
                      <a:pt x="26405" y="6462"/>
                    </a:lnTo>
                    <a:lnTo>
                      <a:pt x="26372" y="6494"/>
                    </a:lnTo>
                    <a:lnTo>
                      <a:pt x="26339" y="6526"/>
                    </a:lnTo>
                    <a:lnTo>
                      <a:pt x="26307" y="6560"/>
                    </a:lnTo>
                    <a:lnTo>
                      <a:pt x="26275" y="6594"/>
                    </a:lnTo>
                    <a:lnTo>
                      <a:pt x="26232" y="6643"/>
                    </a:lnTo>
                    <a:lnTo>
                      <a:pt x="26191" y="6694"/>
                    </a:lnTo>
                    <a:lnTo>
                      <a:pt x="26152" y="6744"/>
                    </a:lnTo>
                    <a:lnTo>
                      <a:pt x="26113" y="6796"/>
                    </a:lnTo>
                    <a:lnTo>
                      <a:pt x="26076" y="6848"/>
                    </a:lnTo>
                    <a:lnTo>
                      <a:pt x="26041" y="6901"/>
                    </a:lnTo>
                    <a:lnTo>
                      <a:pt x="26006" y="6954"/>
                    </a:lnTo>
                    <a:lnTo>
                      <a:pt x="25973" y="7008"/>
                    </a:lnTo>
                    <a:lnTo>
                      <a:pt x="25942" y="7063"/>
                    </a:lnTo>
                    <a:lnTo>
                      <a:pt x="25911" y="7119"/>
                    </a:lnTo>
                    <a:lnTo>
                      <a:pt x="25882" y="7174"/>
                    </a:lnTo>
                    <a:lnTo>
                      <a:pt x="25855" y="7231"/>
                    </a:lnTo>
                    <a:lnTo>
                      <a:pt x="25829" y="7287"/>
                    </a:lnTo>
                    <a:lnTo>
                      <a:pt x="25804" y="7344"/>
                    </a:lnTo>
                    <a:lnTo>
                      <a:pt x="25780" y="7403"/>
                    </a:lnTo>
                    <a:lnTo>
                      <a:pt x="25758" y="7461"/>
                    </a:lnTo>
                    <a:lnTo>
                      <a:pt x="25738" y="7519"/>
                    </a:lnTo>
                    <a:lnTo>
                      <a:pt x="25719" y="7578"/>
                    </a:lnTo>
                    <a:lnTo>
                      <a:pt x="25701" y="7637"/>
                    </a:lnTo>
                    <a:lnTo>
                      <a:pt x="25684" y="7697"/>
                    </a:lnTo>
                    <a:lnTo>
                      <a:pt x="25669" y="7757"/>
                    </a:lnTo>
                    <a:lnTo>
                      <a:pt x="25655" y="7817"/>
                    </a:lnTo>
                    <a:lnTo>
                      <a:pt x="25643" y="7877"/>
                    </a:lnTo>
                    <a:lnTo>
                      <a:pt x="25631" y="7938"/>
                    </a:lnTo>
                    <a:lnTo>
                      <a:pt x="25622" y="7998"/>
                    </a:lnTo>
                    <a:lnTo>
                      <a:pt x="25614" y="8058"/>
                    </a:lnTo>
                    <a:lnTo>
                      <a:pt x="25606" y="8120"/>
                    </a:lnTo>
                    <a:lnTo>
                      <a:pt x="25601" y="8180"/>
                    </a:lnTo>
                    <a:lnTo>
                      <a:pt x="25597" y="8242"/>
                    </a:lnTo>
                    <a:lnTo>
                      <a:pt x="25595" y="8303"/>
                    </a:lnTo>
                    <a:lnTo>
                      <a:pt x="25593" y="8363"/>
                    </a:lnTo>
                    <a:lnTo>
                      <a:pt x="25593" y="8425"/>
                    </a:lnTo>
                    <a:lnTo>
                      <a:pt x="25595" y="8486"/>
                    </a:lnTo>
                    <a:lnTo>
                      <a:pt x="25597" y="8547"/>
                    </a:lnTo>
                    <a:lnTo>
                      <a:pt x="25601" y="8608"/>
                    </a:lnTo>
                    <a:lnTo>
                      <a:pt x="25607" y="8668"/>
                    </a:lnTo>
                    <a:lnTo>
                      <a:pt x="25614" y="8729"/>
                    </a:lnTo>
                    <a:lnTo>
                      <a:pt x="25622" y="8789"/>
                    </a:lnTo>
                    <a:lnTo>
                      <a:pt x="25632" y="8849"/>
                    </a:lnTo>
                    <a:lnTo>
                      <a:pt x="25644" y="8910"/>
                    </a:lnTo>
                    <a:lnTo>
                      <a:pt x="25656" y="8969"/>
                    </a:lnTo>
                    <a:lnTo>
                      <a:pt x="25670" y="9028"/>
                    </a:lnTo>
                    <a:lnTo>
                      <a:pt x="25686" y="9088"/>
                    </a:lnTo>
                    <a:lnTo>
                      <a:pt x="25702" y="9146"/>
                    </a:lnTo>
                    <a:lnTo>
                      <a:pt x="25721" y="9204"/>
                    </a:lnTo>
                    <a:lnTo>
                      <a:pt x="25740" y="9263"/>
                    </a:lnTo>
                    <a:lnTo>
                      <a:pt x="25762" y="9320"/>
                    </a:lnTo>
                    <a:lnTo>
                      <a:pt x="25783" y="9377"/>
                    </a:lnTo>
                    <a:lnTo>
                      <a:pt x="25807" y="9434"/>
                    </a:lnTo>
                    <a:lnTo>
                      <a:pt x="25832" y="9490"/>
                    </a:lnTo>
                    <a:lnTo>
                      <a:pt x="25859" y="9546"/>
                    </a:lnTo>
                    <a:lnTo>
                      <a:pt x="25888" y="9601"/>
                    </a:lnTo>
                    <a:lnTo>
                      <a:pt x="25917" y="9655"/>
                    </a:lnTo>
                    <a:lnTo>
                      <a:pt x="25948" y="9709"/>
                    </a:lnTo>
                    <a:lnTo>
                      <a:pt x="25980" y="9762"/>
                    </a:lnTo>
                    <a:lnTo>
                      <a:pt x="26015" y="9815"/>
                    </a:lnTo>
                    <a:lnTo>
                      <a:pt x="26050" y="9867"/>
                    </a:lnTo>
                    <a:lnTo>
                      <a:pt x="26086" y="9918"/>
                    </a:lnTo>
                    <a:lnTo>
                      <a:pt x="26124" y="9969"/>
                    </a:lnTo>
                    <a:lnTo>
                      <a:pt x="26163" y="10018"/>
                    </a:lnTo>
                    <a:lnTo>
                      <a:pt x="26205" y="10067"/>
                    </a:lnTo>
                    <a:lnTo>
                      <a:pt x="26247" y="10116"/>
                    </a:lnTo>
                    <a:lnTo>
                      <a:pt x="26290" y="10163"/>
                    </a:lnTo>
                    <a:lnTo>
                      <a:pt x="26336" y="10210"/>
                    </a:lnTo>
                    <a:lnTo>
                      <a:pt x="26383" y="10254"/>
                    </a:lnTo>
                    <a:lnTo>
                      <a:pt x="26430" y="10298"/>
                    </a:lnTo>
                    <a:lnTo>
                      <a:pt x="26479" y="10340"/>
                    </a:lnTo>
                    <a:lnTo>
                      <a:pt x="26528" y="10380"/>
                    </a:lnTo>
                    <a:lnTo>
                      <a:pt x="26579" y="10419"/>
                    </a:lnTo>
                    <a:lnTo>
                      <a:pt x="26630" y="10456"/>
                    </a:lnTo>
                    <a:lnTo>
                      <a:pt x="26682" y="10492"/>
                    </a:lnTo>
                    <a:lnTo>
                      <a:pt x="26735" y="10525"/>
                    </a:lnTo>
                    <a:lnTo>
                      <a:pt x="26788" y="10557"/>
                    </a:lnTo>
                    <a:lnTo>
                      <a:pt x="26843" y="10588"/>
                    </a:lnTo>
                    <a:lnTo>
                      <a:pt x="26897" y="10618"/>
                    </a:lnTo>
                    <a:lnTo>
                      <a:pt x="26954" y="10645"/>
                    </a:lnTo>
                    <a:lnTo>
                      <a:pt x="27010" y="10671"/>
                    </a:lnTo>
                    <a:lnTo>
                      <a:pt x="27067" y="10695"/>
                    </a:lnTo>
                    <a:lnTo>
                      <a:pt x="27124" y="10718"/>
                    </a:lnTo>
                    <a:lnTo>
                      <a:pt x="27182" y="10738"/>
                    </a:lnTo>
                    <a:lnTo>
                      <a:pt x="27240" y="10758"/>
                    </a:lnTo>
                    <a:lnTo>
                      <a:pt x="27298" y="10776"/>
                    </a:lnTo>
                    <a:lnTo>
                      <a:pt x="27357" y="10792"/>
                    </a:lnTo>
                    <a:lnTo>
                      <a:pt x="27417" y="10807"/>
                    </a:lnTo>
                    <a:lnTo>
                      <a:pt x="27476" y="10821"/>
                    </a:lnTo>
                    <a:lnTo>
                      <a:pt x="27535" y="10832"/>
                    </a:lnTo>
                    <a:lnTo>
                      <a:pt x="27596" y="10841"/>
                    </a:lnTo>
                    <a:lnTo>
                      <a:pt x="27655" y="10850"/>
                    </a:lnTo>
                    <a:lnTo>
                      <a:pt x="27716" y="10857"/>
                    </a:lnTo>
                    <a:lnTo>
                      <a:pt x="27776" y="10862"/>
                    </a:lnTo>
                    <a:lnTo>
                      <a:pt x="27836" y="10865"/>
                    </a:lnTo>
                    <a:lnTo>
                      <a:pt x="27897" y="10867"/>
                    </a:lnTo>
                    <a:lnTo>
                      <a:pt x="27956" y="10868"/>
                    </a:lnTo>
                    <a:lnTo>
                      <a:pt x="28016" y="10867"/>
                    </a:lnTo>
                    <a:lnTo>
                      <a:pt x="28077" y="10864"/>
                    </a:lnTo>
                    <a:lnTo>
                      <a:pt x="28136" y="10860"/>
                    </a:lnTo>
                    <a:lnTo>
                      <a:pt x="28195" y="10854"/>
                    </a:lnTo>
                    <a:lnTo>
                      <a:pt x="28255" y="10847"/>
                    </a:lnTo>
                    <a:lnTo>
                      <a:pt x="28314" y="10838"/>
                    </a:lnTo>
                    <a:lnTo>
                      <a:pt x="28372" y="10828"/>
                    </a:lnTo>
                    <a:lnTo>
                      <a:pt x="28431" y="10815"/>
                    </a:lnTo>
                    <a:lnTo>
                      <a:pt x="28488" y="10802"/>
                    </a:lnTo>
                    <a:lnTo>
                      <a:pt x="28545" y="10786"/>
                    </a:lnTo>
                    <a:lnTo>
                      <a:pt x="28603" y="10770"/>
                    </a:lnTo>
                    <a:lnTo>
                      <a:pt x="28659" y="10752"/>
                    </a:lnTo>
                    <a:lnTo>
                      <a:pt x="28714" y="10732"/>
                    </a:lnTo>
                    <a:lnTo>
                      <a:pt x="28769" y="10710"/>
                    </a:lnTo>
                    <a:lnTo>
                      <a:pt x="28823" y="10687"/>
                    </a:lnTo>
                    <a:lnTo>
                      <a:pt x="28877" y="10662"/>
                    </a:lnTo>
                    <a:lnTo>
                      <a:pt x="28930" y="10636"/>
                    </a:lnTo>
                    <a:lnTo>
                      <a:pt x="28983" y="10609"/>
                    </a:lnTo>
                    <a:lnTo>
                      <a:pt x="29034" y="10580"/>
                    </a:lnTo>
                    <a:lnTo>
                      <a:pt x="29083" y="10549"/>
                    </a:lnTo>
                    <a:lnTo>
                      <a:pt x="29133" y="10517"/>
                    </a:lnTo>
                    <a:lnTo>
                      <a:pt x="29181" y="10482"/>
                    </a:lnTo>
                    <a:lnTo>
                      <a:pt x="29229" y="10447"/>
                    </a:lnTo>
                    <a:lnTo>
                      <a:pt x="29276" y="10411"/>
                    </a:lnTo>
                    <a:lnTo>
                      <a:pt x="29321" y="10372"/>
                    </a:lnTo>
                    <a:lnTo>
                      <a:pt x="29366" y="10332"/>
                    </a:lnTo>
                    <a:lnTo>
                      <a:pt x="29408" y="10291"/>
                    </a:lnTo>
                    <a:lnTo>
                      <a:pt x="29450" y="10247"/>
                    </a:lnTo>
                    <a:lnTo>
                      <a:pt x="29491" y="10202"/>
                    </a:lnTo>
                    <a:lnTo>
                      <a:pt x="29530" y="10157"/>
                    </a:lnTo>
                    <a:lnTo>
                      <a:pt x="29569" y="10109"/>
                    </a:lnTo>
                    <a:lnTo>
                      <a:pt x="29605" y="10060"/>
                    </a:lnTo>
                    <a:lnTo>
                      <a:pt x="29640" y="10009"/>
                    </a:lnTo>
                    <a:lnTo>
                      <a:pt x="29674" y="9957"/>
                    </a:lnTo>
                    <a:lnTo>
                      <a:pt x="29707" y="9903"/>
                    </a:lnTo>
                    <a:lnTo>
                      <a:pt x="29727" y="9868"/>
                    </a:lnTo>
                    <a:lnTo>
                      <a:pt x="29746" y="9833"/>
                    </a:lnTo>
                    <a:lnTo>
                      <a:pt x="29764" y="9798"/>
                    </a:lnTo>
                    <a:lnTo>
                      <a:pt x="29783" y="9761"/>
                    </a:lnTo>
                    <a:lnTo>
                      <a:pt x="29800" y="9726"/>
                    </a:lnTo>
                    <a:lnTo>
                      <a:pt x="29817" y="9688"/>
                    </a:lnTo>
                    <a:lnTo>
                      <a:pt x="29833" y="9652"/>
                    </a:lnTo>
                    <a:lnTo>
                      <a:pt x="29850" y="9614"/>
                    </a:lnTo>
                    <a:lnTo>
                      <a:pt x="29864" y="9577"/>
                    </a:lnTo>
                    <a:lnTo>
                      <a:pt x="29879" y="9538"/>
                    </a:lnTo>
                    <a:lnTo>
                      <a:pt x="29893" y="9501"/>
                    </a:lnTo>
                    <a:lnTo>
                      <a:pt x="29906" y="9462"/>
                    </a:lnTo>
                    <a:lnTo>
                      <a:pt x="29918" y="9424"/>
                    </a:lnTo>
                    <a:lnTo>
                      <a:pt x="29931" y="9384"/>
                    </a:lnTo>
                    <a:lnTo>
                      <a:pt x="29942" y="9346"/>
                    </a:lnTo>
                    <a:lnTo>
                      <a:pt x="29953" y="9306"/>
                    </a:lnTo>
                    <a:lnTo>
                      <a:pt x="29962" y="9267"/>
                    </a:lnTo>
                    <a:lnTo>
                      <a:pt x="29971" y="9227"/>
                    </a:lnTo>
                    <a:lnTo>
                      <a:pt x="29980" y="9188"/>
                    </a:lnTo>
                    <a:lnTo>
                      <a:pt x="29988" y="9147"/>
                    </a:lnTo>
                    <a:lnTo>
                      <a:pt x="29994" y="9108"/>
                    </a:lnTo>
                    <a:lnTo>
                      <a:pt x="30001" y="9068"/>
                    </a:lnTo>
                    <a:lnTo>
                      <a:pt x="30006" y="9027"/>
                    </a:lnTo>
                    <a:lnTo>
                      <a:pt x="30011" y="8988"/>
                    </a:lnTo>
                    <a:lnTo>
                      <a:pt x="30015" y="8947"/>
                    </a:lnTo>
                    <a:lnTo>
                      <a:pt x="30018" y="8908"/>
                    </a:lnTo>
                    <a:lnTo>
                      <a:pt x="30020" y="8867"/>
                    </a:lnTo>
                    <a:lnTo>
                      <a:pt x="30021" y="8827"/>
                    </a:lnTo>
                    <a:lnTo>
                      <a:pt x="30023" y="8787"/>
                    </a:lnTo>
                    <a:lnTo>
                      <a:pt x="30023" y="8747"/>
                    </a:lnTo>
                    <a:lnTo>
                      <a:pt x="30021" y="8707"/>
                    </a:lnTo>
                    <a:lnTo>
                      <a:pt x="30019" y="8667"/>
                    </a:lnTo>
                    <a:lnTo>
                      <a:pt x="30017" y="8628"/>
                    </a:lnTo>
                    <a:lnTo>
                      <a:pt x="30013" y="8588"/>
                    </a:lnTo>
                    <a:lnTo>
                      <a:pt x="30009" y="8549"/>
                    </a:lnTo>
                    <a:lnTo>
                      <a:pt x="30004" y="8509"/>
                    </a:lnTo>
                    <a:lnTo>
                      <a:pt x="29998" y="8471"/>
                    </a:lnTo>
                    <a:lnTo>
                      <a:pt x="29990" y="8432"/>
                    </a:lnTo>
                    <a:lnTo>
                      <a:pt x="29982" y="8394"/>
                    </a:lnTo>
                    <a:lnTo>
                      <a:pt x="29974" y="8355"/>
                    </a:lnTo>
                    <a:lnTo>
                      <a:pt x="29963" y="8317"/>
                    </a:lnTo>
                    <a:lnTo>
                      <a:pt x="29953" y="8279"/>
                    </a:lnTo>
                    <a:lnTo>
                      <a:pt x="29941" y="8242"/>
                    </a:lnTo>
                    <a:lnTo>
                      <a:pt x="29928" y="8204"/>
                    </a:lnTo>
                    <a:lnTo>
                      <a:pt x="29914" y="8168"/>
                    </a:lnTo>
                    <a:lnTo>
                      <a:pt x="29900" y="8130"/>
                    </a:lnTo>
                    <a:lnTo>
                      <a:pt x="29884" y="8095"/>
                    </a:lnTo>
                    <a:lnTo>
                      <a:pt x="29867" y="8058"/>
                    </a:lnTo>
                    <a:lnTo>
                      <a:pt x="29850" y="8023"/>
                    </a:lnTo>
                    <a:lnTo>
                      <a:pt x="29831" y="7989"/>
                    </a:lnTo>
                    <a:lnTo>
                      <a:pt x="29811" y="7954"/>
                    </a:lnTo>
                    <a:lnTo>
                      <a:pt x="29790" y="7920"/>
                    </a:lnTo>
                    <a:lnTo>
                      <a:pt x="29767" y="7887"/>
                    </a:lnTo>
                    <a:lnTo>
                      <a:pt x="29745" y="7853"/>
                    </a:lnTo>
                    <a:lnTo>
                      <a:pt x="29721" y="7821"/>
                    </a:lnTo>
                    <a:lnTo>
                      <a:pt x="29696" y="7789"/>
                    </a:lnTo>
                    <a:lnTo>
                      <a:pt x="29670" y="7758"/>
                    </a:lnTo>
                    <a:lnTo>
                      <a:pt x="29643" y="7726"/>
                    </a:lnTo>
                    <a:lnTo>
                      <a:pt x="29613" y="7696"/>
                    </a:lnTo>
                    <a:lnTo>
                      <a:pt x="29584" y="7666"/>
                    </a:lnTo>
                    <a:lnTo>
                      <a:pt x="29553" y="7637"/>
                    </a:lnTo>
                    <a:lnTo>
                      <a:pt x="29522" y="7609"/>
                    </a:lnTo>
                    <a:lnTo>
                      <a:pt x="29488" y="7581"/>
                    </a:lnTo>
                    <a:lnTo>
                      <a:pt x="29454" y="7554"/>
                    </a:lnTo>
                    <a:lnTo>
                      <a:pt x="29417" y="7517"/>
                    </a:lnTo>
                    <a:lnTo>
                      <a:pt x="29384" y="7487"/>
                    </a:lnTo>
                    <a:lnTo>
                      <a:pt x="29355" y="7461"/>
                    </a:lnTo>
                    <a:lnTo>
                      <a:pt x="29331" y="7439"/>
                    </a:lnTo>
                    <a:lnTo>
                      <a:pt x="29297" y="7412"/>
                    </a:lnTo>
                    <a:lnTo>
                      <a:pt x="29285" y="7403"/>
                    </a:lnTo>
                    <a:close/>
                  </a:path>
                </a:pathLst>
              </a:custGeom>
              <a:solidFill>
                <a:srgbClr val="FFF2CC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Ins="252000" anchor="ctr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2736A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pic>
            <p:nvPicPr>
              <p:cNvPr id="43" name="图片 8">
                <a:extLst>
                  <a:ext uri="{FF2B5EF4-FFF2-40B4-BE49-F238E27FC236}">
                    <a16:creationId xmlns:a16="http://schemas.microsoft.com/office/drawing/2014/main" id="{AC724B8F-74E1-45B7-BF08-FCEB0009244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</a:blip>
              <a:srcRect t="18341" r="17085" b="26262"/>
              <a:stretch/>
            </p:blipFill>
            <p:spPr>
              <a:xfrm>
                <a:off x="8066264" y="672007"/>
                <a:ext cx="2390094" cy="1596877"/>
              </a:xfrm>
              <a:prstGeom prst="rect">
                <a:avLst/>
              </a:prstGeom>
            </p:spPr>
          </p:pic>
        </p:grpSp>
        <p:sp>
          <p:nvSpPr>
            <p:cNvPr id="41" name="文本框 28">
              <a:extLst>
                <a:ext uri="{FF2B5EF4-FFF2-40B4-BE49-F238E27FC236}">
                  <a16:creationId xmlns:a16="http://schemas.microsoft.com/office/drawing/2014/main" id="{9868568D-7CE7-48CD-9EAD-23EF85E5D240}"/>
                </a:ext>
              </a:extLst>
            </p:cNvPr>
            <p:cNvSpPr txBox="1"/>
            <p:nvPr/>
          </p:nvSpPr>
          <p:spPr>
            <a:xfrm>
              <a:off x="956138" y="311543"/>
              <a:ext cx="8409201" cy="14465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8800" b="0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</a:rPr>
                <a:t>16 : 4 = ..?..</a:t>
              </a:r>
              <a:endParaRPr kumimoji="0" lang="zh-CN" altLang="en-US" sz="88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微软雅黑" panose="020B0503020204020204" pitchFamily="34" charset="-122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6704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72445" y="2533271"/>
            <a:ext cx="2319555" cy="4241913"/>
          </a:xfrm>
          <a:prstGeom prst="rect">
            <a:avLst/>
          </a:prstGeom>
        </p:spPr>
      </p:pic>
      <p:pic>
        <p:nvPicPr>
          <p:cNvPr id="3" name="图片 2" descr="6"/>
          <p:cNvPicPr>
            <a:picLocks noChangeAspect="1"/>
          </p:cNvPicPr>
          <p:nvPr/>
        </p:nvPicPr>
        <p:blipFill>
          <a:blip r:embed="rId5"/>
          <a:srcRect r="74368"/>
          <a:stretch>
            <a:fillRect/>
          </a:stretch>
        </p:blipFill>
        <p:spPr>
          <a:xfrm>
            <a:off x="-3810" y="4604385"/>
            <a:ext cx="1602105" cy="2278380"/>
          </a:xfrm>
          <a:prstGeom prst="rect">
            <a:avLst/>
          </a:prstGeom>
        </p:spPr>
      </p:pic>
      <p:pic>
        <p:nvPicPr>
          <p:cNvPr id="5" name="图片 4" descr="6"/>
          <p:cNvPicPr>
            <a:picLocks noChangeAspect="1"/>
          </p:cNvPicPr>
          <p:nvPr/>
        </p:nvPicPr>
        <p:blipFill>
          <a:blip r:embed="rId5"/>
          <a:srcRect l="47449" t="21697"/>
          <a:stretch>
            <a:fillRect/>
          </a:stretch>
        </p:blipFill>
        <p:spPr>
          <a:xfrm>
            <a:off x="9606915" y="5348600"/>
            <a:ext cx="3137535" cy="1704340"/>
          </a:xfrm>
          <a:prstGeom prst="rect">
            <a:avLst/>
          </a:prstGeom>
        </p:spPr>
      </p:pic>
      <p:grpSp>
        <p:nvGrpSpPr>
          <p:cNvPr id="36" name="Group 35">
            <a:extLst>
              <a:ext uri="{FF2B5EF4-FFF2-40B4-BE49-F238E27FC236}">
                <a16:creationId xmlns:a16="http://schemas.microsoft.com/office/drawing/2014/main" id="{2366C6CB-BAB8-4BA3-B107-D7615C6A7A05}"/>
              </a:ext>
            </a:extLst>
          </p:cNvPr>
          <p:cNvGrpSpPr/>
          <p:nvPr/>
        </p:nvGrpSpPr>
        <p:grpSpPr>
          <a:xfrm>
            <a:off x="344169" y="4145097"/>
            <a:ext cx="8681729" cy="1107995"/>
            <a:chOff x="6546822" y="3198441"/>
            <a:chExt cx="2507644" cy="862252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69584F9B-D1D8-4935-A11A-85BA8CDC18DA}"/>
                </a:ext>
              </a:extLst>
            </p:cNvPr>
            <p:cNvSpPr/>
            <p:nvPr/>
          </p:nvSpPr>
          <p:spPr>
            <a:xfrm>
              <a:off x="6546822" y="3272563"/>
              <a:ext cx="2507644" cy="769441"/>
            </a:xfrm>
            <a:prstGeom prst="roundRect">
              <a:avLst/>
            </a:prstGeom>
            <a:solidFill>
              <a:srgbClr val="FFF2CC"/>
            </a:solidFill>
            <a:ln>
              <a:solidFill>
                <a:srgbClr val="FFF2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6963081-E056-43B0-BA35-A187467FA272}"/>
                </a:ext>
              </a:extLst>
            </p:cNvPr>
            <p:cNvSpPr txBox="1"/>
            <p:nvPr/>
          </p:nvSpPr>
          <p:spPr>
            <a:xfrm>
              <a:off x="6546824" y="3198441"/>
              <a:ext cx="2507641" cy="8622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6600" b="1" dirty="0" err="1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Đáp</a:t>
              </a:r>
              <a:r>
                <a:rPr lang="en-US" sz="6600" b="1" dirty="0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6600" b="1" dirty="0" err="1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án</a:t>
              </a:r>
              <a:r>
                <a:rPr lang="en-US" sz="6600" b="1" dirty="0">
                  <a:solidFill>
                    <a:srgbClr val="FF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: 8</a:t>
              </a:r>
              <a:endPara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98A98103-FFBE-412E-80BB-207C0D46063B}"/>
              </a:ext>
            </a:extLst>
          </p:cNvPr>
          <p:cNvGrpSpPr/>
          <p:nvPr/>
        </p:nvGrpSpPr>
        <p:grpSpPr>
          <a:xfrm>
            <a:off x="274749" y="1116337"/>
            <a:ext cx="9946196" cy="1979981"/>
            <a:chOff x="510162" y="288903"/>
            <a:chExt cx="9946196" cy="1979981"/>
          </a:xfrm>
        </p:grpSpPr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04EB600D-E30B-46D6-824F-F7CAFDE9FAF3}"/>
                </a:ext>
              </a:extLst>
            </p:cNvPr>
            <p:cNvGrpSpPr/>
            <p:nvPr/>
          </p:nvGrpSpPr>
          <p:grpSpPr>
            <a:xfrm>
              <a:off x="510162" y="288903"/>
              <a:ext cx="9946196" cy="1979981"/>
              <a:chOff x="510162" y="288903"/>
              <a:chExt cx="9946196" cy="1979981"/>
            </a:xfrm>
          </p:grpSpPr>
          <p:sp>
            <p:nvSpPr>
              <p:cNvPr id="42" name="MH_SubTitle_1">
                <a:extLst>
                  <a:ext uri="{FF2B5EF4-FFF2-40B4-BE49-F238E27FC236}">
                    <a16:creationId xmlns:a16="http://schemas.microsoft.com/office/drawing/2014/main" id="{D2717EC2-9DFB-4FE2-9FE9-E600D17DFCE1}"/>
                  </a:ext>
                </a:extLst>
              </p:cNvPr>
              <p:cNvSpPr>
                <a:spLocks/>
              </p:cNvSpPr>
              <p:nvPr>
                <p:custDataLst>
                  <p:tags r:id="rId1"/>
                </p:custDataLst>
              </p:nvPr>
            </p:nvSpPr>
            <p:spPr bwMode="auto">
              <a:xfrm>
                <a:off x="510162" y="288903"/>
                <a:ext cx="9507295" cy="1596877"/>
              </a:xfrm>
              <a:custGeom>
                <a:avLst/>
                <a:gdLst>
                  <a:gd name="T0" fmla="*/ 2147483646 w 30720"/>
                  <a:gd name="T1" fmla="*/ 2147483646 h 11496"/>
                  <a:gd name="T2" fmla="*/ 2147483646 w 30720"/>
                  <a:gd name="T3" fmla="*/ 2147483646 h 11496"/>
                  <a:gd name="T4" fmla="*/ 2147483646 w 30720"/>
                  <a:gd name="T5" fmla="*/ 2147483646 h 11496"/>
                  <a:gd name="T6" fmla="*/ 2147483646 w 30720"/>
                  <a:gd name="T7" fmla="*/ 2147483646 h 11496"/>
                  <a:gd name="T8" fmla="*/ 2147483646 w 30720"/>
                  <a:gd name="T9" fmla="*/ 2147483646 h 11496"/>
                  <a:gd name="T10" fmla="*/ 2147483646 w 30720"/>
                  <a:gd name="T11" fmla="*/ 2147483646 h 11496"/>
                  <a:gd name="T12" fmla="*/ 2147483646 w 30720"/>
                  <a:gd name="T13" fmla="*/ 2147483646 h 11496"/>
                  <a:gd name="T14" fmla="*/ 2147483646 w 30720"/>
                  <a:gd name="T15" fmla="*/ 2147483646 h 11496"/>
                  <a:gd name="T16" fmla="*/ 2147483646 w 30720"/>
                  <a:gd name="T17" fmla="*/ 2147483646 h 11496"/>
                  <a:gd name="T18" fmla="*/ 2147483646 w 30720"/>
                  <a:gd name="T19" fmla="*/ 2147483646 h 11496"/>
                  <a:gd name="T20" fmla="*/ 2147483646 w 30720"/>
                  <a:gd name="T21" fmla="*/ 2147483646 h 11496"/>
                  <a:gd name="T22" fmla="*/ 2147483646 w 30720"/>
                  <a:gd name="T23" fmla="*/ 2147483646 h 11496"/>
                  <a:gd name="T24" fmla="*/ 2147483646 w 30720"/>
                  <a:gd name="T25" fmla="*/ 2147483646 h 11496"/>
                  <a:gd name="T26" fmla="*/ 2147483646 w 30720"/>
                  <a:gd name="T27" fmla="*/ 2147483646 h 11496"/>
                  <a:gd name="T28" fmla="*/ 2147483646 w 30720"/>
                  <a:gd name="T29" fmla="*/ 2147483646 h 11496"/>
                  <a:gd name="T30" fmla="*/ 2147483646 w 30720"/>
                  <a:gd name="T31" fmla="*/ 2147483646 h 11496"/>
                  <a:gd name="T32" fmla="*/ 2147483646 w 30720"/>
                  <a:gd name="T33" fmla="*/ 2147483646 h 11496"/>
                  <a:gd name="T34" fmla="*/ 2147483646 w 30720"/>
                  <a:gd name="T35" fmla="*/ 2147483646 h 11496"/>
                  <a:gd name="T36" fmla="*/ 2147483646 w 30720"/>
                  <a:gd name="T37" fmla="*/ 2147483646 h 11496"/>
                  <a:gd name="T38" fmla="*/ 2147483646 w 30720"/>
                  <a:gd name="T39" fmla="*/ 2147483646 h 11496"/>
                  <a:gd name="T40" fmla="*/ 2147483646 w 30720"/>
                  <a:gd name="T41" fmla="*/ 2147483646 h 11496"/>
                  <a:gd name="T42" fmla="*/ 2147483646 w 30720"/>
                  <a:gd name="T43" fmla="*/ 2147483646 h 11496"/>
                  <a:gd name="T44" fmla="*/ 2147483646 w 30720"/>
                  <a:gd name="T45" fmla="*/ 2147483646 h 11496"/>
                  <a:gd name="T46" fmla="*/ 2147483646 w 30720"/>
                  <a:gd name="T47" fmla="*/ 2147483646 h 11496"/>
                  <a:gd name="T48" fmla="*/ 2147483646 w 30720"/>
                  <a:gd name="T49" fmla="*/ 2147483646 h 11496"/>
                  <a:gd name="T50" fmla="*/ 2147483646 w 30720"/>
                  <a:gd name="T51" fmla="*/ 2147483646 h 11496"/>
                  <a:gd name="T52" fmla="*/ 2147483646 w 30720"/>
                  <a:gd name="T53" fmla="*/ 2147483646 h 11496"/>
                  <a:gd name="T54" fmla="*/ 2147483646 w 30720"/>
                  <a:gd name="T55" fmla="*/ 2147483646 h 11496"/>
                  <a:gd name="T56" fmla="*/ 2147483646 w 30720"/>
                  <a:gd name="T57" fmla="*/ 2147483646 h 11496"/>
                  <a:gd name="T58" fmla="*/ 2147483646 w 30720"/>
                  <a:gd name="T59" fmla="*/ 2147483646 h 11496"/>
                  <a:gd name="T60" fmla="*/ 2147483646 w 30720"/>
                  <a:gd name="T61" fmla="*/ 2147483646 h 11496"/>
                  <a:gd name="T62" fmla="*/ 2147483646 w 30720"/>
                  <a:gd name="T63" fmla="*/ 2147483646 h 11496"/>
                  <a:gd name="T64" fmla="*/ 2147483646 w 30720"/>
                  <a:gd name="T65" fmla="*/ 2147483646 h 11496"/>
                  <a:gd name="T66" fmla="*/ 2147483646 w 30720"/>
                  <a:gd name="T67" fmla="*/ 2147483646 h 11496"/>
                  <a:gd name="T68" fmla="*/ 2147483646 w 30720"/>
                  <a:gd name="T69" fmla="*/ 2147483646 h 11496"/>
                  <a:gd name="T70" fmla="*/ 2147483646 w 30720"/>
                  <a:gd name="T71" fmla="*/ 2147483646 h 11496"/>
                  <a:gd name="T72" fmla="*/ 2147483646 w 30720"/>
                  <a:gd name="T73" fmla="*/ 2147483646 h 11496"/>
                  <a:gd name="T74" fmla="*/ 2147483646 w 30720"/>
                  <a:gd name="T75" fmla="*/ 2147483646 h 11496"/>
                  <a:gd name="T76" fmla="*/ 2147483646 w 30720"/>
                  <a:gd name="T77" fmla="*/ 2147483646 h 11496"/>
                  <a:gd name="T78" fmla="*/ 2147483646 w 30720"/>
                  <a:gd name="T79" fmla="*/ 2147483646 h 11496"/>
                  <a:gd name="T80" fmla="*/ 2147483646 w 30720"/>
                  <a:gd name="T81" fmla="*/ 2147483646 h 11496"/>
                  <a:gd name="T82" fmla="*/ 2147483646 w 30720"/>
                  <a:gd name="T83" fmla="*/ 2147483646 h 11496"/>
                  <a:gd name="T84" fmla="*/ 2147483646 w 30720"/>
                  <a:gd name="T85" fmla="*/ 2147483646 h 11496"/>
                  <a:gd name="T86" fmla="*/ 2147483646 w 30720"/>
                  <a:gd name="T87" fmla="*/ 2147483646 h 11496"/>
                  <a:gd name="T88" fmla="*/ 2147483646 w 30720"/>
                  <a:gd name="T89" fmla="*/ 2147483646 h 11496"/>
                  <a:gd name="T90" fmla="*/ 2147483646 w 30720"/>
                  <a:gd name="T91" fmla="*/ 2147483646 h 11496"/>
                  <a:gd name="T92" fmla="*/ 2147483646 w 30720"/>
                  <a:gd name="T93" fmla="*/ 2147483646 h 11496"/>
                  <a:gd name="T94" fmla="*/ 2147483646 w 30720"/>
                  <a:gd name="T95" fmla="*/ 2147483646 h 11496"/>
                  <a:gd name="T96" fmla="*/ 2147483646 w 30720"/>
                  <a:gd name="T97" fmla="*/ 2147483646 h 11496"/>
                  <a:gd name="T98" fmla="*/ 2147483646 w 30720"/>
                  <a:gd name="T99" fmla="*/ 2147483646 h 11496"/>
                  <a:gd name="T100" fmla="*/ 2147483646 w 30720"/>
                  <a:gd name="T101" fmla="*/ 2147483646 h 11496"/>
                  <a:gd name="T102" fmla="*/ 2147483646 w 30720"/>
                  <a:gd name="T103" fmla="*/ 2147483646 h 11496"/>
                  <a:gd name="T104" fmla="*/ 2147483646 w 30720"/>
                  <a:gd name="T105" fmla="*/ 2147483646 h 11496"/>
                  <a:gd name="T106" fmla="*/ 2147483646 w 30720"/>
                  <a:gd name="T107" fmla="*/ 2147483646 h 11496"/>
                  <a:gd name="T108" fmla="*/ 2147483646 w 30720"/>
                  <a:gd name="T109" fmla="*/ 2147483646 h 11496"/>
                  <a:gd name="T110" fmla="*/ 2147483646 w 30720"/>
                  <a:gd name="T111" fmla="*/ 2147483646 h 11496"/>
                  <a:gd name="T112" fmla="*/ 2147483646 w 30720"/>
                  <a:gd name="T113" fmla="*/ 2147483646 h 11496"/>
                  <a:gd name="T114" fmla="*/ 2147483646 w 30720"/>
                  <a:gd name="T115" fmla="*/ 2147483646 h 11496"/>
                  <a:gd name="T116" fmla="*/ 2147483646 w 30720"/>
                  <a:gd name="T117" fmla="*/ 2147483646 h 11496"/>
                  <a:gd name="T118" fmla="*/ 2147483646 w 30720"/>
                  <a:gd name="T119" fmla="*/ 2147483646 h 11496"/>
                  <a:gd name="T120" fmla="*/ 2147483646 w 30720"/>
                  <a:gd name="T121" fmla="*/ 2147483646 h 11496"/>
                  <a:gd name="T122" fmla="*/ 2147483646 w 30720"/>
                  <a:gd name="T123" fmla="*/ 2147483646 h 11496"/>
                  <a:gd name="T124" fmla="*/ 2147483646 w 30720"/>
                  <a:gd name="T125" fmla="*/ 2147483646 h 1149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0720" h="11496">
                    <a:moveTo>
                      <a:pt x="29285" y="7403"/>
                    </a:moveTo>
                    <a:lnTo>
                      <a:pt x="29285" y="7403"/>
                    </a:lnTo>
                    <a:lnTo>
                      <a:pt x="29232" y="7379"/>
                    </a:lnTo>
                    <a:lnTo>
                      <a:pt x="29180" y="7357"/>
                    </a:lnTo>
                    <a:lnTo>
                      <a:pt x="29127" y="7336"/>
                    </a:lnTo>
                    <a:lnTo>
                      <a:pt x="29073" y="7316"/>
                    </a:lnTo>
                    <a:lnTo>
                      <a:pt x="29020" y="7298"/>
                    </a:lnTo>
                    <a:lnTo>
                      <a:pt x="28966" y="7280"/>
                    </a:lnTo>
                    <a:lnTo>
                      <a:pt x="28913" y="7264"/>
                    </a:lnTo>
                    <a:lnTo>
                      <a:pt x="28859" y="7251"/>
                    </a:lnTo>
                    <a:lnTo>
                      <a:pt x="28804" y="7237"/>
                    </a:lnTo>
                    <a:lnTo>
                      <a:pt x="28750" y="7226"/>
                    </a:lnTo>
                    <a:lnTo>
                      <a:pt x="28697" y="7216"/>
                    </a:lnTo>
                    <a:lnTo>
                      <a:pt x="28643" y="7208"/>
                    </a:lnTo>
                    <a:lnTo>
                      <a:pt x="28589" y="7202"/>
                    </a:lnTo>
                    <a:lnTo>
                      <a:pt x="28535" y="7198"/>
                    </a:lnTo>
                    <a:lnTo>
                      <a:pt x="28482" y="7195"/>
                    </a:lnTo>
                    <a:lnTo>
                      <a:pt x="28429" y="7194"/>
                    </a:lnTo>
                    <a:lnTo>
                      <a:pt x="28376" y="7194"/>
                    </a:lnTo>
                    <a:lnTo>
                      <a:pt x="28322" y="7197"/>
                    </a:lnTo>
                    <a:lnTo>
                      <a:pt x="28269" y="7201"/>
                    </a:lnTo>
                    <a:lnTo>
                      <a:pt x="28217" y="7207"/>
                    </a:lnTo>
                    <a:lnTo>
                      <a:pt x="28165" y="7215"/>
                    </a:lnTo>
                    <a:lnTo>
                      <a:pt x="28113" y="7226"/>
                    </a:lnTo>
                    <a:lnTo>
                      <a:pt x="28062" y="7238"/>
                    </a:lnTo>
                    <a:lnTo>
                      <a:pt x="28011" y="7253"/>
                    </a:lnTo>
                    <a:lnTo>
                      <a:pt x="27960" y="7270"/>
                    </a:lnTo>
                    <a:lnTo>
                      <a:pt x="27910" y="7289"/>
                    </a:lnTo>
                    <a:lnTo>
                      <a:pt x="27861" y="7310"/>
                    </a:lnTo>
                    <a:lnTo>
                      <a:pt x="27812" y="7334"/>
                    </a:lnTo>
                    <a:lnTo>
                      <a:pt x="27763" y="7360"/>
                    </a:lnTo>
                    <a:lnTo>
                      <a:pt x="27717" y="7388"/>
                    </a:lnTo>
                    <a:lnTo>
                      <a:pt x="27670" y="7418"/>
                    </a:lnTo>
                    <a:lnTo>
                      <a:pt x="27623" y="7452"/>
                    </a:lnTo>
                    <a:lnTo>
                      <a:pt x="27600" y="7473"/>
                    </a:lnTo>
                    <a:lnTo>
                      <a:pt x="27578" y="7494"/>
                    </a:lnTo>
                    <a:lnTo>
                      <a:pt x="27556" y="7516"/>
                    </a:lnTo>
                    <a:lnTo>
                      <a:pt x="27535" y="7539"/>
                    </a:lnTo>
                    <a:lnTo>
                      <a:pt x="27515" y="7562"/>
                    </a:lnTo>
                    <a:lnTo>
                      <a:pt x="27495" y="7586"/>
                    </a:lnTo>
                    <a:lnTo>
                      <a:pt x="27476" y="7611"/>
                    </a:lnTo>
                    <a:lnTo>
                      <a:pt x="27457" y="7636"/>
                    </a:lnTo>
                    <a:lnTo>
                      <a:pt x="27440" y="7662"/>
                    </a:lnTo>
                    <a:lnTo>
                      <a:pt x="27422" y="7689"/>
                    </a:lnTo>
                    <a:lnTo>
                      <a:pt x="27405" y="7716"/>
                    </a:lnTo>
                    <a:lnTo>
                      <a:pt x="27390" y="7743"/>
                    </a:lnTo>
                    <a:lnTo>
                      <a:pt x="27374" y="7771"/>
                    </a:lnTo>
                    <a:lnTo>
                      <a:pt x="27360" y="7799"/>
                    </a:lnTo>
                    <a:lnTo>
                      <a:pt x="27345" y="7827"/>
                    </a:lnTo>
                    <a:lnTo>
                      <a:pt x="27332" y="7857"/>
                    </a:lnTo>
                    <a:lnTo>
                      <a:pt x="27319" y="7887"/>
                    </a:lnTo>
                    <a:lnTo>
                      <a:pt x="27307" y="7916"/>
                    </a:lnTo>
                    <a:lnTo>
                      <a:pt x="27296" y="7946"/>
                    </a:lnTo>
                    <a:lnTo>
                      <a:pt x="27286" y="7976"/>
                    </a:lnTo>
                    <a:lnTo>
                      <a:pt x="27276" y="8006"/>
                    </a:lnTo>
                    <a:lnTo>
                      <a:pt x="27268" y="8038"/>
                    </a:lnTo>
                    <a:lnTo>
                      <a:pt x="27260" y="8069"/>
                    </a:lnTo>
                    <a:lnTo>
                      <a:pt x="27252" y="8099"/>
                    </a:lnTo>
                    <a:lnTo>
                      <a:pt x="27246" y="8130"/>
                    </a:lnTo>
                    <a:lnTo>
                      <a:pt x="27241" y="8161"/>
                    </a:lnTo>
                    <a:lnTo>
                      <a:pt x="27236" y="8193"/>
                    </a:lnTo>
                    <a:lnTo>
                      <a:pt x="27231" y="8224"/>
                    </a:lnTo>
                    <a:lnTo>
                      <a:pt x="27228" y="8255"/>
                    </a:lnTo>
                    <a:lnTo>
                      <a:pt x="27226" y="8286"/>
                    </a:lnTo>
                    <a:lnTo>
                      <a:pt x="27225" y="8318"/>
                    </a:lnTo>
                    <a:lnTo>
                      <a:pt x="27224" y="8348"/>
                    </a:lnTo>
                    <a:lnTo>
                      <a:pt x="27225" y="8379"/>
                    </a:lnTo>
                    <a:lnTo>
                      <a:pt x="27226" y="8409"/>
                    </a:lnTo>
                    <a:lnTo>
                      <a:pt x="27228" y="8440"/>
                    </a:lnTo>
                    <a:lnTo>
                      <a:pt x="27231" y="8471"/>
                    </a:lnTo>
                    <a:lnTo>
                      <a:pt x="27236" y="8500"/>
                    </a:lnTo>
                    <a:lnTo>
                      <a:pt x="27241" y="8530"/>
                    </a:lnTo>
                    <a:lnTo>
                      <a:pt x="27247" y="8559"/>
                    </a:lnTo>
                    <a:lnTo>
                      <a:pt x="27254" y="8588"/>
                    </a:lnTo>
                    <a:lnTo>
                      <a:pt x="27263" y="8617"/>
                    </a:lnTo>
                    <a:lnTo>
                      <a:pt x="27271" y="8645"/>
                    </a:lnTo>
                    <a:lnTo>
                      <a:pt x="27281" y="8674"/>
                    </a:lnTo>
                    <a:lnTo>
                      <a:pt x="27293" y="8701"/>
                    </a:lnTo>
                    <a:lnTo>
                      <a:pt x="27304" y="8728"/>
                    </a:lnTo>
                    <a:lnTo>
                      <a:pt x="27318" y="8754"/>
                    </a:lnTo>
                    <a:lnTo>
                      <a:pt x="27331" y="8780"/>
                    </a:lnTo>
                    <a:lnTo>
                      <a:pt x="27347" y="8805"/>
                    </a:lnTo>
                    <a:lnTo>
                      <a:pt x="27364" y="8830"/>
                    </a:lnTo>
                    <a:lnTo>
                      <a:pt x="27381" y="8854"/>
                    </a:lnTo>
                    <a:lnTo>
                      <a:pt x="27399" y="8876"/>
                    </a:lnTo>
                    <a:lnTo>
                      <a:pt x="27419" y="8899"/>
                    </a:lnTo>
                    <a:lnTo>
                      <a:pt x="27440" y="8921"/>
                    </a:lnTo>
                    <a:lnTo>
                      <a:pt x="27462" y="8943"/>
                    </a:lnTo>
                    <a:lnTo>
                      <a:pt x="27484" y="8963"/>
                    </a:lnTo>
                    <a:lnTo>
                      <a:pt x="27509" y="8983"/>
                    </a:lnTo>
                    <a:lnTo>
                      <a:pt x="27534" y="9001"/>
                    </a:lnTo>
                    <a:lnTo>
                      <a:pt x="27560" y="9019"/>
                    </a:lnTo>
                    <a:lnTo>
                      <a:pt x="27589" y="9036"/>
                    </a:lnTo>
                    <a:lnTo>
                      <a:pt x="27618" y="9052"/>
                    </a:lnTo>
                    <a:lnTo>
                      <a:pt x="27648" y="9067"/>
                    </a:lnTo>
                    <a:lnTo>
                      <a:pt x="27679" y="9081"/>
                    </a:lnTo>
                    <a:lnTo>
                      <a:pt x="27711" y="9094"/>
                    </a:lnTo>
                    <a:lnTo>
                      <a:pt x="27746" y="9106"/>
                    </a:lnTo>
                    <a:lnTo>
                      <a:pt x="27734" y="9013"/>
                    </a:lnTo>
                    <a:lnTo>
                      <a:pt x="27730" y="8964"/>
                    </a:lnTo>
                    <a:lnTo>
                      <a:pt x="27727" y="8916"/>
                    </a:lnTo>
                    <a:lnTo>
                      <a:pt x="27724" y="8866"/>
                    </a:lnTo>
                    <a:lnTo>
                      <a:pt x="27722" y="8816"/>
                    </a:lnTo>
                    <a:lnTo>
                      <a:pt x="27721" y="8767"/>
                    </a:lnTo>
                    <a:lnTo>
                      <a:pt x="27721" y="8717"/>
                    </a:lnTo>
                    <a:lnTo>
                      <a:pt x="27722" y="8667"/>
                    </a:lnTo>
                    <a:lnTo>
                      <a:pt x="27725" y="8617"/>
                    </a:lnTo>
                    <a:lnTo>
                      <a:pt x="27729" y="8568"/>
                    </a:lnTo>
                    <a:lnTo>
                      <a:pt x="27734" y="8519"/>
                    </a:lnTo>
                    <a:lnTo>
                      <a:pt x="27743" y="8472"/>
                    </a:lnTo>
                    <a:lnTo>
                      <a:pt x="27752" y="8425"/>
                    </a:lnTo>
                    <a:lnTo>
                      <a:pt x="27763" y="8378"/>
                    </a:lnTo>
                    <a:lnTo>
                      <a:pt x="27776" y="8333"/>
                    </a:lnTo>
                    <a:lnTo>
                      <a:pt x="27783" y="8311"/>
                    </a:lnTo>
                    <a:lnTo>
                      <a:pt x="27792" y="8289"/>
                    </a:lnTo>
                    <a:lnTo>
                      <a:pt x="27800" y="8268"/>
                    </a:lnTo>
                    <a:lnTo>
                      <a:pt x="27809" y="8247"/>
                    </a:lnTo>
                    <a:lnTo>
                      <a:pt x="27820" y="8226"/>
                    </a:lnTo>
                    <a:lnTo>
                      <a:pt x="27829" y="8206"/>
                    </a:lnTo>
                    <a:lnTo>
                      <a:pt x="27840" y="8185"/>
                    </a:lnTo>
                    <a:lnTo>
                      <a:pt x="27852" y="8167"/>
                    </a:lnTo>
                    <a:lnTo>
                      <a:pt x="27864" y="8148"/>
                    </a:lnTo>
                    <a:lnTo>
                      <a:pt x="27877" y="8129"/>
                    </a:lnTo>
                    <a:lnTo>
                      <a:pt x="27890" y="8112"/>
                    </a:lnTo>
                    <a:lnTo>
                      <a:pt x="27905" y="8094"/>
                    </a:lnTo>
                    <a:lnTo>
                      <a:pt x="27921" y="8077"/>
                    </a:lnTo>
                    <a:lnTo>
                      <a:pt x="27936" y="8061"/>
                    </a:lnTo>
                    <a:lnTo>
                      <a:pt x="27953" y="8045"/>
                    </a:lnTo>
                    <a:lnTo>
                      <a:pt x="27970" y="8029"/>
                    </a:lnTo>
                    <a:lnTo>
                      <a:pt x="27987" y="8015"/>
                    </a:lnTo>
                    <a:lnTo>
                      <a:pt x="28006" y="8001"/>
                    </a:lnTo>
                    <a:lnTo>
                      <a:pt x="28026" y="7988"/>
                    </a:lnTo>
                    <a:lnTo>
                      <a:pt x="28047" y="7975"/>
                    </a:lnTo>
                    <a:lnTo>
                      <a:pt x="28067" y="7963"/>
                    </a:lnTo>
                    <a:lnTo>
                      <a:pt x="28089" y="7951"/>
                    </a:lnTo>
                    <a:lnTo>
                      <a:pt x="28112" y="7941"/>
                    </a:lnTo>
                    <a:lnTo>
                      <a:pt x="28136" y="7931"/>
                    </a:lnTo>
                    <a:lnTo>
                      <a:pt x="28160" y="7922"/>
                    </a:lnTo>
                    <a:lnTo>
                      <a:pt x="28186" y="7914"/>
                    </a:lnTo>
                    <a:lnTo>
                      <a:pt x="28212" y="7906"/>
                    </a:lnTo>
                    <a:lnTo>
                      <a:pt x="28240" y="7899"/>
                    </a:lnTo>
                    <a:lnTo>
                      <a:pt x="28268" y="7893"/>
                    </a:lnTo>
                    <a:lnTo>
                      <a:pt x="28298" y="7889"/>
                    </a:lnTo>
                    <a:lnTo>
                      <a:pt x="28328" y="7885"/>
                    </a:lnTo>
                    <a:lnTo>
                      <a:pt x="28358" y="7880"/>
                    </a:lnTo>
                    <a:lnTo>
                      <a:pt x="28384" y="7882"/>
                    </a:lnTo>
                    <a:lnTo>
                      <a:pt x="28410" y="7883"/>
                    </a:lnTo>
                    <a:lnTo>
                      <a:pt x="28435" y="7884"/>
                    </a:lnTo>
                    <a:lnTo>
                      <a:pt x="28460" y="7887"/>
                    </a:lnTo>
                    <a:lnTo>
                      <a:pt x="28485" y="7890"/>
                    </a:lnTo>
                    <a:lnTo>
                      <a:pt x="28510" y="7893"/>
                    </a:lnTo>
                    <a:lnTo>
                      <a:pt x="28535" y="7898"/>
                    </a:lnTo>
                    <a:lnTo>
                      <a:pt x="28559" y="7903"/>
                    </a:lnTo>
                    <a:lnTo>
                      <a:pt x="28583" y="7909"/>
                    </a:lnTo>
                    <a:lnTo>
                      <a:pt x="28607" y="7915"/>
                    </a:lnTo>
                    <a:lnTo>
                      <a:pt x="28630" y="7922"/>
                    </a:lnTo>
                    <a:lnTo>
                      <a:pt x="28654" y="7929"/>
                    </a:lnTo>
                    <a:lnTo>
                      <a:pt x="28676" y="7938"/>
                    </a:lnTo>
                    <a:lnTo>
                      <a:pt x="28699" y="7947"/>
                    </a:lnTo>
                    <a:lnTo>
                      <a:pt x="28721" y="7956"/>
                    </a:lnTo>
                    <a:lnTo>
                      <a:pt x="28743" y="7966"/>
                    </a:lnTo>
                    <a:lnTo>
                      <a:pt x="28765" y="7976"/>
                    </a:lnTo>
                    <a:lnTo>
                      <a:pt x="28787" y="7988"/>
                    </a:lnTo>
                    <a:lnTo>
                      <a:pt x="28808" y="7999"/>
                    </a:lnTo>
                    <a:lnTo>
                      <a:pt x="28828" y="8012"/>
                    </a:lnTo>
                    <a:lnTo>
                      <a:pt x="28869" y="8038"/>
                    </a:lnTo>
                    <a:lnTo>
                      <a:pt x="28908" y="8065"/>
                    </a:lnTo>
                    <a:lnTo>
                      <a:pt x="28945" y="8095"/>
                    </a:lnTo>
                    <a:lnTo>
                      <a:pt x="28981" y="8126"/>
                    </a:lnTo>
                    <a:lnTo>
                      <a:pt x="29016" y="8159"/>
                    </a:lnTo>
                    <a:lnTo>
                      <a:pt x="29048" y="8195"/>
                    </a:lnTo>
                    <a:lnTo>
                      <a:pt x="29078" y="8231"/>
                    </a:lnTo>
                    <a:lnTo>
                      <a:pt x="29107" y="8270"/>
                    </a:lnTo>
                    <a:lnTo>
                      <a:pt x="29134" y="8309"/>
                    </a:lnTo>
                    <a:lnTo>
                      <a:pt x="29159" y="8351"/>
                    </a:lnTo>
                    <a:lnTo>
                      <a:pt x="29182" y="8394"/>
                    </a:lnTo>
                    <a:lnTo>
                      <a:pt x="29202" y="8436"/>
                    </a:lnTo>
                    <a:lnTo>
                      <a:pt x="29221" y="8481"/>
                    </a:lnTo>
                    <a:lnTo>
                      <a:pt x="29229" y="8504"/>
                    </a:lnTo>
                    <a:lnTo>
                      <a:pt x="29238" y="8527"/>
                    </a:lnTo>
                    <a:lnTo>
                      <a:pt x="29245" y="8551"/>
                    </a:lnTo>
                    <a:lnTo>
                      <a:pt x="29251" y="8574"/>
                    </a:lnTo>
                    <a:lnTo>
                      <a:pt x="29257" y="8598"/>
                    </a:lnTo>
                    <a:lnTo>
                      <a:pt x="29263" y="8621"/>
                    </a:lnTo>
                    <a:lnTo>
                      <a:pt x="29268" y="8645"/>
                    </a:lnTo>
                    <a:lnTo>
                      <a:pt x="29272" y="8670"/>
                    </a:lnTo>
                    <a:lnTo>
                      <a:pt x="29275" y="8694"/>
                    </a:lnTo>
                    <a:lnTo>
                      <a:pt x="29278" y="8719"/>
                    </a:lnTo>
                    <a:lnTo>
                      <a:pt x="29280" y="8744"/>
                    </a:lnTo>
                    <a:lnTo>
                      <a:pt x="29282" y="8769"/>
                    </a:lnTo>
                    <a:lnTo>
                      <a:pt x="29283" y="8794"/>
                    </a:lnTo>
                    <a:lnTo>
                      <a:pt x="29283" y="8820"/>
                    </a:lnTo>
                    <a:lnTo>
                      <a:pt x="29283" y="8845"/>
                    </a:lnTo>
                    <a:lnTo>
                      <a:pt x="29282" y="8871"/>
                    </a:lnTo>
                    <a:lnTo>
                      <a:pt x="29280" y="8897"/>
                    </a:lnTo>
                    <a:lnTo>
                      <a:pt x="29278" y="8922"/>
                    </a:lnTo>
                    <a:lnTo>
                      <a:pt x="29271" y="8974"/>
                    </a:lnTo>
                    <a:lnTo>
                      <a:pt x="29262" y="9024"/>
                    </a:lnTo>
                    <a:lnTo>
                      <a:pt x="29251" y="9074"/>
                    </a:lnTo>
                    <a:lnTo>
                      <a:pt x="29238" y="9123"/>
                    </a:lnTo>
                    <a:lnTo>
                      <a:pt x="29223" y="9171"/>
                    </a:lnTo>
                    <a:lnTo>
                      <a:pt x="29206" y="9219"/>
                    </a:lnTo>
                    <a:lnTo>
                      <a:pt x="29188" y="9265"/>
                    </a:lnTo>
                    <a:lnTo>
                      <a:pt x="29167" y="9310"/>
                    </a:lnTo>
                    <a:lnTo>
                      <a:pt x="29144" y="9355"/>
                    </a:lnTo>
                    <a:lnTo>
                      <a:pt x="29120" y="9398"/>
                    </a:lnTo>
                    <a:lnTo>
                      <a:pt x="29094" y="9441"/>
                    </a:lnTo>
                    <a:lnTo>
                      <a:pt x="29067" y="9481"/>
                    </a:lnTo>
                    <a:lnTo>
                      <a:pt x="29038" y="9522"/>
                    </a:lnTo>
                    <a:lnTo>
                      <a:pt x="29006" y="9560"/>
                    </a:lnTo>
                    <a:lnTo>
                      <a:pt x="28974" y="9599"/>
                    </a:lnTo>
                    <a:lnTo>
                      <a:pt x="28941" y="9635"/>
                    </a:lnTo>
                    <a:lnTo>
                      <a:pt x="28905" y="9671"/>
                    </a:lnTo>
                    <a:lnTo>
                      <a:pt x="28869" y="9704"/>
                    </a:lnTo>
                    <a:lnTo>
                      <a:pt x="28831" y="9737"/>
                    </a:lnTo>
                    <a:lnTo>
                      <a:pt x="28792" y="9768"/>
                    </a:lnTo>
                    <a:lnTo>
                      <a:pt x="28751" y="9798"/>
                    </a:lnTo>
                    <a:lnTo>
                      <a:pt x="28710" y="9827"/>
                    </a:lnTo>
                    <a:lnTo>
                      <a:pt x="28666" y="9854"/>
                    </a:lnTo>
                    <a:lnTo>
                      <a:pt x="28622" y="9879"/>
                    </a:lnTo>
                    <a:lnTo>
                      <a:pt x="28578" y="9903"/>
                    </a:lnTo>
                    <a:lnTo>
                      <a:pt x="28532" y="9926"/>
                    </a:lnTo>
                    <a:lnTo>
                      <a:pt x="28484" y="9946"/>
                    </a:lnTo>
                    <a:lnTo>
                      <a:pt x="28436" y="9965"/>
                    </a:lnTo>
                    <a:lnTo>
                      <a:pt x="28387" y="9983"/>
                    </a:lnTo>
                    <a:lnTo>
                      <a:pt x="28337" y="9999"/>
                    </a:lnTo>
                    <a:lnTo>
                      <a:pt x="28287" y="10013"/>
                    </a:lnTo>
                    <a:lnTo>
                      <a:pt x="28236" y="10025"/>
                    </a:lnTo>
                    <a:lnTo>
                      <a:pt x="28189" y="10031"/>
                    </a:lnTo>
                    <a:lnTo>
                      <a:pt x="28143" y="10035"/>
                    </a:lnTo>
                    <a:lnTo>
                      <a:pt x="28098" y="10038"/>
                    </a:lnTo>
                    <a:lnTo>
                      <a:pt x="28052" y="10040"/>
                    </a:lnTo>
                    <a:lnTo>
                      <a:pt x="28006" y="10041"/>
                    </a:lnTo>
                    <a:lnTo>
                      <a:pt x="27960" y="10040"/>
                    </a:lnTo>
                    <a:lnTo>
                      <a:pt x="27915" y="10039"/>
                    </a:lnTo>
                    <a:lnTo>
                      <a:pt x="27870" y="10036"/>
                    </a:lnTo>
                    <a:lnTo>
                      <a:pt x="27825" y="10033"/>
                    </a:lnTo>
                    <a:lnTo>
                      <a:pt x="27780" y="10028"/>
                    </a:lnTo>
                    <a:lnTo>
                      <a:pt x="27735" y="10021"/>
                    </a:lnTo>
                    <a:lnTo>
                      <a:pt x="27691" y="10014"/>
                    </a:lnTo>
                    <a:lnTo>
                      <a:pt x="27647" y="10005"/>
                    </a:lnTo>
                    <a:lnTo>
                      <a:pt x="27602" y="9995"/>
                    </a:lnTo>
                    <a:lnTo>
                      <a:pt x="27559" y="9984"/>
                    </a:lnTo>
                    <a:lnTo>
                      <a:pt x="27516" y="9972"/>
                    </a:lnTo>
                    <a:lnTo>
                      <a:pt x="27473" y="9958"/>
                    </a:lnTo>
                    <a:lnTo>
                      <a:pt x="27430" y="9943"/>
                    </a:lnTo>
                    <a:lnTo>
                      <a:pt x="27388" y="9928"/>
                    </a:lnTo>
                    <a:lnTo>
                      <a:pt x="27346" y="9910"/>
                    </a:lnTo>
                    <a:lnTo>
                      <a:pt x="27305" y="9891"/>
                    </a:lnTo>
                    <a:lnTo>
                      <a:pt x="27265" y="9871"/>
                    </a:lnTo>
                    <a:lnTo>
                      <a:pt x="27224" y="9850"/>
                    </a:lnTo>
                    <a:lnTo>
                      <a:pt x="27185" y="9828"/>
                    </a:lnTo>
                    <a:lnTo>
                      <a:pt x="27145" y="9803"/>
                    </a:lnTo>
                    <a:lnTo>
                      <a:pt x="27107" y="9778"/>
                    </a:lnTo>
                    <a:lnTo>
                      <a:pt x="27068" y="9751"/>
                    </a:lnTo>
                    <a:lnTo>
                      <a:pt x="27031" y="9723"/>
                    </a:lnTo>
                    <a:lnTo>
                      <a:pt x="26994" y="9693"/>
                    </a:lnTo>
                    <a:lnTo>
                      <a:pt x="26958" y="9662"/>
                    </a:lnTo>
                    <a:lnTo>
                      <a:pt x="26922" y="9630"/>
                    </a:lnTo>
                    <a:lnTo>
                      <a:pt x="26888" y="9597"/>
                    </a:lnTo>
                    <a:lnTo>
                      <a:pt x="26854" y="9559"/>
                    </a:lnTo>
                    <a:lnTo>
                      <a:pt x="26821" y="9521"/>
                    </a:lnTo>
                    <a:lnTo>
                      <a:pt x="26790" y="9482"/>
                    </a:lnTo>
                    <a:lnTo>
                      <a:pt x="26761" y="9443"/>
                    </a:lnTo>
                    <a:lnTo>
                      <a:pt x="26732" y="9403"/>
                    </a:lnTo>
                    <a:lnTo>
                      <a:pt x="26705" y="9364"/>
                    </a:lnTo>
                    <a:lnTo>
                      <a:pt x="26679" y="9323"/>
                    </a:lnTo>
                    <a:lnTo>
                      <a:pt x="26655" y="9282"/>
                    </a:lnTo>
                    <a:lnTo>
                      <a:pt x="26631" y="9241"/>
                    </a:lnTo>
                    <a:lnTo>
                      <a:pt x="26609" y="9199"/>
                    </a:lnTo>
                    <a:lnTo>
                      <a:pt x="26588" y="9157"/>
                    </a:lnTo>
                    <a:lnTo>
                      <a:pt x="26568" y="9115"/>
                    </a:lnTo>
                    <a:lnTo>
                      <a:pt x="26551" y="9073"/>
                    </a:lnTo>
                    <a:lnTo>
                      <a:pt x="26533" y="9029"/>
                    </a:lnTo>
                    <a:lnTo>
                      <a:pt x="26517" y="8987"/>
                    </a:lnTo>
                    <a:lnTo>
                      <a:pt x="26503" y="8943"/>
                    </a:lnTo>
                    <a:lnTo>
                      <a:pt x="26489" y="8900"/>
                    </a:lnTo>
                    <a:lnTo>
                      <a:pt x="26477" y="8857"/>
                    </a:lnTo>
                    <a:lnTo>
                      <a:pt x="26466" y="8812"/>
                    </a:lnTo>
                    <a:lnTo>
                      <a:pt x="26456" y="8768"/>
                    </a:lnTo>
                    <a:lnTo>
                      <a:pt x="26448" y="8723"/>
                    </a:lnTo>
                    <a:lnTo>
                      <a:pt x="26440" y="8680"/>
                    </a:lnTo>
                    <a:lnTo>
                      <a:pt x="26434" y="8635"/>
                    </a:lnTo>
                    <a:lnTo>
                      <a:pt x="26429" y="8590"/>
                    </a:lnTo>
                    <a:lnTo>
                      <a:pt x="26425" y="8546"/>
                    </a:lnTo>
                    <a:lnTo>
                      <a:pt x="26422" y="8501"/>
                    </a:lnTo>
                    <a:lnTo>
                      <a:pt x="26421" y="8456"/>
                    </a:lnTo>
                    <a:lnTo>
                      <a:pt x="26419" y="8412"/>
                    </a:lnTo>
                    <a:lnTo>
                      <a:pt x="26419" y="8368"/>
                    </a:lnTo>
                    <a:lnTo>
                      <a:pt x="26422" y="8323"/>
                    </a:lnTo>
                    <a:lnTo>
                      <a:pt x="26425" y="8278"/>
                    </a:lnTo>
                    <a:lnTo>
                      <a:pt x="26428" y="8233"/>
                    </a:lnTo>
                    <a:lnTo>
                      <a:pt x="26433" y="8189"/>
                    </a:lnTo>
                    <a:lnTo>
                      <a:pt x="26439" y="8145"/>
                    </a:lnTo>
                    <a:lnTo>
                      <a:pt x="26445" y="8100"/>
                    </a:lnTo>
                    <a:lnTo>
                      <a:pt x="26454" y="8056"/>
                    </a:lnTo>
                    <a:lnTo>
                      <a:pt x="26463" y="8013"/>
                    </a:lnTo>
                    <a:lnTo>
                      <a:pt x="26473" y="7969"/>
                    </a:lnTo>
                    <a:lnTo>
                      <a:pt x="26484" y="7925"/>
                    </a:lnTo>
                    <a:lnTo>
                      <a:pt x="26497" y="7882"/>
                    </a:lnTo>
                    <a:lnTo>
                      <a:pt x="26509" y="7839"/>
                    </a:lnTo>
                    <a:lnTo>
                      <a:pt x="26524" y="7796"/>
                    </a:lnTo>
                    <a:lnTo>
                      <a:pt x="26539" y="7754"/>
                    </a:lnTo>
                    <a:lnTo>
                      <a:pt x="26555" y="7711"/>
                    </a:lnTo>
                    <a:lnTo>
                      <a:pt x="26571" y="7669"/>
                    </a:lnTo>
                    <a:lnTo>
                      <a:pt x="26590" y="7628"/>
                    </a:lnTo>
                    <a:lnTo>
                      <a:pt x="26609" y="7587"/>
                    </a:lnTo>
                    <a:lnTo>
                      <a:pt x="26629" y="7546"/>
                    </a:lnTo>
                    <a:lnTo>
                      <a:pt x="26650" y="7506"/>
                    </a:lnTo>
                    <a:lnTo>
                      <a:pt x="26671" y="7465"/>
                    </a:lnTo>
                    <a:lnTo>
                      <a:pt x="26694" y="7426"/>
                    </a:lnTo>
                    <a:lnTo>
                      <a:pt x="26718" y="7387"/>
                    </a:lnTo>
                    <a:lnTo>
                      <a:pt x="26743" y="7349"/>
                    </a:lnTo>
                    <a:lnTo>
                      <a:pt x="26768" y="7310"/>
                    </a:lnTo>
                    <a:lnTo>
                      <a:pt x="26795" y="7273"/>
                    </a:lnTo>
                    <a:lnTo>
                      <a:pt x="26822" y="7236"/>
                    </a:lnTo>
                    <a:lnTo>
                      <a:pt x="26850" y="7200"/>
                    </a:lnTo>
                    <a:lnTo>
                      <a:pt x="26880" y="7163"/>
                    </a:lnTo>
                    <a:lnTo>
                      <a:pt x="26910" y="7128"/>
                    </a:lnTo>
                    <a:lnTo>
                      <a:pt x="26940" y="7094"/>
                    </a:lnTo>
                    <a:lnTo>
                      <a:pt x="26971" y="7060"/>
                    </a:lnTo>
                    <a:lnTo>
                      <a:pt x="27005" y="7027"/>
                    </a:lnTo>
                    <a:lnTo>
                      <a:pt x="27038" y="6994"/>
                    </a:lnTo>
                    <a:lnTo>
                      <a:pt x="27071" y="6962"/>
                    </a:lnTo>
                    <a:lnTo>
                      <a:pt x="27107" y="6933"/>
                    </a:lnTo>
                    <a:lnTo>
                      <a:pt x="27141" y="6906"/>
                    </a:lnTo>
                    <a:lnTo>
                      <a:pt x="27176" y="6880"/>
                    </a:lnTo>
                    <a:lnTo>
                      <a:pt x="27212" y="6854"/>
                    </a:lnTo>
                    <a:lnTo>
                      <a:pt x="27248" y="6829"/>
                    </a:lnTo>
                    <a:lnTo>
                      <a:pt x="27285" y="6805"/>
                    </a:lnTo>
                    <a:lnTo>
                      <a:pt x="27321" y="6782"/>
                    </a:lnTo>
                    <a:lnTo>
                      <a:pt x="27357" y="6761"/>
                    </a:lnTo>
                    <a:lnTo>
                      <a:pt x="27395" y="6740"/>
                    </a:lnTo>
                    <a:lnTo>
                      <a:pt x="27432" y="6719"/>
                    </a:lnTo>
                    <a:lnTo>
                      <a:pt x="27470" y="6699"/>
                    </a:lnTo>
                    <a:lnTo>
                      <a:pt x="27508" y="6681"/>
                    </a:lnTo>
                    <a:lnTo>
                      <a:pt x="27546" y="6663"/>
                    </a:lnTo>
                    <a:lnTo>
                      <a:pt x="27584" y="6646"/>
                    </a:lnTo>
                    <a:lnTo>
                      <a:pt x="27623" y="6630"/>
                    </a:lnTo>
                    <a:lnTo>
                      <a:pt x="27662" y="6615"/>
                    </a:lnTo>
                    <a:lnTo>
                      <a:pt x="27701" y="6600"/>
                    </a:lnTo>
                    <a:lnTo>
                      <a:pt x="27741" y="6587"/>
                    </a:lnTo>
                    <a:lnTo>
                      <a:pt x="27780" y="6573"/>
                    </a:lnTo>
                    <a:lnTo>
                      <a:pt x="27820" y="6562"/>
                    </a:lnTo>
                    <a:lnTo>
                      <a:pt x="27859" y="6550"/>
                    </a:lnTo>
                    <a:lnTo>
                      <a:pt x="27899" y="6540"/>
                    </a:lnTo>
                    <a:lnTo>
                      <a:pt x="27939" y="6531"/>
                    </a:lnTo>
                    <a:lnTo>
                      <a:pt x="27980" y="6521"/>
                    </a:lnTo>
                    <a:lnTo>
                      <a:pt x="28020" y="6514"/>
                    </a:lnTo>
                    <a:lnTo>
                      <a:pt x="28060" y="6507"/>
                    </a:lnTo>
                    <a:lnTo>
                      <a:pt x="28101" y="6499"/>
                    </a:lnTo>
                    <a:lnTo>
                      <a:pt x="28141" y="6494"/>
                    </a:lnTo>
                    <a:lnTo>
                      <a:pt x="28182" y="6489"/>
                    </a:lnTo>
                    <a:lnTo>
                      <a:pt x="28223" y="6485"/>
                    </a:lnTo>
                    <a:lnTo>
                      <a:pt x="28264" y="6482"/>
                    </a:lnTo>
                    <a:lnTo>
                      <a:pt x="28305" y="6480"/>
                    </a:lnTo>
                    <a:lnTo>
                      <a:pt x="28345" y="6478"/>
                    </a:lnTo>
                    <a:lnTo>
                      <a:pt x="28387" y="6477"/>
                    </a:lnTo>
                    <a:lnTo>
                      <a:pt x="28428" y="6477"/>
                    </a:lnTo>
                    <a:lnTo>
                      <a:pt x="28468" y="6477"/>
                    </a:lnTo>
                    <a:lnTo>
                      <a:pt x="28510" y="6479"/>
                    </a:lnTo>
                    <a:lnTo>
                      <a:pt x="28550" y="6481"/>
                    </a:lnTo>
                    <a:lnTo>
                      <a:pt x="28592" y="6483"/>
                    </a:lnTo>
                    <a:lnTo>
                      <a:pt x="28633" y="6486"/>
                    </a:lnTo>
                    <a:lnTo>
                      <a:pt x="28673" y="6490"/>
                    </a:lnTo>
                    <a:lnTo>
                      <a:pt x="28715" y="6495"/>
                    </a:lnTo>
                    <a:lnTo>
                      <a:pt x="28756" y="6501"/>
                    </a:lnTo>
                    <a:lnTo>
                      <a:pt x="28796" y="6508"/>
                    </a:lnTo>
                    <a:lnTo>
                      <a:pt x="28837" y="6514"/>
                    </a:lnTo>
                    <a:lnTo>
                      <a:pt x="28877" y="6522"/>
                    </a:lnTo>
                    <a:lnTo>
                      <a:pt x="28918" y="6531"/>
                    </a:lnTo>
                    <a:lnTo>
                      <a:pt x="28959" y="6540"/>
                    </a:lnTo>
                    <a:lnTo>
                      <a:pt x="28999" y="6549"/>
                    </a:lnTo>
                    <a:lnTo>
                      <a:pt x="29040" y="6560"/>
                    </a:lnTo>
                    <a:lnTo>
                      <a:pt x="29079" y="6571"/>
                    </a:lnTo>
                    <a:lnTo>
                      <a:pt x="29119" y="6584"/>
                    </a:lnTo>
                    <a:lnTo>
                      <a:pt x="29159" y="6596"/>
                    </a:lnTo>
                    <a:lnTo>
                      <a:pt x="29199" y="6610"/>
                    </a:lnTo>
                    <a:lnTo>
                      <a:pt x="29239" y="6623"/>
                    </a:lnTo>
                    <a:lnTo>
                      <a:pt x="29277" y="6638"/>
                    </a:lnTo>
                    <a:lnTo>
                      <a:pt x="29317" y="6653"/>
                    </a:lnTo>
                    <a:lnTo>
                      <a:pt x="29355" y="6669"/>
                    </a:lnTo>
                    <a:lnTo>
                      <a:pt x="29395" y="6686"/>
                    </a:lnTo>
                    <a:lnTo>
                      <a:pt x="29432" y="6703"/>
                    </a:lnTo>
                    <a:lnTo>
                      <a:pt x="29471" y="6721"/>
                    </a:lnTo>
                    <a:lnTo>
                      <a:pt x="29509" y="6740"/>
                    </a:lnTo>
                    <a:lnTo>
                      <a:pt x="29547" y="6759"/>
                    </a:lnTo>
                    <a:lnTo>
                      <a:pt x="29584" y="6778"/>
                    </a:lnTo>
                    <a:lnTo>
                      <a:pt x="29619" y="6799"/>
                    </a:lnTo>
                    <a:lnTo>
                      <a:pt x="29652" y="6819"/>
                    </a:lnTo>
                    <a:lnTo>
                      <a:pt x="29685" y="6841"/>
                    </a:lnTo>
                    <a:lnTo>
                      <a:pt x="29717" y="6863"/>
                    </a:lnTo>
                    <a:lnTo>
                      <a:pt x="29750" y="6884"/>
                    </a:lnTo>
                    <a:lnTo>
                      <a:pt x="29781" y="6906"/>
                    </a:lnTo>
                    <a:lnTo>
                      <a:pt x="29812" y="6929"/>
                    </a:lnTo>
                    <a:lnTo>
                      <a:pt x="29842" y="6953"/>
                    </a:lnTo>
                    <a:lnTo>
                      <a:pt x="29873" y="6977"/>
                    </a:lnTo>
                    <a:lnTo>
                      <a:pt x="29902" y="7001"/>
                    </a:lnTo>
                    <a:lnTo>
                      <a:pt x="29931" y="7025"/>
                    </a:lnTo>
                    <a:lnTo>
                      <a:pt x="29959" y="7050"/>
                    </a:lnTo>
                    <a:lnTo>
                      <a:pt x="29987" y="7075"/>
                    </a:lnTo>
                    <a:lnTo>
                      <a:pt x="30014" y="7101"/>
                    </a:lnTo>
                    <a:lnTo>
                      <a:pt x="30041" y="7127"/>
                    </a:lnTo>
                    <a:lnTo>
                      <a:pt x="30067" y="7153"/>
                    </a:lnTo>
                    <a:lnTo>
                      <a:pt x="30118" y="7207"/>
                    </a:lnTo>
                    <a:lnTo>
                      <a:pt x="30167" y="7261"/>
                    </a:lnTo>
                    <a:lnTo>
                      <a:pt x="30213" y="7317"/>
                    </a:lnTo>
                    <a:lnTo>
                      <a:pt x="30258" y="7376"/>
                    </a:lnTo>
                    <a:lnTo>
                      <a:pt x="30300" y="7434"/>
                    </a:lnTo>
                    <a:lnTo>
                      <a:pt x="30341" y="7494"/>
                    </a:lnTo>
                    <a:lnTo>
                      <a:pt x="30379" y="7555"/>
                    </a:lnTo>
                    <a:lnTo>
                      <a:pt x="30415" y="7617"/>
                    </a:lnTo>
                    <a:lnTo>
                      <a:pt x="30449" y="7680"/>
                    </a:lnTo>
                    <a:lnTo>
                      <a:pt x="30482" y="7744"/>
                    </a:lnTo>
                    <a:lnTo>
                      <a:pt x="30512" y="7809"/>
                    </a:lnTo>
                    <a:lnTo>
                      <a:pt x="30540" y="7874"/>
                    </a:lnTo>
                    <a:lnTo>
                      <a:pt x="30566" y="7941"/>
                    </a:lnTo>
                    <a:lnTo>
                      <a:pt x="30590" y="8007"/>
                    </a:lnTo>
                    <a:lnTo>
                      <a:pt x="30612" y="8075"/>
                    </a:lnTo>
                    <a:lnTo>
                      <a:pt x="30632" y="8144"/>
                    </a:lnTo>
                    <a:lnTo>
                      <a:pt x="30649" y="8212"/>
                    </a:lnTo>
                    <a:lnTo>
                      <a:pt x="30665" y="8282"/>
                    </a:lnTo>
                    <a:lnTo>
                      <a:pt x="30678" y="8352"/>
                    </a:lnTo>
                    <a:lnTo>
                      <a:pt x="30691" y="8423"/>
                    </a:lnTo>
                    <a:lnTo>
                      <a:pt x="30700" y="8493"/>
                    </a:lnTo>
                    <a:lnTo>
                      <a:pt x="30709" y="8565"/>
                    </a:lnTo>
                    <a:lnTo>
                      <a:pt x="30714" y="8636"/>
                    </a:lnTo>
                    <a:lnTo>
                      <a:pt x="30718" y="8708"/>
                    </a:lnTo>
                    <a:lnTo>
                      <a:pt x="30720" y="8780"/>
                    </a:lnTo>
                    <a:lnTo>
                      <a:pt x="30720" y="8853"/>
                    </a:lnTo>
                    <a:lnTo>
                      <a:pt x="30718" y="8924"/>
                    </a:lnTo>
                    <a:lnTo>
                      <a:pt x="30714" y="8996"/>
                    </a:lnTo>
                    <a:lnTo>
                      <a:pt x="30708" y="9068"/>
                    </a:lnTo>
                    <a:lnTo>
                      <a:pt x="30700" y="9141"/>
                    </a:lnTo>
                    <a:lnTo>
                      <a:pt x="30690" y="9213"/>
                    </a:lnTo>
                    <a:lnTo>
                      <a:pt x="30678" y="9284"/>
                    </a:lnTo>
                    <a:lnTo>
                      <a:pt x="30665" y="9355"/>
                    </a:lnTo>
                    <a:lnTo>
                      <a:pt x="30649" y="9427"/>
                    </a:lnTo>
                    <a:lnTo>
                      <a:pt x="30632" y="9498"/>
                    </a:lnTo>
                    <a:lnTo>
                      <a:pt x="30612" y="9569"/>
                    </a:lnTo>
                    <a:lnTo>
                      <a:pt x="30590" y="9638"/>
                    </a:lnTo>
                    <a:lnTo>
                      <a:pt x="30567" y="9708"/>
                    </a:lnTo>
                    <a:lnTo>
                      <a:pt x="30542" y="9777"/>
                    </a:lnTo>
                    <a:lnTo>
                      <a:pt x="30515" y="9845"/>
                    </a:lnTo>
                    <a:lnTo>
                      <a:pt x="30486" y="9913"/>
                    </a:lnTo>
                    <a:lnTo>
                      <a:pt x="30456" y="9981"/>
                    </a:lnTo>
                    <a:lnTo>
                      <a:pt x="30422" y="10047"/>
                    </a:lnTo>
                    <a:lnTo>
                      <a:pt x="30388" y="10113"/>
                    </a:lnTo>
                    <a:lnTo>
                      <a:pt x="30351" y="10177"/>
                    </a:lnTo>
                    <a:lnTo>
                      <a:pt x="30313" y="10242"/>
                    </a:lnTo>
                    <a:lnTo>
                      <a:pt x="30273" y="10304"/>
                    </a:lnTo>
                    <a:lnTo>
                      <a:pt x="30231" y="10367"/>
                    </a:lnTo>
                    <a:lnTo>
                      <a:pt x="30187" y="10428"/>
                    </a:lnTo>
                    <a:lnTo>
                      <a:pt x="30141" y="10488"/>
                    </a:lnTo>
                    <a:lnTo>
                      <a:pt x="30094" y="10547"/>
                    </a:lnTo>
                    <a:lnTo>
                      <a:pt x="30044" y="10604"/>
                    </a:lnTo>
                    <a:lnTo>
                      <a:pt x="29993" y="10660"/>
                    </a:lnTo>
                    <a:lnTo>
                      <a:pt x="29940" y="10715"/>
                    </a:lnTo>
                    <a:lnTo>
                      <a:pt x="29886" y="10770"/>
                    </a:lnTo>
                    <a:lnTo>
                      <a:pt x="29829" y="10822"/>
                    </a:lnTo>
                    <a:lnTo>
                      <a:pt x="29775" y="10867"/>
                    </a:lnTo>
                    <a:lnTo>
                      <a:pt x="29719" y="10911"/>
                    </a:lnTo>
                    <a:lnTo>
                      <a:pt x="29662" y="10953"/>
                    </a:lnTo>
                    <a:lnTo>
                      <a:pt x="29605" y="10993"/>
                    </a:lnTo>
                    <a:lnTo>
                      <a:pt x="29548" y="11032"/>
                    </a:lnTo>
                    <a:lnTo>
                      <a:pt x="29489" y="11068"/>
                    </a:lnTo>
                    <a:lnTo>
                      <a:pt x="29431" y="11105"/>
                    </a:lnTo>
                    <a:lnTo>
                      <a:pt x="29372" y="11138"/>
                    </a:lnTo>
                    <a:lnTo>
                      <a:pt x="29311" y="11170"/>
                    </a:lnTo>
                    <a:lnTo>
                      <a:pt x="29251" y="11201"/>
                    </a:lnTo>
                    <a:lnTo>
                      <a:pt x="29191" y="11231"/>
                    </a:lnTo>
                    <a:lnTo>
                      <a:pt x="29129" y="11259"/>
                    </a:lnTo>
                    <a:lnTo>
                      <a:pt x="29068" y="11285"/>
                    </a:lnTo>
                    <a:lnTo>
                      <a:pt x="29005" y="11310"/>
                    </a:lnTo>
                    <a:lnTo>
                      <a:pt x="28943" y="11333"/>
                    </a:lnTo>
                    <a:lnTo>
                      <a:pt x="28880" y="11353"/>
                    </a:lnTo>
                    <a:lnTo>
                      <a:pt x="28817" y="11374"/>
                    </a:lnTo>
                    <a:lnTo>
                      <a:pt x="28753" y="11392"/>
                    </a:lnTo>
                    <a:lnTo>
                      <a:pt x="28689" y="11410"/>
                    </a:lnTo>
                    <a:lnTo>
                      <a:pt x="28625" y="11424"/>
                    </a:lnTo>
                    <a:lnTo>
                      <a:pt x="28561" y="11439"/>
                    </a:lnTo>
                    <a:lnTo>
                      <a:pt x="28496" y="11451"/>
                    </a:lnTo>
                    <a:lnTo>
                      <a:pt x="28431" y="11462"/>
                    </a:lnTo>
                    <a:lnTo>
                      <a:pt x="28366" y="11471"/>
                    </a:lnTo>
                    <a:lnTo>
                      <a:pt x="28301" y="11479"/>
                    </a:lnTo>
                    <a:lnTo>
                      <a:pt x="28236" y="11486"/>
                    </a:lnTo>
                    <a:lnTo>
                      <a:pt x="28170" y="11490"/>
                    </a:lnTo>
                    <a:lnTo>
                      <a:pt x="28105" y="11494"/>
                    </a:lnTo>
                    <a:lnTo>
                      <a:pt x="28039" y="11496"/>
                    </a:lnTo>
                    <a:lnTo>
                      <a:pt x="27974" y="11496"/>
                    </a:lnTo>
                    <a:lnTo>
                      <a:pt x="27908" y="11495"/>
                    </a:lnTo>
                    <a:lnTo>
                      <a:pt x="27843" y="11493"/>
                    </a:lnTo>
                    <a:lnTo>
                      <a:pt x="27777" y="11489"/>
                    </a:lnTo>
                    <a:lnTo>
                      <a:pt x="27711" y="11484"/>
                    </a:lnTo>
                    <a:lnTo>
                      <a:pt x="27646" y="11476"/>
                    </a:lnTo>
                    <a:lnTo>
                      <a:pt x="27580" y="11468"/>
                    </a:lnTo>
                    <a:lnTo>
                      <a:pt x="27516" y="11459"/>
                    </a:lnTo>
                    <a:lnTo>
                      <a:pt x="27450" y="11447"/>
                    </a:lnTo>
                    <a:lnTo>
                      <a:pt x="27386" y="11435"/>
                    </a:lnTo>
                    <a:lnTo>
                      <a:pt x="27320" y="11421"/>
                    </a:lnTo>
                    <a:lnTo>
                      <a:pt x="27255" y="11405"/>
                    </a:lnTo>
                    <a:lnTo>
                      <a:pt x="27192" y="11389"/>
                    </a:lnTo>
                    <a:lnTo>
                      <a:pt x="27127" y="11371"/>
                    </a:lnTo>
                    <a:lnTo>
                      <a:pt x="27064" y="11351"/>
                    </a:lnTo>
                    <a:lnTo>
                      <a:pt x="27000" y="11331"/>
                    </a:lnTo>
                    <a:lnTo>
                      <a:pt x="26937" y="11308"/>
                    </a:lnTo>
                    <a:lnTo>
                      <a:pt x="26874" y="11284"/>
                    </a:lnTo>
                    <a:lnTo>
                      <a:pt x="26812" y="11259"/>
                    </a:lnTo>
                    <a:lnTo>
                      <a:pt x="26751" y="11233"/>
                    </a:lnTo>
                    <a:lnTo>
                      <a:pt x="26689" y="11205"/>
                    </a:lnTo>
                    <a:lnTo>
                      <a:pt x="26628" y="11175"/>
                    </a:lnTo>
                    <a:lnTo>
                      <a:pt x="26567" y="11144"/>
                    </a:lnTo>
                    <a:lnTo>
                      <a:pt x="26507" y="11113"/>
                    </a:lnTo>
                    <a:lnTo>
                      <a:pt x="26448" y="11080"/>
                    </a:lnTo>
                    <a:lnTo>
                      <a:pt x="26388" y="11044"/>
                    </a:lnTo>
                    <a:lnTo>
                      <a:pt x="26330" y="11009"/>
                    </a:lnTo>
                    <a:lnTo>
                      <a:pt x="26272" y="10971"/>
                    </a:lnTo>
                    <a:lnTo>
                      <a:pt x="26214" y="10933"/>
                    </a:lnTo>
                    <a:lnTo>
                      <a:pt x="26158" y="10892"/>
                    </a:lnTo>
                    <a:lnTo>
                      <a:pt x="26102" y="10852"/>
                    </a:lnTo>
                    <a:lnTo>
                      <a:pt x="26047" y="10809"/>
                    </a:lnTo>
                    <a:lnTo>
                      <a:pt x="25992" y="10765"/>
                    </a:lnTo>
                    <a:lnTo>
                      <a:pt x="25937" y="10720"/>
                    </a:lnTo>
                    <a:lnTo>
                      <a:pt x="25884" y="10673"/>
                    </a:lnTo>
                    <a:lnTo>
                      <a:pt x="25840" y="10644"/>
                    </a:lnTo>
                    <a:lnTo>
                      <a:pt x="25797" y="10618"/>
                    </a:lnTo>
                    <a:lnTo>
                      <a:pt x="25756" y="10593"/>
                    </a:lnTo>
                    <a:lnTo>
                      <a:pt x="25718" y="10571"/>
                    </a:lnTo>
                    <a:lnTo>
                      <a:pt x="25681" y="10551"/>
                    </a:lnTo>
                    <a:lnTo>
                      <a:pt x="25646" y="10533"/>
                    </a:lnTo>
                    <a:lnTo>
                      <a:pt x="25613" y="10518"/>
                    </a:lnTo>
                    <a:lnTo>
                      <a:pt x="25581" y="10503"/>
                    </a:lnTo>
                    <a:lnTo>
                      <a:pt x="25550" y="10492"/>
                    </a:lnTo>
                    <a:lnTo>
                      <a:pt x="25521" y="10480"/>
                    </a:lnTo>
                    <a:lnTo>
                      <a:pt x="25493" y="10472"/>
                    </a:lnTo>
                    <a:lnTo>
                      <a:pt x="25466" y="10464"/>
                    </a:lnTo>
                    <a:lnTo>
                      <a:pt x="25440" y="10457"/>
                    </a:lnTo>
                    <a:lnTo>
                      <a:pt x="25414" y="10452"/>
                    </a:lnTo>
                    <a:lnTo>
                      <a:pt x="25389" y="10448"/>
                    </a:lnTo>
                    <a:lnTo>
                      <a:pt x="25364" y="10445"/>
                    </a:lnTo>
                    <a:lnTo>
                      <a:pt x="3051" y="10445"/>
                    </a:lnTo>
                    <a:lnTo>
                      <a:pt x="2972" y="10444"/>
                    </a:lnTo>
                    <a:lnTo>
                      <a:pt x="2894" y="10442"/>
                    </a:lnTo>
                    <a:lnTo>
                      <a:pt x="2816" y="10437"/>
                    </a:lnTo>
                    <a:lnTo>
                      <a:pt x="2739" y="10429"/>
                    </a:lnTo>
                    <a:lnTo>
                      <a:pt x="2662" y="10421"/>
                    </a:lnTo>
                    <a:lnTo>
                      <a:pt x="2586" y="10411"/>
                    </a:lnTo>
                    <a:lnTo>
                      <a:pt x="2511" y="10398"/>
                    </a:lnTo>
                    <a:lnTo>
                      <a:pt x="2436" y="10383"/>
                    </a:lnTo>
                    <a:lnTo>
                      <a:pt x="2362" y="10367"/>
                    </a:lnTo>
                    <a:lnTo>
                      <a:pt x="2288" y="10349"/>
                    </a:lnTo>
                    <a:lnTo>
                      <a:pt x="2215" y="10329"/>
                    </a:lnTo>
                    <a:lnTo>
                      <a:pt x="2143" y="10309"/>
                    </a:lnTo>
                    <a:lnTo>
                      <a:pt x="2073" y="10285"/>
                    </a:lnTo>
                    <a:lnTo>
                      <a:pt x="2002" y="10261"/>
                    </a:lnTo>
                    <a:lnTo>
                      <a:pt x="1932" y="10234"/>
                    </a:lnTo>
                    <a:lnTo>
                      <a:pt x="1863" y="10205"/>
                    </a:lnTo>
                    <a:lnTo>
                      <a:pt x="1795" y="10176"/>
                    </a:lnTo>
                    <a:lnTo>
                      <a:pt x="1728" y="10144"/>
                    </a:lnTo>
                    <a:lnTo>
                      <a:pt x="1661" y="10112"/>
                    </a:lnTo>
                    <a:lnTo>
                      <a:pt x="1597" y="10077"/>
                    </a:lnTo>
                    <a:lnTo>
                      <a:pt x="1532" y="10041"/>
                    </a:lnTo>
                    <a:lnTo>
                      <a:pt x="1469" y="10004"/>
                    </a:lnTo>
                    <a:lnTo>
                      <a:pt x="1406" y="9965"/>
                    </a:lnTo>
                    <a:lnTo>
                      <a:pt x="1345" y="9924"/>
                    </a:lnTo>
                    <a:lnTo>
                      <a:pt x="1285" y="9883"/>
                    </a:lnTo>
                    <a:lnTo>
                      <a:pt x="1225" y="9839"/>
                    </a:lnTo>
                    <a:lnTo>
                      <a:pt x="1167" y="9794"/>
                    </a:lnTo>
                    <a:lnTo>
                      <a:pt x="1110" y="9749"/>
                    </a:lnTo>
                    <a:lnTo>
                      <a:pt x="1055" y="9702"/>
                    </a:lnTo>
                    <a:lnTo>
                      <a:pt x="999" y="9653"/>
                    </a:lnTo>
                    <a:lnTo>
                      <a:pt x="945" y="9603"/>
                    </a:lnTo>
                    <a:lnTo>
                      <a:pt x="893" y="9552"/>
                    </a:lnTo>
                    <a:lnTo>
                      <a:pt x="842" y="9500"/>
                    </a:lnTo>
                    <a:lnTo>
                      <a:pt x="792" y="9446"/>
                    </a:lnTo>
                    <a:lnTo>
                      <a:pt x="743" y="9392"/>
                    </a:lnTo>
                    <a:lnTo>
                      <a:pt x="696" y="9335"/>
                    </a:lnTo>
                    <a:lnTo>
                      <a:pt x="651" y="9278"/>
                    </a:lnTo>
                    <a:lnTo>
                      <a:pt x="606" y="9220"/>
                    </a:lnTo>
                    <a:lnTo>
                      <a:pt x="562" y="9161"/>
                    </a:lnTo>
                    <a:lnTo>
                      <a:pt x="521" y="9100"/>
                    </a:lnTo>
                    <a:lnTo>
                      <a:pt x="480" y="9039"/>
                    </a:lnTo>
                    <a:lnTo>
                      <a:pt x="441" y="8976"/>
                    </a:lnTo>
                    <a:lnTo>
                      <a:pt x="404" y="8913"/>
                    </a:lnTo>
                    <a:lnTo>
                      <a:pt x="367" y="8849"/>
                    </a:lnTo>
                    <a:lnTo>
                      <a:pt x="333" y="8784"/>
                    </a:lnTo>
                    <a:lnTo>
                      <a:pt x="301" y="8717"/>
                    </a:lnTo>
                    <a:lnTo>
                      <a:pt x="270" y="8651"/>
                    </a:lnTo>
                    <a:lnTo>
                      <a:pt x="239" y="8582"/>
                    </a:lnTo>
                    <a:lnTo>
                      <a:pt x="211" y="8513"/>
                    </a:lnTo>
                    <a:lnTo>
                      <a:pt x="185" y="8444"/>
                    </a:lnTo>
                    <a:lnTo>
                      <a:pt x="160" y="8373"/>
                    </a:lnTo>
                    <a:lnTo>
                      <a:pt x="136" y="8302"/>
                    </a:lnTo>
                    <a:lnTo>
                      <a:pt x="116" y="8230"/>
                    </a:lnTo>
                    <a:lnTo>
                      <a:pt x="96" y="8157"/>
                    </a:lnTo>
                    <a:lnTo>
                      <a:pt x="78" y="8083"/>
                    </a:lnTo>
                    <a:lnTo>
                      <a:pt x="61" y="8010"/>
                    </a:lnTo>
                    <a:lnTo>
                      <a:pt x="47" y="7935"/>
                    </a:lnTo>
                    <a:lnTo>
                      <a:pt x="34" y="7860"/>
                    </a:lnTo>
                    <a:lnTo>
                      <a:pt x="24" y="7784"/>
                    </a:lnTo>
                    <a:lnTo>
                      <a:pt x="16" y="7707"/>
                    </a:lnTo>
                    <a:lnTo>
                      <a:pt x="8" y="7630"/>
                    </a:lnTo>
                    <a:lnTo>
                      <a:pt x="4" y="7552"/>
                    </a:lnTo>
                    <a:lnTo>
                      <a:pt x="1" y="7474"/>
                    </a:lnTo>
                    <a:lnTo>
                      <a:pt x="0" y="7394"/>
                    </a:lnTo>
                    <a:lnTo>
                      <a:pt x="0" y="3050"/>
                    </a:lnTo>
                    <a:lnTo>
                      <a:pt x="1" y="2971"/>
                    </a:lnTo>
                    <a:lnTo>
                      <a:pt x="4" y="2893"/>
                    </a:lnTo>
                    <a:lnTo>
                      <a:pt x="8" y="2815"/>
                    </a:lnTo>
                    <a:lnTo>
                      <a:pt x="16" y="2738"/>
                    </a:lnTo>
                    <a:lnTo>
                      <a:pt x="24" y="2661"/>
                    </a:lnTo>
                    <a:lnTo>
                      <a:pt x="34" y="2585"/>
                    </a:lnTo>
                    <a:lnTo>
                      <a:pt x="47" y="2510"/>
                    </a:lnTo>
                    <a:lnTo>
                      <a:pt x="61" y="2435"/>
                    </a:lnTo>
                    <a:lnTo>
                      <a:pt x="78" y="2361"/>
                    </a:lnTo>
                    <a:lnTo>
                      <a:pt x="96" y="2288"/>
                    </a:lnTo>
                    <a:lnTo>
                      <a:pt x="116" y="2215"/>
                    </a:lnTo>
                    <a:lnTo>
                      <a:pt x="136" y="2143"/>
                    </a:lnTo>
                    <a:lnTo>
                      <a:pt x="160" y="2072"/>
                    </a:lnTo>
                    <a:lnTo>
                      <a:pt x="185" y="2001"/>
                    </a:lnTo>
                    <a:lnTo>
                      <a:pt x="211" y="1932"/>
                    </a:lnTo>
                    <a:lnTo>
                      <a:pt x="239" y="1863"/>
                    </a:lnTo>
                    <a:lnTo>
                      <a:pt x="270" y="1795"/>
                    </a:lnTo>
                    <a:lnTo>
                      <a:pt x="301" y="1728"/>
                    </a:lnTo>
                    <a:lnTo>
                      <a:pt x="333" y="1661"/>
                    </a:lnTo>
                    <a:lnTo>
                      <a:pt x="367" y="1596"/>
                    </a:lnTo>
                    <a:lnTo>
                      <a:pt x="404" y="1532"/>
                    </a:lnTo>
                    <a:lnTo>
                      <a:pt x="441" y="1468"/>
                    </a:lnTo>
                    <a:lnTo>
                      <a:pt x="480" y="1406"/>
                    </a:lnTo>
                    <a:lnTo>
                      <a:pt x="521" y="1345"/>
                    </a:lnTo>
                    <a:lnTo>
                      <a:pt x="562" y="1284"/>
                    </a:lnTo>
                    <a:lnTo>
                      <a:pt x="606" y="1225"/>
                    </a:lnTo>
                    <a:lnTo>
                      <a:pt x="651" y="1167"/>
                    </a:lnTo>
                    <a:lnTo>
                      <a:pt x="696" y="1109"/>
                    </a:lnTo>
                    <a:lnTo>
                      <a:pt x="743" y="1054"/>
                    </a:lnTo>
                    <a:lnTo>
                      <a:pt x="792" y="999"/>
                    </a:lnTo>
                    <a:lnTo>
                      <a:pt x="842" y="946"/>
                    </a:lnTo>
                    <a:lnTo>
                      <a:pt x="893" y="893"/>
                    </a:lnTo>
                    <a:lnTo>
                      <a:pt x="945" y="842"/>
                    </a:lnTo>
                    <a:lnTo>
                      <a:pt x="999" y="792"/>
                    </a:lnTo>
                    <a:lnTo>
                      <a:pt x="1055" y="744"/>
                    </a:lnTo>
                    <a:lnTo>
                      <a:pt x="1110" y="696"/>
                    </a:lnTo>
                    <a:lnTo>
                      <a:pt x="1167" y="650"/>
                    </a:lnTo>
                    <a:lnTo>
                      <a:pt x="1225" y="606"/>
                    </a:lnTo>
                    <a:lnTo>
                      <a:pt x="1285" y="563"/>
                    </a:lnTo>
                    <a:lnTo>
                      <a:pt x="1345" y="520"/>
                    </a:lnTo>
                    <a:lnTo>
                      <a:pt x="1406" y="481"/>
                    </a:lnTo>
                    <a:lnTo>
                      <a:pt x="1469" y="441"/>
                    </a:lnTo>
                    <a:lnTo>
                      <a:pt x="1532" y="404"/>
                    </a:lnTo>
                    <a:lnTo>
                      <a:pt x="1597" y="368"/>
                    </a:lnTo>
                    <a:lnTo>
                      <a:pt x="1661" y="334"/>
                    </a:lnTo>
                    <a:lnTo>
                      <a:pt x="1728" y="301"/>
                    </a:lnTo>
                    <a:lnTo>
                      <a:pt x="1795" y="270"/>
                    </a:lnTo>
                    <a:lnTo>
                      <a:pt x="1863" y="239"/>
                    </a:lnTo>
                    <a:lnTo>
                      <a:pt x="1932" y="211"/>
                    </a:lnTo>
                    <a:lnTo>
                      <a:pt x="2002" y="185"/>
                    </a:lnTo>
                    <a:lnTo>
                      <a:pt x="2073" y="160"/>
                    </a:lnTo>
                    <a:lnTo>
                      <a:pt x="2143" y="137"/>
                    </a:lnTo>
                    <a:lnTo>
                      <a:pt x="2215" y="116"/>
                    </a:lnTo>
                    <a:lnTo>
                      <a:pt x="2288" y="96"/>
                    </a:lnTo>
                    <a:lnTo>
                      <a:pt x="2362" y="78"/>
                    </a:lnTo>
                    <a:lnTo>
                      <a:pt x="2436" y="61"/>
                    </a:lnTo>
                    <a:lnTo>
                      <a:pt x="2511" y="48"/>
                    </a:lnTo>
                    <a:lnTo>
                      <a:pt x="2586" y="35"/>
                    </a:lnTo>
                    <a:lnTo>
                      <a:pt x="2662" y="24"/>
                    </a:lnTo>
                    <a:lnTo>
                      <a:pt x="2739" y="16"/>
                    </a:lnTo>
                    <a:lnTo>
                      <a:pt x="2816" y="8"/>
                    </a:lnTo>
                    <a:lnTo>
                      <a:pt x="2894" y="4"/>
                    </a:lnTo>
                    <a:lnTo>
                      <a:pt x="2972" y="1"/>
                    </a:lnTo>
                    <a:lnTo>
                      <a:pt x="3051" y="0"/>
                    </a:lnTo>
                    <a:lnTo>
                      <a:pt x="25929" y="0"/>
                    </a:lnTo>
                    <a:lnTo>
                      <a:pt x="26007" y="1"/>
                    </a:lnTo>
                    <a:lnTo>
                      <a:pt x="26086" y="4"/>
                    </a:lnTo>
                    <a:lnTo>
                      <a:pt x="26163" y="8"/>
                    </a:lnTo>
                    <a:lnTo>
                      <a:pt x="26240" y="16"/>
                    </a:lnTo>
                    <a:lnTo>
                      <a:pt x="26317" y="24"/>
                    </a:lnTo>
                    <a:lnTo>
                      <a:pt x="26393" y="35"/>
                    </a:lnTo>
                    <a:lnTo>
                      <a:pt x="26469" y="48"/>
                    </a:lnTo>
                    <a:lnTo>
                      <a:pt x="26543" y="61"/>
                    </a:lnTo>
                    <a:lnTo>
                      <a:pt x="26618" y="78"/>
                    </a:lnTo>
                    <a:lnTo>
                      <a:pt x="26691" y="96"/>
                    </a:lnTo>
                    <a:lnTo>
                      <a:pt x="26764" y="116"/>
                    </a:lnTo>
                    <a:lnTo>
                      <a:pt x="26836" y="137"/>
                    </a:lnTo>
                    <a:lnTo>
                      <a:pt x="26908" y="160"/>
                    </a:lnTo>
                    <a:lnTo>
                      <a:pt x="26977" y="185"/>
                    </a:lnTo>
                    <a:lnTo>
                      <a:pt x="27047" y="211"/>
                    </a:lnTo>
                    <a:lnTo>
                      <a:pt x="27117" y="239"/>
                    </a:lnTo>
                    <a:lnTo>
                      <a:pt x="27185" y="270"/>
                    </a:lnTo>
                    <a:lnTo>
                      <a:pt x="27251" y="301"/>
                    </a:lnTo>
                    <a:lnTo>
                      <a:pt x="27318" y="334"/>
                    </a:lnTo>
                    <a:lnTo>
                      <a:pt x="27383" y="368"/>
                    </a:lnTo>
                    <a:lnTo>
                      <a:pt x="27448" y="404"/>
                    </a:lnTo>
                    <a:lnTo>
                      <a:pt x="27510" y="441"/>
                    </a:lnTo>
                    <a:lnTo>
                      <a:pt x="27573" y="481"/>
                    </a:lnTo>
                    <a:lnTo>
                      <a:pt x="27634" y="520"/>
                    </a:lnTo>
                    <a:lnTo>
                      <a:pt x="27695" y="563"/>
                    </a:lnTo>
                    <a:lnTo>
                      <a:pt x="27754" y="606"/>
                    </a:lnTo>
                    <a:lnTo>
                      <a:pt x="27812" y="650"/>
                    </a:lnTo>
                    <a:lnTo>
                      <a:pt x="27870" y="696"/>
                    </a:lnTo>
                    <a:lnTo>
                      <a:pt x="27926" y="744"/>
                    </a:lnTo>
                    <a:lnTo>
                      <a:pt x="27980" y="792"/>
                    </a:lnTo>
                    <a:lnTo>
                      <a:pt x="28034" y="842"/>
                    </a:lnTo>
                    <a:lnTo>
                      <a:pt x="28086" y="893"/>
                    </a:lnTo>
                    <a:lnTo>
                      <a:pt x="28137" y="946"/>
                    </a:lnTo>
                    <a:lnTo>
                      <a:pt x="28187" y="999"/>
                    </a:lnTo>
                    <a:lnTo>
                      <a:pt x="28236" y="1054"/>
                    </a:lnTo>
                    <a:lnTo>
                      <a:pt x="28283" y="1109"/>
                    </a:lnTo>
                    <a:lnTo>
                      <a:pt x="28330" y="1167"/>
                    </a:lnTo>
                    <a:lnTo>
                      <a:pt x="28373" y="1225"/>
                    </a:lnTo>
                    <a:lnTo>
                      <a:pt x="28417" y="1284"/>
                    </a:lnTo>
                    <a:lnTo>
                      <a:pt x="28459" y="1345"/>
                    </a:lnTo>
                    <a:lnTo>
                      <a:pt x="28499" y="1406"/>
                    </a:lnTo>
                    <a:lnTo>
                      <a:pt x="28538" y="1468"/>
                    </a:lnTo>
                    <a:lnTo>
                      <a:pt x="28575" y="1532"/>
                    </a:lnTo>
                    <a:lnTo>
                      <a:pt x="28612" y="1596"/>
                    </a:lnTo>
                    <a:lnTo>
                      <a:pt x="28646" y="1661"/>
                    </a:lnTo>
                    <a:lnTo>
                      <a:pt x="28680" y="1728"/>
                    </a:lnTo>
                    <a:lnTo>
                      <a:pt x="28711" y="1795"/>
                    </a:lnTo>
                    <a:lnTo>
                      <a:pt x="28740" y="1863"/>
                    </a:lnTo>
                    <a:lnTo>
                      <a:pt x="28768" y="1932"/>
                    </a:lnTo>
                    <a:lnTo>
                      <a:pt x="28795" y="2001"/>
                    </a:lnTo>
                    <a:lnTo>
                      <a:pt x="28820" y="2072"/>
                    </a:lnTo>
                    <a:lnTo>
                      <a:pt x="28843" y="2143"/>
                    </a:lnTo>
                    <a:lnTo>
                      <a:pt x="28865" y="2215"/>
                    </a:lnTo>
                    <a:lnTo>
                      <a:pt x="28884" y="2288"/>
                    </a:lnTo>
                    <a:lnTo>
                      <a:pt x="28902" y="2361"/>
                    </a:lnTo>
                    <a:lnTo>
                      <a:pt x="28918" y="2435"/>
                    </a:lnTo>
                    <a:lnTo>
                      <a:pt x="28933" y="2510"/>
                    </a:lnTo>
                    <a:lnTo>
                      <a:pt x="28945" y="2585"/>
                    </a:lnTo>
                    <a:lnTo>
                      <a:pt x="28955" y="2661"/>
                    </a:lnTo>
                    <a:lnTo>
                      <a:pt x="28965" y="2738"/>
                    </a:lnTo>
                    <a:lnTo>
                      <a:pt x="28971" y="2815"/>
                    </a:lnTo>
                    <a:lnTo>
                      <a:pt x="28976" y="2893"/>
                    </a:lnTo>
                    <a:lnTo>
                      <a:pt x="28979" y="2971"/>
                    </a:lnTo>
                    <a:lnTo>
                      <a:pt x="28980" y="3050"/>
                    </a:lnTo>
                    <a:lnTo>
                      <a:pt x="28980" y="5222"/>
                    </a:lnTo>
                    <a:lnTo>
                      <a:pt x="28979" y="5273"/>
                    </a:lnTo>
                    <a:lnTo>
                      <a:pt x="28978" y="5323"/>
                    </a:lnTo>
                    <a:lnTo>
                      <a:pt x="28974" y="5373"/>
                    </a:lnTo>
                    <a:lnTo>
                      <a:pt x="28969" y="5422"/>
                    </a:lnTo>
                    <a:lnTo>
                      <a:pt x="28965" y="5447"/>
                    </a:lnTo>
                    <a:lnTo>
                      <a:pt x="28961" y="5471"/>
                    </a:lnTo>
                    <a:lnTo>
                      <a:pt x="28955" y="5495"/>
                    </a:lnTo>
                    <a:lnTo>
                      <a:pt x="28950" y="5518"/>
                    </a:lnTo>
                    <a:lnTo>
                      <a:pt x="28943" y="5542"/>
                    </a:lnTo>
                    <a:lnTo>
                      <a:pt x="28936" y="5565"/>
                    </a:lnTo>
                    <a:lnTo>
                      <a:pt x="28927" y="5588"/>
                    </a:lnTo>
                    <a:lnTo>
                      <a:pt x="28918" y="5610"/>
                    </a:lnTo>
                    <a:lnTo>
                      <a:pt x="28825" y="5605"/>
                    </a:lnTo>
                    <a:lnTo>
                      <a:pt x="28733" y="5603"/>
                    </a:lnTo>
                    <a:lnTo>
                      <a:pt x="28640" y="5603"/>
                    </a:lnTo>
                    <a:lnTo>
                      <a:pt x="28548" y="5605"/>
                    </a:lnTo>
                    <a:lnTo>
                      <a:pt x="28456" y="5610"/>
                    </a:lnTo>
                    <a:lnTo>
                      <a:pt x="28364" y="5617"/>
                    </a:lnTo>
                    <a:lnTo>
                      <a:pt x="28274" y="5625"/>
                    </a:lnTo>
                    <a:lnTo>
                      <a:pt x="28183" y="5637"/>
                    </a:lnTo>
                    <a:lnTo>
                      <a:pt x="28092" y="5649"/>
                    </a:lnTo>
                    <a:lnTo>
                      <a:pt x="28003" y="5665"/>
                    </a:lnTo>
                    <a:lnTo>
                      <a:pt x="27913" y="5682"/>
                    </a:lnTo>
                    <a:lnTo>
                      <a:pt x="27825" y="5702"/>
                    </a:lnTo>
                    <a:lnTo>
                      <a:pt x="27737" y="5725"/>
                    </a:lnTo>
                    <a:lnTo>
                      <a:pt x="27650" y="5749"/>
                    </a:lnTo>
                    <a:lnTo>
                      <a:pt x="27564" y="5776"/>
                    </a:lnTo>
                    <a:lnTo>
                      <a:pt x="27478" y="5805"/>
                    </a:lnTo>
                    <a:lnTo>
                      <a:pt x="27437" y="5821"/>
                    </a:lnTo>
                    <a:lnTo>
                      <a:pt x="27394" y="5836"/>
                    </a:lnTo>
                    <a:lnTo>
                      <a:pt x="27352" y="5853"/>
                    </a:lnTo>
                    <a:lnTo>
                      <a:pt x="27311" y="5870"/>
                    </a:lnTo>
                    <a:lnTo>
                      <a:pt x="27269" y="5887"/>
                    </a:lnTo>
                    <a:lnTo>
                      <a:pt x="27228" y="5906"/>
                    </a:lnTo>
                    <a:lnTo>
                      <a:pt x="27187" y="5925"/>
                    </a:lnTo>
                    <a:lnTo>
                      <a:pt x="27147" y="5945"/>
                    </a:lnTo>
                    <a:lnTo>
                      <a:pt x="27107" y="5964"/>
                    </a:lnTo>
                    <a:lnTo>
                      <a:pt x="27066" y="5985"/>
                    </a:lnTo>
                    <a:lnTo>
                      <a:pt x="27026" y="6007"/>
                    </a:lnTo>
                    <a:lnTo>
                      <a:pt x="26988" y="6029"/>
                    </a:lnTo>
                    <a:lnTo>
                      <a:pt x="26948" y="6051"/>
                    </a:lnTo>
                    <a:lnTo>
                      <a:pt x="26910" y="6075"/>
                    </a:lnTo>
                    <a:lnTo>
                      <a:pt x="26871" y="6098"/>
                    </a:lnTo>
                    <a:lnTo>
                      <a:pt x="26833" y="6123"/>
                    </a:lnTo>
                    <a:lnTo>
                      <a:pt x="26795" y="6148"/>
                    </a:lnTo>
                    <a:lnTo>
                      <a:pt x="26758" y="6173"/>
                    </a:lnTo>
                    <a:lnTo>
                      <a:pt x="26721" y="6199"/>
                    </a:lnTo>
                    <a:lnTo>
                      <a:pt x="26684" y="6226"/>
                    </a:lnTo>
                    <a:lnTo>
                      <a:pt x="26648" y="6253"/>
                    </a:lnTo>
                    <a:lnTo>
                      <a:pt x="26612" y="6281"/>
                    </a:lnTo>
                    <a:lnTo>
                      <a:pt x="26577" y="6309"/>
                    </a:lnTo>
                    <a:lnTo>
                      <a:pt x="26541" y="6338"/>
                    </a:lnTo>
                    <a:lnTo>
                      <a:pt x="26507" y="6368"/>
                    </a:lnTo>
                    <a:lnTo>
                      <a:pt x="26473" y="6398"/>
                    </a:lnTo>
                    <a:lnTo>
                      <a:pt x="26438" y="6430"/>
                    </a:lnTo>
                    <a:lnTo>
                      <a:pt x="26405" y="6462"/>
                    </a:lnTo>
                    <a:lnTo>
                      <a:pt x="26372" y="6494"/>
                    </a:lnTo>
                    <a:lnTo>
                      <a:pt x="26339" y="6526"/>
                    </a:lnTo>
                    <a:lnTo>
                      <a:pt x="26307" y="6560"/>
                    </a:lnTo>
                    <a:lnTo>
                      <a:pt x="26275" y="6594"/>
                    </a:lnTo>
                    <a:lnTo>
                      <a:pt x="26232" y="6643"/>
                    </a:lnTo>
                    <a:lnTo>
                      <a:pt x="26191" y="6694"/>
                    </a:lnTo>
                    <a:lnTo>
                      <a:pt x="26152" y="6744"/>
                    </a:lnTo>
                    <a:lnTo>
                      <a:pt x="26113" y="6796"/>
                    </a:lnTo>
                    <a:lnTo>
                      <a:pt x="26076" y="6848"/>
                    </a:lnTo>
                    <a:lnTo>
                      <a:pt x="26041" y="6901"/>
                    </a:lnTo>
                    <a:lnTo>
                      <a:pt x="26006" y="6954"/>
                    </a:lnTo>
                    <a:lnTo>
                      <a:pt x="25973" y="7008"/>
                    </a:lnTo>
                    <a:lnTo>
                      <a:pt x="25942" y="7063"/>
                    </a:lnTo>
                    <a:lnTo>
                      <a:pt x="25911" y="7119"/>
                    </a:lnTo>
                    <a:lnTo>
                      <a:pt x="25882" y="7174"/>
                    </a:lnTo>
                    <a:lnTo>
                      <a:pt x="25855" y="7231"/>
                    </a:lnTo>
                    <a:lnTo>
                      <a:pt x="25829" y="7287"/>
                    </a:lnTo>
                    <a:lnTo>
                      <a:pt x="25804" y="7344"/>
                    </a:lnTo>
                    <a:lnTo>
                      <a:pt x="25780" y="7403"/>
                    </a:lnTo>
                    <a:lnTo>
                      <a:pt x="25758" y="7461"/>
                    </a:lnTo>
                    <a:lnTo>
                      <a:pt x="25738" y="7519"/>
                    </a:lnTo>
                    <a:lnTo>
                      <a:pt x="25719" y="7578"/>
                    </a:lnTo>
                    <a:lnTo>
                      <a:pt x="25701" y="7637"/>
                    </a:lnTo>
                    <a:lnTo>
                      <a:pt x="25684" y="7697"/>
                    </a:lnTo>
                    <a:lnTo>
                      <a:pt x="25669" y="7757"/>
                    </a:lnTo>
                    <a:lnTo>
                      <a:pt x="25655" y="7817"/>
                    </a:lnTo>
                    <a:lnTo>
                      <a:pt x="25643" y="7877"/>
                    </a:lnTo>
                    <a:lnTo>
                      <a:pt x="25631" y="7938"/>
                    </a:lnTo>
                    <a:lnTo>
                      <a:pt x="25622" y="7998"/>
                    </a:lnTo>
                    <a:lnTo>
                      <a:pt x="25614" y="8058"/>
                    </a:lnTo>
                    <a:lnTo>
                      <a:pt x="25606" y="8120"/>
                    </a:lnTo>
                    <a:lnTo>
                      <a:pt x="25601" y="8180"/>
                    </a:lnTo>
                    <a:lnTo>
                      <a:pt x="25597" y="8242"/>
                    </a:lnTo>
                    <a:lnTo>
                      <a:pt x="25595" y="8303"/>
                    </a:lnTo>
                    <a:lnTo>
                      <a:pt x="25593" y="8363"/>
                    </a:lnTo>
                    <a:lnTo>
                      <a:pt x="25593" y="8425"/>
                    </a:lnTo>
                    <a:lnTo>
                      <a:pt x="25595" y="8486"/>
                    </a:lnTo>
                    <a:lnTo>
                      <a:pt x="25597" y="8547"/>
                    </a:lnTo>
                    <a:lnTo>
                      <a:pt x="25601" y="8608"/>
                    </a:lnTo>
                    <a:lnTo>
                      <a:pt x="25607" y="8668"/>
                    </a:lnTo>
                    <a:lnTo>
                      <a:pt x="25614" y="8729"/>
                    </a:lnTo>
                    <a:lnTo>
                      <a:pt x="25622" y="8789"/>
                    </a:lnTo>
                    <a:lnTo>
                      <a:pt x="25632" y="8849"/>
                    </a:lnTo>
                    <a:lnTo>
                      <a:pt x="25644" y="8910"/>
                    </a:lnTo>
                    <a:lnTo>
                      <a:pt x="25656" y="8969"/>
                    </a:lnTo>
                    <a:lnTo>
                      <a:pt x="25670" y="9028"/>
                    </a:lnTo>
                    <a:lnTo>
                      <a:pt x="25686" y="9088"/>
                    </a:lnTo>
                    <a:lnTo>
                      <a:pt x="25702" y="9146"/>
                    </a:lnTo>
                    <a:lnTo>
                      <a:pt x="25721" y="9204"/>
                    </a:lnTo>
                    <a:lnTo>
                      <a:pt x="25740" y="9263"/>
                    </a:lnTo>
                    <a:lnTo>
                      <a:pt x="25762" y="9320"/>
                    </a:lnTo>
                    <a:lnTo>
                      <a:pt x="25783" y="9377"/>
                    </a:lnTo>
                    <a:lnTo>
                      <a:pt x="25807" y="9434"/>
                    </a:lnTo>
                    <a:lnTo>
                      <a:pt x="25832" y="9490"/>
                    </a:lnTo>
                    <a:lnTo>
                      <a:pt x="25859" y="9546"/>
                    </a:lnTo>
                    <a:lnTo>
                      <a:pt x="25888" y="9601"/>
                    </a:lnTo>
                    <a:lnTo>
                      <a:pt x="25917" y="9655"/>
                    </a:lnTo>
                    <a:lnTo>
                      <a:pt x="25948" y="9709"/>
                    </a:lnTo>
                    <a:lnTo>
                      <a:pt x="25980" y="9762"/>
                    </a:lnTo>
                    <a:lnTo>
                      <a:pt x="26015" y="9815"/>
                    </a:lnTo>
                    <a:lnTo>
                      <a:pt x="26050" y="9867"/>
                    </a:lnTo>
                    <a:lnTo>
                      <a:pt x="26086" y="9918"/>
                    </a:lnTo>
                    <a:lnTo>
                      <a:pt x="26124" y="9969"/>
                    </a:lnTo>
                    <a:lnTo>
                      <a:pt x="26163" y="10018"/>
                    </a:lnTo>
                    <a:lnTo>
                      <a:pt x="26205" y="10067"/>
                    </a:lnTo>
                    <a:lnTo>
                      <a:pt x="26247" y="10116"/>
                    </a:lnTo>
                    <a:lnTo>
                      <a:pt x="26290" y="10163"/>
                    </a:lnTo>
                    <a:lnTo>
                      <a:pt x="26336" y="10210"/>
                    </a:lnTo>
                    <a:lnTo>
                      <a:pt x="26383" y="10254"/>
                    </a:lnTo>
                    <a:lnTo>
                      <a:pt x="26430" y="10298"/>
                    </a:lnTo>
                    <a:lnTo>
                      <a:pt x="26479" y="10340"/>
                    </a:lnTo>
                    <a:lnTo>
                      <a:pt x="26528" y="10380"/>
                    </a:lnTo>
                    <a:lnTo>
                      <a:pt x="26579" y="10419"/>
                    </a:lnTo>
                    <a:lnTo>
                      <a:pt x="26630" y="10456"/>
                    </a:lnTo>
                    <a:lnTo>
                      <a:pt x="26682" y="10492"/>
                    </a:lnTo>
                    <a:lnTo>
                      <a:pt x="26735" y="10525"/>
                    </a:lnTo>
                    <a:lnTo>
                      <a:pt x="26788" y="10557"/>
                    </a:lnTo>
                    <a:lnTo>
                      <a:pt x="26843" y="10588"/>
                    </a:lnTo>
                    <a:lnTo>
                      <a:pt x="26897" y="10618"/>
                    </a:lnTo>
                    <a:lnTo>
                      <a:pt x="26954" y="10645"/>
                    </a:lnTo>
                    <a:lnTo>
                      <a:pt x="27010" y="10671"/>
                    </a:lnTo>
                    <a:lnTo>
                      <a:pt x="27067" y="10695"/>
                    </a:lnTo>
                    <a:lnTo>
                      <a:pt x="27124" y="10718"/>
                    </a:lnTo>
                    <a:lnTo>
                      <a:pt x="27182" y="10738"/>
                    </a:lnTo>
                    <a:lnTo>
                      <a:pt x="27240" y="10758"/>
                    </a:lnTo>
                    <a:lnTo>
                      <a:pt x="27298" y="10776"/>
                    </a:lnTo>
                    <a:lnTo>
                      <a:pt x="27357" y="10792"/>
                    </a:lnTo>
                    <a:lnTo>
                      <a:pt x="27417" y="10807"/>
                    </a:lnTo>
                    <a:lnTo>
                      <a:pt x="27476" y="10821"/>
                    </a:lnTo>
                    <a:lnTo>
                      <a:pt x="27535" y="10832"/>
                    </a:lnTo>
                    <a:lnTo>
                      <a:pt x="27596" y="10841"/>
                    </a:lnTo>
                    <a:lnTo>
                      <a:pt x="27655" y="10850"/>
                    </a:lnTo>
                    <a:lnTo>
                      <a:pt x="27716" y="10857"/>
                    </a:lnTo>
                    <a:lnTo>
                      <a:pt x="27776" y="10862"/>
                    </a:lnTo>
                    <a:lnTo>
                      <a:pt x="27836" y="10865"/>
                    </a:lnTo>
                    <a:lnTo>
                      <a:pt x="27897" y="10867"/>
                    </a:lnTo>
                    <a:lnTo>
                      <a:pt x="27956" y="10868"/>
                    </a:lnTo>
                    <a:lnTo>
                      <a:pt x="28016" y="10867"/>
                    </a:lnTo>
                    <a:lnTo>
                      <a:pt x="28077" y="10864"/>
                    </a:lnTo>
                    <a:lnTo>
                      <a:pt x="28136" y="10860"/>
                    </a:lnTo>
                    <a:lnTo>
                      <a:pt x="28195" y="10854"/>
                    </a:lnTo>
                    <a:lnTo>
                      <a:pt x="28255" y="10847"/>
                    </a:lnTo>
                    <a:lnTo>
                      <a:pt x="28314" y="10838"/>
                    </a:lnTo>
                    <a:lnTo>
                      <a:pt x="28372" y="10828"/>
                    </a:lnTo>
                    <a:lnTo>
                      <a:pt x="28431" y="10815"/>
                    </a:lnTo>
                    <a:lnTo>
                      <a:pt x="28488" y="10802"/>
                    </a:lnTo>
                    <a:lnTo>
                      <a:pt x="28545" y="10786"/>
                    </a:lnTo>
                    <a:lnTo>
                      <a:pt x="28603" y="10770"/>
                    </a:lnTo>
                    <a:lnTo>
                      <a:pt x="28659" y="10752"/>
                    </a:lnTo>
                    <a:lnTo>
                      <a:pt x="28714" y="10732"/>
                    </a:lnTo>
                    <a:lnTo>
                      <a:pt x="28769" y="10710"/>
                    </a:lnTo>
                    <a:lnTo>
                      <a:pt x="28823" y="10687"/>
                    </a:lnTo>
                    <a:lnTo>
                      <a:pt x="28877" y="10662"/>
                    </a:lnTo>
                    <a:lnTo>
                      <a:pt x="28930" y="10636"/>
                    </a:lnTo>
                    <a:lnTo>
                      <a:pt x="28983" y="10609"/>
                    </a:lnTo>
                    <a:lnTo>
                      <a:pt x="29034" y="10580"/>
                    </a:lnTo>
                    <a:lnTo>
                      <a:pt x="29083" y="10549"/>
                    </a:lnTo>
                    <a:lnTo>
                      <a:pt x="29133" y="10517"/>
                    </a:lnTo>
                    <a:lnTo>
                      <a:pt x="29181" y="10482"/>
                    </a:lnTo>
                    <a:lnTo>
                      <a:pt x="29229" y="10447"/>
                    </a:lnTo>
                    <a:lnTo>
                      <a:pt x="29276" y="10411"/>
                    </a:lnTo>
                    <a:lnTo>
                      <a:pt x="29321" y="10372"/>
                    </a:lnTo>
                    <a:lnTo>
                      <a:pt x="29366" y="10332"/>
                    </a:lnTo>
                    <a:lnTo>
                      <a:pt x="29408" y="10291"/>
                    </a:lnTo>
                    <a:lnTo>
                      <a:pt x="29450" y="10247"/>
                    </a:lnTo>
                    <a:lnTo>
                      <a:pt x="29491" y="10202"/>
                    </a:lnTo>
                    <a:lnTo>
                      <a:pt x="29530" y="10157"/>
                    </a:lnTo>
                    <a:lnTo>
                      <a:pt x="29569" y="10109"/>
                    </a:lnTo>
                    <a:lnTo>
                      <a:pt x="29605" y="10060"/>
                    </a:lnTo>
                    <a:lnTo>
                      <a:pt x="29640" y="10009"/>
                    </a:lnTo>
                    <a:lnTo>
                      <a:pt x="29674" y="9957"/>
                    </a:lnTo>
                    <a:lnTo>
                      <a:pt x="29707" y="9903"/>
                    </a:lnTo>
                    <a:lnTo>
                      <a:pt x="29727" y="9868"/>
                    </a:lnTo>
                    <a:lnTo>
                      <a:pt x="29746" y="9833"/>
                    </a:lnTo>
                    <a:lnTo>
                      <a:pt x="29764" y="9798"/>
                    </a:lnTo>
                    <a:lnTo>
                      <a:pt x="29783" y="9761"/>
                    </a:lnTo>
                    <a:lnTo>
                      <a:pt x="29800" y="9726"/>
                    </a:lnTo>
                    <a:lnTo>
                      <a:pt x="29817" y="9688"/>
                    </a:lnTo>
                    <a:lnTo>
                      <a:pt x="29833" y="9652"/>
                    </a:lnTo>
                    <a:lnTo>
                      <a:pt x="29850" y="9614"/>
                    </a:lnTo>
                    <a:lnTo>
                      <a:pt x="29864" y="9577"/>
                    </a:lnTo>
                    <a:lnTo>
                      <a:pt x="29879" y="9538"/>
                    </a:lnTo>
                    <a:lnTo>
                      <a:pt x="29893" y="9501"/>
                    </a:lnTo>
                    <a:lnTo>
                      <a:pt x="29906" y="9462"/>
                    </a:lnTo>
                    <a:lnTo>
                      <a:pt x="29918" y="9424"/>
                    </a:lnTo>
                    <a:lnTo>
                      <a:pt x="29931" y="9384"/>
                    </a:lnTo>
                    <a:lnTo>
                      <a:pt x="29942" y="9346"/>
                    </a:lnTo>
                    <a:lnTo>
                      <a:pt x="29953" y="9306"/>
                    </a:lnTo>
                    <a:lnTo>
                      <a:pt x="29962" y="9267"/>
                    </a:lnTo>
                    <a:lnTo>
                      <a:pt x="29971" y="9227"/>
                    </a:lnTo>
                    <a:lnTo>
                      <a:pt x="29980" y="9188"/>
                    </a:lnTo>
                    <a:lnTo>
                      <a:pt x="29988" y="9147"/>
                    </a:lnTo>
                    <a:lnTo>
                      <a:pt x="29994" y="9108"/>
                    </a:lnTo>
                    <a:lnTo>
                      <a:pt x="30001" y="9068"/>
                    </a:lnTo>
                    <a:lnTo>
                      <a:pt x="30006" y="9027"/>
                    </a:lnTo>
                    <a:lnTo>
                      <a:pt x="30011" y="8988"/>
                    </a:lnTo>
                    <a:lnTo>
                      <a:pt x="30015" y="8947"/>
                    </a:lnTo>
                    <a:lnTo>
                      <a:pt x="30018" y="8908"/>
                    </a:lnTo>
                    <a:lnTo>
                      <a:pt x="30020" y="8867"/>
                    </a:lnTo>
                    <a:lnTo>
                      <a:pt x="30021" y="8827"/>
                    </a:lnTo>
                    <a:lnTo>
                      <a:pt x="30023" y="8787"/>
                    </a:lnTo>
                    <a:lnTo>
                      <a:pt x="30023" y="8747"/>
                    </a:lnTo>
                    <a:lnTo>
                      <a:pt x="30021" y="8707"/>
                    </a:lnTo>
                    <a:lnTo>
                      <a:pt x="30019" y="8667"/>
                    </a:lnTo>
                    <a:lnTo>
                      <a:pt x="30017" y="8628"/>
                    </a:lnTo>
                    <a:lnTo>
                      <a:pt x="30013" y="8588"/>
                    </a:lnTo>
                    <a:lnTo>
                      <a:pt x="30009" y="8549"/>
                    </a:lnTo>
                    <a:lnTo>
                      <a:pt x="30004" y="8509"/>
                    </a:lnTo>
                    <a:lnTo>
                      <a:pt x="29998" y="8471"/>
                    </a:lnTo>
                    <a:lnTo>
                      <a:pt x="29990" y="8432"/>
                    </a:lnTo>
                    <a:lnTo>
                      <a:pt x="29982" y="8394"/>
                    </a:lnTo>
                    <a:lnTo>
                      <a:pt x="29974" y="8355"/>
                    </a:lnTo>
                    <a:lnTo>
                      <a:pt x="29963" y="8317"/>
                    </a:lnTo>
                    <a:lnTo>
                      <a:pt x="29953" y="8279"/>
                    </a:lnTo>
                    <a:lnTo>
                      <a:pt x="29941" y="8242"/>
                    </a:lnTo>
                    <a:lnTo>
                      <a:pt x="29928" y="8204"/>
                    </a:lnTo>
                    <a:lnTo>
                      <a:pt x="29914" y="8168"/>
                    </a:lnTo>
                    <a:lnTo>
                      <a:pt x="29900" y="8130"/>
                    </a:lnTo>
                    <a:lnTo>
                      <a:pt x="29884" y="8095"/>
                    </a:lnTo>
                    <a:lnTo>
                      <a:pt x="29867" y="8058"/>
                    </a:lnTo>
                    <a:lnTo>
                      <a:pt x="29850" y="8023"/>
                    </a:lnTo>
                    <a:lnTo>
                      <a:pt x="29831" y="7989"/>
                    </a:lnTo>
                    <a:lnTo>
                      <a:pt x="29811" y="7954"/>
                    </a:lnTo>
                    <a:lnTo>
                      <a:pt x="29790" y="7920"/>
                    </a:lnTo>
                    <a:lnTo>
                      <a:pt x="29767" y="7887"/>
                    </a:lnTo>
                    <a:lnTo>
                      <a:pt x="29745" y="7853"/>
                    </a:lnTo>
                    <a:lnTo>
                      <a:pt x="29721" y="7821"/>
                    </a:lnTo>
                    <a:lnTo>
                      <a:pt x="29696" y="7789"/>
                    </a:lnTo>
                    <a:lnTo>
                      <a:pt x="29670" y="7758"/>
                    </a:lnTo>
                    <a:lnTo>
                      <a:pt x="29643" y="7726"/>
                    </a:lnTo>
                    <a:lnTo>
                      <a:pt x="29613" y="7696"/>
                    </a:lnTo>
                    <a:lnTo>
                      <a:pt x="29584" y="7666"/>
                    </a:lnTo>
                    <a:lnTo>
                      <a:pt x="29553" y="7637"/>
                    </a:lnTo>
                    <a:lnTo>
                      <a:pt x="29522" y="7609"/>
                    </a:lnTo>
                    <a:lnTo>
                      <a:pt x="29488" y="7581"/>
                    </a:lnTo>
                    <a:lnTo>
                      <a:pt x="29454" y="7554"/>
                    </a:lnTo>
                    <a:lnTo>
                      <a:pt x="29417" y="7517"/>
                    </a:lnTo>
                    <a:lnTo>
                      <a:pt x="29384" y="7487"/>
                    </a:lnTo>
                    <a:lnTo>
                      <a:pt x="29355" y="7461"/>
                    </a:lnTo>
                    <a:lnTo>
                      <a:pt x="29331" y="7439"/>
                    </a:lnTo>
                    <a:lnTo>
                      <a:pt x="29297" y="7412"/>
                    </a:lnTo>
                    <a:lnTo>
                      <a:pt x="29285" y="7403"/>
                    </a:lnTo>
                    <a:close/>
                  </a:path>
                </a:pathLst>
              </a:custGeom>
              <a:solidFill>
                <a:srgbClr val="FFF2CC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Ins="252000" anchor="ctr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2736A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pic>
            <p:nvPicPr>
              <p:cNvPr id="43" name="图片 8">
                <a:extLst>
                  <a:ext uri="{FF2B5EF4-FFF2-40B4-BE49-F238E27FC236}">
                    <a16:creationId xmlns:a16="http://schemas.microsoft.com/office/drawing/2014/main" id="{AC724B8F-74E1-45B7-BF08-FCEB0009244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</a:blip>
              <a:srcRect t="18341" r="17085" b="26262"/>
              <a:stretch/>
            </p:blipFill>
            <p:spPr>
              <a:xfrm>
                <a:off x="8066264" y="672007"/>
                <a:ext cx="2390094" cy="1596877"/>
              </a:xfrm>
              <a:prstGeom prst="rect">
                <a:avLst/>
              </a:prstGeom>
            </p:spPr>
          </p:pic>
        </p:grpSp>
        <p:sp>
          <p:nvSpPr>
            <p:cNvPr id="41" name="文本框 28">
              <a:extLst>
                <a:ext uri="{FF2B5EF4-FFF2-40B4-BE49-F238E27FC236}">
                  <a16:creationId xmlns:a16="http://schemas.microsoft.com/office/drawing/2014/main" id="{9868568D-7CE7-48CD-9EAD-23EF85E5D240}"/>
                </a:ext>
              </a:extLst>
            </p:cNvPr>
            <p:cNvSpPr txBox="1"/>
            <p:nvPr/>
          </p:nvSpPr>
          <p:spPr>
            <a:xfrm>
              <a:off x="852110" y="468365"/>
              <a:ext cx="840920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7200" b="0" i="0" u="none" strike="noStrike" kern="1200" cap="none" spc="0" normalizeH="0" baseline="0" noProof="0" dirty="0">
                  <a:ln>
                    <a:solidFill>
                      <a:prstClr val="black"/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</a:rPr>
                <a:t>32 : 4 = ..?..</a:t>
              </a:r>
              <a:endParaRPr kumimoji="0" lang="zh-CN" altLang="en-US" sz="72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微软雅黑" panose="020B0503020204020204" pitchFamily="34" charset="-122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1804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3">
            <a:lum contrast="20000"/>
          </a:blip>
          <a:srcRect b="83242"/>
          <a:stretch>
            <a:fillRect/>
          </a:stretch>
        </p:blipFill>
        <p:spPr>
          <a:xfrm>
            <a:off x="-330564" y="6468838"/>
            <a:ext cx="12600000" cy="396420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2" name="Freeform 8"/>
          <p:cNvSpPr/>
          <p:nvPr/>
        </p:nvSpPr>
        <p:spPr bwMode="auto">
          <a:xfrm>
            <a:off x="2749843" y="1509100"/>
            <a:ext cx="6692314" cy="3782143"/>
          </a:xfrm>
          <a:custGeom>
            <a:avLst/>
            <a:gdLst>
              <a:gd name="T0" fmla="*/ 2634 w 2634"/>
              <a:gd name="T1" fmla="*/ 1344 h 1701"/>
              <a:gd name="T2" fmla="*/ 2435 w 2634"/>
              <a:gd name="T3" fmla="*/ 1025 h 1701"/>
              <a:gd name="T4" fmla="*/ 2485 w 2634"/>
              <a:gd name="T5" fmla="*/ 885 h 1701"/>
              <a:gd name="T6" fmla="*/ 2260 w 2634"/>
              <a:gd name="T7" fmla="*/ 660 h 1701"/>
              <a:gd name="T8" fmla="*/ 2209 w 2634"/>
              <a:gd name="T9" fmla="*/ 666 h 1701"/>
              <a:gd name="T10" fmla="*/ 2209 w 2634"/>
              <a:gd name="T11" fmla="*/ 659 h 1701"/>
              <a:gd name="T12" fmla="*/ 1932 w 2634"/>
              <a:gd name="T13" fmla="*/ 382 h 1701"/>
              <a:gd name="T14" fmla="*/ 1899 w 2634"/>
              <a:gd name="T15" fmla="*/ 384 h 1701"/>
              <a:gd name="T16" fmla="*/ 1396 w 2634"/>
              <a:gd name="T17" fmla="*/ 0 h 1701"/>
              <a:gd name="T18" fmla="*/ 963 w 2634"/>
              <a:gd name="T19" fmla="*/ 231 h 1701"/>
              <a:gd name="T20" fmla="*/ 789 w 2634"/>
              <a:gd name="T21" fmla="*/ 191 h 1701"/>
              <a:gd name="T22" fmla="*/ 382 w 2634"/>
              <a:gd name="T23" fmla="*/ 598 h 1701"/>
              <a:gd name="T24" fmla="*/ 382 w 2634"/>
              <a:gd name="T25" fmla="*/ 604 h 1701"/>
              <a:gd name="T26" fmla="*/ 0 w 2634"/>
              <a:gd name="T27" fmla="*/ 1137 h 1701"/>
              <a:gd name="T28" fmla="*/ 564 w 2634"/>
              <a:gd name="T29" fmla="*/ 1701 h 1701"/>
              <a:gd name="T30" fmla="*/ 2290 w 2634"/>
              <a:gd name="T31" fmla="*/ 1701 h 1701"/>
              <a:gd name="T32" fmla="*/ 2290 w 2634"/>
              <a:gd name="T33" fmla="*/ 1700 h 1701"/>
              <a:gd name="T34" fmla="*/ 2634 w 2634"/>
              <a:gd name="T35" fmla="*/ 1344 h 1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634" h="1701">
                <a:moveTo>
                  <a:pt x="2634" y="1344"/>
                </a:moveTo>
                <a:cubicBezTo>
                  <a:pt x="2634" y="1204"/>
                  <a:pt x="2553" y="1084"/>
                  <a:pt x="2435" y="1025"/>
                </a:cubicBezTo>
                <a:cubicBezTo>
                  <a:pt x="2466" y="987"/>
                  <a:pt x="2485" y="938"/>
                  <a:pt x="2485" y="885"/>
                </a:cubicBezTo>
                <a:cubicBezTo>
                  <a:pt x="2485" y="761"/>
                  <a:pt x="2384" y="660"/>
                  <a:pt x="2260" y="660"/>
                </a:cubicBezTo>
                <a:cubicBezTo>
                  <a:pt x="2242" y="660"/>
                  <a:pt x="2225" y="663"/>
                  <a:pt x="2209" y="666"/>
                </a:cubicBezTo>
                <a:cubicBezTo>
                  <a:pt x="2209" y="664"/>
                  <a:pt x="2209" y="662"/>
                  <a:pt x="2209" y="659"/>
                </a:cubicBezTo>
                <a:cubicBezTo>
                  <a:pt x="2209" y="506"/>
                  <a:pt x="2085" y="382"/>
                  <a:pt x="1932" y="382"/>
                </a:cubicBezTo>
                <a:cubicBezTo>
                  <a:pt x="1921" y="382"/>
                  <a:pt x="1910" y="383"/>
                  <a:pt x="1899" y="384"/>
                </a:cubicBezTo>
                <a:cubicBezTo>
                  <a:pt x="1839" y="163"/>
                  <a:pt x="1637" y="0"/>
                  <a:pt x="1396" y="0"/>
                </a:cubicBezTo>
                <a:cubicBezTo>
                  <a:pt x="1216" y="0"/>
                  <a:pt x="1057" y="91"/>
                  <a:pt x="963" y="231"/>
                </a:cubicBezTo>
                <a:cubicBezTo>
                  <a:pt x="910" y="206"/>
                  <a:pt x="851" y="191"/>
                  <a:pt x="789" y="191"/>
                </a:cubicBezTo>
                <a:cubicBezTo>
                  <a:pt x="564" y="191"/>
                  <a:pt x="382" y="373"/>
                  <a:pt x="382" y="598"/>
                </a:cubicBezTo>
                <a:cubicBezTo>
                  <a:pt x="382" y="600"/>
                  <a:pt x="382" y="602"/>
                  <a:pt x="382" y="604"/>
                </a:cubicBezTo>
                <a:cubicBezTo>
                  <a:pt x="160" y="679"/>
                  <a:pt x="0" y="889"/>
                  <a:pt x="0" y="1137"/>
                </a:cubicBezTo>
                <a:cubicBezTo>
                  <a:pt x="0" y="1448"/>
                  <a:pt x="252" y="1701"/>
                  <a:pt x="564" y="1701"/>
                </a:cubicBezTo>
                <a:cubicBezTo>
                  <a:pt x="2290" y="1701"/>
                  <a:pt x="2290" y="1701"/>
                  <a:pt x="2290" y="1701"/>
                </a:cubicBezTo>
                <a:cubicBezTo>
                  <a:pt x="2290" y="1700"/>
                  <a:pt x="2290" y="1700"/>
                  <a:pt x="2290" y="1700"/>
                </a:cubicBezTo>
                <a:cubicBezTo>
                  <a:pt x="2481" y="1693"/>
                  <a:pt x="2634" y="1537"/>
                  <a:pt x="2634" y="1344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63500">
            <a:solidFill>
              <a:srgbClr val="F141CF"/>
            </a:solidFill>
            <a:rou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3901290" y="3288782"/>
            <a:ext cx="3991157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>
                <a:ln w="0">
                  <a:noFill/>
                </a:ln>
                <a:solidFill>
                  <a:srgbClr val="3B2172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rPr>
              <a:t>LUYỆN</a:t>
            </a:r>
            <a:r>
              <a:rPr kumimoji="0" lang="en-US" altLang="zh-CN" sz="6600" b="1" i="0" u="none" strike="noStrike" kern="1200" cap="none" spc="0" normalizeH="0" noProof="0" dirty="0">
                <a:ln w="0">
                  <a:noFill/>
                </a:ln>
                <a:solidFill>
                  <a:srgbClr val="3B2172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rPr>
              <a:t> TẬP</a:t>
            </a:r>
            <a:endParaRPr kumimoji="0" lang="zh-CN" altLang="en-US" sz="6600" b="1" i="0" u="none" strike="noStrike" kern="1200" cap="none" spc="0" normalizeH="0" baseline="0" noProof="0" dirty="0">
              <a:ln w="0">
                <a:noFill/>
              </a:ln>
              <a:solidFill>
                <a:srgbClr val="3B2172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5269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1" presetID="15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 fmla="#ppt_x+(cos(-2*pi*(1-$))*-#ppt_x-sin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+(sin(-2*pi*(1-$))*-#ppt_x+cos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3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23" presetID="15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 fmla="#ppt_x+(cos(-2*pi*(1-$))*-#ppt_x-sin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+(sin(-2*pi*(1-$))*-#ppt_x+cos(-2*pi*(1-$))*(1-#ppt_y))*(1-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4" grpId="0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3">
            <a:lum contrast="20000"/>
          </a:blip>
          <a:srcRect b="83242"/>
          <a:stretch>
            <a:fillRect/>
          </a:stretch>
        </p:blipFill>
        <p:spPr>
          <a:xfrm>
            <a:off x="-330564" y="6468838"/>
            <a:ext cx="12600000" cy="396420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52902F94-C396-4D79-AFFB-9C105098CB05}"/>
              </a:ext>
            </a:extLst>
          </p:cNvPr>
          <p:cNvGrpSpPr/>
          <p:nvPr/>
        </p:nvGrpSpPr>
        <p:grpSpPr>
          <a:xfrm>
            <a:off x="610869" y="0"/>
            <a:ext cx="10800081" cy="6383205"/>
            <a:chOff x="6546822" y="3198441"/>
            <a:chExt cx="2507644" cy="843563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352707D2-CFAF-4935-B78F-9BAEBE9B0AD4}"/>
                </a:ext>
              </a:extLst>
            </p:cNvPr>
            <p:cNvSpPr/>
            <p:nvPr/>
          </p:nvSpPr>
          <p:spPr>
            <a:xfrm>
              <a:off x="6546822" y="3272563"/>
              <a:ext cx="2507644" cy="769441"/>
            </a:xfrm>
            <a:prstGeom prst="roundRect">
              <a:avLst/>
            </a:prstGeom>
            <a:solidFill>
              <a:srgbClr val="FFF2CC"/>
            </a:solidFill>
            <a:ln>
              <a:solidFill>
                <a:srgbClr val="FFF2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B2FECD0-F5B8-42FC-A4D9-C5C5414F2C0C}"/>
                </a:ext>
              </a:extLst>
            </p:cNvPr>
            <p:cNvSpPr txBox="1"/>
            <p:nvPr/>
          </p:nvSpPr>
          <p:spPr>
            <a:xfrm>
              <a:off x="6546824" y="3198441"/>
              <a:ext cx="2507641" cy="146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9" name="Picture 4">
            <a:extLst>
              <a:ext uri="{FF2B5EF4-FFF2-40B4-BE49-F238E27FC236}">
                <a16:creationId xmlns:a16="http://schemas.microsoft.com/office/drawing/2014/main" id="{21220FE2-6B30-4BFB-AE09-0CA053B0961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2550428" y="751943"/>
            <a:ext cx="1088195" cy="1088195"/>
          </a:xfrm>
          <a:prstGeom prst="rect">
            <a:avLst/>
          </a:prstGeom>
        </p:spPr>
      </p:pic>
      <p:sp>
        <p:nvSpPr>
          <p:cNvPr id="10" name="Hộp Văn bản 120">
            <a:extLst>
              <a:ext uri="{FF2B5EF4-FFF2-40B4-BE49-F238E27FC236}">
                <a16:creationId xmlns:a16="http://schemas.microsoft.com/office/drawing/2014/main" id="{47D57894-0D0A-4DCA-A032-0527C0FDEE41}"/>
              </a:ext>
            </a:extLst>
          </p:cNvPr>
          <p:cNvSpPr txBox="1"/>
          <p:nvPr/>
        </p:nvSpPr>
        <p:spPr>
          <a:xfrm>
            <a:off x="3793515" y="949693"/>
            <a:ext cx="1342034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4267" b="1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Tính</a:t>
            </a:r>
            <a:endParaRPr lang="en-US" sz="4267" b="1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11" name="Hình ảnh 18">
            <a:extLst>
              <a:ext uri="{FF2B5EF4-FFF2-40B4-BE49-F238E27FC236}">
                <a16:creationId xmlns:a16="http://schemas.microsoft.com/office/drawing/2014/main" id="{B0179949-60AF-4B8E-AEE1-B55FD0D4A00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86815" y="2317329"/>
            <a:ext cx="2806700" cy="3149600"/>
          </a:xfrm>
          <a:prstGeom prst="rect">
            <a:avLst/>
          </a:prstGeom>
        </p:spPr>
      </p:pic>
      <p:pic>
        <p:nvPicPr>
          <p:cNvPr id="13" name="Hình ảnh 19">
            <a:extLst>
              <a:ext uri="{FF2B5EF4-FFF2-40B4-BE49-F238E27FC236}">
                <a16:creationId xmlns:a16="http://schemas.microsoft.com/office/drawing/2014/main" id="{5B384C00-6079-49C4-9881-8D498D8F9F2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469115" y="2321134"/>
            <a:ext cx="2959100" cy="3136900"/>
          </a:xfrm>
          <a:prstGeom prst="rect">
            <a:avLst/>
          </a:prstGeom>
        </p:spPr>
      </p:pic>
      <p:pic>
        <p:nvPicPr>
          <p:cNvPr id="15" name="Hình ảnh 20">
            <a:extLst>
              <a:ext uri="{FF2B5EF4-FFF2-40B4-BE49-F238E27FC236}">
                <a16:creationId xmlns:a16="http://schemas.microsoft.com/office/drawing/2014/main" id="{D9B87ED2-BA21-4468-9BFD-7B99CD8753E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938067" y="2315033"/>
            <a:ext cx="2870200" cy="3098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4061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0264" y="626101"/>
            <a:ext cx="5467523" cy="5359685"/>
            <a:chOff x="2525492" y="523591"/>
            <a:chExt cx="5991669" cy="5873493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5492" y="523591"/>
              <a:ext cx="5991669" cy="5873493"/>
              <a:chOff x="2525492" y="389367"/>
              <a:chExt cx="5991669" cy="5873493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89367"/>
                <a:ext cx="5912092" cy="5873493"/>
                <a:chOff x="2605069" y="389367"/>
                <a:chExt cx="5912092" cy="5873493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Việt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Anh 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 Diệp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Tiến Dũng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Đăng 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 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824349" y="4360279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 Hà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 Hân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6786840" y="3953057"/>
                  <a:ext cx="155233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Hương Giang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 Hân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Huy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 Minh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351502" y="5119165"/>
                  <a:ext cx="151712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Huyền My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025393" y="5372276"/>
                  <a:ext cx="144388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 My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 Phong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Phú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806177" y="4381995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An Phú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Song Toàn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Q. Thái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Thư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8410" y="2612551"/>
                  <a:ext cx="144507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 Trang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386262" y="113708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 An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777007" y="978562"/>
                  <a:ext cx="122976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 An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Hải Đăng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5492" y="3292325"/>
                <a:ext cx="1450886" cy="3372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Duy Thành</a:t>
                </a:r>
                <a:endPara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endParaRP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Minh Nhật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4 x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20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20 :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5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14111634"/>
  <p:tag name="MH_LIBRARY" val="GRAPHIC"/>
  <p:tag name="MH_TYPE" val="SubTitle"/>
  <p:tag name="MH_ORDER" val="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14111634"/>
  <p:tag name="MH_LIBRARY" val="GRAPHIC"/>
  <p:tag name="MH_TYPE" val="SubTitle"/>
  <p:tag name="MH_ORDER" val="1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29</TotalTime>
  <Words>1196</Words>
  <Application>Microsoft Office PowerPoint</Application>
  <PresentationFormat>Widescreen</PresentationFormat>
  <Paragraphs>454</Paragraphs>
  <Slides>30</Slides>
  <Notes>20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30</vt:i4>
      </vt:variant>
    </vt:vector>
  </HeadingPairs>
  <TitlesOfParts>
    <vt:vector size="38" baseType="lpstr">
      <vt:lpstr>等线</vt:lpstr>
      <vt:lpstr>微软雅黑</vt:lpstr>
      <vt:lpstr>Arial</vt:lpstr>
      <vt:lpstr>Calibri</vt:lpstr>
      <vt:lpstr>Cambria Math</vt:lpstr>
      <vt:lpstr>Times New Roman</vt:lpstr>
      <vt:lpstr>Office 主题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Hà Nguyễn Thị Thu</cp:lastModifiedBy>
  <cp:revision>21</cp:revision>
  <dcterms:created xsi:type="dcterms:W3CDTF">2022-10-01T01:49:49Z</dcterms:created>
  <dcterms:modified xsi:type="dcterms:W3CDTF">2022-10-08T16:00:41Z</dcterms:modified>
</cp:coreProperties>
</file>