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07" r:id="rId3"/>
    <p:sldMasterId id="2147483719" r:id="rId4"/>
  </p:sldMasterIdLst>
  <p:notesMasterIdLst>
    <p:notesMasterId r:id="rId24"/>
  </p:notesMasterIdLst>
  <p:sldIdLst>
    <p:sldId id="314" r:id="rId5"/>
    <p:sldId id="471" r:id="rId6"/>
    <p:sldId id="297" r:id="rId7"/>
    <p:sldId id="470" r:id="rId8"/>
    <p:sldId id="503" r:id="rId9"/>
    <p:sldId id="479" r:id="rId10"/>
    <p:sldId id="495" r:id="rId11"/>
    <p:sldId id="514" r:id="rId12"/>
    <p:sldId id="515" r:id="rId13"/>
    <p:sldId id="291" r:id="rId14"/>
    <p:sldId id="510" r:id="rId15"/>
    <p:sldId id="270" r:id="rId16"/>
    <p:sldId id="516" r:id="rId17"/>
    <p:sldId id="517" r:id="rId18"/>
    <p:sldId id="518" r:id="rId19"/>
    <p:sldId id="285" r:id="rId20"/>
    <p:sldId id="519" r:id="rId21"/>
    <p:sldId id="496" r:id="rId22"/>
    <p:sldId id="5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FEE66-870B-409A-BF1F-DF40B778D52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FC76A-7E65-4778-B2A5-91C16D10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2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2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fd3b32a089_1_2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fd3b32a089_1_2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55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fd3b32a08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fd3b32a089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02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3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7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" name="Google Shape;25;p2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1" name="Google Shape;51;p2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35667" y="1845100"/>
            <a:ext cx="7720800" cy="2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2623233" y="5003900"/>
            <a:ext cx="6945600" cy="34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57" name="Google Shape;57;p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" name="Google Shape;71;p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2" name="Google Shape;72;p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7" name="Google Shape;97;p3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981567" y="2832233"/>
            <a:ext cx="622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743100" y="4512233"/>
            <a:ext cx="67056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 idx="2" hasCustomPrompt="1"/>
          </p:nvPr>
        </p:nvSpPr>
        <p:spPr>
          <a:xfrm>
            <a:off x="5439967" y="848433"/>
            <a:ext cx="131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0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4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3" name="Google Shape;103;p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4" name="Google Shape;104;p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" name="Google Shape;118;p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9" name="Google Shape;119;p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" name="Google Shape;144;p4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4"/>
          <p:cNvSpPr txBox="1">
            <a:spLocks noGrp="1"/>
          </p:cNvSpPr>
          <p:nvPr>
            <p:ph type="subTitle" idx="1"/>
          </p:nvPr>
        </p:nvSpPr>
        <p:spPr>
          <a:xfrm>
            <a:off x="952400" y="1461033"/>
            <a:ext cx="10287200" cy="45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0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98" name="Google Shape;198;p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99" name="Google Shape;199;p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Google Shape;213;p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14" name="Google Shape;214;p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9" name="Google Shape;239;p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34" name="Google Shape;334;p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35" name="Google Shape;335;p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50" name="Google Shape;350;p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5" name="Google Shape;375;p9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9"/>
          <p:cNvSpPr txBox="1">
            <a:spLocks noGrp="1"/>
          </p:cNvSpPr>
          <p:nvPr>
            <p:ph type="title"/>
          </p:nvPr>
        </p:nvSpPr>
        <p:spPr>
          <a:xfrm>
            <a:off x="3779400" y="1932169"/>
            <a:ext cx="46332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3192000" y="2948800"/>
            <a:ext cx="58080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5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1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82" name="Google Shape;382;p11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83" name="Google Shape;383;p11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7" name="Google Shape;397;p11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98" name="Google Shape;398;p11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1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1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1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1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1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1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1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1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1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1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1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1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1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1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1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1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1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1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1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3" name="Google Shape;423;p11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hasCustomPrompt="1"/>
          </p:nvPr>
        </p:nvSpPr>
        <p:spPr>
          <a:xfrm>
            <a:off x="1953400" y="1942783"/>
            <a:ext cx="8285200" cy="1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425" name="Google Shape;425;p11"/>
          <p:cNvSpPr txBox="1">
            <a:spLocks noGrp="1"/>
          </p:cNvSpPr>
          <p:nvPr>
            <p:ph type="subTitle" idx="1"/>
          </p:nvPr>
        </p:nvSpPr>
        <p:spPr>
          <a:xfrm>
            <a:off x="2744800" y="4275007"/>
            <a:ext cx="6702400" cy="3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1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429" name="Google Shape;429;p1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430" name="Google Shape;430;p1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1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445" name="Google Shape;445;p1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1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1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1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1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1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70" name="Google Shape;470;p13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/>
          </p:nvPr>
        </p:nvSpPr>
        <p:spPr>
          <a:xfrm>
            <a:off x="3931200" y="1706241"/>
            <a:ext cx="4329600" cy="1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1"/>
          </p:nvPr>
        </p:nvSpPr>
        <p:spPr>
          <a:xfrm>
            <a:off x="3553600" y="3746008"/>
            <a:ext cx="50848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9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614" name="Google Shape;614;p1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615" name="Google Shape;615;p1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29" name="Google Shape;629;p1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630" name="Google Shape;630;p1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5" name="Google Shape;655;p1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7"/>
          <p:cNvSpPr txBox="1">
            <a:spLocks noGrp="1"/>
          </p:cNvSpPr>
          <p:nvPr>
            <p:ph type="title"/>
          </p:nvPr>
        </p:nvSpPr>
        <p:spPr>
          <a:xfrm>
            <a:off x="2698833" y="189496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17"/>
          <p:cNvSpPr txBox="1">
            <a:spLocks noGrp="1"/>
          </p:cNvSpPr>
          <p:nvPr>
            <p:ph type="title" idx="2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7"/>
          <p:cNvSpPr txBox="1">
            <a:spLocks noGrp="1"/>
          </p:cNvSpPr>
          <p:nvPr>
            <p:ph type="title" idx="3" hasCustomPrompt="1"/>
          </p:nvPr>
        </p:nvSpPr>
        <p:spPr>
          <a:xfrm>
            <a:off x="1649400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7"/>
          <p:cNvSpPr txBox="1">
            <a:spLocks noGrp="1"/>
          </p:cNvSpPr>
          <p:nvPr>
            <p:ph type="subTitle" idx="1"/>
          </p:nvPr>
        </p:nvSpPr>
        <p:spPr>
          <a:xfrm>
            <a:off x="2698833" y="2467796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7"/>
          <p:cNvSpPr txBox="1">
            <a:spLocks noGrp="1"/>
          </p:cNvSpPr>
          <p:nvPr>
            <p:ph type="title" idx="4" hasCustomPrompt="1"/>
          </p:nvPr>
        </p:nvSpPr>
        <p:spPr>
          <a:xfrm>
            <a:off x="6337167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1" name="Google Shape;661;p17"/>
          <p:cNvSpPr txBox="1">
            <a:spLocks noGrp="1"/>
          </p:cNvSpPr>
          <p:nvPr>
            <p:ph type="subTitle" idx="5"/>
          </p:nvPr>
        </p:nvSpPr>
        <p:spPr>
          <a:xfrm>
            <a:off x="7386600" y="2467800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7"/>
          <p:cNvSpPr txBox="1">
            <a:spLocks noGrp="1"/>
          </p:cNvSpPr>
          <p:nvPr>
            <p:ph type="title" idx="6"/>
          </p:nvPr>
        </p:nvSpPr>
        <p:spPr>
          <a:xfrm>
            <a:off x="7386600" y="1894972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17"/>
          <p:cNvSpPr txBox="1">
            <a:spLocks noGrp="1"/>
          </p:cNvSpPr>
          <p:nvPr>
            <p:ph type="title" idx="7" hasCustomPrompt="1"/>
          </p:nvPr>
        </p:nvSpPr>
        <p:spPr>
          <a:xfrm>
            <a:off x="1649400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4" name="Google Shape;664;p17"/>
          <p:cNvSpPr txBox="1">
            <a:spLocks noGrp="1"/>
          </p:cNvSpPr>
          <p:nvPr>
            <p:ph type="subTitle" idx="8"/>
          </p:nvPr>
        </p:nvSpPr>
        <p:spPr>
          <a:xfrm>
            <a:off x="2698833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7"/>
          <p:cNvSpPr txBox="1">
            <a:spLocks noGrp="1"/>
          </p:cNvSpPr>
          <p:nvPr>
            <p:ph type="title" idx="9"/>
          </p:nvPr>
        </p:nvSpPr>
        <p:spPr>
          <a:xfrm>
            <a:off x="2698833" y="413383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6" name="Google Shape;666;p17"/>
          <p:cNvSpPr txBox="1">
            <a:spLocks noGrp="1"/>
          </p:cNvSpPr>
          <p:nvPr>
            <p:ph type="title" idx="13" hasCustomPrompt="1"/>
          </p:nvPr>
        </p:nvSpPr>
        <p:spPr>
          <a:xfrm>
            <a:off x="6337167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7" name="Google Shape;667;p17"/>
          <p:cNvSpPr txBox="1">
            <a:spLocks noGrp="1"/>
          </p:cNvSpPr>
          <p:nvPr>
            <p:ph type="subTitle" idx="14"/>
          </p:nvPr>
        </p:nvSpPr>
        <p:spPr>
          <a:xfrm>
            <a:off x="7386600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 idx="15"/>
          </p:nvPr>
        </p:nvSpPr>
        <p:spPr>
          <a:xfrm>
            <a:off x="7386600" y="4133839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8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728" name="Google Shape;728;p1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729" name="Google Shape;729;p1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3" name="Google Shape;743;p1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44" name="Google Shape;744;p1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1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69" name="Google Shape;769;p19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9"/>
          <p:cNvSpPr txBox="1">
            <a:spLocks noGrp="1"/>
          </p:cNvSpPr>
          <p:nvPr>
            <p:ph type="subTitle" idx="1"/>
          </p:nvPr>
        </p:nvSpPr>
        <p:spPr>
          <a:xfrm>
            <a:off x="952420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9"/>
          <p:cNvSpPr txBox="1">
            <a:spLocks noGrp="1"/>
          </p:cNvSpPr>
          <p:nvPr>
            <p:ph type="title" idx="2"/>
          </p:nvPr>
        </p:nvSpPr>
        <p:spPr>
          <a:xfrm>
            <a:off x="952400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3" name="Google Shape;773;p19"/>
          <p:cNvSpPr txBox="1">
            <a:spLocks noGrp="1"/>
          </p:cNvSpPr>
          <p:nvPr>
            <p:ph type="subTitle" idx="3"/>
          </p:nvPr>
        </p:nvSpPr>
        <p:spPr>
          <a:xfrm>
            <a:off x="952420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9"/>
          <p:cNvSpPr txBox="1">
            <a:spLocks noGrp="1"/>
          </p:cNvSpPr>
          <p:nvPr>
            <p:ph type="title" idx="4"/>
          </p:nvPr>
        </p:nvSpPr>
        <p:spPr>
          <a:xfrm>
            <a:off x="952400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5" name="Google Shape;775;p19"/>
          <p:cNvSpPr txBox="1">
            <a:spLocks noGrp="1"/>
          </p:cNvSpPr>
          <p:nvPr>
            <p:ph type="subTitle" idx="5"/>
          </p:nvPr>
        </p:nvSpPr>
        <p:spPr>
          <a:xfrm>
            <a:off x="8014853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title" idx="6"/>
          </p:nvPr>
        </p:nvSpPr>
        <p:spPr>
          <a:xfrm>
            <a:off x="8014833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7" name="Google Shape;777;p19"/>
          <p:cNvSpPr txBox="1">
            <a:spLocks noGrp="1"/>
          </p:cNvSpPr>
          <p:nvPr>
            <p:ph type="subTitle" idx="7"/>
          </p:nvPr>
        </p:nvSpPr>
        <p:spPr>
          <a:xfrm>
            <a:off x="8014853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9"/>
          <p:cNvSpPr txBox="1">
            <a:spLocks noGrp="1"/>
          </p:cNvSpPr>
          <p:nvPr>
            <p:ph type="title" idx="8"/>
          </p:nvPr>
        </p:nvSpPr>
        <p:spPr>
          <a:xfrm>
            <a:off x="8014833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982" name="Google Shape;982;p2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983" name="Google Shape;983;p2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2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2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7" name="Google Shape;997;p2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998" name="Google Shape;998;p2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2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2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2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2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3" name="Google Shape;1023;p24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1"/>
          </p:nvPr>
        </p:nvSpPr>
        <p:spPr>
          <a:xfrm>
            <a:off x="2252800" y="2154900"/>
            <a:ext cx="76864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title"/>
          </p:nvPr>
        </p:nvSpPr>
        <p:spPr>
          <a:xfrm>
            <a:off x="3274200" y="4079100"/>
            <a:ext cx="564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8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2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75" name="Google Shape;1075;p2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76" name="Google Shape;1076;p2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0" name="Google Shape;1090;p2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091" name="Google Shape;1091;p2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2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2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2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2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6" name="Google Shape;1116;p2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74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2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119" name="Google Shape;1119;p2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20" name="Google Shape;1120;p2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4" name="Google Shape;1134;p2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35" name="Google Shape;1135;p2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2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2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60" name="Google Shape;1160;p2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61" name="Google Shape;116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">
            <a:off x="10203445" y="216097"/>
            <a:ext cx="2380987" cy="18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1074">
            <a:off x="9356018" y="5288463"/>
            <a:ext cx="2763133" cy="214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74" y="638963"/>
            <a:ext cx="1765220" cy="1423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470CB32-EC59-4E8D-9F67-3EB62F91F5C4}"/>
              </a:ext>
            </a:extLst>
          </p:cNvPr>
          <p:cNvGrpSpPr/>
          <p:nvPr userDrawn="1"/>
        </p:nvGrpSpPr>
        <p:grpSpPr>
          <a:xfrm>
            <a:off x="-9760144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77051AC-143C-4C42-8BA3-53C1BF5B3F3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57ECB599-2E33-473E-AA0B-C4E398EA19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5246C1C-0FF9-43CE-98FB-74632C76535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BA69AEE-4C6B-49EE-AD72-B7F83D8BD70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F0785663-5CED-4F28-8305-16D8186968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0306ED-C639-49DB-99C6-9E116158E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20BB80-8ABA-4283-927C-E842BA79983E}"/>
              </a:ext>
            </a:extLst>
          </p:cNvPr>
          <p:cNvGrpSpPr/>
          <p:nvPr userDrawn="1"/>
        </p:nvGrpSpPr>
        <p:grpSpPr>
          <a:xfrm>
            <a:off x="3644052" y="-5350836"/>
            <a:ext cx="4382349" cy="2551747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D9BE45A-BC56-480D-A920-BB35C5A629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C6C91566-6670-4A82-BD3E-70BE986ECF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6A5B232-8487-4327-80CC-6FE77426A0D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CC1B139C-5B4B-4806-946B-3C1EB02577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9142C550-FC05-4B99-9E2D-8958EC973D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A0C7B65-3188-4289-849B-420AD1995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6800CB6-41F5-4FCF-92B8-B19376E15CC4}"/>
              </a:ext>
            </a:extLst>
          </p:cNvPr>
          <p:cNvGrpSpPr/>
          <p:nvPr userDrawn="1"/>
        </p:nvGrpSpPr>
        <p:grpSpPr>
          <a:xfrm>
            <a:off x="18276357" y="2574832"/>
            <a:ext cx="4382349" cy="2551747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FA3CB67-1C1D-4BA5-8186-18FDF9396BF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D9E8BBAF-76D5-41AA-983E-13949B77B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1F3FD7F-CC27-4358-8468-CDE2175301F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6CEC5357-6599-47CA-8FCD-07916AC36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DC571F5F-5340-47DA-817A-1E7AA0FF4E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E5F9A4F-E6A3-413A-B050-73568E48D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0BC59C5-65FB-492E-8138-0F53F924A38A}"/>
              </a:ext>
            </a:extLst>
          </p:cNvPr>
          <p:cNvGrpSpPr/>
          <p:nvPr userDrawn="1"/>
        </p:nvGrpSpPr>
        <p:grpSpPr>
          <a:xfrm>
            <a:off x="4558451" y="10457838"/>
            <a:ext cx="4382349" cy="2551747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3386BA81-3EC8-4445-AFBD-27F36027A48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CC16E5B1-18F2-4B37-91C2-871B9D50D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FDB99FEB-5BB1-453E-9DFD-376676B312F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B198BE7-2748-415F-804B-0AF2E944C9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3878050D-C585-4431-999F-E1F195C148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4CDD713-9B07-4A6F-B47A-B109224C8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70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arriecito"/>
              <a:buNone/>
              <a:defRPr sz="32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591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1000" y="1381364"/>
            <a:ext cx="5878945" cy="5746525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5675" y="4352044"/>
            <a:ext cx="1677246" cy="2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8" y="25102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5940" y="-328881"/>
            <a:ext cx="4585698" cy="1448870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xmlns="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914126">
                <a:defRPr/>
              </a:pPr>
              <a:endParaRPr kern="0">
                <a:solidFill>
                  <a:srgbClr val="00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en-US" sz="39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00088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: 2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9695" y="395554"/>
            <a:ext cx="5027087" cy="738254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31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64925" y="1430374"/>
            <a:ext cx="669589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230" y="-1244781"/>
            <a:ext cx="609380" cy="6093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9" y="360597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00088" y="237654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2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55282" y="24899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89" y="1511124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00088" y="343512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: 2=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115387" y="3542717"/>
            <a:ext cx="646440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202815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0692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: 2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16642" y="1448533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41" y="3004511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0692" y="238409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2=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79856" y="2512082"/>
            <a:ext cx="631731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0" y="343871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0692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: 2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41994" y="3542717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21" y="176200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3516" y="1317963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992679" y="1429381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50" y="248615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3516" y="2384601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182329" y="25121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89" y="233067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3516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92679" y="354271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8750" y="-1194571"/>
            <a:ext cx="609380" cy="60938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122" y="-1119804"/>
            <a:ext cx="609380" cy="60938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1335" y="-1206388"/>
            <a:ext cx="609380" cy="60938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8609" y="-1156177"/>
            <a:ext cx="609380" cy="60938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0481" y="-1081411"/>
            <a:ext cx="609380" cy="60938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647" y="-1225906"/>
            <a:ext cx="609380" cy="60938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921" y="-1708971"/>
            <a:ext cx="609380" cy="60938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794" y="-1100928"/>
            <a:ext cx="609380" cy="609380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xmlns="" id="{544AD227-095A-4E50-A08D-FA0E69127657}"/>
              </a:ext>
            </a:extLst>
          </p:cNvPr>
          <p:cNvSpPr/>
          <p:nvPr/>
        </p:nvSpPr>
        <p:spPr>
          <a:xfrm>
            <a:off x="4987803" y="4559717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6005AFB-9346-4A09-AA8F-548D53E2E22F}"/>
              </a:ext>
            </a:extLst>
          </p:cNvPr>
          <p:cNvSpPr txBox="1"/>
          <p:nvPr/>
        </p:nvSpPr>
        <p:spPr>
          <a:xfrm>
            <a:off x="6246967" y="467109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ounded Rectangle 119">
            <a:extLst>
              <a:ext uri="{FF2B5EF4-FFF2-40B4-BE49-F238E27FC236}">
                <a16:creationId xmlns:a16="http://schemas.microsoft.com/office/drawing/2014/main" xmlns="" id="{1634AFF5-7481-4D61-BDD5-93B38A6FC3E7}"/>
              </a:ext>
            </a:extLst>
          </p:cNvPr>
          <p:cNvSpPr/>
          <p:nvPr/>
        </p:nvSpPr>
        <p:spPr>
          <a:xfrm>
            <a:off x="7374493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 : 5= .?.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FE710DE-A123-4F8C-9F3F-6BD7C4209D4C}"/>
              </a:ext>
            </a:extLst>
          </p:cNvPr>
          <p:cNvSpPr txBox="1"/>
          <p:nvPr/>
        </p:nvSpPr>
        <p:spPr>
          <a:xfrm>
            <a:off x="8719243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ounded Rectangle 119">
            <a:extLst>
              <a:ext uri="{FF2B5EF4-FFF2-40B4-BE49-F238E27FC236}">
                <a16:creationId xmlns:a16="http://schemas.microsoft.com/office/drawing/2014/main" xmlns="" id="{29C210BA-CD32-41B0-8134-351D59548CA1}"/>
              </a:ext>
            </a:extLst>
          </p:cNvPr>
          <p:cNvSpPr/>
          <p:nvPr/>
        </p:nvSpPr>
        <p:spPr>
          <a:xfrm>
            <a:off x="9764384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975160A-290C-472C-9756-F8CC3D501032}"/>
              </a:ext>
            </a:extLst>
          </p:cNvPr>
          <p:cNvSpPr txBox="1"/>
          <p:nvPr/>
        </p:nvSpPr>
        <p:spPr>
          <a:xfrm>
            <a:off x="11039960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87" y="286679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1559" y="-1359397"/>
            <a:ext cx="609380" cy="609380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70731" y="-1054708"/>
            <a:ext cx="609380" cy="6093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CAADD6D-A9DB-484A-B5AE-498F3AC411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2" y="337699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6837" y="-784433"/>
            <a:ext cx="609380" cy="6093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DDB0E2E-5BDB-4D94-B365-D72DFD32E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87" y="29395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1990" y="0"/>
            <a:ext cx="609380" cy="609380"/>
          </a:xfrm>
          <a:prstGeom prst="rect">
            <a:avLst/>
          </a:prstGeom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4817" y="936619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8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8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21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Vận</a:t>
            </a:r>
            <a:r>
              <a:rPr lang="en-US" sz="9598" dirty="0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dụng</a:t>
            </a:r>
            <a:endParaRPr lang="en-US" sz="9598" dirty="0">
              <a:solidFill>
                <a:srgbClr val="FF0000"/>
              </a:solidFill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45"/>
          <p:cNvPicPr preferRelativeResize="0"/>
          <p:nvPr/>
        </p:nvPicPr>
        <p:blipFill rotWithShape="1">
          <a:blip r:embed="rId3">
            <a:alphaModFix/>
          </a:blip>
          <a:srcRect l="12572"/>
          <a:stretch/>
        </p:blipFill>
        <p:spPr>
          <a:xfrm>
            <a:off x="10692015" y="87717"/>
            <a:ext cx="1206855" cy="216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DADCC993-375C-A4FB-FF00-B5AF84F41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F64C2AA-BC68-1CF1-DE4C-DBD8CFD7DCFA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DBD567A-DA16-B32C-056D-084141DC3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EDB779C-0157-5024-BBE9-E92BC2FC2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F7A2166C-C5E9-8BA0-5C50-21A327026C46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pic>
        <p:nvPicPr>
          <p:cNvPr id="23" name="Google Shape;1568;p57">
            <a:extLst>
              <a:ext uri="{FF2B5EF4-FFF2-40B4-BE49-F238E27FC236}">
                <a16:creationId xmlns:a16="http://schemas.microsoft.com/office/drawing/2014/main" xmlns="" id="{9BF9B7B4-2042-FBD9-04D5-A726FA634C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94615" y="3990138"/>
            <a:ext cx="1130300" cy="15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8;p57">
            <a:extLst>
              <a:ext uri="{FF2B5EF4-FFF2-40B4-BE49-F238E27FC236}">
                <a16:creationId xmlns:a16="http://schemas.microsoft.com/office/drawing/2014/main" xmlns="" id="{72165505-3201-7DBC-C91F-7973A0E67F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0938815" y="5660850"/>
            <a:ext cx="1130300" cy="153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897;p70">
            <a:extLst>
              <a:ext uri="{FF2B5EF4-FFF2-40B4-BE49-F238E27FC236}">
                <a16:creationId xmlns:a16="http://schemas.microsoft.com/office/drawing/2014/main" xmlns="" id="{1F82D417-F041-BEEA-59A3-DA07CF9FEAFE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6" name="Google Shape;1898;p70">
              <a:extLst>
                <a:ext uri="{FF2B5EF4-FFF2-40B4-BE49-F238E27FC236}">
                  <a16:creationId xmlns:a16="http://schemas.microsoft.com/office/drawing/2014/main" xmlns="" id="{345C29D1-C780-9456-8CEB-EC18E1955350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9;p70">
              <a:extLst>
                <a:ext uri="{FF2B5EF4-FFF2-40B4-BE49-F238E27FC236}">
                  <a16:creationId xmlns:a16="http://schemas.microsoft.com/office/drawing/2014/main" xmlns="" id="{C2BEA1E7-AD2F-9CB9-3653-EC36BD547BC6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0;p70">
              <a:extLst>
                <a:ext uri="{FF2B5EF4-FFF2-40B4-BE49-F238E27FC236}">
                  <a16:creationId xmlns:a16="http://schemas.microsoft.com/office/drawing/2014/main" xmlns="" id="{2750FC3B-62CC-22A5-28EA-A9420E4EE3E3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1;p70">
              <a:extLst>
                <a:ext uri="{FF2B5EF4-FFF2-40B4-BE49-F238E27FC236}">
                  <a16:creationId xmlns:a16="http://schemas.microsoft.com/office/drawing/2014/main" xmlns="" id="{E39C3E61-745D-D003-89C8-749C817D74DF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2;p70">
              <a:extLst>
                <a:ext uri="{FF2B5EF4-FFF2-40B4-BE49-F238E27FC236}">
                  <a16:creationId xmlns:a16="http://schemas.microsoft.com/office/drawing/2014/main" xmlns="" id="{064EE6FF-7EAD-4792-4212-7D561D6CAA81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3;p70">
              <a:extLst>
                <a:ext uri="{FF2B5EF4-FFF2-40B4-BE49-F238E27FC236}">
                  <a16:creationId xmlns:a16="http://schemas.microsoft.com/office/drawing/2014/main" xmlns="" id="{75727F8C-D073-89F1-094F-92C2533F1D8E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4;p70">
              <a:extLst>
                <a:ext uri="{FF2B5EF4-FFF2-40B4-BE49-F238E27FC236}">
                  <a16:creationId xmlns:a16="http://schemas.microsoft.com/office/drawing/2014/main" xmlns="" id="{5C62530F-552B-60B8-C623-D9CF9260B26A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05;p70">
              <a:extLst>
                <a:ext uri="{FF2B5EF4-FFF2-40B4-BE49-F238E27FC236}">
                  <a16:creationId xmlns:a16="http://schemas.microsoft.com/office/drawing/2014/main" xmlns="" id="{E28C42CC-B0CB-DF82-D2D2-50197D2748CB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06;p70">
              <a:extLst>
                <a:ext uri="{FF2B5EF4-FFF2-40B4-BE49-F238E27FC236}">
                  <a16:creationId xmlns:a16="http://schemas.microsoft.com/office/drawing/2014/main" xmlns="" id="{050DBA7D-9AB8-9063-3506-73CF19EF27E0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07;p70">
              <a:extLst>
                <a:ext uri="{FF2B5EF4-FFF2-40B4-BE49-F238E27FC236}">
                  <a16:creationId xmlns:a16="http://schemas.microsoft.com/office/drawing/2014/main" xmlns="" id="{283A2AF9-4729-6110-A090-FB9A2E6CDFF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8;p70">
              <a:extLst>
                <a:ext uri="{FF2B5EF4-FFF2-40B4-BE49-F238E27FC236}">
                  <a16:creationId xmlns:a16="http://schemas.microsoft.com/office/drawing/2014/main" xmlns="" id="{37F569DF-A6FD-7485-2AE4-5F20C15AEAE2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9;p70">
              <a:extLst>
                <a:ext uri="{FF2B5EF4-FFF2-40B4-BE49-F238E27FC236}">
                  <a16:creationId xmlns:a16="http://schemas.microsoft.com/office/drawing/2014/main" xmlns="" id="{FB3FC0E3-FD41-1136-2DFA-ED0584BCD52B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0;p70">
              <a:extLst>
                <a:ext uri="{FF2B5EF4-FFF2-40B4-BE49-F238E27FC236}">
                  <a16:creationId xmlns:a16="http://schemas.microsoft.com/office/drawing/2014/main" xmlns="" id="{2ECEC663-524B-C3FD-C72C-56D169C32B0B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1;p70">
              <a:extLst>
                <a:ext uri="{FF2B5EF4-FFF2-40B4-BE49-F238E27FC236}">
                  <a16:creationId xmlns:a16="http://schemas.microsoft.com/office/drawing/2014/main" xmlns="" id="{3DB09C45-1B34-0EE9-36E5-55E089EADB1B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2;p70">
              <a:extLst>
                <a:ext uri="{FF2B5EF4-FFF2-40B4-BE49-F238E27FC236}">
                  <a16:creationId xmlns:a16="http://schemas.microsoft.com/office/drawing/2014/main" xmlns="" id="{83508C91-319D-5410-DDCA-0E6D236BDB4A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13;p70">
              <a:extLst>
                <a:ext uri="{FF2B5EF4-FFF2-40B4-BE49-F238E27FC236}">
                  <a16:creationId xmlns:a16="http://schemas.microsoft.com/office/drawing/2014/main" xmlns="" id="{1ABDC6EC-542D-497C-B71A-9175BDE5B742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4;p70">
              <a:extLst>
                <a:ext uri="{FF2B5EF4-FFF2-40B4-BE49-F238E27FC236}">
                  <a16:creationId xmlns:a16="http://schemas.microsoft.com/office/drawing/2014/main" xmlns="" id="{182FB122-2B3F-B60F-C86A-15A2DF5DD0F3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15;p70">
              <a:extLst>
                <a:ext uri="{FF2B5EF4-FFF2-40B4-BE49-F238E27FC236}">
                  <a16:creationId xmlns:a16="http://schemas.microsoft.com/office/drawing/2014/main" xmlns="" id="{14383356-A5C6-E51D-4699-B876EA71ABBF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16;p70">
              <a:extLst>
                <a:ext uri="{FF2B5EF4-FFF2-40B4-BE49-F238E27FC236}">
                  <a16:creationId xmlns:a16="http://schemas.microsoft.com/office/drawing/2014/main" xmlns="" id="{A2C26C54-314D-17A9-B7BD-B58F44338C7B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17;p70">
              <a:extLst>
                <a:ext uri="{FF2B5EF4-FFF2-40B4-BE49-F238E27FC236}">
                  <a16:creationId xmlns:a16="http://schemas.microsoft.com/office/drawing/2014/main" xmlns="" id="{4A8E915E-6696-92F8-27E5-80AC95B3B7A6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xmlns="" id="{07CF8D11-ED99-7FB4-5C84-114F40F14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364517" y="2645683"/>
            <a:ext cx="923160" cy="520327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xmlns="" id="{E16C1935-8481-3CAE-76B2-0CED83FA2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5994203" y="5984247"/>
            <a:ext cx="923160" cy="520327"/>
          </a:xfrm>
          <a:prstGeom prst="rect">
            <a:avLst/>
          </a:prstGeom>
        </p:spPr>
      </p:pic>
      <p:pic>
        <p:nvPicPr>
          <p:cNvPr id="48" name="Picture 13">
            <a:extLst>
              <a:ext uri="{FF2B5EF4-FFF2-40B4-BE49-F238E27FC236}">
                <a16:creationId xmlns:a16="http://schemas.microsoft.com/office/drawing/2014/main" xmlns="" id="{7DEA3386-ACE5-77A2-16EF-33055BCC3E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7256204" y="419586"/>
            <a:ext cx="923160" cy="520327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xmlns="" id="{8C1C4372-5546-EE4A-C3B1-9150DF1C2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10921980" y="4406961"/>
            <a:ext cx="923160" cy="520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1F0ABC20-6C45-45CA-9F34-8840D3A71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14" name="Hộp Văn bản 3">
            <a:extLst>
              <a:ext uri="{FF2B5EF4-FFF2-40B4-BE49-F238E27FC236}">
                <a16:creationId xmlns:a16="http://schemas.microsoft.com/office/drawing/2014/main" xmlns="" id="{259A150C-AD53-4330-8AFF-4FA3C3802503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Hình ảnh 4">
            <a:extLst>
              <a:ext uri="{FF2B5EF4-FFF2-40B4-BE49-F238E27FC236}">
                <a16:creationId xmlns:a16="http://schemas.microsoft.com/office/drawing/2014/main" xmlns="" id="{09A438C0-4E55-4BE8-9369-B544400D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16" name="Hình ảnh 5">
            <a:extLst>
              <a:ext uri="{FF2B5EF4-FFF2-40B4-BE49-F238E27FC236}">
                <a16:creationId xmlns:a16="http://schemas.microsoft.com/office/drawing/2014/main" xmlns="" id="{55D52A50-B4A3-4C85-AF62-B4FB1355B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17" name="Hộp Văn bản 6">
            <a:extLst>
              <a:ext uri="{FF2B5EF4-FFF2-40B4-BE49-F238E27FC236}">
                <a16:creationId xmlns:a16="http://schemas.microsoft.com/office/drawing/2014/main" xmlns="" id="{5E7D3933-3BB4-41FE-952C-06B955DA90F8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grpSp>
        <p:nvGrpSpPr>
          <p:cNvPr id="20" name="Google Shape;1897;p70">
            <a:extLst>
              <a:ext uri="{FF2B5EF4-FFF2-40B4-BE49-F238E27FC236}">
                <a16:creationId xmlns:a16="http://schemas.microsoft.com/office/drawing/2014/main" xmlns="" id="{4912FC80-DF54-4648-9F66-3B4DB4660355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1" name="Google Shape;1898;p70">
              <a:extLst>
                <a:ext uri="{FF2B5EF4-FFF2-40B4-BE49-F238E27FC236}">
                  <a16:creationId xmlns:a16="http://schemas.microsoft.com/office/drawing/2014/main" xmlns="" id="{1287FA6B-18B7-4A37-843B-9E3800BE8E8C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99;p70">
              <a:extLst>
                <a:ext uri="{FF2B5EF4-FFF2-40B4-BE49-F238E27FC236}">
                  <a16:creationId xmlns:a16="http://schemas.microsoft.com/office/drawing/2014/main" xmlns="" id="{E86D2B00-C23A-47E6-B505-DAD2E7CD0DFA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00;p70">
              <a:extLst>
                <a:ext uri="{FF2B5EF4-FFF2-40B4-BE49-F238E27FC236}">
                  <a16:creationId xmlns:a16="http://schemas.microsoft.com/office/drawing/2014/main" xmlns="" id="{FD56FBD7-51B0-47D3-9D8F-572698A8B124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01;p70">
              <a:extLst>
                <a:ext uri="{FF2B5EF4-FFF2-40B4-BE49-F238E27FC236}">
                  <a16:creationId xmlns:a16="http://schemas.microsoft.com/office/drawing/2014/main" xmlns="" id="{FF981632-86E9-4517-A0CF-948ED6733F24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02;p70">
              <a:extLst>
                <a:ext uri="{FF2B5EF4-FFF2-40B4-BE49-F238E27FC236}">
                  <a16:creationId xmlns:a16="http://schemas.microsoft.com/office/drawing/2014/main" xmlns="" id="{7CCCD024-7189-4855-A6CD-2BB0C8E41BD8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03;p70">
              <a:extLst>
                <a:ext uri="{FF2B5EF4-FFF2-40B4-BE49-F238E27FC236}">
                  <a16:creationId xmlns:a16="http://schemas.microsoft.com/office/drawing/2014/main" xmlns="" id="{D62C12DF-0809-43E4-B0A9-3CF5F01CA89D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04;p70">
              <a:extLst>
                <a:ext uri="{FF2B5EF4-FFF2-40B4-BE49-F238E27FC236}">
                  <a16:creationId xmlns:a16="http://schemas.microsoft.com/office/drawing/2014/main" xmlns="" id="{C26C9E58-F82F-4A28-B554-C1D34C912DFD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5;p70">
              <a:extLst>
                <a:ext uri="{FF2B5EF4-FFF2-40B4-BE49-F238E27FC236}">
                  <a16:creationId xmlns:a16="http://schemas.microsoft.com/office/drawing/2014/main" xmlns="" id="{9AF9C641-9B29-494E-A20B-322F40E73CE1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6;p70">
              <a:extLst>
                <a:ext uri="{FF2B5EF4-FFF2-40B4-BE49-F238E27FC236}">
                  <a16:creationId xmlns:a16="http://schemas.microsoft.com/office/drawing/2014/main" xmlns="" id="{5AB41D6E-4BBD-456B-858D-42D1B4B54569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7;p70">
              <a:extLst>
                <a:ext uri="{FF2B5EF4-FFF2-40B4-BE49-F238E27FC236}">
                  <a16:creationId xmlns:a16="http://schemas.microsoft.com/office/drawing/2014/main" xmlns="" id="{5CB4CF62-E150-4260-B4FF-F60C313AC10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8;p70">
              <a:extLst>
                <a:ext uri="{FF2B5EF4-FFF2-40B4-BE49-F238E27FC236}">
                  <a16:creationId xmlns:a16="http://schemas.microsoft.com/office/drawing/2014/main" xmlns="" id="{3EDB1B82-61CC-40B1-9FA9-3DADDCC104B7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9;p70">
              <a:extLst>
                <a:ext uri="{FF2B5EF4-FFF2-40B4-BE49-F238E27FC236}">
                  <a16:creationId xmlns:a16="http://schemas.microsoft.com/office/drawing/2014/main" xmlns="" id="{A003C157-1110-486E-824F-755D0E93B295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10;p70">
              <a:extLst>
                <a:ext uri="{FF2B5EF4-FFF2-40B4-BE49-F238E27FC236}">
                  <a16:creationId xmlns:a16="http://schemas.microsoft.com/office/drawing/2014/main" xmlns="" id="{AF30C479-BBF5-4481-9107-A85337CC8AD5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11;p70">
              <a:extLst>
                <a:ext uri="{FF2B5EF4-FFF2-40B4-BE49-F238E27FC236}">
                  <a16:creationId xmlns:a16="http://schemas.microsoft.com/office/drawing/2014/main" xmlns="" id="{E10780E8-FD48-4DBA-A5A7-538181BD4B83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2;p70">
              <a:extLst>
                <a:ext uri="{FF2B5EF4-FFF2-40B4-BE49-F238E27FC236}">
                  <a16:creationId xmlns:a16="http://schemas.microsoft.com/office/drawing/2014/main" xmlns="" id="{571BAD68-C844-43E4-9ED6-480C01B67CBF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3;p70">
              <a:extLst>
                <a:ext uri="{FF2B5EF4-FFF2-40B4-BE49-F238E27FC236}">
                  <a16:creationId xmlns:a16="http://schemas.microsoft.com/office/drawing/2014/main" xmlns="" id="{C01877FB-1C5D-453F-9F12-3D33E1FE5EF5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4;p70">
              <a:extLst>
                <a:ext uri="{FF2B5EF4-FFF2-40B4-BE49-F238E27FC236}">
                  <a16:creationId xmlns:a16="http://schemas.microsoft.com/office/drawing/2014/main" xmlns="" id="{9FECB3AF-EE22-4320-82BE-1F66006ABA1F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5;p70">
              <a:extLst>
                <a:ext uri="{FF2B5EF4-FFF2-40B4-BE49-F238E27FC236}">
                  <a16:creationId xmlns:a16="http://schemas.microsoft.com/office/drawing/2014/main" xmlns="" id="{9E04915C-E48A-41D1-AD6D-1DFA81EDB044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6;p70">
              <a:extLst>
                <a:ext uri="{FF2B5EF4-FFF2-40B4-BE49-F238E27FC236}">
                  <a16:creationId xmlns:a16="http://schemas.microsoft.com/office/drawing/2014/main" xmlns="" id="{9B937511-15B4-4B49-A4AC-7CBD6FCF9545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7;p70">
              <a:extLst>
                <a:ext uri="{FF2B5EF4-FFF2-40B4-BE49-F238E27FC236}">
                  <a16:creationId xmlns:a16="http://schemas.microsoft.com/office/drawing/2014/main" xmlns="" id="{D8E9FF8F-C4AF-46E9-A1E5-59F3A14E4D77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201B2070-60F6-43C6-BDD5-04D23542461A}"/>
              </a:ext>
            </a:extLst>
          </p:cNvPr>
          <p:cNvSpPr/>
          <p:nvPr/>
        </p:nvSpPr>
        <p:spPr>
          <a:xfrm>
            <a:off x="1113534" y="206374"/>
            <a:ext cx="9935466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>
              <a:defRPr/>
            </a:pPr>
            <a:r>
              <a:rPr lang="vi-VN" sz="3200" b="1" dirty="0">
                <a:solidFill>
                  <a:srgbClr val="000000"/>
                </a:solidFill>
                <a:cs typeface="Arial" panose="020B0604020202020204" pitchFamily="34" charset="0"/>
              </a:rPr>
              <a:t>Bài toán: Đoàn tham quan có 15 người được chia thành các nhóm, mỗi nhóm 5 người. Hỏi đoàn tham quan đó đã được chia thành mấy nhóm?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5E0002-CE2E-4620-B2A9-8D2FD362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2028825"/>
            <a:ext cx="900350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Ý nghĩ: Hình đám mây 8">
            <a:extLst>
              <a:ext uri="{FF2B5EF4-FFF2-40B4-BE49-F238E27FC236}">
                <a16:creationId xmlns:a16="http://schemas.microsoft.com/office/drawing/2014/main" xmlns="" id="{862D465E-A2F4-4E82-8A9E-881DBFEAE299}"/>
              </a:ext>
            </a:extLst>
          </p:cNvPr>
          <p:cNvSpPr/>
          <p:nvPr/>
        </p:nvSpPr>
        <p:spPr>
          <a:xfrm>
            <a:off x="1" y="4784345"/>
            <a:ext cx="5743575" cy="1771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Với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này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ta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nên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thực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hiện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phép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tính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6" name="Bong bóng Ý nghĩ: Hình đám mây 9">
            <a:extLst>
              <a:ext uri="{FF2B5EF4-FFF2-40B4-BE49-F238E27FC236}">
                <a16:creationId xmlns:a16="http://schemas.microsoft.com/office/drawing/2014/main" xmlns="" id="{81E970CD-C54F-4E5D-9284-6266E8F4DD31}"/>
              </a:ext>
            </a:extLst>
          </p:cNvPr>
          <p:cNvSpPr/>
          <p:nvPr/>
        </p:nvSpPr>
        <p:spPr>
          <a:xfrm>
            <a:off x="247650" y="0"/>
            <a:ext cx="6276976" cy="159067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toán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ta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xmlns="" id="{24E39A4C-F29D-4347-8F71-80371BCC6D88}"/>
              </a:ext>
            </a:extLst>
          </p:cNvPr>
          <p:cNvSpPr txBox="1"/>
          <p:nvPr/>
        </p:nvSpPr>
        <p:spPr>
          <a:xfrm>
            <a:off x="5448300" y="1187830"/>
            <a:ext cx="6334125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Đoàn tham quan có 15 người chia thành 1 số nhóm,  mỗi nhóm có 5 người.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Mũi tên: Phải 13">
            <a:extLst>
              <a:ext uri="{FF2B5EF4-FFF2-40B4-BE49-F238E27FC236}">
                <a16:creationId xmlns:a16="http://schemas.microsoft.com/office/drawing/2014/main" xmlns="" id="{921EECBB-7AF1-4C3D-B709-8565070CE027}"/>
              </a:ext>
            </a:extLst>
          </p:cNvPr>
          <p:cNvSpPr/>
          <p:nvPr/>
        </p:nvSpPr>
        <p:spPr>
          <a:xfrm>
            <a:off x="4276726" y="1683130"/>
            <a:ext cx="1076325" cy="3905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9" name="Bong bóng Ý nghĩ: Hình đám mây 14">
            <a:extLst>
              <a:ext uri="{FF2B5EF4-FFF2-40B4-BE49-F238E27FC236}">
                <a16:creationId xmlns:a16="http://schemas.microsoft.com/office/drawing/2014/main" xmlns="" id="{469E12BA-3FDC-40AF-BF2B-10BA9CBE5157}"/>
              </a:ext>
            </a:extLst>
          </p:cNvPr>
          <p:cNvSpPr/>
          <p:nvPr/>
        </p:nvSpPr>
        <p:spPr>
          <a:xfrm flipH="1">
            <a:off x="6629399" y="2591834"/>
            <a:ext cx="5019675" cy="212407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hỏi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10" name="Hộp Văn bản 17">
            <a:extLst>
              <a:ext uri="{FF2B5EF4-FFF2-40B4-BE49-F238E27FC236}">
                <a16:creationId xmlns:a16="http://schemas.microsoft.com/office/drawing/2014/main" xmlns="" id="{AE5EA17F-95A5-442C-AAEA-5199D714809F}"/>
              </a:ext>
            </a:extLst>
          </p:cNvPr>
          <p:cNvSpPr txBox="1"/>
          <p:nvPr/>
        </p:nvSpPr>
        <p:spPr>
          <a:xfrm>
            <a:off x="542927" y="3014765"/>
            <a:ext cx="4574381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Đoàn tham quan đó đã được chia thành mấy nhóm?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Mũi tên: Phải 19">
            <a:extLst>
              <a:ext uri="{FF2B5EF4-FFF2-40B4-BE49-F238E27FC236}">
                <a16:creationId xmlns:a16="http://schemas.microsoft.com/office/drawing/2014/main" xmlns="" id="{A0782AAA-F926-4EFE-9D95-A5059BC87D3E}"/>
              </a:ext>
            </a:extLst>
          </p:cNvPr>
          <p:cNvSpPr/>
          <p:nvPr/>
        </p:nvSpPr>
        <p:spPr>
          <a:xfrm flipH="1">
            <a:off x="5317334" y="3458608"/>
            <a:ext cx="1076325" cy="39052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12" name="Hộp Văn bản 22">
            <a:extLst>
              <a:ext uri="{FF2B5EF4-FFF2-40B4-BE49-F238E27FC236}">
                <a16:creationId xmlns:a16="http://schemas.microsoft.com/office/drawing/2014/main" xmlns="" id="{9FCE6F49-82C5-4164-A6F0-2761D3ED24A6}"/>
              </a:ext>
            </a:extLst>
          </p:cNvPr>
          <p:cNvSpPr txBox="1"/>
          <p:nvPr/>
        </p:nvSpPr>
        <p:spPr>
          <a:xfrm>
            <a:off x="7217571" y="5662734"/>
            <a:ext cx="486965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Ta thực hiện phép tính chia.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Mũi tên: Phải 23">
            <a:extLst>
              <a:ext uri="{FF2B5EF4-FFF2-40B4-BE49-F238E27FC236}">
                <a16:creationId xmlns:a16="http://schemas.microsoft.com/office/drawing/2014/main" xmlns="" id="{A152CF34-FA3C-4CB1-9ED7-6420A0E09487}"/>
              </a:ext>
            </a:extLst>
          </p:cNvPr>
          <p:cNvSpPr/>
          <p:nvPr/>
        </p:nvSpPr>
        <p:spPr>
          <a:xfrm>
            <a:off x="5715003" y="5779851"/>
            <a:ext cx="1304544" cy="545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9E8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4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60"/>
          <p:cNvSpPr/>
          <p:nvPr/>
        </p:nvSpPr>
        <p:spPr>
          <a:xfrm>
            <a:off x="2679552" y="6065786"/>
            <a:ext cx="7156744" cy="581221"/>
          </a:xfrm>
          <a:custGeom>
            <a:avLst/>
            <a:gdLst/>
            <a:ahLst/>
            <a:cxnLst/>
            <a:rect l="l" t="t" r="r" b="b"/>
            <a:pathLst>
              <a:path w="127118" h="16166" extrusionOk="0">
                <a:moveTo>
                  <a:pt x="0" y="0"/>
                </a:moveTo>
                <a:lnTo>
                  <a:pt x="127118" y="0"/>
                </a:lnTo>
                <a:lnTo>
                  <a:pt x="123077" y="8450"/>
                </a:lnTo>
                <a:lnTo>
                  <a:pt x="126383" y="16166"/>
                </a:lnTo>
                <a:lnTo>
                  <a:pt x="368" y="16166"/>
                </a:lnTo>
                <a:lnTo>
                  <a:pt x="4409" y="845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2E86E62D-8C2B-3385-621D-E64D6C90685F}"/>
                  </a:ext>
                </a:extLst>
              </p:cNvPr>
              <p:cNvSpPr txBox="1"/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Đoàn tham quan đã chia thành số nhóm là: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 :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(nhóm)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Arial"/>
                    <a:sym typeface="Arial"/>
                  </a:rPr>
                  <a:t>		Đáp số: 3 nhóm.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E86E62D-8C2B-3385-621D-E64D6C90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blipFill>
                <a:blip r:embed="rId3"/>
                <a:stretch>
                  <a:fillRect l="-1817" r="-908" b="-6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83D22227-CFF3-8B1F-C945-DB35A3516BD2}"/>
              </a:ext>
            </a:extLst>
          </p:cNvPr>
          <p:cNvSpPr txBox="1"/>
          <p:nvPr/>
        </p:nvSpPr>
        <p:spPr>
          <a:xfrm>
            <a:off x="4805363" y="1544488"/>
            <a:ext cx="2252663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Củng</a:t>
            </a:r>
            <a:r>
              <a:rPr kumimoji="0" lang="en-US" sz="95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cố</a:t>
            </a:r>
            <a:endParaRPr kumimoji="0" lang="en-US" sz="95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7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A52DB5B-A4C1-4BC8-86F0-80A845441605}"/>
              </a:ext>
            </a:extLst>
          </p:cNvPr>
          <p:cNvSpPr/>
          <p:nvPr/>
        </p:nvSpPr>
        <p:spPr>
          <a:xfrm>
            <a:off x="1529496" y="1194496"/>
            <a:ext cx="9133008" cy="4469007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kern="0" dirty="0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6AE297-EA05-46FB-8634-65EDA09A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4167" y="3297507"/>
            <a:ext cx="3395853" cy="3617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DC62B6-F502-4952-9DF7-EEDB8F34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78" y="1466389"/>
            <a:ext cx="2360825" cy="4001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1456D-D752-43EC-A1DB-381297E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33" y="1506807"/>
            <a:ext cx="2607175" cy="3920565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xmlns="" id="{CD19F317-1AA9-4C42-A873-C9E4EDA03BBC}"/>
              </a:ext>
            </a:extLst>
          </p:cNvPr>
          <p:cNvSpPr/>
          <p:nvPr/>
        </p:nvSpPr>
        <p:spPr>
          <a:xfrm>
            <a:off x="3888275" y="154670"/>
            <a:ext cx="3923451" cy="8060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9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xmlns="" id="{9615A588-D52D-45DF-A600-44288D7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123337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xmlns="" id="{F374393F-E568-4006-B278-E79D1B8F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3068171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xmlns="" id="{BD3EED17-E206-45A5-874D-F49CE1F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74" y="4826790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xmlns="" id="{FD50BE8E-0CD4-4D4C-8733-D3EA48A6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127185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xmlns="" id="{4B30F68B-9964-458E-AEDD-36235260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05516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xmlns="" id="{7A07610B-4A46-4085-95A4-75A18A39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485628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xmlns="" id="{DEDFBF94-31B1-464B-B153-F6237AB7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210738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6" descr="GIFTBX6">
            <a:extLst>
              <a:ext uri="{FF2B5EF4-FFF2-40B4-BE49-F238E27FC236}">
                <a16:creationId xmlns:a16="http://schemas.microsoft.com/office/drawing/2014/main" xmlns="" id="{ABC282FF-6DEB-4288-AF9E-AE562BD8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396691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xmlns="" id="{D09A8FC9-5911-4611-BFEE-20339157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208155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xmlns="" id="{9B73B532-D6C8-4EAA-82E6-067A8DDD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xmlns="" id="{5EA1E910-9452-4FD0-80AE-15E03A53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74" y="2218986"/>
            <a:ext cx="672455" cy="7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6" descr="GIFTBX6">
            <a:extLst>
              <a:ext uri="{FF2B5EF4-FFF2-40B4-BE49-F238E27FC236}">
                <a16:creationId xmlns:a16="http://schemas.microsoft.com/office/drawing/2014/main" xmlns="" id="{C25D8293-EFE7-4A11-8019-29FC4F29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78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6" descr="GIFTBX6">
            <a:extLst>
              <a:ext uri="{FF2B5EF4-FFF2-40B4-BE49-F238E27FC236}">
                <a16:creationId xmlns:a16="http://schemas.microsoft.com/office/drawing/2014/main" xmlns="" id="{7DD04084-5B9B-41E7-BF7A-00CFB878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96" y="4925712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D8E58-B3D7-466B-9AD2-B941C61BD1C9}"/>
              </a:ext>
            </a:extLst>
          </p:cNvPr>
          <p:cNvSpPr/>
          <p:nvPr/>
        </p:nvSpPr>
        <p:spPr>
          <a:xfrm>
            <a:off x="3910830" y="5343003"/>
            <a:ext cx="67407" cy="84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6" name="Picture 116" descr="GIFTBX6">
            <a:extLst>
              <a:ext uri="{FF2B5EF4-FFF2-40B4-BE49-F238E27FC236}">
                <a16:creationId xmlns:a16="http://schemas.microsoft.com/office/drawing/2014/main" xmlns="" id="{73B73C1B-9C42-47EC-AA60-E13856B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35" y="213418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6" descr="GIFTBX6">
            <a:extLst>
              <a:ext uri="{FF2B5EF4-FFF2-40B4-BE49-F238E27FC236}">
                <a16:creationId xmlns:a16="http://schemas.microsoft.com/office/drawing/2014/main" xmlns="" id="{B09F9B9C-29C9-4870-A0B3-19E2AC95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48" y="392597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6" descr="GIFTBX6">
            <a:extLst>
              <a:ext uri="{FF2B5EF4-FFF2-40B4-BE49-F238E27FC236}">
                <a16:creationId xmlns:a16="http://schemas.microsoft.com/office/drawing/2014/main" xmlns="" id="{57005EA5-D76F-4C2E-B35B-9EED2C8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02" y="4903821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350B7E-4FF2-4902-864B-E9D5272B4284}"/>
              </a:ext>
            </a:extLst>
          </p:cNvPr>
          <p:cNvSpPr/>
          <p:nvPr/>
        </p:nvSpPr>
        <p:spPr>
          <a:xfrm>
            <a:off x="5107217" y="1309553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E325C02-B8C0-412B-B2F1-7398B7FFF70E}"/>
              </a:ext>
            </a:extLst>
          </p:cNvPr>
          <p:cNvSpPr/>
          <p:nvPr/>
        </p:nvSpPr>
        <p:spPr>
          <a:xfrm>
            <a:off x="9149370" y="1366627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CD3CB8B-9573-4281-9287-B428EAE4A416}"/>
              </a:ext>
            </a:extLst>
          </p:cNvPr>
          <p:cNvSpPr/>
          <p:nvPr/>
        </p:nvSpPr>
        <p:spPr>
          <a:xfrm>
            <a:off x="2801466" y="1404401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CF13C4B-3FC0-4A88-9F24-2E4BF91A7EBD}"/>
              </a:ext>
            </a:extLst>
          </p:cNvPr>
          <p:cNvSpPr/>
          <p:nvPr/>
        </p:nvSpPr>
        <p:spPr>
          <a:xfrm>
            <a:off x="6990096" y="1387970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1886154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79313" y="-17804"/>
            <a:ext cx="12269109" cy="6874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7858" y="3115527"/>
            <a:ext cx="1310232" cy="1802659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" y="4849800"/>
            <a:ext cx="918122" cy="629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" y="5343008"/>
            <a:ext cx="1290428" cy="38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52" y="5285804"/>
            <a:ext cx="1290428" cy="3865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46" y="6086807"/>
            <a:ext cx="1290428" cy="386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1" y="6166304"/>
            <a:ext cx="1290428" cy="3865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2406" y="-96222"/>
            <a:ext cx="5423603" cy="830793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914126"/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799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72" y="6086807"/>
            <a:ext cx="1290428" cy="386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33" y="5323270"/>
            <a:ext cx="1290428" cy="38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45" y="5332871"/>
            <a:ext cx="1290428" cy="38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43" y="6075622"/>
            <a:ext cx="1290428" cy="386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98" y="6168785"/>
            <a:ext cx="1290428" cy="386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40" y="5302642"/>
            <a:ext cx="1290428" cy="3865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410" y="72994"/>
            <a:ext cx="5861862" cy="523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/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641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: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0798" y="975925"/>
            <a:ext cx="702280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9126" y="5172313"/>
            <a:ext cx="868371" cy="56137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21177" y="166430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… = 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23329" y="174037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21470" y="4215074"/>
            <a:ext cx="1310232" cy="1802659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8" y="5682744"/>
            <a:ext cx="918122" cy="6292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8455" y="6005258"/>
            <a:ext cx="868371" cy="56137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21177" y="250749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… = 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8695" y="2604144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9400" y="3333918"/>
            <a:ext cx="1310232" cy="1802659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13" y="4801544"/>
            <a:ext cx="918122" cy="62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3630" y="5124058"/>
            <a:ext cx="868371" cy="56137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9674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: 5 = 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3353" y="947564"/>
            <a:ext cx="68077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2705" y="4080935"/>
            <a:ext cx="1310232" cy="1802659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89" y="5536465"/>
            <a:ext cx="918122" cy="629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3806" y="5858979"/>
            <a:ext cx="868371" cy="56137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9674" y="1658268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  … = 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2831" y="174353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4556" y="3407647"/>
            <a:ext cx="1310232" cy="1802659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94" y="4790724"/>
            <a:ext cx="918122" cy="629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4211" y="5113237"/>
            <a:ext cx="868371" cy="56137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6620" y="250146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337" y="2611764"/>
            <a:ext cx="74698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957" y="4121686"/>
            <a:ext cx="1310232" cy="1802659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89" y="5539808"/>
            <a:ext cx="918122" cy="629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605" y="5862321"/>
            <a:ext cx="868371" cy="56137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708" y="859687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… = 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31155" y="920276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4" y="3377903"/>
            <a:ext cx="1310232" cy="1802659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45" y="4793947"/>
            <a:ext cx="918122" cy="62928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562" y="5116460"/>
            <a:ext cx="868371" cy="56137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708" y="1655552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: 5 = 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7022" y="1741567"/>
            <a:ext cx="70419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253" y="4080935"/>
            <a:ext cx="1310232" cy="1802659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07" y="5548605"/>
            <a:ext cx="918122" cy="6292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7824" y="5871118"/>
            <a:ext cx="868371" cy="56137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185" y="249455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… = 10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246767" y="2560577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7834" y="3432387"/>
            <a:ext cx="1310232" cy="1802659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7" y="4812947"/>
            <a:ext cx="918122" cy="62928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78935" y="5135460"/>
            <a:ext cx="868371" cy="56137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4887" y="864431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69404" y="893406"/>
            <a:ext cx="63953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0396" y="4191702"/>
            <a:ext cx="1310232" cy="1802659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45" y="5608811"/>
            <a:ext cx="918122" cy="62928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68663" y="5931324"/>
            <a:ext cx="868371" cy="5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1391" y="1860522"/>
            <a:ext cx="2474618" cy="1114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716700-6404-4D26-99B9-ADFE6E81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986" y="4397628"/>
            <a:ext cx="7765180" cy="128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6A7A64-4117-4623-AD68-FF3153DAC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813" y="2936302"/>
            <a:ext cx="882777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995671" y="2271505"/>
            <a:ext cx="7515607" cy="20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7D869A-5991-4500-8959-EE2FBCE6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95250"/>
            <a:ext cx="7060342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D616BCE-3A1F-44A4-AAF4-4249BA82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1028700"/>
            <a:ext cx="8105775" cy="2438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B121DF7-1FC1-461A-8177-CF1B3E789C37}"/>
              </a:ext>
            </a:extLst>
          </p:cNvPr>
          <p:cNvSpPr/>
          <p:nvPr/>
        </p:nvSpPr>
        <p:spPr>
          <a:xfrm>
            <a:off x="4333875" y="278130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EC2F946-593D-49DA-B469-6F5308A7872A}"/>
              </a:ext>
            </a:extLst>
          </p:cNvPr>
          <p:cNvSpPr/>
          <p:nvPr/>
        </p:nvSpPr>
        <p:spPr>
          <a:xfrm>
            <a:off x="5048250" y="283845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7F9C5ED-3806-4DD2-8788-E1E6324B75FC}"/>
              </a:ext>
            </a:extLst>
          </p:cNvPr>
          <p:cNvSpPr/>
          <p:nvPr/>
        </p:nvSpPr>
        <p:spPr>
          <a:xfrm>
            <a:off x="5610226" y="282892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719277D-DAFB-4ACE-B58A-D6F22E7A1BF0}"/>
              </a:ext>
            </a:extLst>
          </p:cNvPr>
          <p:cNvSpPr/>
          <p:nvPr/>
        </p:nvSpPr>
        <p:spPr>
          <a:xfrm>
            <a:off x="6427305" y="2838450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xmlns="" id="{22CF08D7-61C0-487E-8D8B-6AC602E1C5AD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D4A2A88-382B-4CFD-9807-3C946F6B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538162"/>
            <a:ext cx="7429500" cy="318261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98CC18CE-1141-4913-A6B8-BB270BAF37C5}"/>
              </a:ext>
            </a:extLst>
          </p:cNvPr>
          <p:cNvSpPr/>
          <p:nvPr/>
        </p:nvSpPr>
        <p:spPr>
          <a:xfrm>
            <a:off x="4781550" y="314325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87D92C26-8836-4A0F-A01C-BC62676EEC3D}"/>
              </a:ext>
            </a:extLst>
          </p:cNvPr>
          <p:cNvSpPr/>
          <p:nvPr/>
        </p:nvSpPr>
        <p:spPr>
          <a:xfrm>
            <a:off x="5448300" y="320040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B07BCEC8-B705-4676-A56E-2C347909CD64}"/>
              </a:ext>
            </a:extLst>
          </p:cNvPr>
          <p:cNvSpPr/>
          <p:nvPr/>
        </p:nvSpPr>
        <p:spPr>
          <a:xfrm>
            <a:off x="5981701" y="319087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A6CD3DB5-08D7-4E86-842D-E3219CC0ADE6}"/>
              </a:ext>
            </a:extLst>
          </p:cNvPr>
          <p:cNvSpPr/>
          <p:nvPr/>
        </p:nvSpPr>
        <p:spPr>
          <a:xfrm>
            <a:off x="6770205" y="3171825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xmlns="" id="{54609937-FF3E-4E8F-98D3-A0934873D02B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B942B-7170-43C9-A0D6-24EB73B8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204787"/>
            <a:ext cx="7191375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E5E648-F8B3-445F-A3DA-A9A276C2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924050"/>
            <a:ext cx="9734550" cy="29527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70100B1-5E87-4165-9521-AA5B1958D719}"/>
              </a:ext>
            </a:extLst>
          </p:cNvPr>
          <p:cNvSpPr/>
          <p:nvPr/>
        </p:nvSpPr>
        <p:spPr>
          <a:xfrm>
            <a:off x="8467725" y="2238375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8E946E3-CA06-46BC-9045-2BBBAE9E32A2}"/>
              </a:ext>
            </a:extLst>
          </p:cNvPr>
          <p:cNvSpPr/>
          <p:nvPr/>
        </p:nvSpPr>
        <p:spPr>
          <a:xfrm>
            <a:off x="9391651" y="22574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65EBB5D-5413-4735-961C-C64DE856F6B4}"/>
              </a:ext>
            </a:extLst>
          </p:cNvPr>
          <p:cNvSpPr/>
          <p:nvPr/>
        </p:nvSpPr>
        <p:spPr>
          <a:xfrm>
            <a:off x="10294455" y="2247899"/>
            <a:ext cx="697395" cy="57150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993C10A-CD4D-439F-AC12-D0F6C4F17BEF}"/>
              </a:ext>
            </a:extLst>
          </p:cNvPr>
          <p:cNvSpPr/>
          <p:nvPr/>
        </p:nvSpPr>
        <p:spPr>
          <a:xfrm>
            <a:off x="8467725" y="3162300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94AB21A-30CF-40FB-8CDA-FA2A0ED64603}"/>
              </a:ext>
            </a:extLst>
          </p:cNvPr>
          <p:cNvSpPr/>
          <p:nvPr/>
        </p:nvSpPr>
        <p:spPr>
          <a:xfrm>
            <a:off x="9391651" y="3181350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370C67A-1236-4C6E-9B39-B14D95DFBC9A}"/>
              </a:ext>
            </a:extLst>
          </p:cNvPr>
          <p:cNvSpPr/>
          <p:nvPr/>
        </p:nvSpPr>
        <p:spPr>
          <a:xfrm>
            <a:off x="10294455" y="3171824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E931BBB-499B-431E-B79F-47701E631197}"/>
              </a:ext>
            </a:extLst>
          </p:cNvPr>
          <p:cNvSpPr/>
          <p:nvPr/>
        </p:nvSpPr>
        <p:spPr>
          <a:xfrm>
            <a:off x="8477250" y="4105275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B97532D-7E12-422F-B164-222003D2DCA2}"/>
              </a:ext>
            </a:extLst>
          </p:cNvPr>
          <p:cNvSpPr/>
          <p:nvPr/>
        </p:nvSpPr>
        <p:spPr>
          <a:xfrm>
            <a:off x="9401176" y="41243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AA0C831-8F13-4014-81A2-32138EC33E8B}"/>
              </a:ext>
            </a:extLst>
          </p:cNvPr>
          <p:cNvSpPr/>
          <p:nvPr/>
        </p:nvSpPr>
        <p:spPr>
          <a:xfrm>
            <a:off x="10303980" y="4114799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03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B70E17-B305-4B4A-80A6-F71C218A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23622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869216-0455-4DF9-B9CA-A8E6B738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900237"/>
            <a:ext cx="11285685" cy="20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nguage Arts Subject for Elementary - 1st Grade: Let’s Go On a Safari by Slidesgo">
  <a:themeElements>
    <a:clrScheme name="Simple Light">
      <a:dk1>
        <a:srgbClr val="575049"/>
      </a:dk1>
      <a:lt1>
        <a:srgbClr val="FFF9E8"/>
      </a:lt1>
      <a:dk2>
        <a:srgbClr val="EDE074"/>
      </a:dk2>
      <a:lt2>
        <a:srgbClr val="E0AB50"/>
      </a:lt2>
      <a:accent1>
        <a:srgbClr val="CF8FB8"/>
      </a:accent1>
      <a:accent2>
        <a:srgbClr val="715C90"/>
      </a:accent2>
      <a:accent3>
        <a:srgbClr val="F4EEE3"/>
      </a:accent3>
      <a:accent4>
        <a:srgbClr val="877CD9"/>
      </a:accent4>
      <a:accent5>
        <a:srgbClr val="FFFFFF"/>
      </a:accent5>
      <a:accent6>
        <a:srgbClr val="6B8335"/>
      </a:accent6>
      <a:hlink>
        <a:srgbClr val="575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431</Words>
  <Application>Microsoft Office PowerPoint</Application>
  <PresentationFormat>Widescreen</PresentationFormat>
  <Paragraphs>100</Paragraphs>
  <Slides>19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宋体</vt:lpstr>
      <vt:lpstr>ABeeZee</vt:lpstr>
      <vt:lpstr>Arial</vt:lpstr>
      <vt:lpstr>Barriecito</vt:lpstr>
      <vt:lpstr>Calibri</vt:lpstr>
      <vt:lpstr>Calibri Light</vt:lpstr>
      <vt:lpstr>Cambria</vt:lpstr>
      <vt:lpstr>Cambria Math</vt:lpstr>
      <vt:lpstr>等线</vt:lpstr>
      <vt:lpstr>DFPOP1-W9</vt:lpstr>
      <vt:lpstr>ITC Avant Garde Std Bk</vt:lpstr>
      <vt:lpstr>Roboto Condensed Light</vt:lpstr>
      <vt:lpstr>Times New Roman</vt:lpstr>
      <vt:lpstr>zihun7hao-wennuantongzhiti</vt:lpstr>
      <vt:lpstr>印品黑体</vt:lpstr>
      <vt:lpstr>字魂107号-萌趣欢乐体</vt:lpstr>
      <vt:lpstr>1_Office Theme</vt:lpstr>
      <vt:lpstr>9_Office Theme</vt:lpstr>
      <vt:lpstr>10_Office Theme</vt:lpstr>
      <vt:lpstr>Language Arts Subject for Elementary - 1st Grade: Let’s Go On a Safari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35</cp:revision>
  <dcterms:created xsi:type="dcterms:W3CDTF">2022-09-30T23:22:38Z</dcterms:created>
  <dcterms:modified xsi:type="dcterms:W3CDTF">2023-10-13T02:17:59Z</dcterms:modified>
</cp:coreProperties>
</file>