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3"/>
  </p:notesMasterIdLst>
  <p:sldIdLst>
    <p:sldId id="299" r:id="rId3"/>
    <p:sldId id="259" r:id="rId4"/>
    <p:sldId id="260" r:id="rId5"/>
    <p:sldId id="268" r:id="rId6"/>
    <p:sldId id="294" r:id="rId7"/>
    <p:sldId id="296" r:id="rId8"/>
    <p:sldId id="297" r:id="rId9"/>
    <p:sldId id="270" r:id="rId10"/>
    <p:sldId id="298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624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65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03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140B-60F9-4924-AA24-67FB6009DCF0}" type="datetimeFigureOut">
              <a:rPr lang="zh-CN" altLang="en-US" smtClean="0"/>
              <a:pPr/>
              <a:t>2023/10/16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23A4-BD27-40C1-84E8-F75E566C27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358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2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52394" y="4900333"/>
            <a:ext cx="6716435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992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622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xmlns="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xmlns="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xmlns="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xmlns="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xmlns="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xmlns="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xmlns="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xmlns="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xmlns="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xmlns="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xmlns="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xmlns="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xmlns="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xmlns="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xmlns="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xmlns="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xmlns="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xmlns="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xmlns="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xmlns="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xmlns="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xmlns="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xmlns="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xmlns="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xmlns="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xmlns="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xmlns="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xmlns="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xmlns="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xmlns="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xmlns="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xmlns="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xmlns="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xmlns="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xmlns="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xmlns="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xmlns="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xmlns="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xmlns="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xmlns="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xmlns="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xmlns="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xmlns="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xmlns="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xmlns="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xmlns="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xmlns="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xmlns="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xmlns="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xmlns="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xmlns="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xmlns="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xmlns="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xmlns="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xmlns="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xmlns="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xmlns="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162</Words>
  <Application>Microsoft Office PowerPoint</Application>
  <PresentationFormat>Widescreen</PresentationFormat>
  <Paragraphs>30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宋体</vt:lpstr>
      <vt:lpstr>Arial</vt:lpstr>
      <vt:lpstr>Arial-Rounded</vt:lpstr>
      <vt:lpstr>Calibri</vt:lpstr>
      <vt:lpstr>等线</vt:lpstr>
      <vt:lpstr>Gloria Hallelujah</vt:lpstr>
      <vt:lpstr>Times New Roman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5</cp:revision>
  <dcterms:created xsi:type="dcterms:W3CDTF">2022-06-25T07:08:00Z</dcterms:created>
  <dcterms:modified xsi:type="dcterms:W3CDTF">2023-10-16T05:54:26Z</dcterms:modified>
</cp:coreProperties>
</file>