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21" r:id="rId2"/>
    <p:sldId id="539" r:id="rId3"/>
    <p:sldId id="596" r:id="rId4"/>
    <p:sldId id="597" r:id="rId5"/>
    <p:sldId id="598" r:id="rId6"/>
    <p:sldId id="614" r:id="rId7"/>
    <p:sldId id="615" r:id="rId8"/>
    <p:sldId id="599" r:id="rId9"/>
    <p:sldId id="616" r:id="rId10"/>
    <p:sldId id="617" r:id="rId11"/>
    <p:sldId id="618" r:id="rId12"/>
    <p:sldId id="619" r:id="rId13"/>
    <p:sldId id="595" r:id="rId14"/>
    <p:sldId id="604" r:id="rId15"/>
    <p:sldId id="602" r:id="rId16"/>
    <p:sldId id="601" r:id="rId17"/>
    <p:sldId id="600" r:id="rId18"/>
    <p:sldId id="620" r:id="rId19"/>
    <p:sldId id="609" r:id="rId20"/>
    <p:sldId id="6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11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89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3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8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7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66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28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6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4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0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3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51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image" Target="../media/image11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tags" Target="../tags/tag42.xml"/><Relationship Id="rId16" Type="http://schemas.openxmlformats.org/officeDocument/2006/relationships/image" Target="../media/image11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4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tags" Target="../tags/tag47.xml"/><Relationship Id="rId16" Type="http://schemas.openxmlformats.org/officeDocument/2006/relationships/image" Target="../media/image11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24.png"/><Relationship Id="rId4" Type="http://schemas.openxmlformats.org/officeDocument/2006/relationships/tags" Target="../tags/tag4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tags" Target="../tags/tag52.xml"/><Relationship Id="rId16" Type="http://schemas.openxmlformats.org/officeDocument/2006/relationships/image" Target="../media/image11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7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29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0.png"/><Relationship Id="rId17" Type="http://schemas.openxmlformats.org/officeDocument/2006/relationships/image" Target="../media/image28.png"/><Relationship Id="rId2" Type="http://schemas.openxmlformats.org/officeDocument/2006/relationships/tags" Target="../tags/tag62.xml"/><Relationship Id="rId16" Type="http://schemas.openxmlformats.org/officeDocument/2006/relationships/image" Target="../media/image11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10.png"/><Relationship Id="rId2" Type="http://schemas.openxmlformats.org/officeDocument/2006/relationships/tags" Target="../tags/tag67.xml"/><Relationship Id="rId16" Type="http://schemas.openxmlformats.org/officeDocument/2006/relationships/image" Target="../media/image11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0.png"/><Relationship Id="rId17" Type="http://schemas.openxmlformats.org/officeDocument/2006/relationships/image" Target="../media/image30.png"/><Relationship Id="rId2" Type="http://schemas.openxmlformats.org/officeDocument/2006/relationships/tags" Target="../tags/tag72.xml"/><Relationship Id="rId16" Type="http://schemas.openxmlformats.org/officeDocument/2006/relationships/image" Target="../media/image11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7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0.png"/><Relationship Id="rId2" Type="http://schemas.openxmlformats.org/officeDocument/2006/relationships/tags" Target="../tags/tag77.xml"/><Relationship Id="rId16" Type="http://schemas.openxmlformats.org/officeDocument/2006/relationships/image" Target="../media/image11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8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2.xml"/><Relationship Id="rId16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17.xml"/><Relationship Id="rId16" Type="http://schemas.openxmlformats.org/officeDocument/2006/relationships/image" Target="../media/image11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1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tags" Target="../tags/tag22.xml"/><Relationship Id="rId16" Type="http://schemas.openxmlformats.org/officeDocument/2006/relationships/image" Target="../media/image11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tags" Target="../tags/tag27.xml"/><Relationship Id="rId16" Type="http://schemas.openxmlformats.org/officeDocument/2006/relationships/image" Target="../media/image11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0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tags" Target="../tags/tag32.xml"/><Relationship Id="rId16" Type="http://schemas.openxmlformats.org/officeDocument/2006/relationships/image" Target="../media/image11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35.xml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720794" y="4900333"/>
            <a:ext cx="4579632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064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xmlns="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xmlns="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xmlns="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xmlns="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xmlns="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xmlns="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xmlns="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xmlns="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xmlns="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xmlns="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xmlns="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xmlns="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xmlns="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xmlns="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xmlns="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xmlns="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xmlns="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xmlns="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396</Words>
  <Application>Microsoft Office PowerPoint</Application>
  <PresentationFormat>Widescreen</PresentationFormat>
  <Paragraphs>56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Arial</vt:lpstr>
      <vt:lpstr>Bauhaus 93</vt:lpstr>
      <vt:lpstr>Calibri</vt:lpstr>
      <vt:lpstr>Coiny</vt:lpstr>
      <vt:lpstr>等线</vt:lpstr>
      <vt:lpstr>Open Sans</vt:lpstr>
      <vt:lpstr>Times New Roman</vt:lpstr>
      <vt:lpstr>三极准柔宋</vt:lpstr>
      <vt:lpstr>字魂105号-简雅黑</vt:lpstr>
      <vt:lpstr>思源宋体 CN Heavy</vt:lpstr>
      <vt:lpstr>思源黑体 CN Light</vt:lpstr>
      <vt:lpstr>阿里巴巴普惠体</vt:lpstr>
      <vt:lpstr>阿里巴巴普惠体 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29</cp:revision>
  <dcterms:created xsi:type="dcterms:W3CDTF">2022-07-19T05:40:10Z</dcterms:created>
  <dcterms:modified xsi:type="dcterms:W3CDTF">2023-10-16T05:38:31Z</dcterms:modified>
</cp:coreProperties>
</file>