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3"/>
  </p:notesMasterIdLst>
  <p:sldIdLst>
    <p:sldId id="450" r:id="rId3"/>
    <p:sldId id="258" r:id="rId4"/>
    <p:sldId id="259" r:id="rId5"/>
    <p:sldId id="260" r:id="rId6"/>
    <p:sldId id="293" r:id="rId7"/>
    <p:sldId id="292" r:id="rId8"/>
    <p:sldId id="291" r:id="rId9"/>
    <p:sldId id="290" r:id="rId10"/>
    <p:sldId id="457" r:id="rId11"/>
    <p:sldId id="458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DFFF"/>
    <a:srgbClr val="C5F0FF"/>
    <a:srgbClr val="0000CC"/>
    <a:srgbClr val="FFDC6D"/>
    <a:srgbClr val="FF0066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48269-207B-427B-833D-7D10C60080F4}" v="4" dt="2023-10-18T12:36:39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51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3F348269-207B-427B-833D-7D10C60080F4}"/>
    <pc:docChg chg="custSel addSld delSld modSld modMainMaster">
      <pc:chgData name="Phuong Luong Y" userId="dda31959b45852e4" providerId="LiveId" clId="{3F348269-207B-427B-833D-7D10C60080F4}" dt="2023-10-18T12:36:36.913" v="24"/>
      <pc:docMkLst>
        <pc:docMk/>
      </pc:docMkLst>
      <pc:sldChg chg="add del setBg modNotes">
        <pc:chgData name="Phuong Luong Y" userId="dda31959b45852e4" providerId="LiveId" clId="{3F348269-207B-427B-833D-7D10C60080F4}" dt="2023-10-18T12:36:36.913" v="24"/>
        <pc:sldMkLst>
          <pc:docMk/>
          <pc:sldMk cId="3878529655" sldId="290"/>
        </pc:sldMkLst>
      </pc:sldChg>
      <pc:sldChg chg="add del setBg modNotes">
        <pc:chgData name="Phuong Luong Y" userId="dda31959b45852e4" providerId="LiveId" clId="{3F348269-207B-427B-833D-7D10C60080F4}" dt="2023-10-18T12:36:36.913" v="24"/>
        <pc:sldMkLst>
          <pc:docMk/>
          <pc:sldMk cId="3120244799" sldId="291"/>
        </pc:sldMkLst>
      </pc:sldChg>
      <pc:sldChg chg="del">
        <pc:chgData name="Phuong Luong Y" userId="dda31959b45852e4" providerId="LiveId" clId="{3F348269-207B-427B-833D-7D10C60080F4}" dt="2023-10-18T12:33:02.526" v="20" actId="47"/>
        <pc:sldMkLst>
          <pc:docMk/>
          <pc:sldMk cId="3854806426" sldId="446"/>
        </pc:sldMkLst>
      </pc:sldChg>
      <pc:sldChg chg="del">
        <pc:chgData name="Phuong Luong Y" userId="dda31959b45852e4" providerId="LiveId" clId="{3F348269-207B-427B-833D-7D10C60080F4}" dt="2023-10-18T12:32:58.932" v="19" actId="47"/>
        <pc:sldMkLst>
          <pc:docMk/>
          <pc:sldMk cId="3029339864" sldId="447"/>
        </pc:sldMkLst>
      </pc:sldChg>
      <pc:sldChg chg="del">
        <pc:chgData name="Phuong Luong Y" userId="dda31959b45852e4" providerId="LiveId" clId="{3F348269-207B-427B-833D-7D10C60080F4}" dt="2023-10-18T12:33:04.745" v="21" actId="47"/>
        <pc:sldMkLst>
          <pc:docMk/>
          <pc:sldMk cId="4097500836" sldId="448"/>
        </pc:sldMkLst>
      </pc:sldChg>
      <pc:sldChg chg="del">
        <pc:chgData name="Phuong Luong Y" userId="dda31959b45852e4" providerId="LiveId" clId="{3F348269-207B-427B-833D-7D10C60080F4}" dt="2023-10-18T12:32:56.908" v="17" actId="47"/>
        <pc:sldMkLst>
          <pc:docMk/>
          <pc:sldMk cId="300083725" sldId="449"/>
        </pc:sldMkLst>
      </pc:sldChg>
      <pc:sldChg chg="modSp mod">
        <pc:chgData name="Phuong Luong Y" userId="dda31959b45852e4" providerId="LiveId" clId="{3F348269-207B-427B-833D-7D10C60080F4}" dt="2023-10-18T12:32:08.624" v="8" actId="20577"/>
        <pc:sldMkLst>
          <pc:docMk/>
          <pc:sldMk cId="2168488721" sldId="450"/>
        </pc:sldMkLst>
        <pc:spChg chg="mod">
          <ac:chgData name="Phuong Luong Y" userId="dda31959b45852e4" providerId="LiveId" clId="{3F348269-207B-427B-833D-7D10C60080F4}" dt="2023-10-18T12:32:08.624" v="8" actId="20577"/>
          <ac:spMkLst>
            <pc:docMk/>
            <pc:sldMk cId="2168488721" sldId="450"/>
            <ac:spMk id="2" creationId="{1A0C32DC-F84A-8A95-2080-707A82261ADF}"/>
          </ac:spMkLst>
        </pc:spChg>
        <pc:spChg chg="mod">
          <ac:chgData name="Phuong Luong Y" userId="dda31959b45852e4" providerId="LiveId" clId="{3F348269-207B-427B-833D-7D10C60080F4}" dt="2023-10-18T12:32:02.663" v="6" actId="2711"/>
          <ac:spMkLst>
            <pc:docMk/>
            <pc:sldMk cId="2168488721" sldId="450"/>
            <ac:spMk id="3" creationId="{EE34EDE5-8438-ADF6-8BD5-ABBF9A8AD49E}"/>
          </ac:spMkLst>
        </pc:spChg>
      </pc:sldChg>
      <pc:sldChg chg="del">
        <pc:chgData name="Phuong Luong Y" userId="dda31959b45852e4" providerId="LiveId" clId="{3F348269-207B-427B-833D-7D10C60080F4}" dt="2023-10-18T12:32:46.140" v="9" actId="47"/>
        <pc:sldMkLst>
          <pc:docMk/>
          <pc:sldMk cId="1738765743" sldId="451"/>
        </pc:sldMkLst>
      </pc:sldChg>
      <pc:sldChg chg="del">
        <pc:chgData name="Phuong Luong Y" userId="dda31959b45852e4" providerId="LiveId" clId="{3F348269-207B-427B-833D-7D10C60080F4}" dt="2023-10-18T12:32:48.013" v="10" actId="47"/>
        <pc:sldMkLst>
          <pc:docMk/>
          <pc:sldMk cId="1735865526" sldId="452"/>
        </pc:sldMkLst>
      </pc:sldChg>
      <pc:sldChg chg="del">
        <pc:chgData name="Phuong Luong Y" userId="dda31959b45852e4" providerId="LiveId" clId="{3F348269-207B-427B-833D-7D10C60080F4}" dt="2023-10-18T12:32:50.205" v="11" actId="47"/>
        <pc:sldMkLst>
          <pc:docMk/>
          <pc:sldMk cId="589314793" sldId="453"/>
        </pc:sldMkLst>
      </pc:sldChg>
      <pc:sldChg chg="del">
        <pc:chgData name="Phuong Luong Y" userId="dda31959b45852e4" providerId="LiveId" clId="{3F348269-207B-427B-833D-7D10C60080F4}" dt="2023-10-18T12:32:54.813" v="16" actId="47"/>
        <pc:sldMkLst>
          <pc:docMk/>
          <pc:sldMk cId="3827722572" sldId="454"/>
        </pc:sldMkLst>
      </pc:sldChg>
      <pc:sldChg chg="del">
        <pc:chgData name="Phuong Luong Y" userId="dda31959b45852e4" providerId="LiveId" clId="{3F348269-207B-427B-833D-7D10C60080F4}" dt="2023-10-18T12:32:57.917" v="18" actId="47"/>
        <pc:sldMkLst>
          <pc:docMk/>
          <pc:sldMk cId="2850193916" sldId="455"/>
        </pc:sldMkLst>
      </pc:sldChg>
      <pc:sldChg chg="del">
        <pc:chgData name="Phuong Luong Y" userId="dda31959b45852e4" providerId="LiveId" clId="{3F348269-207B-427B-833D-7D10C60080F4}" dt="2023-10-18T12:33:07.902" v="22" actId="47"/>
        <pc:sldMkLst>
          <pc:docMk/>
          <pc:sldMk cId="4098905000" sldId="456"/>
        </pc:sldMkLst>
      </pc:sldChg>
      <pc:sldChg chg="del">
        <pc:chgData name="Phuong Luong Y" userId="dda31959b45852e4" providerId="LiveId" clId="{3F348269-207B-427B-833D-7D10C60080F4}" dt="2023-10-18T12:30:49.811" v="2" actId="47"/>
        <pc:sldMkLst>
          <pc:docMk/>
          <pc:sldMk cId="3183659325" sldId="459"/>
        </pc:sldMkLst>
      </pc:sldChg>
      <pc:sldChg chg="del">
        <pc:chgData name="Phuong Luong Y" userId="dda31959b45852e4" providerId="LiveId" clId="{3F348269-207B-427B-833D-7D10C60080F4}" dt="2023-10-18T12:30:47.955" v="1" actId="47"/>
        <pc:sldMkLst>
          <pc:docMk/>
          <pc:sldMk cId="3929477584" sldId="460"/>
        </pc:sldMkLst>
      </pc:sldChg>
      <pc:sldChg chg="del">
        <pc:chgData name="Phuong Luong Y" userId="dda31959b45852e4" providerId="LiveId" clId="{3F348269-207B-427B-833D-7D10C60080F4}" dt="2023-10-18T12:32:53.404" v="15" actId="47"/>
        <pc:sldMkLst>
          <pc:docMk/>
          <pc:sldMk cId="1639016238" sldId="461"/>
        </pc:sldMkLst>
      </pc:sldChg>
      <pc:sldChg chg="del">
        <pc:chgData name="Phuong Luong Y" userId="dda31959b45852e4" providerId="LiveId" clId="{3F348269-207B-427B-833D-7D10C60080F4}" dt="2023-10-18T12:32:52.720" v="14" actId="47"/>
        <pc:sldMkLst>
          <pc:docMk/>
          <pc:sldMk cId="911692905" sldId="462"/>
        </pc:sldMkLst>
      </pc:sldChg>
      <pc:sldChg chg="del">
        <pc:chgData name="Phuong Luong Y" userId="dda31959b45852e4" providerId="LiveId" clId="{3F348269-207B-427B-833D-7D10C60080F4}" dt="2023-10-18T12:32:51.964" v="13" actId="47"/>
        <pc:sldMkLst>
          <pc:docMk/>
          <pc:sldMk cId="4002216966" sldId="463"/>
        </pc:sldMkLst>
      </pc:sldChg>
      <pc:sldChg chg="del">
        <pc:chgData name="Phuong Luong Y" userId="dda31959b45852e4" providerId="LiveId" clId="{3F348269-207B-427B-833D-7D10C60080F4}" dt="2023-10-18T12:32:51.224" v="12" actId="47"/>
        <pc:sldMkLst>
          <pc:docMk/>
          <pc:sldMk cId="3186922431" sldId="464"/>
        </pc:sldMkLst>
      </pc:sldChg>
      <pc:sldMasterChg chg="delSp mod">
        <pc:chgData name="Phuong Luong Y" userId="dda31959b45852e4" providerId="LiveId" clId="{3F348269-207B-427B-833D-7D10C60080F4}" dt="2023-10-18T12:30:20.267" v="0" actId="478"/>
        <pc:sldMasterMkLst>
          <pc:docMk/>
          <pc:sldMasterMk cId="549885766" sldId="2147483660"/>
        </pc:sldMasterMkLst>
        <pc:picChg chg="del">
          <ac:chgData name="Phuong Luong Y" userId="dda31959b45852e4" providerId="LiveId" clId="{3F348269-207B-427B-833D-7D10C60080F4}" dt="2023-10-18T12:30:20.267" v="0" actId="478"/>
          <ac:picMkLst>
            <pc:docMk/>
            <pc:sldMasterMk cId="549885766" sldId="2147483660"/>
            <ac:picMk id="5" creationId="{E7EAA006-0166-58F5-F89E-02F1427116E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06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06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5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84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89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79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8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3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60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emf"/><Relationship Id="rId7" Type="http://schemas.openxmlformats.org/officeDocument/2006/relationships/image" Target="../media/image37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hyperlink" Target="https://hoc10.vn/doc-sach/cong-nghe-3/1/130/1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7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3: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Sử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dụng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quạt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điện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Legendaria" panose="03030000000007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AvantGarde" panose="00000400000000000000" pitchFamily="2" charset="0"/>
                <a:cs typeface="#9Slide03 Arima Madurai Black" panose="00000A00000000000000" pitchFamily="2" charset="0"/>
              </a:rPr>
              <a:t>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AvantGarde" panose="00000400000000000000" pitchFamily="2" charset="0"/>
                <a:cs typeface="#9Slide03 Arima Madurai Black" panose="00000A00000000000000" pitchFamily="2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AvantGarde" panose="00000400000000000000" pitchFamily="2" charset="0"/>
                <a:cs typeface="#9Slide03 Arima Madurai Black" panose="00000A00000000000000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xmlns="" id="{B0A6E1BA-921F-4409-FD2B-CE4D82388FCF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xmlns="" id="{9D737CF3-672A-C8B8-17A0-60B6D297A97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xmlns="" id="{9F2B04DB-690F-2654-A1FC-667C5B277455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xmlns="" id="{E8510661-CEAB-FFA1-9EE3-468E7DFEA4D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B3C9D329-9B54-399D-68BA-F1F2D0D04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xmlns="" id="{943DA7FE-375B-B3C0-9734-EF7959FD678E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xmlns="" id="{28AA60D9-F790-0B92-E1A4-83C104A6583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xmlns="" id="{4669C14D-CAFF-51F0-1AF1-141D33C8B6E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xmlns="" id="{A3C558B1-91AF-F24C-0FF1-0CF90684300E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xmlns="" id="{2B99A04A-23D7-1057-7C27-ECC839A7D6DB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669C1A5A-94B7-0ADE-908F-38E33C1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1B071C3A-B441-7E96-DF25-D29F609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xmlns="" id="{6CA16FC8-92EF-5E8B-5811-EF71A2A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876B3946-A2EC-67B4-19A9-8721E37D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xmlns="" id="{B75F9D59-80DA-2774-626D-23254BC3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xmlns="" id="{67A97C6C-95A8-9ABB-E296-80DE5CE1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xmlns="" id="{0D363BC3-F08B-9E00-9A02-5BB556476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xmlns="" id="{FD563B33-ACCD-15DB-F281-6619DCAAB53C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7EC09C05-EBAE-07D8-9A09-615D72716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5D6EBAFB-F9E1-C1D5-4989-E507A648D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8F5CD11F-645C-7D4A-20FE-FDBC84A4B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A8A92A22-0B65-109A-8392-F0D3E2774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652916" y="8029425"/>
            <a:ext cx="1740724" cy="56969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FD643672-B481-310A-BC5E-645786D66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408" y="8080682"/>
            <a:ext cx="895033" cy="836857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F618AD8D-7908-3FE3-D53C-1BDDA15F2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4883224" y="7699441"/>
            <a:ext cx="672332" cy="1134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085DBF-4C3E-4315-4E96-639FFB13E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702" y="3894667"/>
            <a:ext cx="3927364" cy="4989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2A35FD-8700-DA3F-E36D-A77046B034C3}"/>
              </a:ext>
            </a:extLst>
          </p:cNvPr>
          <p:cNvSpPr txBox="1"/>
          <p:nvPr/>
        </p:nvSpPr>
        <p:spPr>
          <a:xfrm>
            <a:off x="4631195" y="2373264"/>
            <a:ext cx="5836747" cy="1781694"/>
          </a:xfrm>
          <a:prstGeom prst="wedgeRoundRectCallout">
            <a:avLst>
              <a:gd name="adj1" fmla="val -55569"/>
              <a:gd name="adj2" fmla="val 248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3467" kern="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Quạt điện thường đùng để làm gì?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957396-D42E-F270-12B8-3AF099395A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02" y="5171847"/>
            <a:ext cx="3037979" cy="3037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86F989-D76A-8A59-668C-486DDF2B3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41" y="4060436"/>
            <a:ext cx="2630401" cy="2630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4D181A-C9A9-DC4D-54DE-14677B1F4B49}"/>
              </a:ext>
            </a:extLst>
          </p:cNvPr>
          <p:cNvSpPr txBox="1"/>
          <p:nvPr/>
        </p:nvSpPr>
        <p:spPr>
          <a:xfrm>
            <a:off x="9989757" y="4196731"/>
            <a:ext cx="4751447" cy="24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dùng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chủ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yếu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tạo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luồng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gió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thông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khí</a:t>
            </a:r>
            <a:endParaRPr lang="en-US" sz="3467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61B3975-6572-2374-211C-51DCBA8D3700}"/>
              </a:ext>
            </a:extLst>
          </p:cNvPr>
          <p:cNvGrpSpPr/>
          <p:nvPr/>
        </p:nvGrpSpPr>
        <p:grpSpPr>
          <a:xfrm>
            <a:off x="6524057" y="4043765"/>
            <a:ext cx="3648724" cy="2078585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A3E7FD41-C07A-692F-ECC3-89949876B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4D420BF-F7F3-1C7C-C4C3-BBD8D7E192F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400" b="1" kern="0">
                  <a:solidFill>
                    <a:srgbClr val="ED7D31"/>
                  </a:solidFill>
                  <a:latin typeface="UTM Avo" panose="02040603050506020204" pitchFamily="18" charset="0"/>
                  <a:cs typeface="Arial"/>
                  <a:sym typeface="Arial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C8B907A4-65CD-9324-7AA7-B09581C5F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5810709" y="7809037"/>
            <a:ext cx="1740724" cy="569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23BD1-C628-9A71-C3B8-CA9CF5EEBD5F}"/>
              </a:ext>
            </a:extLst>
          </p:cNvPr>
          <p:cNvSpPr txBox="1"/>
          <p:nvPr/>
        </p:nvSpPr>
        <p:spPr>
          <a:xfrm>
            <a:off x="924963" y="2041845"/>
            <a:ext cx="99568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1: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Tác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endParaRPr lang="en-US" sz="3467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32F251-E686-8B9C-1E55-433901817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73" y="4208867"/>
            <a:ext cx="4686300" cy="388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93F6EA-C186-C30F-9DF1-AA7FDA0EE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370" y="4151562"/>
            <a:ext cx="4686300" cy="394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EB027E-D1A9-4101-830B-1DB82F340522}"/>
              </a:ext>
            </a:extLst>
          </p:cNvPr>
          <p:cNvSpPr txBox="1"/>
          <p:nvPr/>
        </p:nvSpPr>
        <p:spPr>
          <a:xfrm>
            <a:off x="943333" y="2797059"/>
            <a:ext cx="1438997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tác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tình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huống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4D0E0-C038-79FB-817C-83582B36BFE0}"/>
              </a:ext>
            </a:extLst>
          </p:cNvPr>
          <p:cNvSpPr txBox="1"/>
          <p:nvPr/>
        </p:nvSpPr>
        <p:spPr>
          <a:xfrm>
            <a:off x="986524" y="8404447"/>
            <a:ext cx="433226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i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mát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C528E8-D5C7-2A17-B63A-EE8F7E403E47}"/>
              </a:ext>
            </a:extLst>
          </p:cNvPr>
          <p:cNvSpPr txBox="1"/>
          <p:nvPr/>
        </p:nvSpPr>
        <p:spPr>
          <a:xfrm>
            <a:off x="8059119" y="8315001"/>
            <a:ext cx="433226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i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Thông 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C0159FA3-69FC-8534-BD0D-3864E9C60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408" y="8080682"/>
            <a:ext cx="895033" cy="8368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60C73D-0DF7-656A-0356-C063649BC26A}"/>
              </a:ext>
            </a:extLst>
          </p:cNvPr>
          <p:cNvSpPr txBox="1"/>
          <p:nvPr/>
        </p:nvSpPr>
        <p:spPr>
          <a:xfrm>
            <a:off x="2901224" y="2213246"/>
            <a:ext cx="11465299" cy="1610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điện có tác dụng chính là tạo gió để làm mát, ngoài ra còn có tác dụng thông gió.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571530F-7A96-B385-6EE7-99578C69F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5601" b="43136"/>
          <a:stretch>
            <a:fillRect/>
          </a:stretch>
        </p:blipFill>
        <p:spPr>
          <a:xfrm flipH="1">
            <a:off x="10319" y="4220466"/>
            <a:ext cx="5508197" cy="4923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92884D-E5C2-3F9F-E343-893A4CB5B6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63" y="4409605"/>
            <a:ext cx="3382904" cy="4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64A611-45DA-E42B-03EE-3AF5F3A4D51C}"/>
              </a:ext>
            </a:extLst>
          </p:cNvPr>
          <p:cNvSpPr txBox="1"/>
          <p:nvPr/>
        </p:nvSpPr>
        <p:spPr>
          <a:xfrm>
            <a:off x="5133555" y="1976823"/>
            <a:ext cx="6722736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mục “Em có biết?”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EA2849-F44A-EDE3-F7E3-BE1665D822F9}"/>
              </a:ext>
            </a:extLst>
          </p:cNvPr>
          <p:cNvSpPr txBox="1"/>
          <p:nvPr/>
        </p:nvSpPr>
        <p:spPr>
          <a:xfrm>
            <a:off x="1472100" y="4000695"/>
            <a:ext cx="7581745" cy="26671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Ngày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nay,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còn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</a:t>
            </a: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ắp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thêm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hệ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thống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phun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sương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00B037-7BB7-310B-163C-A502C4EE3D65}"/>
              </a:ext>
            </a:extLst>
          </p:cNvPr>
          <p:cNvSpPr txBox="1"/>
          <p:nvPr/>
        </p:nvSpPr>
        <p:spPr>
          <a:xfrm>
            <a:off x="1472099" y="3362533"/>
            <a:ext cx="3183467" cy="692460"/>
          </a:xfrm>
          <a:prstGeom prst="roundRect">
            <a:avLst/>
          </a:prstGeom>
          <a:solidFill>
            <a:srgbClr val="069EDB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Em có biết?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DBAE022-D46F-A887-A4AF-7D0C9B47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633" y="3664491"/>
            <a:ext cx="5120273" cy="3200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B95EEC-D587-8A77-E666-F4623DF1B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4474" y="2217234"/>
            <a:ext cx="1761220" cy="20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7C9C0E-2B07-A992-F90B-962FD2C8BFA7}"/>
              </a:ext>
            </a:extLst>
          </p:cNvPr>
          <p:cNvSpPr txBox="1"/>
          <p:nvPr/>
        </p:nvSpPr>
        <p:spPr>
          <a:xfrm>
            <a:off x="1952543" y="2015475"/>
            <a:ext cx="6434667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loại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endParaRPr lang="en-US" sz="3467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7EAEFD-A681-E69D-5FCE-CE90222A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3" y="3612513"/>
            <a:ext cx="3154367" cy="299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0DC61A-2F6B-D960-B697-D25CA3E3A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5" y="1556122"/>
            <a:ext cx="3153685" cy="3160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07F738-452E-4203-C9BB-FC992C920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6" y="5386049"/>
            <a:ext cx="4622800" cy="3869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9E056E-8B6B-2C6B-553C-9DDF9B788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3" y="4411828"/>
            <a:ext cx="4131733" cy="4131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32B09C-E3EC-80FD-78C7-5707BBABD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07" y="1850884"/>
            <a:ext cx="3209793" cy="2560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8D2103-EC7F-980F-F22D-CC479AC3C841}"/>
              </a:ext>
            </a:extLst>
          </p:cNvPr>
          <p:cNvSpPr txBox="1"/>
          <p:nvPr/>
        </p:nvSpPr>
        <p:spPr>
          <a:xfrm>
            <a:off x="347996" y="6580775"/>
            <a:ext cx="29436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2933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2933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bàn</a:t>
            </a:r>
            <a:endParaRPr lang="en-US" sz="2933" b="1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39881D-35EF-2ECA-F7EB-717AF0D1C0B0}"/>
              </a:ext>
            </a:extLst>
          </p:cNvPr>
          <p:cNvSpPr txBox="1"/>
          <p:nvPr/>
        </p:nvSpPr>
        <p:spPr>
          <a:xfrm>
            <a:off x="3872105" y="8486217"/>
            <a:ext cx="210202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cây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464373-1B7B-AA41-5101-3C914BB15A24}"/>
              </a:ext>
            </a:extLst>
          </p:cNvPr>
          <p:cNvSpPr txBox="1"/>
          <p:nvPr/>
        </p:nvSpPr>
        <p:spPr>
          <a:xfrm>
            <a:off x="8047314" y="4811533"/>
            <a:ext cx="332622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treo tường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2DFD3E-F2C0-38A4-9BA8-5336EC02D57B}"/>
              </a:ext>
            </a:extLst>
          </p:cNvPr>
          <p:cNvSpPr txBox="1"/>
          <p:nvPr/>
        </p:nvSpPr>
        <p:spPr>
          <a:xfrm>
            <a:off x="12785822" y="4595781"/>
            <a:ext cx="247371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hộp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5355D6-8C1E-8D6D-1C93-186E24B6B078}"/>
              </a:ext>
            </a:extLst>
          </p:cNvPr>
          <p:cNvSpPr txBox="1"/>
          <p:nvPr/>
        </p:nvSpPr>
        <p:spPr>
          <a:xfrm>
            <a:off x="8565047" y="8479135"/>
            <a:ext cx="247371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trần</a:t>
            </a:r>
          </a:p>
        </p:txBody>
      </p:sp>
    </p:spTree>
    <p:extLst>
      <p:ext uri="{BB962C8B-B14F-4D97-AF65-F5344CB8AC3E}">
        <p14:creationId xmlns:p14="http://schemas.microsoft.com/office/powerpoint/2010/main" val="31202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98367FE0-BB96-33CB-415B-8574C06B8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999684">
            <a:off x="7652916" y="8029425"/>
            <a:ext cx="1740724" cy="569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0B8F6C-3D5F-C5E6-5E1C-F5D359135D7E}"/>
              </a:ext>
            </a:extLst>
          </p:cNvPr>
          <p:cNvSpPr txBox="1"/>
          <p:nvPr/>
        </p:nvSpPr>
        <p:spPr>
          <a:xfrm>
            <a:off x="5619079" y="1327949"/>
            <a:ext cx="6434667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sz="3467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hành</a:t>
            </a:r>
            <a:r>
              <a:rPr lang="en-US" sz="3467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11A9FA-3C52-807C-541E-945FF4D4BDC9}"/>
              </a:ext>
            </a:extLst>
          </p:cNvPr>
          <p:cNvSpPr txBox="1"/>
          <p:nvPr/>
        </p:nvSpPr>
        <p:spPr>
          <a:xfrm>
            <a:off x="1414389" y="2499041"/>
            <a:ext cx="3694329" cy="6924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3467" kern="0" dirty="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việc</a:t>
            </a:r>
            <a:r>
              <a:rPr lang="en-US" sz="3467" kern="0" dirty="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nhóm</a:t>
            </a:r>
            <a:endParaRPr lang="en-US" sz="3467" kern="0" dirty="0">
              <a:solidFill>
                <a:srgbClr val="FFFFFF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xmlns="" id="{277C7935-B038-CE8C-CF8A-8D58D2909FD0}"/>
              </a:ext>
            </a:extLst>
          </p:cNvPr>
          <p:cNvGraphicFramePr>
            <a:graphicFrameLocks noGrp="1"/>
          </p:cNvGraphicFramePr>
          <p:nvPr/>
        </p:nvGraphicFramePr>
        <p:xfrm>
          <a:off x="1312563" y="4709811"/>
          <a:ext cx="13686734" cy="333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3367">
                  <a:extLst>
                    <a:ext uri="{9D8B030D-6E8A-4147-A177-3AD203B41FA5}">
                      <a16:colId xmlns:a16="http://schemas.microsoft.com/office/drawing/2014/main" xmlns="" val="1179196994"/>
                    </a:ext>
                  </a:extLst>
                </a:gridCol>
                <a:gridCol w="6843367">
                  <a:extLst>
                    <a:ext uri="{9D8B030D-6E8A-4147-A177-3AD203B41FA5}">
                      <a16:colId xmlns:a16="http://schemas.microsoft.com/office/drawing/2014/main" xmlns="" val="2640866156"/>
                    </a:ext>
                  </a:extLst>
                </a:gridCol>
              </a:tblGrid>
              <a:tr h="1396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1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Loại quạt nhà em chưa sử dụng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395191"/>
                  </a:ext>
                </a:extLst>
              </a:tr>
              <a:tr h="1921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19193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9D7C5A-0D27-4497-B156-8978E91DCC02}"/>
              </a:ext>
            </a:extLst>
          </p:cNvPr>
          <p:cNvSpPr txBox="1"/>
          <p:nvPr/>
        </p:nvSpPr>
        <p:spPr>
          <a:xfrm>
            <a:off x="992468" y="3501394"/>
            <a:ext cx="141365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15" indent="-609615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Thảo luận và tìm ra các loại quạt thông dụng mà em biết: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6C6F23-3CA4-4559-F438-B2606D4E2459}"/>
              </a:ext>
            </a:extLst>
          </p:cNvPr>
          <p:cNvSpPr txBox="1"/>
          <p:nvPr/>
        </p:nvSpPr>
        <p:spPr>
          <a:xfrm>
            <a:off x="1578283" y="6325120"/>
            <a:ext cx="6706024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cây, quạt trần,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bàn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37FB7A-0D01-B244-0A4A-665D84443EF8}"/>
              </a:ext>
            </a:extLst>
          </p:cNvPr>
          <p:cNvSpPr txBox="1"/>
          <p:nvPr/>
        </p:nvSpPr>
        <p:spPr>
          <a:xfrm>
            <a:off x="8400564" y="6368944"/>
            <a:ext cx="6482476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treo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tường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hộp</a:t>
            </a:r>
            <a:endParaRPr lang="en-US" sz="3467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5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BD93403-DEE2-AB70-E155-21AC4A47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0A053E50-E6F4-0718-C3C0-32C884E9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9EB2164-5AE3-6C9F-5410-A9B288539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7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189</Words>
  <Application>Microsoft Office PowerPoint</Application>
  <PresentationFormat>Custom</PresentationFormat>
  <Paragraphs>30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#9Slide03 Arima Madurai Black</vt:lpstr>
      <vt:lpstr>#9Slide05 Legendaria</vt:lpstr>
      <vt:lpstr>Arial</vt:lpstr>
      <vt:lpstr>AvantGarde</vt:lpstr>
      <vt:lpstr>Calibri</vt:lpstr>
      <vt:lpstr>等线</vt:lpstr>
      <vt:lpstr>HP-087</vt:lpstr>
      <vt:lpstr>SVN-Poky's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 10</cp:lastModifiedBy>
  <cp:revision>1211</cp:revision>
  <dcterms:created xsi:type="dcterms:W3CDTF">2008-09-09T22:52:10Z</dcterms:created>
  <dcterms:modified xsi:type="dcterms:W3CDTF">2023-10-19T03:15:01Z</dcterms:modified>
</cp:coreProperties>
</file>