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308" r:id="rId5"/>
    <p:sldId id="2662" r:id="rId6"/>
    <p:sldId id="287" r:id="rId7"/>
    <p:sldId id="2652" r:id="rId8"/>
    <p:sldId id="2653" r:id="rId9"/>
    <p:sldId id="2663" r:id="rId10"/>
    <p:sldId id="2659" r:id="rId11"/>
    <p:sldId id="270" r:id="rId12"/>
    <p:sldId id="2665" r:id="rId13"/>
    <p:sldId id="2664" r:id="rId14"/>
    <p:sldId id="2654" r:id="rId15"/>
    <p:sldId id="2668" r:id="rId16"/>
    <p:sldId id="2669" r:id="rId17"/>
    <p:sldId id="2660" r:id="rId18"/>
    <p:sldId id="2666" r:id="rId19"/>
    <p:sldId id="2670" r:id="rId20"/>
    <p:sldId id="2661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3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8BCCD180-F989-4922-82C3-5A33269242D2}"/>
    <pc:docChg chg="custSel modSld">
      <pc:chgData name="Phuong Luong Y" userId="dda31959b45852e4" providerId="LiveId" clId="{8BCCD180-F989-4922-82C3-5A33269242D2}" dt="2022-10-04T07:46:06.813" v="1" actId="478"/>
      <pc:docMkLst>
        <pc:docMk/>
      </pc:docMkLst>
      <pc:sldChg chg="delSp mod">
        <pc:chgData name="Phuong Luong Y" userId="dda31959b45852e4" providerId="LiveId" clId="{8BCCD180-F989-4922-82C3-5A33269242D2}" dt="2022-10-04T07:14:02.176" v="0" actId="478"/>
        <pc:sldMkLst>
          <pc:docMk/>
          <pc:sldMk cId="130687894" sldId="2652"/>
        </pc:sldMkLst>
        <pc:spChg chg="del">
          <ac:chgData name="Phuong Luong Y" userId="dda31959b45852e4" providerId="LiveId" clId="{8BCCD180-F989-4922-82C3-5A33269242D2}" dt="2022-10-04T07:14:02.176" v="0" actId="478"/>
          <ac:spMkLst>
            <pc:docMk/>
            <pc:sldMk cId="130687894" sldId="2652"/>
            <ac:spMk id="10" creationId="{863C9D32-E131-4AE6-B0C6-6BBEB3114E23}"/>
          </ac:spMkLst>
        </pc:spChg>
      </pc:sldChg>
      <pc:sldChg chg="delSp mod">
        <pc:chgData name="Phuong Luong Y" userId="dda31959b45852e4" providerId="LiveId" clId="{8BCCD180-F989-4922-82C3-5A33269242D2}" dt="2022-10-04T07:46:06.813" v="1" actId="478"/>
        <pc:sldMkLst>
          <pc:docMk/>
          <pc:sldMk cId="2851312461" sldId="2659"/>
        </pc:sldMkLst>
        <pc:spChg chg="del">
          <ac:chgData name="Phuong Luong Y" userId="dda31959b45852e4" providerId="LiveId" clId="{8BCCD180-F989-4922-82C3-5A33269242D2}" dt="2022-10-04T07:46:06.813" v="1" actId="478"/>
          <ac:spMkLst>
            <pc:docMk/>
            <pc:sldMk cId="2851312461" sldId="2659"/>
            <ac:spMk id="56" creationId="{1E2A2B05-F023-409F-9BF9-F96F05C6BF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0A5F3-4A86-4EDF-A374-8D24A720EE9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1724A-FCB8-4F07-A28C-4862929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76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25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72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99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12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94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5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9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09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0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8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5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89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8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6839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248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494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345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6126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88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4538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0843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548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271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2070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1344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4219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736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304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DD32F-3249-41F6-A999-B69AC7BBF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E937FA5-8019-4252-8AA9-6D8D6B99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A8A9F4-1AB2-4A17-A566-9C362E79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572DE5-23FB-4820-8C9A-2B760A5B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A0252-68A8-4F45-BB88-C7DABB4A8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6728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AEF8A1-71B0-42B8-832E-ECE6FBA4C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B0D612-CB3A-4048-A17E-AFB63DADE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2565AA-89C0-464C-B923-D60214DF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50C930-58C3-45AA-8ED7-5F095E0E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0FA820-FF45-4BC1-92CF-AA812A6E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276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21A24-BD33-4BCF-B86D-EA0712107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BEA722-568D-45B1-AF4D-A1BEB3787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675F44-B9FF-4113-B5DE-3C8D59E5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4C321B-B4FF-4F87-8F70-F129D457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6300A2-2CEB-4869-84FA-466CCA3B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9469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1B190-1A25-4198-88E0-076EAD73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92723C-B00B-47B7-98FB-A52B481E6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5ED6A6-F1E6-4EC9-9089-81DD98B6F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1C8208-3956-47D3-ADF3-CFCF6994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D81763-02F8-42EE-B579-D290E94F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3A2FA0-5346-4F6F-B39D-C027B785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2990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39DCF0-20BB-473A-8A93-0153E3D4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D813EB-3EEB-49F5-9D01-D4F249136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0DDB62-0613-41C0-B136-5E0C6C0AB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3DD4249-7537-4BA8-8CAE-4696D8CE2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85D0C0-91C5-455C-BC62-9F2E9CC6E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03CFCFF-9085-42B6-B0AD-0EE11C36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DAF091-7236-45AB-9BB2-83ED304D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EF248A2-8DE2-4527-928C-DFA9B25A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4273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5FF49-69CC-4BB9-AF49-BAC4D69B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F02D19-DD37-4727-B789-118C9EC3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0C53D1B-E1B3-434B-9F78-D016C3F8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0A7598-18AA-4D47-A19B-663D9951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892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C974924-B903-452A-9012-43A52682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AA4CCD-35BF-4A07-8CDD-86E8410B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9910AE-4A4F-4BA4-834E-AEBA1DE2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637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08565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870696-2F74-4911-A1D8-D9357FF5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7B1F9B-F0CC-4974-AEF8-684D63DA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D30BAC-7F2B-4F61-8412-A845A136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D93126-1035-40A3-8A4A-7D951A37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13490B-91AE-4B67-AB08-297DB32F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2757F5-568F-4041-8B50-1FBE27A1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2932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0CD00-87B9-4FAB-B875-DE70A9BC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F2EC994-179A-4B4C-9318-804E3E5ED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747A41-6509-4EA5-9F21-6D05DBC07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1FB656-E7F6-45FD-B563-3F78355D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E5EA2B-D2AD-457B-AC1F-2E5B5CBF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75E578-0079-4B56-8836-DC6CD1D2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8003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6F103-543A-4775-98D4-E1BD73DA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A57E20-F6A4-4871-A07F-6ED0A2C02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7DEC3E-4714-4521-8D4B-BC36EE2C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565F-718C-4580-B7A8-E6509907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351B10-D00A-4290-A4D3-F68A4F01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691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3BB601-EB1B-4935-8FC5-33575948B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D6BB6C-288A-4EA4-8D1D-1EA0D944C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0B673E-F71E-421A-A828-D58D2D5D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172FB0-9778-4DBF-B76F-061499AE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5A4696-3B0F-416A-9E3E-EB65A368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06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34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05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77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50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78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2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33603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7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0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9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18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0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5894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3768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8967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2064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3656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28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1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72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65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5.png"/><Relationship Id="rId21" Type="http://schemas.openxmlformats.org/officeDocument/2006/relationships/audio" Target="../media/media11.mp3"/><Relationship Id="rId34" Type="http://schemas.openxmlformats.org/officeDocument/2006/relationships/image" Target="../media/image18.gif"/><Relationship Id="rId42" Type="http://schemas.openxmlformats.org/officeDocument/2006/relationships/slide" Target="slide11.xml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13.xml"/><Relationship Id="rId32" Type="http://schemas.openxmlformats.org/officeDocument/2006/relationships/image" Target="../media/image16.gif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45" Type="http://schemas.openxmlformats.org/officeDocument/2006/relationships/image" Target="../media/image14.png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1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5.png"/><Relationship Id="rId44" Type="http://schemas.openxmlformats.org/officeDocument/2006/relationships/image" Target="../media/image27.gif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0.png"/><Relationship Id="rId35" Type="http://schemas.openxmlformats.org/officeDocument/2006/relationships/image" Target="../media/image20.png"/><Relationship Id="rId43" Type="http://schemas.openxmlformats.org/officeDocument/2006/relationships/slide" Target="slide15.xml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7.xml"/><Relationship Id="rId33" Type="http://schemas.openxmlformats.org/officeDocument/2006/relationships/image" Target="../media/image17.png"/><Relationship Id="rId38" Type="http://schemas.openxmlformats.org/officeDocument/2006/relationships/image" Target="../media/image24.png"/><Relationship Id="rId20" Type="http://schemas.microsoft.com/office/2007/relationships/media" Target="../media/media11.mp3"/><Relationship Id="rId41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0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1" Type="http://schemas.openxmlformats.org/officeDocument/2006/relationships/image" Target="../media/image55.png"/><Relationship Id="rId5" Type="http://schemas.openxmlformats.org/officeDocument/2006/relationships/image" Target="../media/image49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0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3.png"/><Relationship Id="rId21" Type="http://schemas.openxmlformats.org/officeDocument/2006/relationships/audio" Target="../media/media11.mp3"/><Relationship Id="rId34" Type="http://schemas.openxmlformats.org/officeDocument/2006/relationships/image" Target="../media/image18.gif"/><Relationship Id="rId42" Type="http://schemas.openxmlformats.org/officeDocument/2006/relationships/image" Target="../media/image26.png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13.xml"/><Relationship Id="rId32" Type="http://schemas.openxmlformats.org/officeDocument/2006/relationships/image" Target="../media/image16.gif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image" Target="../media/image27.gif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0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5.png"/><Relationship Id="rId44" Type="http://schemas.openxmlformats.org/officeDocument/2006/relationships/slide" Target="slide15.xml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0.png"/><Relationship Id="rId35" Type="http://schemas.openxmlformats.org/officeDocument/2006/relationships/image" Target="../media/image19.png"/><Relationship Id="rId43" Type="http://schemas.openxmlformats.org/officeDocument/2006/relationships/slide" Target="slide11.xml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11.xml"/><Relationship Id="rId33" Type="http://schemas.openxmlformats.org/officeDocument/2006/relationships/image" Target="../media/image17.png"/><Relationship Id="rId38" Type="http://schemas.openxmlformats.org/officeDocument/2006/relationships/image" Target="../media/image22.png"/><Relationship Id="rId46" Type="http://schemas.openxmlformats.org/officeDocument/2006/relationships/image" Target="../media/image14.png"/><Relationship Id="rId20" Type="http://schemas.microsoft.com/office/2007/relationships/media" Target="../media/media11.mp3"/><Relationship Id="rId4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audio" Target="../media/media2.mp3"/><Relationship Id="rId21" Type="http://schemas.openxmlformats.org/officeDocument/2006/relationships/slide" Target="slide15.xml"/><Relationship Id="rId7" Type="http://schemas.openxmlformats.org/officeDocument/2006/relationships/audio" Target="../media/media7.mp3"/><Relationship Id="rId12" Type="http://schemas.openxmlformats.org/officeDocument/2006/relationships/audio" Target="../media/audio4.wav"/><Relationship Id="rId17" Type="http://schemas.openxmlformats.org/officeDocument/2006/relationships/image" Target="../media/image18.gif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26.png"/><Relationship Id="rId1" Type="http://schemas.openxmlformats.org/officeDocument/2006/relationships/tags" Target="../tags/tag6.xml"/><Relationship Id="rId6" Type="http://schemas.microsoft.com/office/2007/relationships/media" Target="../media/media7.mp3"/><Relationship Id="rId11" Type="http://schemas.openxmlformats.org/officeDocument/2006/relationships/audio" Target="../media/audio3.wav"/><Relationship Id="rId5" Type="http://schemas.openxmlformats.org/officeDocument/2006/relationships/audio" Target="../media/media3.wav"/><Relationship Id="rId15" Type="http://schemas.openxmlformats.org/officeDocument/2006/relationships/image" Target="../media/image16.gif"/><Relationship Id="rId10" Type="http://schemas.openxmlformats.org/officeDocument/2006/relationships/audio" Target="../media/audio2.wav"/><Relationship Id="rId19" Type="http://schemas.openxmlformats.org/officeDocument/2006/relationships/image" Target="../media/image25.png"/><Relationship Id="rId4" Type="http://schemas.microsoft.com/office/2007/relationships/media" Target="../media/media3.wav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15.png"/><Relationship Id="rId2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media1.mp3"/><Relationship Id="rId7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3.png"/><Relationship Id="rId21" Type="http://schemas.openxmlformats.org/officeDocument/2006/relationships/audio" Target="../media/media11.mp3"/><Relationship Id="rId34" Type="http://schemas.openxmlformats.org/officeDocument/2006/relationships/image" Target="../media/image18.gif"/><Relationship Id="rId42" Type="http://schemas.openxmlformats.org/officeDocument/2006/relationships/image" Target="../media/image26.png"/><Relationship Id="rId47" Type="http://schemas.openxmlformats.org/officeDocument/2006/relationships/image" Target="../media/image27.gif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13.xml"/><Relationship Id="rId32" Type="http://schemas.openxmlformats.org/officeDocument/2006/relationships/image" Target="../media/image16.gif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slide" Target="slide11.xml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0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5.png"/><Relationship Id="rId44" Type="http://schemas.openxmlformats.org/officeDocument/2006/relationships/slide" Target="slide8.xml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0.png"/><Relationship Id="rId35" Type="http://schemas.openxmlformats.org/officeDocument/2006/relationships/image" Target="../media/image19.png"/><Relationship Id="rId43" Type="http://schemas.openxmlformats.org/officeDocument/2006/relationships/slide" Target="slide5.xml"/><Relationship Id="rId48" Type="http://schemas.openxmlformats.org/officeDocument/2006/relationships/image" Target="../media/image14.png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3.xml"/><Relationship Id="rId33" Type="http://schemas.openxmlformats.org/officeDocument/2006/relationships/image" Target="../media/image17.png"/><Relationship Id="rId38" Type="http://schemas.openxmlformats.org/officeDocument/2006/relationships/image" Target="../media/image22.png"/><Relationship Id="rId46" Type="http://schemas.openxmlformats.org/officeDocument/2006/relationships/slide" Target="slide15.xml"/><Relationship Id="rId20" Type="http://schemas.microsoft.com/office/2007/relationships/media" Target="../media/media11.mp3"/><Relationship Id="rId4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1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3.png"/><Relationship Id="rId21" Type="http://schemas.openxmlformats.org/officeDocument/2006/relationships/audio" Target="../media/media11.mp3"/><Relationship Id="rId34" Type="http://schemas.openxmlformats.org/officeDocument/2006/relationships/image" Target="../media/image18.gif"/><Relationship Id="rId42" Type="http://schemas.openxmlformats.org/officeDocument/2006/relationships/image" Target="../media/image26.png"/><Relationship Id="rId47" Type="http://schemas.openxmlformats.org/officeDocument/2006/relationships/image" Target="../media/image14.png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3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6.gif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slide" Target="slide11.xml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0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5.png"/><Relationship Id="rId44" Type="http://schemas.openxmlformats.org/officeDocument/2006/relationships/slide" Target="slide8.xml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0.png"/><Relationship Id="rId35" Type="http://schemas.openxmlformats.org/officeDocument/2006/relationships/image" Target="../media/image19.png"/><Relationship Id="rId43" Type="http://schemas.openxmlformats.org/officeDocument/2006/relationships/slide" Target="slide5.xml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4.xml"/><Relationship Id="rId33" Type="http://schemas.openxmlformats.org/officeDocument/2006/relationships/image" Target="../media/image17.png"/><Relationship Id="rId38" Type="http://schemas.openxmlformats.org/officeDocument/2006/relationships/image" Target="../media/image22.png"/><Relationship Id="rId46" Type="http://schemas.openxmlformats.org/officeDocument/2006/relationships/image" Target="../media/image27.gif"/><Relationship Id="rId20" Type="http://schemas.microsoft.com/office/2007/relationships/media" Target="../media/media11.mp3"/><Relationship Id="rId4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Witch 2">
            <a:extLst>
              <a:ext uri="{FF2B5EF4-FFF2-40B4-BE49-F238E27FC236}">
                <a16:creationId xmlns:a16="http://schemas.microsoft.com/office/drawing/2014/main" xmlns="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Witch 3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âu 2">
            <a:hlinkClick r:id="rId41" action="ppaction://hlinksldjump"/>
          </p:cNvPr>
          <p:cNvSpPr txBox="1"/>
          <p:nvPr/>
        </p:nvSpPr>
        <p:spPr>
          <a:xfrm>
            <a:off x="10995572" y="2162182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câu 3">
            <a:hlinkClick r:id="rId42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3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xmlns="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xmlns="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xmlns="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xmlns="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xmlns="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xmlns="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xmlns="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xmlns="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xmlns="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xmlns="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xmlns="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244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28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8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1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5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6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186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2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2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3112 0.0088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440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57" grpId="0"/>
      <p:bldP spid="58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57064C-398D-410C-AA46-F9308734D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99" y="161096"/>
            <a:ext cx="7683870" cy="802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969518-5567-46F6-BDA4-A026C1A09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35" y="1197665"/>
            <a:ext cx="7565568" cy="384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6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1845;p46">
            <a:extLst>
              <a:ext uri="{FF2B5EF4-FFF2-40B4-BE49-F238E27FC236}">
                <a16:creationId xmlns:a16="http://schemas.microsoft.com/office/drawing/2014/main" xmlns="" id="{E75C6650-4237-4949-BA38-30BCA5166053}"/>
              </a:ext>
            </a:extLst>
          </p:cNvPr>
          <p:cNvSpPr/>
          <p:nvPr/>
        </p:nvSpPr>
        <p:spPr>
          <a:xfrm>
            <a:off x="3351257" y="237245"/>
            <a:ext cx="5817708" cy="959072"/>
          </a:xfrm>
          <a:custGeom>
            <a:avLst/>
            <a:gdLst/>
            <a:ahLst/>
            <a:cxnLst/>
            <a:rect l="l" t="t" r="r" b="b"/>
            <a:pathLst>
              <a:path w="33480" h="5576" extrusionOk="0">
                <a:moveTo>
                  <a:pt x="28906" y="0"/>
                </a:moveTo>
                <a:cubicBezTo>
                  <a:pt x="24649" y="0"/>
                  <a:pt x="18672" y="60"/>
                  <a:pt x="16760" y="76"/>
                </a:cubicBezTo>
                <a:cubicBezTo>
                  <a:pt x="16562" y="77"/>
                  <a:pt x="16313" y="78"/>
                  <a:pt x="16021" y="78"/>
                </a:cubicBezTo>
                <a:cubicBezTo>
                  <a:pt x="14584" y="78"/>
                  <a:pt x="12105" y="64"/>
                  <a:pt x="9571" y="64"/>
                </a:cubicBezTo>
                <a:cubicBezTo>
                  <a:pt x="6228" y="64"/>
                  <a:pt x="2789" y="88"/>
                  <a:pt x="1518" y="203"/>
                </a:cubicBezTo>
                <a:cubicBezTo>
                  <a:pt x="1172" y="186"/>
                  <a:pt x="821" y="164"/>
                  <a:pt x="474" y="164"/>
                </a:cubicBezTo>
                <a:cubicBezTo>
                  <a:pt x="185" y="164"/>
                  <a:pt x="1" y="493"/>
                  <a:pt x="146" y="734"/>
                </a:cubicBezTo>
                <a:cubicBezTo>
                  <a:pt x="422" y="1172"/>
                  <a:pt x="694" y="1589"/>
                  <a:pt x="1005" y="1993"/>
                </a:cubicBezTo>
                <a:cubicBezTo>
                  <a:pt x="1150" y="2177"/>
                  <a:pt x="1299" y="2357"/>
                  <a:pt x="1461" y="2541"/>
                </a:cubicBezTo>
                <a:cubicBezTo>
                  <a:pt x="1589" y="2686"/>
                  <a:pt x="1773" y="2835"/>
                  <a:pt x="1900" y="2997"/>
                </a:cubicBezTo>
                <a:cubicBezTo>
                  <a:pt x="1808" y="3124"/>
                  <a:pt x="1663" y="3273"/>
                  <a:pt x="1571" y="3383"/>
                </a:cubicBezTo>
                <a:cubicBezTo>
                  <a:pt x="1444" y="3563"/>
                  <a:pt x="1317" y="3747"/>
                  <a:pt x="1189" y="3931"/>
                </a:cubicBezTo>
                <a:cubicBezTo>
                  <a:pt x="988" y="4278"/>
                  <a:pt x="786" y="4642"/>
                  <a:pt x="641" y="5028"/>
                </a:cubicBezTo>
                <a:cubicBezTo>
                  <a:pt x="624" y="5045"/>
                  <a:pt x="624" y="5080"/>
                  <a:pt x="624" y="5120"/>
                </a:cubicBezTo>
                <a:cubicBezTo>
                  <a:pt x="567" y="5229"/>
                  <a:pt x="641" y="5357"/>
                  <a:pt x="733" y="5409"/>
                </a:cubicBezTo>
                <a:cubicBezTo>
                  <a:pt x="763" y="5432"/>
                  <a:pt x="801" y="5442"/>
                  <a:pt x="834" y="5442"/>
                </a:cubicBezTo>
                <a:cubicBezTo>
                  <a:pt x="858" y="5442"/>
                  <a:pt x="881" y="5436"/>
                  <a:pt x="896" y="5427"/>
                </a:cubicBezTo>
                <a:cubicBezTo>
                  <a:pt x="1801" y="5511"/>
                  <a:pt x="3670" y="5539"/>
                  <a:pt x="5830" y="5539"/>
                </a:cubicBezTo>
                <a:cubicBezTo>
                  <a:pt x="9862" y="5539"/>
                  <a:pt x="14911" y="5441"/>
                  <a:pt x="16611" y="5427"/>
                </a:cubicBezTo>
                <a:cubicBezTo>
                  <a:pt x="19242" y="5427"/>
                  <a:pt x="29861" y="5484"/>
                  <a:pt x="32493" y="5576"/>
                </a:cubicBezTo>
                <a:lnTo>
                  <a:pt x="32602" y="5576"/>
                </a:lnTo>
                <a:cubicBezTo>
                  <a:pt x="32729" y="5576"/>
                  <a:pt x="32861" y="5576"/>
                  <a:pt x="32971" y="5501"/>
                </a:cubicBezTo>
                <a:cubicBezTo>
                  <a:pt x="33243" y="5357"/>
                  <a:pt x="33133" y="5063"/>
                  <a:pt x="33041" y="4826"/>
                </a:cubicBezTo>
                <a:cubicBezTo>
                  <a:pt x="32769" y="4168"/>
                  <a:pt x="32348" y="3585"/>
                  <a:pt x="31874" y="3014"/>
                </a:cubicBezTo>
                <a:cubicBezTo>
                  <a:pt x="32365" y="2212"/>
                  <a:pt x="32878" y="1444"/>
                  <a:pt x="33335" y="624"/>
                </a:cubicBezTo>
                <a:cubicBezTo>
                  <a:pt x="33479" y="348"/>
                  <a:pt x="33278" y="111"/>
                  <a:pt x="33041" y="93"/>
                </a:cubicBezTo>
                <a:cubicBezTo>
                  <a:pt x="32988" y="54"/>
                  <a:pt x="32914" y="36"/>
                  <a:pt x="32839" y="36"/>
                </a:cubicBezTo>
                <a:cubicBezTo>
                  <a:pt x="32062" y="10"/>
                  <a:pt x="30624" y="0"/>
                  <a:pt x="28906" y="0"/>
                </a:cubicBezTo>
                <a:close/>
              </a:path>
            </a:pathLst>
          </a:custGeom>
          <a:solidFill>
            <a:srgbClr val="FF90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nhẩm</a:t>
            </a:r>
            <a:endParaRPr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ộp Văn bản 236">
                <a:extLst>
                  <a:ext uri="{FF2B5EF4-FFF2-40B4-BE49-F238E27FC236}">
                    <a16:creationId xmlns:a16="http://schemas.microsoft.com/office/drawing/2014/main" xmlns="" id="{FBE3CB6D-959A-4225-9495-58CBB9C69E4B}"/>
                  </a:ext>
                </a:extLst>
              </p:cNvPr>
              <p:cNvSpPr txBox="1"/>
              <p:nvPr/>
            </p:nvSpPr>
            <p:spPr>
              <a:xfrm>
                <a:off x="1264358" y="2257727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ộp Văn bản 236">
                <a:extLst>
                  <a:ext uri="{FF2B5EF4-FFF2-40B4-BE49-F238E27FC236}">
                    <a16:creationId xmlns:a16="http://schemas.microsoft.com/office/drawing/2014/main" id="{FBE3CB6D-959A-4225-9495-58CBB9C69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358" y="2257727"/>
                <a:ext cx="147937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ộp Văn bản 237">
                <a:extLst>
                  <a:ext uri="{FF2B5EF4-FFF2-40B4-BE49-F238E27FC236}">
                    <a16:creationId xmlns:a16="http://schemas.microsoft.com/office/drawing/2014/main" xmlns="" id="{151FE3D1-3DE9-4575-884C-10D24DC531C8}"/>
                  </a:ext>
                </a:extLst>
              </p:cNvPr>
              <p:cNvSpPr txBox="1"/>
              <p:nvPr/>
            </p:nvSpPr>
            <p:spPr>
              <a:xfrm>
                <a:off x="1303727" y="3651595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ộp Văn bản 237">
                <a:extLst>
                  <a:ext uri="{FF2B5EF4-FFF2-40B4-BE49-F238E27FC236}">
                    <a16:creationId xmlns:a16="http://schemas.microsoft.com/office/drawing/2014/main" id="{151FE3D1-3DE9-4575-884C-10D24DC53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727" y="3651595"/>
                <a:ext cx="147937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ộp Văn bản 238">
                <a:extLst>
                  <a:ext uri="{FF2B5EF4-FFF2-40B4-BE49-F238E27FC236}">
                    <a16:creationId xmlns:a16="http://schemas.microsoft.com/office/drawing/2014/main" xmlns="" id="{69FDD0D2-5B46-4245-B95E-6A8C70FA7742}"/>
                  </a:ext>
                </a:extLst>
              </p:cNvPr>
              <p:cNvSpPr txBox="1"/>
              <p:nvPr/>
            </p:nvSpPr>
            <p:spPr>
              <a:xfrm>
                <a:off x="3905658" y="2251819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ộp Văn bản 238">
                <a:extLst>
                  <a:ext uri="{FF2B5EF4-FFF2-40B4-BE49-F238E27FC236}">
                    <a16:creationId xmlns:a16="http://schemas.microsoft.com/office/drawing/2014/main" id="{69FDD0D2-5B46-4245-B95E-6A8C70FA7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658" y="2251819"/>
                <a:ext cx="147937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ộp Văn bản 239">
                <a:extLst>
                  <a:ext uri="{FF2B5EF4-FFF2-40B4-BE49-F238E27FC236}">
                    <a16:creationId xmlns:a16="http://schemas.microsoft.com/office/drawing/2014/main" xmlns="" id="{EA37D305-1290-48A7-8BAD-224AAB534409}"/>
                  </a:ext>
                </a:extLst>
              </p:cNvPr>
              <p:cNvSpPr txBox="1"/>
              <p:nvPr/>
            </p:nvSpPr>
            <p:spPr>
              <a:xfrm>
                <a:off x="3894167" y="3621298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ộp Văn bản 239">
                <a:extLst>
                  <a:ext uri="{FF2B5EF4-FFF2-40B4-BE49-F238E27FC236}">
                    <a16:creationId xmlns:a16="http://schemas.microsoft.com/office/drawing/2014/main" id="{EA37D305-1290-48A7-8BAD-224AAB534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167" y="3621298"/>
                <a:ext cx="147937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ộp Văn bản 240">
                <a:extLst>
                  <a:ext uri="{FF2B5EF4-FFF2-40B4-BE49-F238E27FC236}">
                    <a16:creationId xmlns:a16="http://schemas.microsoft.com/office/drawing/2014/main" xmlns="" id="{B9FE6D01-888D-4AD5-B752-8E307CE8F88D}"/>
                  </a:ext>
                </a:extLst>
              </p:cNvPr>
              <p:cNvSpPr txBox="1"/>
              <p:nvPr/>
            </p:nvSpPr>
            <p:spPr>
              <a:xfrm>
                <a:off x="6637031" y="2238739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ộp Văn bản 240">
                <a:extLst>
                  <a:ext uri="{FF2B5EF4-FFF2-40B4-BE49-F238E27FC236}">
                    <a16:creationId xmlns:a16="http://schemas.microsoft.com/office/drawing/2014/main" id="{B9FE6D01-888D-4AD5-B752-8E307CE8F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031" y="2238739"/>
                <a:ext cx="147937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ộp Văn bản 241">
                <a:extLst>
                  <a:ext uri="{FF2B5EF4-FFF2-40B4-BE49-F238E27FC236}">
                    <a16:creationId xmlns:a16="http://schemas.microsoft.com/office/drawing/2014/main" xmlns="" id="{446662A8-DB8A-4DDA-8E9C-4702A5C2A1B8}"/>
                  </a:ext>
                </a:extLst>
              </p:cNvPr>
              <p:cNvSpPr txBox="1"/>
              <p:nvPr/>
            </p:nvSpPr>
            <p:spPr>
              <a:xfrm>
                <a:off x="6637030" y="3621298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ộp Văn bản 241">
                <a:extLst>
                  <a:ext uri="{FF2B5EF4-FFF2-40B4-BE49-F238E27FC236}">
                    <a16:creationId xmlns:a16="http://schemas.microsoft.com/office/drawing/2014/main" id="{446662A8-DB8A-4DDA-8E9C-4702A5C2A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030" y="3621298"/>
                <a:ext cx="147937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ộp Văn bản 242">
                <a:extLst>
                  <a:ext uri="{FF2B5EF4-FFF2-40B4-BE49-F238E27FC236}">
                    <a16:creationId xmlns:a16="http://schemas.microsoft.com/office/drawing/2014/main" xmlns="" id="{5DA91B53-FD76-442F-A900-EF20A12E2E9A}"/>
                  </a:ext>
                </a:extLst>
              </p:cNvPr>
              <p:cNvSpPr txBox="1"/>
              <p:nvPr/>
            </p:nvSpPr>
            <p:spPr>
              <a:xfrm>
                <a:off x="9336471" y="2243225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ộp Văn bản 242">
                <a:extLst>
                  <a:ext uri="{FF2B5EF4-FFF2-40B4-BE49-F238E27FC236}">
                    <a16:creationId xmlns:a16="http://schemas.microsoft.com/office/drawing/2014/main" id="{5DA91B53-FD76-442F-A900-EF20A12E2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471" y="2243225"/>
                <a:ext cx="147937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ộp Văn bản 243">
                <a:extLst>
                  <a:ext uri="{FF2B5EF4-FFF2-40B4-BE49-F238E27FC236}">
                    <a16:creationId xmlns:a16="http://schemas.microsoft.com/office/drawing/2014/main" xmlns="" id="{D74C81EC-EDA9-42C6-B5DF-FC71D74F3F75}"/>
                  </a:ext>
                </a:extLst>
              </p:cNvPr>
              <p:cNvSpPr txBox="1"/>
              <p:nvPr/>
            </p:nvSpPr>
            <p:spPr>
              <a:xfrm>
                <a:off x="9322123" y="3614023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ộp Văn bản 243">
                <a:extLst>
                  <a:ext uri="{FF2B5EF4-FFF2-40B4-BE49-F238E27FC236}">
                    <a16:creationId xmlns:a16="http://schemas.microsoft.com/office/drawing/2014/main" id="{D74C81EC-EDA9-42C6-B5DF-FC71D74F3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123" y="3614023"/>
                <a:ext cx="147937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Hộp Văn bản 244">
                <a:extLst>
                  <a:ext uri="{FF2B5EF4-FFF2-40B4-BE49-F238E27FC236}">
                    <a16:creationId xmlns:a16="http://schemas.microsoft.com/office/drawing/2014/main" xmlns="" id="{934DCBA0-278A-4EBF-85E4-BFA447F69F14}"/>
                  </a:ext>
                </a:extLst>
              </p:cNvPr>
              <p:cNvSpPr txBox="1"/>
              <p:nvPr/>
            </p:nvSpPr>
            <p:spPr>
              <a:xfrm>
                <a:off x="2764982" y="2251819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5" name="Hộp Văn bản 244">
                <a:extLst>
                  <a:ext uri="{FF2B5EF4-FFF2-40B4-BE49-F238E27FC236}">
                    <a16:creationId xmlns:a16="http://schemas.microsoft.com/office/drawing/2014/main" id="{934DCBA0-278A-4EBF-85E4-BFA447F69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982" y="2251819"/>
                <a:ext cx="33823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Hộp Văn bản 245">
                <a:extLst>
                  <a:ext uri="{FF2B5EF4-FFF2-40B4-BE49-F238E27FC236}">
                    <a16:creationId xmlns:a16="http://schemas.microsoft.com/office/drawing/2014/main" xmlns="" id="{551A8DBD-8279-4095-A5E7-F8FBC07E65FB}"/>
                  </a:ext>
                </a:extLst>
              </p:cNvPr>
              <p:cNvSpPr txBox="1"/>
              <p:nvPr/>
            </p:nvSpPr>
            <p:spPr>
              <a:xfrm>
                <a:off x="2764982" y="3614023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6" name="Hộp Văn bản 245">
                <a:extLst>
                  <a:ext uri="{FF2B5EF4-FFF2-40B4-BE49-F238E27FC236}">
                    <a16:creationId xmlns:a16="http://schemas.microsoft.com/office/drawing/2014/main" id="{551A8DBD-8279-4095-A5E7-F8FBC07E6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982" y="3614023"/>
                <a:ext cx="338234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Hộp Văn bản 246">
                <a:extLst>
                  <a:ext uri="{FF2B5EF4-FFF2-40B4-BE49-F238E27FC236}">
                    <a16:creationId xmlns:a16="http://schemas.microsoft.com/office/drawing/2014/main" xmlns="" id="{7CE1D0A7-50ED-4B5A-A319-727630786BF4}"/>
                  </a:ext>
                </a:extLst>
              </p:cNvPr>
              <p:cNvSpPr txBox="1"/>
              <p:nvPr/>
            </p:nvSpPr>
            <p:spPr>
              <a:xfrm>
                <a:off x="5349099" y="2238739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7" name="Hộp Văn bản 246">
                <a:extLst>
                  <a:ext uri="{FF2B5EF4-FFF2-40B4-BE49-F238E27FC236}">
                    <a16:creationId xmlns:a16="http://schemas.microsoft.com/office/drawing/2014/main" id="{7CE1D0A7-50ED-4B5A-A319-727630786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099" y="2238739"/>
                <a:ext cx="33823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Hộp Văn bản 247">
                <a:extLst>
                  <a:ext uri="{FF2B5EF4-FFF2-40B4-BE49-F238E27FC236}">
                    <a16:creationId xmlns:a16="http://schemas.microsoft.com/office/drawing/2014/main" xmlns="" id="{12857984-9781-409A-8C66-8D2925D6D994}"/>
                  </a:ext>
                </a:extLst>
              </p:cNvPr>
              <p:cNvSpPr txBox="1"/>
              <p:nvPr/>
            </p:nvSpPr>
            <p:spPr>
              <a:xfrm>
                <a:off x="5330567" y="3634378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8" name="Hộp Văn bản 247">
                <a:extLst>
                  <a:ext uri="{FF2B5EF4-FFF2-40B4-BE49-F238E27FC236}">
                    <a16:creationId xmlns:a16="http://schemas.microsoft.com/office/drawing/2014/main" id="{12857984-9781-409A-8C66-8D2925D6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567" y="3634378"/>
                <a:ext cx="338234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Hộp Văn bản 248">
                <a:extLst>
                  <a:ext uri="{FF2B5EF4-FFF2-40B4-BE49-F238E27FC236}">
                    <a16:creationId xmlns:a16="http://schemas.microsoft.com/office/drawing/2014/main" xmlns="" id="{24034C81-B353-4B1C-9C6E-C9CEE221A996}"/>
                  </a:ext>
                </a:extLst>
              </p:cNvPr>
              <p:cNvSpPr txBox="1"/>
              <p:nvPr/>
            </p:nvSpPr>
            <p:spPr>
              <a:xfrm>
                <a:off x="8029005" y="2227493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9" name="Hộp Văn bản 248">
                <a:extLst>
                  <a:ext uri="{FF2B5EF4-FFF2-40B4-BE49-F238E27FC236}">
                    <a16:creationId xmlns:a16="http://schemas.microsoft.com/office/drawing/2014/main" id="{24034C81-B353-4B1C-9C6E-C9CEE221A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005" y="2227493"/>
                <a:ext cx="338234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Hộp Văn bản 249">
                <a:extLst>
                  <a:ext uri="{FF2B5EF4-FFF2-40B4-BE49-F238E27FC236}">
                    <a16:creationId xmlns:a16="http://schemas.microsoft.com/office/drawing/2014/main" xmlns="" id="{8CF4322D-1C66-40EA-B257-1DF13E296DB9}"/>
                  </a:ext>
                </a:extLst>
              </p:cNvPr>
              <p:cNvSpPr txBox="1"/>
              <p:nvPr/>
            </p:nvSpPr>
            <p:spPr>
              <a:xfrm>
                <a:off x="8032778" y="3627462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0" name="Hộp Văn bản 249">
                <a:extLst>
                  <a:ext uri="{FF2B5EF4-FFF2-40B4-BE49-F238E27FC236}">
                    <a16:creationId xmlns:a16="http://schemas.microsoft.com/office/drawing/2014/main" id="{8CF4322D-1C66-40EA-B257-1DF13E296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778" y="3627462"/>
                <a:ext cx="338234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Hộp Văn bản 250">
                <a:extLst>
                  <a:ext uri="{FF2B5EF4-FFF2-40B4-BE49-F238E27FC236}">
                    <a16:creationId xmlns:a16="http://schemas.microsoft.com/office/drawing/2014/main" xmlns="" id="{3E0ECC44-816F-433E-A301-45CAEE2B3838}"/>
                  </a:ext>
                </a:extLst>
              </p:cNvPr>
              <p:cNvSpPr txBox="1"/>
              <p:nvPr/>
            </p:nvSpPr>
            <p:spPr>
              <a:xfrm>
                <a:off x="10808591" y="2238739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1" name="Hộp Văn bản 250">
                <a:extLst>
                  <a:ext uri="{FF2B5EF4-FFF2-40B4-BE49-F238E27FC236}">
                    <a16:creationId xmlns:a16="http://schemas.microsoft.com/office/drawing/2014/main" id="{3E0ECC44-816F-433E-A301-45CAEE2B3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591" y="2238739"/>
                <a:ext cx="338234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Hộp Văn bản 251">
                <a:extLst>
                  <a:ext uri="{FF2B5EF4-FFF2-40B4-BE49-F238E27FC236}">
                    <a16:creationId xmlns:a16="http://schemas.microsoft.com/office/drawing/2014/main" xmlns="" id="{70AD27B6-10BE-4CC6-95E4-474696FF0662}"/>
                  </a:ext>
                </a:extLst>
              </p:cNvPr>
              <p:cNvSpPr txBox="1"/>
              <p:nvPr/>
            </p:nvSpPr>
            <p:spPr>
              <a:xfrm>
                <a:off x="10817466" y="3627462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2" name="Hộp Văn bản 251">
                <a:extLst>
                  <a:ext uri="{FF2B5EF4-FFF2-40B4-BE49-F238E27FC236}">
                    <a16:creationId xmlns:a16="http://schemas.microsoft.com/office/drawing/2014/main" id="{70AD27B6-10BE-4CC6-95E4-474696FF0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7466" y="3627462"/>
                <a:ext cx="33823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43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/>
      <p:bldP spid="318" grpId="0"/>
      <p:bldP spid="319" grpId="0"/>
      <p:bldP spid="320" grpId="0"/>
      <p:bldP spid="321" grpId="0"/>
      <p:bldP spid="322" grpId="0"/>
      <p:bldP spid="323" grpId="0"/>
      <p:bldP spid="324" grpId="0"/>
      <p:bldP spid="325" grpId="0"/>
      <p:bldP spid="326" grpId="0"/>
      <p:bldP spid="327" grpId="0"/>
      <p:bldP spid="328" grpId="0"/>
      <p:bldP spid="329" grpId="0"/>
      <p:bldP spid="330" grpId="0"/>
      <p:bldP spid="331" grpId="0"/>
      <p:bldP spid="3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1845;p46">
            <a:extLst>
              <a:ext uri="{FF2B5EF4-FFF2-40B4-BE49-F238E27FC236}">
                <a16:creationId xmlns:a16="http://schemas.microsoft.com/office/drawing/2014/main" xmlns="" id="{E75C6650-4237-4949-BA38-30BCA5166053}"/>
              </a:ext>
            </a:extLst>
          </p:cNvPr>
          <p:cNvSpPr/>
          <p:nvPr/>
        </p:nvSpPr>
        <p:spPr>
          <a:xfrm>
            <a:off x="1343024" y="237245"/>
            <a:ext cx="9458325" cy="959072"/>
          </a:xfrm>
          <a:custGeom>
            <a:avLst/>
            <a:gdLst/>
            <a:ahLst/>
            <a:cxnLst/>
            <a:rect l="l" t="t" r="r" b="b"/>
            <a:pathLst>
              <a:path w="33480" h="5576" extrusionOk="0">
                <a:moveTo>
                  <a:pt x="28906" y="0"/>
                </a:moveTo>
                <a:cubicBezTo>
                  <a:pt x="24649" y="0"/>
                  <a:pt x="18672" y="60"/>
                  <a:pt x="16760" y="76"/>
                </a:cubicBezTo>
                <a:cubicBezTo>
                  <a:pt x="16562" y="77"/>
                  <a:pt x="16313" y="78"/>
                  <a:pt x="16021" y="78"/>
                </a:cubicBezTo>
                <a:cubicBezTo>
                  <a:pt x="14584" y="78"/>
                  <a:pt x="12105" y="64"/>
                  <a:pt x="9571" y="64"/>
                </a:cubicBezTo>
                <a:cubicBezTo>
                  <a:pt x="6228" y="64"/>
                  <a:pt x="2789" y="88"/>
                  <a:pt x="1518" y="203"/>
                </a:cubicBezTo>
                <a:cubicBezTo>
                  <a:pt x="1172" y="186"/>
                  <a:pt x="821" y="164"/>
                  <a:pt x="474" y="164"/>
                </a:cubicBezTo>
                <a:cubicBezTo>
                  <a:pt x="185" y="164"/>
                  <a:pt x="1" y="493"/>
                  <a:pt x="146" y="734"/>
                </a:cubicBezTo>
                <a:cubicBezTo>
                  <a:pt x="422" y="1172"/>
                  <a:pt x="694" y="1589"/>
                  <a:pt x="1005" y="1993"/>
                </a:cubicBezTo>
                <a:cubicBezTo>
                  <a:pt x="1150" y="2177"/>
                  <a:pt x="1299" y="2357"/>
                  <a:pt x="1461" y="2541"/>
                </a:cubicBezTo>
                <a:cubicBezTo>
                  <a:pt x="1589" y="2686"/>
                  <a:pt x="1773" y="2835"/>
                  <a:pt x="1900" y="2997"/>
                </a:cubicBezTo>
                <a:cubicBezTo>
                  <a:pt x="1808" y="3124"/>
                  <a:pt x="1663" y="3273"/>
                  <a:pt x="1571" y="3383"/>
                </a:cubicBezTo>
                <a:cubicBezTo>
                  <a:pt x="1444" y="3563"/>
                  <a:pt x="1317" y="3747"/>
                  <a:pt x="1189" y="3931"/>
                </a:cubicBezTo>
                <a:cubicBezTo>
                  <a:pt x="988" y="4278"/>
                  <a:pt x="786" y="4642"/>
                  <a:pt x="641" y="5028"/>
                </a:cubicBezTo>
                <a:cubicBezTo>
                  <a:pt x="624" y="5045"/>
                  <a:pt x="624" y="5080"/>
                  <a:pt x="624" y="5120"/>
                </a:cubicBezTo>
                <a:cubicBezTo>
                  <a:pt x="567" y="5229"/>
                  <a:pt x="641" y="5357"/>
                  <a:pt x="733" y="5409"/>
                </a:cubicBezTo>
                <a:cubicBezTo>
                  <a:pt x="763" y="5432"/>
                  <a:pt x="801" y="5442"/>
                  <a:pt x="834" y="5442"/>
                </a:cubicBezTo>
                <a:cubicBezTo>
                  <a:pt x="858" y="5442"/>
                  <a:pt x="881" y="5436"/>
                  <a:pt x="896" y="5427"/>
                </a:cubicBezTo>
                <a:cubicBezTo>
                  <a:pt x="1801" y="5511"/>
                  <a:pt x="3670" y="5539"/>
                  <a:pt x="5830" y="5539"/>
                </a:cubicBezTo>
                <a:cubicBezTo>
                  <a:pt x="9862" y="5539"/>
                  <a:pt x="14911" y="5441"/>
                  <a:pt x="16611" y="5427"/>
                </a:cubicBezTo>
                <a:cubicBezTo>
                  <a:pt x="19242" y="5427"/>
                  <a:pt x="29861" y="5484"/>
                  <a:pt x="32493" y="5576"/>
                </a:cubicBezTo>
                <a:lnTo>
                  <a:pt x="32602" y="5576"/>
                </a:lnTo>
                <a:cubicBezTo>
                  <a:pt x="32729" y="5576"/>
                  <a:pt x="32861" y="5576"/>
                  <a:pt x="32971" y="5501"/>
                </a:cubicBezTo>
                <a:cubicBezTo>
                  <a:pt x="33243" y="5357"/>
                  <a:pt x="33133" y="5063"/>
                  <a:pt x="33041" y="4826"/>
                </a:cubicBezTo>
                <a:cubicBezTo>
                  <a:pt x="32769" y="4168"/>
                  <a:pt x="32348" y="3585"/>
                  <a:pt x="31874" y="3014"/>
                </a:cubicBezTo>
                <a:cubicBezTo>
                  <a:pt x="32365" y="2212"/>
                  <a:pt x="32878" y="1444"/>
                  <a:pt x="33335" y="624"/>
                </a:cubicBezTo>
                <a:cubicBezTo>
                  <a:pt x="33479" y="348"/>
                  <a:pt x="33278" y="111"/>
                  <a:pt x="33041" y="93"/>
                </a:cubicBezTo>
                <a:cubicBezTo>
                  <a:pt x="32988" y="54"/>
                  <a:pt x="32914" y="36"/>
                  <a:pt x="32839" y="36"/>
                </a:cubicBezTo>
                <a:cubicBezTo>
                  <a:pt x="32062" y="10"/>
                  <a:pt x="30624" y="0"/>
                  <a:pt x="28906" y="0"/>
                </a:cubicBezTo>
                <a:close/>
              </a:path>
            </a:pathLst>
          </a:custGeom>
          <a:solidFill>
            <a:srgbClr val="FF90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220">
                <a:extLst>
                  <a:ext uri="{FF2B5EF4-FFF2-40B4-BE49-F238E27FC236}">
                    <a16:creationId xmlns:a16="http://schemas.microsoft.com/office/drawing/2014/main" xmlns="" id="{D6D723CC-EF18-4CBD-91A8-12C33C5650AE}"/>
                  </a:ext>
                </a:extLst>
              </p:cNvPr>
              <p:cNvSpPr txBox="1"/>
              <p:nvPr/>
            </p:nvSpPr>
            <p:spPr>
              <a:xfrm>
                <a:off x="2985453" y="2214704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220">
                <a:extLst>
                  <a:ext uri="{FF2B5EF4-FFF2-40B4-BE49-F238E27FC236}">
                    <a16:creationId xmlns:a16="http://schemas.microsoft.com/office/drawing/2014/main" id="{D6D723CC-EF18-4CBD-91A8-12C33C565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453" y="2214704"/>
                <a:ext cx="2171748" cy="574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222">
                <a:extLst>
                  <a:ext uri="{FF2B5EF4-FFF2-40B4-BE49-F238E27FC236}">
                    <a16:creationId xmlns:a16="http://schemas.microsoft.com/office/drawing/2014/main" xmlns="" id="{174B389E-9A1B-4965-9E2C-1FF3BBB5B3BC}"/>
                  </a:ext>
                </a:extLst>
              </p:cNvPr>
              <p:cNvSpPr txBox="1"/>
              <p:nvPr/>
            </p:nvSpPr>
            <p:spPr>
              <a:xfrm>
                <a:off x="6677142" y="2210796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222">
                <a:extLst>
                  <a:ext uri="{FF2B5EF4-FFF2-40B4-BE49-F238E27FC236}">
                    <a16:creationId xmlns:a16="http://schemas.microsoft.com/office/drawing/2014/main" id="{174B389E-9A1B-4965-9E2C-1FF3BBB5B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42" y="2210796"/>
                <a:ext cx="2171748" cy="5744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24">
                <a:extLst>
                  <a:ext uri="{FF2B5EF4-FFF2-40B4-BE49-F238E27FC236}">
                    <a16:creationId xmlns:a16="http://schemas.microsoft.com/office/drawing/2014/main" xmlns="" id="{C0B825CB-1D8C-43B6-8430-4CD3287C6F9D}"/>
                  </a:ext>
                </a:extLst>
              </p:cNvPr>
              <p:cNvSpPr txBox="1"/>
              <p:nvPr/>
            </p:nvSpPr>
            <p:spPr>
              <a:xfrm>
                <a:off x="2967325" y="3518767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Hộp Văn bản 224">
                <a:extLst>
                  <a:ext uri="{FF2B5EF4-FFF2-40B4-BE49-F238E27FC236}">
                    <a16:creationId xmlns:a16="http://schemas.microsoft.com/office/drawing/2014/main" id="{C0B825CB-1D8C-43B6-8430-4CD3287C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325" y="3518767"/>
                <a:ext cx="2171748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26">
                <a:extLst>
                  <a:ext uri="{FF2B5EF4-FFF2-40B4-BE49-F238E27FC236}">
                    <a16:creationId xmlns:a16="http://schemas.microsoft.com/office/drawing/2014/main" xmlns="" id="{98FE551E-EC45-4E89-B3D5-641E971345EC}"/>
                  </a:ext>
                </a:extLst>
              </p:cNvPr>
              <p:cNvSpPr txBox="1"/>
              <p:nvPr/>
            </p:nvSpPr>
            <p:spPr>
              <a:xfrm>
                <a:off x="6677142" y="3459412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2" name="Hộp Văn bản 226">
                <a:extLst>
                  <a:ext uri="{FF2B5EF4-FFF2-40B4-BE49-F238E27FC236}">
                    <a16:creationId xmlns:a16="http://schemas.microsoft.com/office/drawing/2014/main" id="{98FE551E-EC45-4E89-B3D5-641E97134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42" y="3459412"/>
                <a:ext cx="2171748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73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Witch 3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ạn bí ngô 1">
            <a:extLst>
              <a:ext uri="{FF2B5EF4-FFF2-40B4-BE49-F238E27FC236}">
                <a16:creationId xmlns:a16="http://schemas.microsoft.com/office/drawing/2014/main" xmlns="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" name="bí ngô 1">
            <a:extLst>
              <a:ext uri="{FF2B5EF4-FFF2-40B4-BE49-F238E27FC236}">
                <a16:creationId xmlns:a16="http://schemas.microsoft.com/office/drawing/2014/main" xmlns="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6" name="light 1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31009" y="72793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âu 3">
            <a:hlinkClick r:id="rId43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4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xmlns="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xmlns="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xmlns="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xmlns="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xmlns="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xmlns="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xmlns="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xmlns="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xmlns="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xmlns="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xmlns="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89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28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8 -0.00301 L 0.26445 0.06343 " pathEditMode="relative" rAng="0" ptsTypes="AA">
                                      <p:cBhvr>
                                        <p:cTn id="10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.00023 L 0.40377 0.73357 " pathEditMode="relative" rAng="0" ptsTypes="AA">
                                      <p:cBhvr>
                                        <p:cTn id="1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36690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13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5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8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9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22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2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6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AEB68A-7CAF-4BCC-8E8D-80AE86BE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76212"/>
            <a:ext cx="8158163" cy="865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41CFA9-30A3-40CA-BA3B-602D2E455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1095375"/>
            <a:ext cx="83058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27">
            <a:extLst>
              <a:ext uri="{FF2B5EF4-FFF2-40B4-BE49-F238E27FC236}">
                <a16:creationId xmlns:a16="http://schemas.microsoft.com/office/drawing/2014/main" xmlns="" id="{14633CDA-CD4F-4E89-988D-41211D5415C7}"/>
              </a:ext>
            </a:extLst>
          </p:cNvPr>
          <p:cNvSpPr/>
          <p:nvPr/>
        </p:nvSpPr>
        <p:spPr>
          <a:xfrm>
            <a:off x="901019" y="401539"/>
            <a:ext cx="8462517" cy="32114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2933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Trên hồ có 3 đàn thiên nga, mỗi đàn có 4 con. Hỏi trên hồ có tất cả bao nhiêu con thiên nga?</a:t>
            </a:r>
            <a:endParaRPr lang="en-US" sz="2933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29">
                <a:extLst>
                  <a:ext uri="{FF2B5EF4-FFF2-40B4-BE49-F238E27FC236}">
                    <a16:creationId xmlns:a16="http://schemas.microsoft.com/office/drawing/2014/main" xmlns="" id="{B67A1157-49BE-4868-9009-048D646B9431}"/>
                  </a:ext>
                </a:extLst>
              </p:cNvPr>
              <p:cNvSpPr txBox="1"/>
              <p:nvPr/>
            </p:nvSpPr>
            <p:spPr>
              <a:xfrm>
                <a:off x="7757678" y="4491441"/>
                <a:ext cx="3457357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7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4×3=12</m:t>
                    </m:r>
                  </m:oMath>
                </a14:m>
                <a:r>
                  <a:rPr lang="en-US" sz="37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(con)</a:t>
                </a:r>
              </a:p>
            </p:txBody>
          </p:sp>
        </mc:Choice>
        <mc:Fallback xmlns="">
          <p:sp>
            <p:nvSpPr>
              <p:cNvPr id="6" name="Hộp Văn bản 29">
                <a:extLst>
                  <a:ext uri="{FF2B5EF4-FFF2-40B4-BE49-F238E27FC236}">
                    <a16:creationId xmlns:a16="http://schemas.microsoft.com/office/drawing/2014/main" id="{B67A1157-49BE-4868-9009-048D646B9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678" y="4491441"/>
                <a:ext cx="3457357" cy="574453"/>
              </a:xfrm>
              <a:prstGeom prst="rect">
                <a:avLst/>
              </a:prstGeom>
              <a:blipFill>
                <a:blip r:embed="rId3"/>
                <a:stretch>
                  <a:fillRect t="-25532" r="-740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1">
            <a:extLst>
              <a:ext uri="{FF2B5EF4-FFF2-40B4-BE49-F238E27FC236}">
                <a16:creationId xmlns:a16="http://schemas.microsoft.com/office/drawing/2014/main" xmlns="" id="{1E4E10FD-C3D8-4572-A9D4-DABEDC0CF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6" y="4291260"/>
            <a:ext cx="72771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Witch 4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âu 4">
            <a:hlinkClick r:id="rId21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xmlns="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xmlns="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xmlns="" id="{4FFBE29E-4112-4B4D-99D3-A00958F7D9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283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5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8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95959A4-E38F-457B-9B35-FB045CECB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547D228-E1EA-43F7-B852-C6480265CB21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3E51625-D0E8-4010-BFB9-0EFD40ED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838" y="1204420"/>
            <a:ext cx="9262584" cy="3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75093FC-BF24-4FB4-B475-71E320FAB662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422EF6-AE10-4952-8769-C73DB9DEC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707091" y="1054255"/>
            <a:ext cx="2474618" cy="1114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AF88ED-661B-4ACF-8544-41F4F01EE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027" y="2420064"/>
            <a:ext cx="8175445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2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ề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hình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76" y="3998473"/>
            <a:ext cx="2457769" cy="3024947"/>
          </a:xfrm>
          <a:prstGeom prst="rect">
            <a:avLst/>
          </a:prstGeom>
        </p:spPr>
      </p:pic>
      <p:pic>
        <p:nvPicPr>
          <p:cNvPr id="24" name="hì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3194" y="4055696"/>
            <a:ext cx="2457769" cy="3024947"/>
          </a:xfrm>
          <a:prstGeom prst="rect">
            <a:avLst/>
          </a:prstGeom>
        </p:spPr>
      </p:pic>
      <p:pic>
        <p:nvPicPr>
          <p:cNvPr id="2" name="hình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hình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19" y="4494947"/>
            <a:ext cx="2032000" cy="2032000"/>
          </a:xfrm>
          <a:prstGeom prst="rect">
            <a:avLst/>
          </a:prstGeom>
        </p:spPr>
      </p:pic>
      <p:pic>
        <p:nvPicPr>
          <p:cNvPr id="13" name="hình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7" y="3584445"/>
            <a:ext cx="2960612" cy="2960612"/>
          </a:xfrm>
          <a:prstGeom prst="rect">
            <a:avLst/>
          </a:prstGeom>
        </p:spPr>
      </p:pic>
      <p:pic>
        <p:nvPicPr>
          <p:cNvPr id="3" name="tựa ga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-192155"/>
            <a:ext cx="10981267" cy="49254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lants vs. Zombies">
            <a:hlinkClick r:id="" action="ppaction://media"/>
            <a:extLst>
              <a:ext uri="{FF2B5EF4-FFF2-40B4-BE49-F238E27FC236}">
                <a16:creationId xmlns:a16="http://schemas.microsoft.com/office/drawing/2014/main" xmlns="" id="{DD131D7E-054F-49FE-8359-DEF21863F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469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415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6" name="died plant 1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9" y="-335554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Witch 1">
            <a:extLst>
              <a:ext uri="{FF2B5EF4-FFF2-40B4-BE49-F238E27FC236}">
                <a16:creationId xmlns:a16="http://schemas.microsoft.com/office/drawing/2014/main" xmlns="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447549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Witch 2">
            <a:extLst>
              <a:ext uri="{FF2B5EF4-FFF2-40B4-BE49-F238E27FC236}">
                <a16:creationId xmlns:a16="http://schemas.microsoft.com/office/drawing/2014/main" xmlns="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Witch 3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ạn bí ngô 1">
            <a:extLst>
              <a:ext uri="{FF2B5EF4-FFF2-40B4-BE49-F238E27FC236}">
                <a16:creationId xmlns:a16="http://schemas.microsoft.com/office/drawing/2014/main" xmlns="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" name="bí ngô 1">
            <a:extLst>
              <a:ext uri="{FF2B5EF4-FFF2-40B4-BE49-F238E27FC236}">
                <a16:creationId xmlns:a16="http://schemas.microsoft.com/office/drawing/2014/main" xmlns="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6" name="light 1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31009" y="72793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âu 1">
            <a:hlinkClick r:id="rId43" action="ppaction://hlinksldjump"/>
          </p:cNvPr>
          <p:cNvSpPr txBox="1"/>
          <p:nvPr/>
        </p:nvSpPr>
        <p:spPr>
          <a:xfrm>
            <a:off x="10995572" y="1168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câu 2">
            <a:hlinkClick r:id="rId44" action="ppaction://hlinksldjump"/>
          </p:cNvPr>
          <p:cNvSpPr txBox="1"/>
          <p:nvPr/>
        </p:nvSpPr>
        <p:spPr>
          <a:xfrm>
            <a:off x="10995572" y="2162182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câu 3">
            <a:hlinkClick r:id="rId45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6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xmlns="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xmlns="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xmlns="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xmlns="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xmlns="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xmlns="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xmlns="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xmlns="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xmlns="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xmlns="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xmlns="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8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8 -0.00301 L 0.26445 0.06343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.00023 L 0.40377 0.73357 " pathEditMode="relative" rAng="0" ptsTypes="AA">
                                      <p:cBhvr>
                                        <p:cTn id="9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36690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10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6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7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20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3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9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3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3112 0.0088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440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0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37161 0.00371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185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5765FD-36EF-4B37-BA61-3EC4E19D9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0" r="3880"/>
          <a:stretch/>
        </p:blipFill>
        <p:spPr>
          <a:xfrm>
            <a:off x="-12526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B42C2DF-92F6-4B58-8A46-B729398AE6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21" y="3478994"/>
            <a:ext cx="329022" cy="3055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9AE37CA-49C8-42CA-9104-9E8AA40F7F3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900" y="3562535"/>
            <a:ext cx="329022" cy="30557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E5FB94C7-CA9E-46A3-9EEF-BC3E9DEC48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967" y="3562535"/>
            <a:ext cx="329022" cy="3055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B5993BE-B709-4EDF-8D3E-0D7152C66B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225" y="3562535"/>
            <a:ext cx="329022" cy="3055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999972A-4269-460A-9D1F-B3D48B85E5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725" y="3575454"/>
            <a:ext cx="329022" cy="305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B8E36354-4EAD-404B-9E07-12DAE925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046" y="4335624"/>
            <a:ext cx="329022" cy="3055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ABA2E6B-8F2E-4E97-BC78-111C3CE4F8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7361" y="4625415"/>
            <a:ext cx="329022" cy="30557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E59BC894-C724-47B0-92D5-539C166D95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7430" y="4625415"/>
            <a:ext cx="329022" cy="30557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369D072F-E4F8-4521-95CF-12E39931D6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7374" y="4508039"/>
            <a:ext cx="329022" cy="305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876001-AB5C-4FC6-AC43-FF4A414AB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354E7BB-54DF-486B-ACA8-2F7D82239C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5001" y="3073223"/>
            <a:ext cx="1259021" cy="1117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D892A2-AD57-4656-8470-BF128A2396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33" y="3003977"/>
            <a:ext cx="1259021" cy="111711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33D5970-C183-440D-B5C8-79D3633D46F2}"/>
              </a:ext>
            </a:extLst>
          </p:cNvPr>
          <p:cNvSpPr/>
          <p:nvPr/>
        </p:nvSpPr>
        <p:spPr>
          <a:xfrm>
            <a:off x="409950" y="307955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x 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F994694-0ACE-4F99-BE05-DC0E1ECED0D1}"/>
              </a:ext>
            </a:extLst>
          </p:cNvPr>
          <p:cNvSpPr/>
          <p:nvPr/>
        </p:nvSpPr>
        <p:spPr>
          <a:xfrm>
            <a:off x="521613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10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0A40805-A9BE-4265-8C77-1E64735144BB}"/>
              </a:ext>
            </a:extLst>
          </p:cNvPr>
          <p:cNvSpPr/>
          <p:nvPr/>
        </p:nvSpPr>
        <p:spPr>
          <a:xfrm>
            <a:off x="2849582" y="307955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14663E7-C816-4B83-B9B8-6E1DDDA8652F}"/>
              </a:ext>
            </a:extLst>
          </p:cNvPr>
          <p:cNvSpPr/>
          <p:nvPr/>
        </p:nvSpPr>
        <p:spPr>
          <a:xfrm>
            <a:off x="2961245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DA066DE-03F0-4056-835D-2721FD7D359D}"/>
              </a:ext>
            </a:extLst>
          </p:cNvPr>
          <p:cNvSpPr/>
          <p:nvPr/>
        </p:nvSpPr>
        <p:spPr>
          <a:xfrm>
            <a:off x="5372748" y="307955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8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A418D71B-2C68-403E-BE0E-F5F2671EE9C0}"/>
              </a:ext>
            </a:extLst>
          </p:cNvPr>
          <p:cNvSpPr/>
          <p:nvPr/>
        </p:nvSpPr>
        <p:spPr>
          <a:xfrm>
            <a:off x="5484411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B69ABB5-6055-464C-9447-2FEF153EF766}"/>
              </a:ext>
            </a:extLst>
          </p:cNvPr>
          <p:cNvSpPr/>
          <p:nvPr/>
        </p:nvSpPr>
        <p:spPr>
          <a:xfrm>
            <a:off x="7693232" y="303733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4E4315A0-5092-4815-8F75-787BB58B69F0}"/>
              </a:ext>
            </a:extLst>
          </p:cNvPr>
          <p:cNvSpPr/>
          <p:nvPr/>
        </p:nvSpPr>
        <p:spPr>
          <a:xfrm>
            <a:off x="7894268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 x 5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49E414D-17D5-436F-95BC-FD79C6D830CA}"/>
              </a:ext>
            </a:extLst>
          </p:cNvPr>
          <p:cNvSpPr/>
          <p:nvPr/>
        </p:nvSpPr>
        <p:spPr>
          <a:xfrm>
            <a:off x="0" y="291433"/>
            <a:ext cx="2188029" cy="79713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x 4 = 16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901DDDB-518A-425B-A675-82085AED073E}"/>
              </a:ext>
            </a:extLst>
          </p:cNvPr>
          <p:cNvSpPr/>
          <p:nvPr/>
        </p:nvSpPr>
        <p:spPr>
          <a:xfrm>
            <a:off x="2576440" y="312140"/>
            <a:ext cx="208264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= 10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FF14AAA9-D755-4ABA-8019-94B7783F2189}"/>
              </a:ext>
            </a:extLst>
          </p:cNvPr>
          <p:cNvSpPr/>
          <p:nvPr/>
        </p:nvSpPr>
        <p:spPr>
          <a:xfrm>
            <a:off x="5012769" y="310286"/>
            <a:ext cx="2117375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= 16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71E87230-DE1C-458B-8A3A-710D26049506}"/>
              </a:ext>
            </a:extLst>
          </p:cNvPr>
          <p:cNvSpPr/>
          <p:nvPr/>
        </p:nvSpPr>
        <p:spPr>
          <a:xfrm>
            <a:off x="7542349" y="308194"/>
            <a:ext cx="2211251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6 = 36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0CB8D224-4A63-4F0C-B279-439920E71A73}"/>
              </a:ext>
            </a:extLst>
          </p:cNvPr>
          <p:cNvSpPr/>
          <p:nvPr/>
        </p:nvSpPr>
        <p:spPr>
          <a:xfrm>
            <a:off x="0" y="1581793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10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80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288C5CC1-7553-4F5D-8C28-9913C9182BB0}"/>
              </a:ext>
            </a:extLst>
          </p:cNvPr>
          <p:cNvSpPr/>
          <p:nvPr/>
        </p:nvSpPr>
        <p:spPr>
          <a:xfrm>
            <a:off x="2596709" y="1584734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9 = 27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9082D59-4C0F-4C8D-8217-7F4761D12C6C}"/>
              </a:ext>
            </a:extLst>
          </p:cNvPr>
          <p:cNvSpPr/>
          <p:nvPr/>
        </p:nvSpPr>
        <p:spPr>
          <a:xfrm>
            <a:off x="4988232" y="1593762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3 = 21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48C68B4-0DF9-4EA5-A6C4-CBEEDB4CBEE1}"/>
              </a:ext>
            </a:extLst>
          </p:cNvPr>
          <p:cNvSpPr/>
          <p:nvPr/>
        </p:nvSpPr>
        <p:spPr>
          <a:xfrm>
            <a:off x="7684556" y="1571991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5 = 45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848CF3-ABC9-4898-99BB-1B9372F40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2689" y="5949395"/>
            <a:ext cx="4316342" cy="810838"/>
          </a:xfrm>
          <a:prstGeom prst="rect">
            <a:avLst/>
          </a:prstGeom>
        </p:spPr>
      </p:pic>
      <p:pic>
        <p:nvPicPr>
          <p:cNvPr id="6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1BE354C0-319A-451F-B081-4B5F3EE8C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62795" y="2058404"/>
            <a:ext cx="609600" cy="609600"/>
          </a:xfrm>
          <a:prstGeom prst="rect">
            <a:avLst/>
          </a:prstGeom>
        </p:spPr>
      </p:pic>
      <p:pic>
        <p:nvPicPr>
          <p:cNvPr id="6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1FBD8D30-DDAE-4F9F-A195-E307302523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25137" y="1243617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5D7510C-89FA-474F-A2BB-72B425DCAE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6802" y="3088119"/>
            <a:ext cx="1259021" cy="1117117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5DB41F66-E073-4C3F-B64E-6058DBB7F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9061" y="275536"/>
            <a:ext cx="609600" cy="609600"/>
          </a:xfrm>
          <a:prstGeom prst="rect">
            <a:avLst/>
          </a:prstGeom>
        </p:spPr>
      </p:pic>
      <p:pic>
        <p:nvPicPr>
          <p:cNvPr id="6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DD3A52C-118E-40C0-9D5D-9F1BDF444E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78703" y="2783319"/>
            <a:ext cx="609600" cy="609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454441AA-378F-40F9-ABA5-F80A883445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0894" y="3813034"/>
            <a:ext cx="1259021" cy="1117117"/>
          </a:xfrm>
          <a:prstGeom prst="rect">
            <a:avLst/>
          </a:prstGeom>
        </p:spPr>
      </p:pic>
      <p:pic>
        <p:nvPicPr>
          <p:cNvPr id="6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3B245EBE-AD37-4D5A-9FCA-4509957959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9940" y="3771908"/>
            <a:ext cx="609600" cy="609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0D32B0A-3992-49D6-BC9C-9C7F6DF4F1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2980" y="4018915"/>
            <a:ext cx="1259021" cy="1117117"/>
          </a:xfrm>
          <a:prstGeom prst="rect">
            <a:avLst/>
          </a:prstGeom>
        </p:spPr>
      </p:pic>
      <p:pic>
        <p:nvPicPr>
          <p:cNvPr id="7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2B283B7F-7135-4B16-B9F0-693490571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9940" y="4400476"/>
            <a:ext cx="609600" cy="6096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8098B1D1-1006-4348-9C5D-B051D92D10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7270" y="3003977"/>
            <a:ext cx="1259021" cy="1117117"/>
          </a:xfrm>
          <a:prstGeom prst="rect">
            <a:avLst/>
          </a:prstGeom>
        </p:spPr>
      </p:pic>
      <p:pic>
        <p:nvPicPr>
          <p:cNvPr id="7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9D7AAE44-3D87-456F-ACFB-19C162CD6D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80430" y="4873687"/>
            <a:ext cx="609600" cy="609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0D4EACC-6AD1-426E-B2BA-8EE6E44853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0871" y="3073223"/>
            <a:ext cx="1259021" cy="1117117"/>
          </a:xfrm>
          <a:prstGeom prst="rect">
            <a:avLst/>
          </a:prstGeom>
        </p:spPr>
      </p:pic>
      <p:pic>
        <p:nvPicPr>
          <p:cNvPr id="7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B5CD6CFF-359F-4591-8C92-7CCF9E107B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4849" y="5847810"/>
            <a:ext cx="609600" cy="609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DC5A9630-8245-423C-AEE4-4CCBD7D691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695" y="4065815"/>
            <a:ext cx="1259021" cy="1117117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F4B4AA02-8202-4408-8E38-9D9407E29A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15537" y="6747548"/>
            <a:ext cx="609600" cy="609600"/>
          </a:xfrm>
          <a:prstGeom prst="rect">
            <a:avLst/>
          </a:prstGeom>
        </p:spPr>
      </p:pic>
      <p:pic>
        <p:nvPicPr>
          <p:cNvPr id="7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01AA263F-6877-4E30-87F2-0BBF4D3853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7233" y="7318726"/>
            <a:ext cx="609600" cy="60960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84D92B8-059D-41E7-A8CC-DA96CEE6F0EF}"/>
              </a:ext>
            </a:extLst>
          </p:cNvPr>
          <p:cNvSpPr txBox="1"/>
          <p:nvPr/>
        </p:nvSpPr>
        <p:spPr>
          <a:xfrm>
            <a:off x="4786915" y="6114884"/>
            <a:ext cx="200086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CAD16140-2B52-4DC3-94EC-00987FDC4B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21" y="6066914"/>
            <a:ext cx="619159" cy="6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62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5765FD-36EF-4B37-BA61-3EC4E19D92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0" r="3880"/>
          <a:stretch/>
        </p:blipFill>
        <p:spPr>
          <a:xfrm>
            <a:off x="-12526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876001-AB5C-4FC6-AC43-FF4A414AB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84D92B8-059D-41E7-A8CC-DA96CEE6F0EF}"/>
              </a:ext>
            </a:extLst>
          </p:cNvPr>
          <p:cNvSpPr txBox="1"/>
          <p:nvPr/>
        </p:nvSpPr>
        <p:spPr>
          <a:xfrm>
            <a:off x="258417" y="6072894"/>
            <a:ext cx="786185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9F11720-CA0B-4448-84CA-6140B74AEBA9}"/>
              </a:ext>
            </a:extLst>
          </p:cNvPr>
          <p:cNvSpPr/>
          <p:nvPr/>
        </p:nvSpPr>
        <p:spPr>
          <a:xfrm>
            <a:off x="8232993" y="6004432"/>
            <a:ext cx="3309651" cy="63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8F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THU HOẠCH BÍ</a:t>
            </a:r>
          </a:p>
        </p:txBody>
      </p:sp>
      <p:pic>
        <p:nvPicPr>
          <p:cNvPr id="3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DD78F95E-43BA-4EE4-8A70-9B29DD3494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59277" y="-948804"/>
            <a:ext cx="609600" cy="609600"/>
          </a:xfrm>
          <a:prstGeom prst="rect">
            <a:avLst/>
          </a:prstGeom>
        </p:spPr>
      </p:pic>
      <p:pic>
        <p:nvPicPr>
          <p:cNvPr id="3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4A94F2D0-82E0-4C7A-B820-19654C81D0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3922" y="-188393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12E43D-5F84-43A5-A649-E19454A7E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12" y="0"/>
            <a:ext cx="4310063" cy="4700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7605FB-DE21-45FD-A278-C76CF6F5B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775" y="0"/>
            <a:ext cx="4260130" cy="4695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28D22E-8A0B-482E-BDCE-BD3AB9FF17E9}"/>
              </a:ext>
            </a:extLst>
          </p:cNvPr>
          <p:cNvSpPr/>
          <p:nvPr/>
        </p:nvSpPr>
        <p:spPr>
          <a:xfrm>
            <a:off x="1123950" y="318135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932F0C1-A842-40E2-B7E9-4B3C1D36EFF8}"/>
              </a:ext>
            </a:extLst>
          </p:cNvPr>
          <p:cNvSpPr/>
          <p:nvPr/>
        </p:nvSpPr>
        <p:spPr>
          <a:xfrm>
            <a:off x="2209800" y="316230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11DCA05-61A1-4B0A-9925-B331708C358A}"/>
              </a:ext>
            </a:extLst>
          </p:cNvPr>
          <p:cNvSpPr/>
          <p:nvPr/>
        </p:nvSpPr>
        <p:spPr>
          <a:xfrm>
            <a:off x="3267075" y="3181350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21F4181-AE42-4CD5-B7B8-B48A4B78E0E4}"/>
              </a:ext>
            </a:extLst>
          </p:cNvPr>
          <p:cNvSpPr/>
          <p:nvPr/>
        </p:nvSpPr>
        <p:spPr>
          <a:xfrm>
            <a:off x="1104900" y="400050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881F01D-EAB9-4E08-83C4-FA4D436BFFCA}"/>
              </a:ext>
            </a:extLst>
          </p:cNvPr>
          <p:cNvSpPr/>
          <p:nvPr/>
        </p:nvSpPr>
        <p:spPr>
          <a:xfrm>
            <a:off x="2190750" y="398145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410C2E53-6298-41B7-8835-D0976ACA62F8}"/>
              </a:ext>
            </a:extLst>
          </p:cNvPr>
          <p:cNvSpPr/>
          <p:nvPr/>
        </p:nvSpPr>
        <p:spPr>
          <a:xfrm>
            <a:off x="3248025" y="4000500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280620F-885E-42C6-B13F-8474EADCC717}"/>
              </a:ext>
            </a:extLst>
          </p:cNvPr>
          <p:cNvSpPr/>
          <p:nvPr/>
        </p:nvSpPr>
        <p:spPr>
          <a:xfrm>
            <a:off x="5648325" y="2886075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2F8E7B0B-45E5-4B04-B07E-6770E133AD42}"/>
              </a:ext>
            </a:extLst>
          </p:cNvPr>
          <p:cNvSpPr/>
          <p:nvPr/>
        </p:nvSpPr>
        <p:spPr>
          <a:xfrm>
            <a:off x="6981825" y="287655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6AD293BF-1DA3-4D97-B2AD-D7B305E3D3F5}"/>
              </a:ext>
            </a:extLst>
          </p:cNvPr>
          <p:cNvSpPr/>
          <p:nvPr/>
        </p:nvSpPr>
        <p:spPr>
          <a:xfrm>
            <a:off x="8305800" y="2876550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D3F658D-1EA8-428D-B6B1-60B4D1A92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207" y="4713507"/>
            <a:ext cx="1259021" cy="1117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4E450DA-BD78-43D4-A858-B42D06BF8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357" y="4713507"/>
            <a:ext cx="1259021" cy="1117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75F72F9-752F-4512-8D74-0B64CCFF823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0607" y="4675407"/>
            <a:ext cx="1259021" cy="111711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DAA45DB8-271B-483A-B348-5640ACB41A07}"/>
              </a:ext>
            </a:extLst>
          </p:cNvPr>
          <p:cNvSpPr/>
          <p:nvPr/>
        </p:nvSpPr>
        <p:spPr>
          <a:xfrm>
            <a:off x="5705475" y="388620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C925509-B04D-49AB-925C-3338216AABFF}"/>
              </a:ext>
            </a:extLst>
          </p:cNvPr>
          <p:cNvSpPr/>
          <p:nvPr/>
        </p:nvSpPr>
        <p:spPr>
          <a:xfrm>
            <a:off x="7038975" y="3876675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FE939E0-3E6E-4BC0-8AE0-12782299236D}"/>
              </a:ext>
            </a:extLst>
          </p:cNvPr>
          <p:cNvSpPr/>
          <p:nvPr/>
        </p:nvSpPr>
        <p:spPr>
          <a:xfrm>
            <a:off x="8362950" y="3876675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0586B31-7977-417C-B086-001106609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0757" y="4646832"/>
            <a:ext cx="1259021" cy="11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29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6" name="died plant 1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9" y="-335554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Witch 1">
            <a:extLst>
              <a:ext uri="{FF2B5EF4-FFF2-40B4-BE49-F238E27FC236}">
                <a16:creationId xmlns:a16="http://schemas.microsoft.com/office/drawing/2014/main" xmlns="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447549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Witch 2">
            <a:extLst>
              <a:ext uri="{FF2B5EF4-FFF2-40B4-BE49-F238E27FC236}">
                <a16:creationId xmlns:a16="http://schemas.microsoft.com/office/drawing/2014/main" xmlns="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Witch 3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ạn bí ngô 1">
            <a:extLst>
              <a:ext uri="{FF2B5EF4-FFF2-40B4-BE49-F238E27FC236}">
                <a16:creationId xmlns:a16="http://schemas.microsoft.com/office/drawing/2014/main" xmlns="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" name="bí ngô 1">
            <a:extLst>
              <a:ext uri="{FF2B5EF4-FFF2-40B4-BE49-F238E27FC236}">
                <a16:creationId xmlns:a16="http://schemas.microsoft.com/office/drawing/2014/main" xmlns="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6" name="light 1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31009" y="72793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âu 1">
            <a:hlinkClick r:id="rId43" action="ppaction://hlinksldjump"/>
          </p:cNvPr>
          <p:cNvSpPr txBox="1"/>
          <p:nvPr/>
        </p:nvSpPr>
        <p:spPr>
          <a:xfrm>
            <a:off x="10995572" y="1168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câu 2">
            <a:hlinkClick r:id="rId44" action="ppaction://hlinksldjump"/>
          </p:cNvPr>
          <p:cNvSpPr txBox="1"/>
          <p:nvPr/>
        </p:nvSpPr>
        <p:spPr>
          <a:xfrm>
            <a:off x="10995572" y="2162182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câu 3">
            <a:hlinkClick r:id="rId44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5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xmlns="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xmlns="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xmlns="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xmlns="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xmlns="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xmlns="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xmlns="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xmlns="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xmlns="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xmlns="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xmlns="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3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8 -0.00301 L 0.26445 0.06343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.00023 L 0.40377 0.73357 " pathEditMode="relative" rAng="0" ptsTypes="AA">
                                      <p:cBhvr>
                                        <p:cTn id="9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36690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10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6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7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20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3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9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3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3112 0.0088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440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0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37161 0.00371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185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0E4447D-66B5-4A9F-A5E2-26C327D8BC73}"/>
              </a:ext>
            </a:extLst>
          </p:cNvPr>
          <p:cNvSpPr/>
          <p:nvPr/>
        </p:nvSpPr>
        <p:spPr>
          <a:xfrm flipV="1">
            <a:off x="0" y="1097276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026A90-2F47-45B2-9B25-CDBB8DE5D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1505986"/>
            <a:ext cx="5714999" cy="47709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1BF1B9B-C346-413D-BEFE-5AA402BA98D0}"/>
              </a:ext>
            </a:extLst>
          </p:cNvPr>
          <p:cNvSpPr txBox="1"/>
          <p:nvPr/>
        </p:nvSpPr>
        <p:spPr>
          <a:xfrm>
            <a:off x="0" y="1440104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2DBF1AC-5099-4B6C-807A-24D8BB6AAB41}"/>
              </a:ext>
            </a:extLst>
          </p:cNvPr>
          <p:cNvSpPr txBox="1"/>
          <p:nvPr/>
        </p:nvSpPr>
        <p:spPr>
          <a:xfrm>
            <a:off x="1776023" y="1973504"/>
            <a:ext cx="240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x 1 = 4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FDC6789-7893-4626-8D88-DD68EABED7B7}"/>
              </a:ext>
            </a:extLst>
          </p:cNvPr>
          <p:cNvSpPr txBox="1"/>
          <p:nvPr/>
        </p:nvSpPr>
        <p:spPr>
          <a:xfrm>
            <a:off x="1676400" y="3212265"/>
            <a:ext cx="260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4 = 4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35D14C2-0B84-4231-8371-010C7D273F48}"/>
              </a:ext>
            </a:extLst>
          </p:cNvPr>
          <p:cNvSpPr txBox="1"/>
          <p:nvPr/>
        </p:nvSpPr>
        <p:spPr>
          <a:xfrm>
            <a:off x="1733550" y="4449224"/>
            <a:ext cx="2452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1 = 9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31EBF34-8059-4789-9411-C99113DEA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8" y="1928637"/>
            <a:ext cx="1252686" cy="11251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AA3D455-96A0-4687-97F3-CF39A0023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81" y="2876550"/>
            <a:ext cx="1035364" cy="11504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FB11886-29D2-4548-9E58-003C0DC7F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0" y="3912411"/>
            <a:ext cx="1270052" cy="1479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93A233-1885-4A34-92F6-114AD0382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37" y="300037"/>
            <a:ext cx="2447925" cy="6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F2003-0B6E-43CA-B384-D49F6E64E395}"/>
              </a:ext>
            </a:extLst>
          </p:cNvPr>
          <p:cNvSpPr txBox="1"/>
          <p:nvPr/>
        </p:nvSpPr>
        <p:spPr>
          <a:xfrm>
            <a:off x="1724025" y="5430299"/>
            <a:ext cx="2661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9 = 9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C7F35F-0A6D-41BE-BC9E-4E475596D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7905" y="5207847"/>
            <a:ext cx="1270052" cy="1270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BB650F-7A1E-4C58-AE0F-2902D732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2" y="1458361"/>
            <a:ext cx="5572124" cy="47709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B44018-C0B2-404E-8E08-5754D3B41AAF}"/>
              </a:ext>
            </a:extLst>
          </p:cNvPr>
          <p:cNvSpPr txBox="1"/>
          <p:nvPr/>
        </p:nvSpPr>
        <p:spPr>
          <a:xfrm>
            <a:off x="7652948" y="1925879"/>
            <a:ext cx="240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7 = 7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D2B6AA4-778D-4734-B31B-B43380E9E8BA}"/>
              </a:ext>
            </a:extLst>
          </p:cNvPr>
          <p:cNvSpPr txBox="1"/>
          <p:nvPr/>
        </p:nvSpPr>
        <p:spPr>
          <a:xfrm>
            <a:off x="7553325" y="3164640"/>
            <a:ext cx="260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1 = 7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8F55531-C8B8-4D97-8318-A7A7A8882AE3}"/>
              </a:ext>
            </a:extLst>
          </p:cNvPr>
          <p:cNvSpPr txBox="1"/>
          <p:nvPr/>
        </p:nvSpPr>
        <p:spPr>
          <a:xfrm>
            <a:off x="7610475" y="4401599"/>
            <a:ext cx="2452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5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0D02A9B-E223-40A3-B77D-476D3F263FB6}"/>
              </a:ext>
            </a:extLst>
          </p:cNvPr>
          <p:cNvSpPr txBox="1"/>
          <p:nvPr/>
        </p:nvSpPr>
        <p:spPr>
          <a:xfrm>
            <a:off x="7600950" y="5382674"/>
            <a:ext cx="2661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5 = 5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715C7BF-C2D4-45C9-8337-E39619EB5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79" y="2880918"/>
            <a:ext cx="1254505" cy="1277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9A7E21E-EF50-404D-B154-189898FBE5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63" y="3943504"/>
            <a:ext cx="1508318" cy="11799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0679BC7-559B-4158-A1DF-CF11ED4753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502" y="1586801"/>
            <a:ext cx="1125672" cy="1152565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B428BF0-6F64-4A0E-9CF7-3BF2CF10E8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9" y="5238751"/>
            <a:ext cx="1057274" cy="10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5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C823EC-1B41-422C-B085-38EA2D45C1E6}"/>
              </a:ext>
            </a:extLst>
          </p:cNvPr>
          <p:cNvSpPr txBox="1"/>
          <p:nvPr/>
        </p:nvSpPr>
        <p:spPr>
          <a:xfrm>
            <a:off x="1304925" y="257175"/>
            <a:ext cx="973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 ví dụ tương tự câu a rồi chia sẻ với bạn.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E146C0-A953-465F-96C7-0CE00599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" y="1224915"/>
            <a:ext cx="969583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70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4CE832-FB32-4603-8BB0-F52F71810148}: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313</Words>
  <Application>Microsoft Office PowerPoint</Application>
  <PresentationFormat>Widescreen</PresentationFormat>
  <Paragraphs>99</Paragraphs>
  <Slides>18</Slides>
  <Notes>15</Notes>
  <HiddenSlides>0</HiddenSlides>
  <MMClips>60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Coiny</vt:lpstr>
      <vt:lpstr>等线</vt:lpstr>
      <vt:lpstr>等线 Light</vt:lpstr>
      <vt:lpstr>SVN-Poky's</vt:lpstr>
      <vt:lpstr>Times New Roman</vt:lpstr>
      <vt:lpstr>千图网拥有20W+精美PPT模板 更多PPT模板下载至：www.58pic.com/office/ppt​​</vt:lpstr>
      <vt:lpstr>1_Office 主题​​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27</cp:revision>
  <dcterms:created xsi:type="dcterms:W3CDTF">2022-09-22T08:44:17Z</dcterms:created>
  <dcterms:modified xsi:type="dcterms:W3CDTF">2023-10-07T15:49:19Z</dcterms:modified>
</cp:coreProperties>
</file>