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5" r:id="rId4"/>
  </p:sldMasterIdLst>
  <p:notesMasterIdLst>
    <p:notesMasterId r:id="rId24"/>
  </p:notesMasterIdLst>
  <p:sldIdLst>
    <p:sldId id="308" r:id="rId5"/>
    <p:sldId id="1136" r:id="rId6"/>
    <p:sldId id="1134" r:id="rId7"/>
    <p:sldId id="1133" r:id="rId8"/>
    <p:sldId id="1135" r:id="rId9"/>
    <p:sldId id="1137" r:id="rId10"/>
    <p:sldId id="260" r:id="rId11"/>
    <p:sldId id="257" r:id="rId12"/>
    <p:sldId id="271" r:id="rId13"/>
    <p:sldId id="1142" r:id="rId14"/>
    <p:sldId id="1123" r:id="rId15"/>
    <p:sldId id="1140" r:id="rId16"/>
    <p:sldId id="274" r:id="rId17"/>
    <p:sldId id="1143" r:id="rId18"/>
    <p:sldId id="300" r:id="rId19"/>
    <p:sldId id="1144" r:id="rId20"/>
    <p:sldId id="1145" r:id="rId21"/>
    <p:sldId id="296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695" autoAdjust="0"/>
  </p:normalViewPr>
  <p:slideViewPr>
    <p:cSldViewPr snapToGrid="0">
      <p:cViewPr varScale="1">
        <p:scale>
          <a:sx n="73" d="100"/>
          <a:sy n="73" d="100"/>
        </p:scale>
        <p:origin x="507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AC642-7760-4CBA-8D95-0694D98477D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1AF47-B7FD-471A-A7DE-38C294726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31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0" name="Google Shape;2090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958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68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82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937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d3de353f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d3de353f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121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BẤM VÀO VÔ LĂNG ĐỂ QUAY LẠI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3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4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208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Khi kick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thì</a:t>
            </a:r>
            <a:r>
              <a:rPr lang="en-US" dirty="0"/>
              <a:t> ô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kick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ban </a:t>
            </a:r>
            <a:r>
              <a:rPr lang="en-US" dirty="0" err="1"/>
              <a:t>đầu</a:t>
            </a:r>
            <a:r>
              <a:rPr lang="en-US" dirty="0"/>
              <a:t>.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2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6395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03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4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7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6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6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66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4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2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2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6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371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42566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653602" y="2721609"/>
            <a:ext cx="2716935" cy="2147739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158257" y="286243"/>
            <a:ext cx="3367777" cy="2147740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946703" y="6039035"/>
            <a:ext cx="3678807" cy="8463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41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81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483433" y="14383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986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11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425" name="Google Shape;425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446367"/>
            <a:ext cx="7526000" cy="1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2" name="Google Shape;432;p11"/>
          <p:cNvSpPr txBox="1">
            <a:spLocks noGrp="1"/>
          </p:cNvSpPr>
          <p:nvPr>
            <p:ph type="body" idx="1"/>
          </p:nvPr>
        </p:nvSpPr>
        <p:spPr>
          <a:xfrm>
            <a:off x="2057000" y="4282167"/>
            <a:ext cx="8078000" cy="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33" name="Google Shape;433;p11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434" name="Google Shape;434;p1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435" name="Google Shape;435;p1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" name="Google Shape;441;p1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1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443" name="Google Shape;443;p1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44" name="Google Shape;444;p1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45" name="Google Shape;445;p1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1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" name="Google Shape;447;p1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" name="Google Shape;448;p1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" name="Google Shape;449;p1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" name="Google Shape;450;p1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51" name="Google Shape;451;p1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1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3" name="Google Shape;453;p1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1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455" name="Google Shape;455;p11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1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1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1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1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1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1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470" name="Google Shape;470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6" name="Google Shape;476;p11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11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1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11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11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1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11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48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35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627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85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87" y="325284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14" y="5633822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53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56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03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7737633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7014467" y="3630933"/>
            <a:ext cx="35112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220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160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6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4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77479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608800"/>
      </p:ext>
    </p:extLst>
  </p:cSld>
  <p:clrMapOvr>
    <a:masterClrMapping/>
  </p:clrMapOvr>
  <p:transition spd="med" advTm="400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394175"/>
      </p:ext>
    </p:extLst>
  </p:cSld>
  <p:clrMapOvr>
    <a:masterClrMapping/>
  </p:clrMapOvr>
  <p:transition spd="med" advTm="400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961898"/>
      </p:ext>
    </p:extLst>
  </p:cSld>
  <p:clrMapOvr>
    <a:masterClrMapping/>
  </p:clrMapOvr>
  <p:transition spd="med" advTm="400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876479"/>
      </p:ext>
    </p:extLst>
  </p:cSld>
  <p:clrMapOvr>
    <a:masterClrMapping/>
  </p:clrMapOvr>
  <p:transition spd="med" advTm="4000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5151"/>
      </p:ext>
    </p:extLst>
  </p:cSld>
  <p:clrMapOvr>
    <a:masterClrMapping/>
  </p:clrMapOvr>
  <p:transition spd="med" advTm="400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607856"/>
      </p:ext>
    </p:extLst>
  </p:cSld>
  <p:clrMapOvr>
    <a:masterClrMapping/>
  </p:clrMapOvr>
  <p:transition spd="med" advTm="400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9361"/>
      </p:ext>
    </p:extLst>
  </p:cSld>
  <p:clrMapOvr>
    <a:masterClrMapping/>
  </p:clrMapOvr>
  <p:transition spd="med" advTm="400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73957"/>
      </p:ext>
    </p:extLst>
  </p:cSld>
  <p:clrMapOvr>
    <a:masterClrMapping/>
  </p:clrMapOvr>
  <p:transition spd="med" advTm="400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26945"/>
      </p:ext>
    </p:extLst>
  </p:cSld>
  <p:clrMapOvr>
    <a:masterClrMapping/>
  </p:clrMapOvr>
  <p:transition spd="med" advTm="400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68881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4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39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1665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7" r:id="rId8"/>
    <p:sldLayoutId id="2147483698" r:id="rId9"/>
    <p:sldLayoutId id="2147483699" r:id="rId10"/>
    <p:sldLayoutId id="2147483700" r:id="rId11"/>
    <p:sldLayoutId id="2147483702" r:id="rId12"/>
    <p:sldLayoutId id="2147483703" r:id="rId13"/>
    <p:sldLayoutId id="214748370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2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0.png"/><Relationship Id="rId5" Type="http://schemas.openxmlformats.org/officeDocument/2006/relationships/image" Target="../media/image67.sv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4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4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6.png"/><Relationship Id="rId11" Type="http://schemas.openxmlformats.org/officeDocument/2006/relationships/image" Target="../media/image69.png"/><Relationship Id="rId5" Type="http://schemas.openxmlformats.org/officeDocument/2006/relationships/image" Target="../media/image51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63.png"/><Relationship Id="rId4" Type="http://schemas.openxmlformats.org/officeDocument/2006/relationships/image" Target="../media/image36.sv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66.png"/><Relationship Id="rId5" Type="http://schemas.openxmlformats.org/officeDocument/2006/relationships/image" Target="../media/image35.png"/><Relationship Id="rId10" Type="http://schemas.openxmlformats.org/officeDocument/2006/relationships/image" Target="../media/image86.svg"/><Relationship Id="rId4" Type="http://schemas.openxmlformats.org/officeDocument/2006/relationships/image" Target="../media/image36.sv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0.png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6.png"/><Relationship Id="rId18" Type="http://schemas.openxmlformats.org/officeDocument/2006/relationships/image" Target="../media/image28.jpe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4.xml"/><Relationship Id="rId7" Type="http://schemas.openxmlformats.org/officeDocument/2006/relationships/image" Target="../media/image23.svg"/><Relationship Id="rId12" Type="http://schemas.openxmlformats.org/officeDocument/2006/relationships/image" Target="../media/image27.svg"/><Relationship Id="rId17" Type="http://schemas.openxmlformats.org/officeDocument/2006/relationships/slide" Target="slide3.xml"/><Relationship Id="rId25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24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23" Type="http://schemas.microsoft.com/office/2007/relationships/hdphoto" Target="../media/hdphoto4.wdp"/><Relationship Id="rId10" Type="http://schemas.openxmlformats.org/officeDocument/2006/relationships/slide" Target="slide6.xml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Relationship Id="rId14" Type="http://schemas.microsoft.com/office/2007/relationships/hdphoto" Target="../media/hdphoto1.wdp"/><Relationship Id="rId22" Type="http://schemas.openxmlformats.org/officeDocument/2006/relationships/image" Target="../media/image30.png"/><Relationship Id="rId27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jpe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5.png"/><Relationship Id="rId5" Type="http://schemas.openxmlformats.org/officeDocument/2006/relationships/image" Target="../media/image36.svg"/><Relationship Id="rId10" Type="http://schemas.openxmlformats.org/officeDocument/2006/relationships/slide" Target="slide2.xml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40.svg"/><Relationship Id="rId5" Type="http://schemas.openxmlformats.org/officeDocument/2006/relationships/image" Target="../media/image36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slide" Target="slide2.xml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5" Type="http://schemas.openxmlformats.org/officeDocument/2006/relationships/image" Target="../media/image36.svg"/><Relationship Id="rId10" Type="http://schemas.openxmlformats.org/officeDocument/2006/relationships/image" Target="../media/image40.sv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12" Type="http://schemas.openxmlformats.org/officeDocument/2006/relationships/image" Target="../media/image49.svg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36.svg"/><Relationship Id="rId11" Type="http://schemas.openxmlformats.org/officeDocument/2006/relationships/image" Target="../media/image44.png"/><Relationship Id="rId5" Type="http://schemas.openxmlformats.org/officeDocument/2006/relationships/image" Target="../media/image22.pn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B60F2554-892A-D489-494B-728534C6A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65" y="1899201"/>
            <a:ext cx="8626035" cy="49969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5A6AD95B-8C9F-A0B6-316C-BCB04A7980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6972" y="162121"/>
            <a:ext cx="1098904" cy="109890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E6BFF25-E358-F5E7-B24A-91C1FE2A309C}"/>
              </a:ext>
            </a:extLst>
          </p:cNvPr>
          <p:cNvSpPr txBox="1"/>
          <p:nvPr/>
        </p:nvSpPr>
        <p:spPr>
          <a:xfrm>
            <a:off x="1502434" y="259665"/>
            <a:ext cx="1068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32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Quan sát bảng nhân và thực hiện các hoạt động sau: 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2B0DA2ED-CCBA-855F-3672-9BA720B06034}"/>
                  </a:ext>
                </a:extLst>
              </p:cNvPr>
              <p:cNvSpPr txBox="1"/>
              <p:nvPr/>
            </p:nvSpPr>
            <p:spPr>
              <a:xfrm>
                <a:off x="-87352" y="2179114"/>
                <a:ext cx="6686552" cy="4520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80990" indent="-380990"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nl-NL" sz="2400" b="1" u="sng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Bước 1</a:t>
                </a: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Từ số 3 ở cột 1, theo chiều mũi tên dóng sang phải.</a:t>
                </a:r>
                <a:endParaRPr lang="en-US" sz="2400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380990" indent="-380990"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nl-NL" sz="2400" b="1" u="sng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Bước 2:</a:t>
                </a: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Từ số 6 ở hàng 1, theo chiều mũi tên dóng xuống dưới.</a:t>
                </a:r>
                <a:endParaRPr lang="en-US" sz="2400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380990" indent="-380990"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nl-NL" sz="2400" b="1" u="sng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Bước 3:</a:t>
                </a: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Hai mũi tên gặp </a:t>
                </a: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nhau ở số 18.</a:t>
                </a:r>
                <a:endParaRPr lang="en-US" sz="2400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nl-NL" sz="2400" b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→ </m:t>
                    </m:r>
                  </m:oMath>
                </a14:m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×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𝟔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𝟏𝟖</m:t>
                    </m:r>
                  </m:oMath>
                </a14:m>
                <a:endParaRPr lang="en-US" sz="2667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B0DA2ED-CCBA-855F-3672-9BA720B06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352" y="2179114"/>
                <a:ext cx="6686552" cy="4520212"/>
              </a:xfrm>
              <a:prstGeom prst="rect">
                <a:avLst/>
              </a:prstGeom>
              <a:blipFill>
                <a:blip r:embed="rId6"/>
                <a:stretch>
                  <a:fillRect l="-1459" r="-1367" b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B5C8B0-0E36-4FCD-834B-227409E35729}"/>
              </a:ext>
            </a:extLst>
          </p:cNvPr>
          <p:cNvSpPr txBox="1"/>
          <p:nvPr/>
        </p:nvSpPr>
        <p:spPr>
          <a:xfrm>
            <a:off x="1382752" y="970156"/>
            <a:ext cx="798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503B9D-E97F-44F5-8C19-1F5BFA608747}"/>
              </a:ext>
            </a:extLst>
          </p:cNvPr>
          <p:cNvSpPr txBox="1"/>
          <p:nvPr/>
        </p:nvSpPr>
        <p:spPr>
          <a:xfrm>
            <a:off x="122664" y="1572323"/>
            <a:ext cx="798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x 6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Hộp Văn bản 5">
            <a:extLst>
              <a:ext uri="{FF2B5EF4-FFF2-40B4-BE49-F238E27FC236}">
                <a16:creationId xmlns:a16="http://schemas.microsoft.com/office/drawing/2014/main" xmlns="" id="{3456BBD8-A9CF-4AE4-8488-17C18C27DD7A}"/>
              </a:ext>
            </a:extLst>
          </p:cNvPr>
          <p:cNvSpPr txBox="1"/>
          <p:nvPr/>
        </p:nvSpPr>
        <p:spPr>
          <a:xfrm>
            <a:off x="266941" y="1070609"/>
            <a:ext cx="11925059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Sử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dụng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sau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16">
                <a:extLst>
                  <a:ext uri="{FF2B5EF4-FFF2-40B4-BE49-F238E27FC236}">
                    <a16:creationId xmlns:a16="http://schemas.microsoft.com/office/drawing/2014/main" xmlns="" id="{2126722C-D2C8-473D-B41D-225DF567A05C}"/>
                  </a:ext>
                </a:extLst>
              </p:cNvPr>
              <p:cNvSpPr txBox="1"/>
              <p:nvPr/>
            </p:nvSpPr>
            <p:spPr>
              <a:xfrm>
                <a:off x="1688144" y="2603491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9" name="Hộp Văn bản 16">
                <a:extLst>
                  <a:ext uri="{FF2B5EF4-FFF2-40B4-BE49-F238E27FC236}">
                    <a16:creationId xmlns:a16="http://schemas.microsoft.com/office/drawing/2014/main" id="{2126722C-D2C8-473D-B41D-225DF567A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144" y="2603491"/>
                <a:ext cx="150021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62">
                <a:extLst>
                  <a:ext uri="{FF2B5EF4-FFF2-40B4-BE49-F238E27FC236}">
                    <a16:creationId xmlns:a16="http://schemas.microsoft.com/office/drawing/2014/main" xmlns="" id="{32715374-ED80-43AE-9635-6062A322AC98}"/>
                  </a:ext>
                </a:extLst>
              </p:cNvPr>
              <p:cNvSpPr txBox="1"/>
              <p:nvPr/>
            </p:nvSpPr>
            <p:spPr>
              <a:xfrm>
                <a:off x="1688143" y="4046015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0" name="Hộp Văn bản 62">
                <a:extLst>
                  <a:ext uri="{FF2B5EF4-FFF2-40B4-BE49-F238E27FC236}">
                    <a16:creationId xmlns:a16="http://schemas.microsoft.com/office/drawing/2014/main" id="{32715374-ED80-43AE-9635-6062A322A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143" y="4046015"/>
                <a:ext cx="150021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63">
                <a:extLst>
                  <a:ext uri="{FF2B5EF4-FFF2-40B4-BE49-F238E27FC236}">
                    <a16:creationId xmlns:a16="http://schemas.microsoft.com/office/drawing/2014/main" xmlns="" id="{2F875EE3-BCEC-4DE8-BF47-CCD82561D87B}"/>
                  </a:ext>
                </a:extLst>
              </p:cNvPr>
              <p:cNvSpPr txBox="1"/>
              <p:nvPr/>
            </p:nvSpPr>
            <p:spPr>
              <a:xfrm>
                <a:off x="5253978" y="260134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Hộp Văn bản 63">
                <a:extLst>
                  <a:ext uri="{FF2B5EF4-FFF2-40B4-BE49-F238E27FC236}">
                    <a16:creationId xmlns:a16="http://schemas.microsoft.com/office/drawing/2014/main" id="{2F875EE3-BCEC-4DE8-BF47-CCD82561D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978" y="2601342"/>
                <a:ext cx="150021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64">
                <a:extLst>
                  <a:ext uri="{FF2B5EF4-FFF2-40B4-BE49-F238E27FC236}">
                    <a16:creationId xmlns:a16="http://schemas.microsoft.com/office/drawing/2014/main" xmlns="" id="{0FF3B191-CDF6-4C3A-B606-58A5422E11FD}"/>
                  </a:ext>
                </a:extLst>
              </p:cNvPr>
              <p:cNvSpPr txBox="1"/>
              <p:nvPr/>
            </p:nvSpPr>
            <p:spPr>
              <a:xfrm>
                <a:off x="5253976" y="4046015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4" name="Hộp Văn bản 64">
                <a:extLst>
                  <a:ext uri="{FF2B5EF4-FFF2-40B4-BE49-F238E27FC236}">
                    <a16:creationId xmlns:a16="http://schemas.microsoft.com/office/drawing/2014/main" id="{0FF3B191-CDF6-4C3A-B606-58A5422E1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976" y="4046015"/>
                <a:ext cx="150021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65">
                <a:extLst>
                  <a:ext uri="{FF2B5EF4-FFF2-40B4-BE49-F238E27FC236}">
                    <a16:creationId xmlns:a16="http://schemas.microsoft.com/office/drawing/2014/main" xmlns="" id="{AC2C2422-C4D1-4FE7-9FBE-99A538B759D5}"/>
                  </a:ext>
                </a:extLst>
              </p:cNvPr>
              <p:cNvSpPr txBox="1"/>
              <p:nvPr/>
            </p:nvSpPr>
            <p:spPr>
              <a:xfrm>
                <a:off x="8819811" y="259760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65">
                <a:extLst>
                  <a:ext uri="{FF2B5EF4-FFF2-40B4-BE49-F238E27FC236}">
                    <a16:creationId xmlns:a16="http://schemas.microsoft.com/office/drawing/2014/main" id="{AC2C2422-C4D1-4FE7-9FBE-99A538B75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811" y="2597604"/>
                <a:ext cx="1500219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66">
                <a:extLst>
                  <a:ext uri="{FF2B5EF4-FFF2-40B4-BE49-F238E27FC236}">
                    <a16:creationId xmlns:a16="http://schemas.microsoft.com/office/drawing/2014/main" xmlns="" id="{A5F8ED35-4AFC-48DD-8819-7A28ACD4C1FD}"/>
                  </a:ext>
                </a:extLst>
              </p:cNvPr>
              <p:cNvSpPr txBox="1"/>
              <p:nvPr/>
            </p:nvSpPr>
            <p:spPr>
              <a:xfrm>
                <a:off x="8819810" y="4119563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6" name="Hộp Văn bản 66">
                <a:extLst>
                  <a:ext uri="{FF2B5EF4-FFF2-40B4-BE49-F238E27FC236}">
                    <a16:creationId xmlns:a16="http://schemas.microsoft.com/office/drawing/2014/main" id="{A5F8ED35-4AFC-48DD-8819-7A28ACD4C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810" y="4119563"/>
                <a:ext cx="1500219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67">
                <a:extLst>
                  <a:ext uri="{FF2B5EF4-FFF2-40B4-BE49-F238E27FC236}">
                    <a16:creationId xmlns:a16="http://schemas.microsoft.com/office/drawing/2014/main" xmlns="" id="{BEF987A1-6FE6-40D4-AFC6-506078C3C7C9}"/>
                  </a:ext>
                </a:extLst>
              </p:cNvPr>
              <p:cNvSpPr txBox="1"/>
              <p:nvPr/>
            </p:nvSpPr>
            <p:spPr>
              <a:xfrm>
                <a:off x="3145703" y="2608494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𝟒𝟗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Hộp Văn bản 67">
                <a:extLst>
                  <a:ext uri="{FF2B5EF4-FFF2-40B4-BE49-F238E27FC236}">
                    <a16:creationId xmlns:a16="http://schemas.microsoft.com/office/drawing/2014/main" id="{BEF987A1-6FE6-40D4-AFC6-506078C3C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703" y="2608494"/>
                <a:ext cx="604333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68">
                <a:extLst>
                  <a:ext uri="{FF2B5EF4-FFF2-40B4-BE49-F238E27FC236}">
                    <a16:creationId xmlns:a16="http://schemas.microsoft.com/office/drawing/2014/main" xmlns="" id="{FD71272F-8433-4ECC-828A-76B3C4E67A05}"/>
                  </a:ext>
                </a:extLst>
              </p:cNvPr>
              <p:cNvSpPr txBox="1"/>
              <p:nvPr/>
            </p:nvSpPr>
            <p:spPr>
              <a:xfrm>
                <a:off x="3145703" y="4063523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8" name="Hộp Văn bản 68">
                <a:extLst>
                  <a:ext uri="{FF2B5EF4-FFF2-40B4-BE49-F238E27FC236}">
                    <a16:creationId xmlns:a16="http://schemas.microsoft.com/office/drawing/2014/main" id="{FD71272F-8433-4ECC-828A-76B3C4E67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703" y="4063523"/>
                <a:ext cx="604333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69">
                <a:extLst>
                  <a:ext uri="{FF2B5EF4-FFF2-40B4-BE49-F238E27FC236}">
                    <a16:creationId xmlns:a16="http://schemas.microsoft.com/office/drawing/2014/main" xmlns="" id="{266399B4-8272-4D6D-B6BC-139311A09461}"/>
                  </a:ext>
                </a:extLst>
              </p:cNvPr>
              <p:cNvSpPr txBox="1"/>
              <p:nvPr/>
            </p:nvSpPr>
            <p:spPr>
              <a:xfrm>
                <a:off x="6718444" y="2597604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69">
                <a:extLst>
                  <a:ext uri="{FF2B5EF4-FFF2-40B4-BE49-F238E27FC236}">
                    <a16:creationId xmlns:a16="http://schemas.microsoft.com/office/drawing/2014/main" id="{266399B4-8272-4D6D-B6BC-139311A09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444" y="2597604"/>
                <a:ext cx="604333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70">
                <a:extLst>
                  <a:ext uri="{FF2B5EF4-FFF2-40B4-BE49-F238E27FC236}">
                    <a16:creationId xmlns:a16="http://schemas.microsoft.com/office/drawing/2014/main" xmlns="" id="{31741BC5-D10E-4546-B2AF-007CC8AB6CAE}"/>
                  </a:ext>
                </a:extLst>
              </p:cNvPr>
              <p:cNvSpPr txBox="1"/>
              <p:nvPr/>
            </p:nvSpPr>
            <p:spPr>
              <a:xfrm>
                <a:off x="6715231" y="4040938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3" name="Hộp Văn bản 70">
                <a:extLst>
                  <a:ext uri="{FF2B5EF4-FFF2-40B4-BE49-F238E27FC236}">
                    <a16:creationId xmlns:a16="http://schemas.microsoft.com/office/drawing/2014/main" id="{31741BC5-D10E-4546-B2AF-007CC8AB6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231" y="4040938"/>
                <a:ext cx="604333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71">
                <a:extLst>
                  <a:ext uri="{FF2B5EF4-FFF2-40B4-BE49-F238E27FC236}">
                    <a16:creationId xmlns:a16="http://schemas.microsoft.com/office/drawing/2014/main" xmlns="" id="{AF2B93F4-1D64-4D37-AC4A-6AEC632F98B8}"/>
                  </a:ext>
                </a:extLst>
              </p:cNvPr>
              <p:cNvSpPr txBox="1"/>
              <p:nvPr/>
            </p:nvSpPr>
            <p:spPr>
              <a:xfrm>
                <a:off x="10281064" y="2592199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𝟏𝟓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4" name="Hộp Văn bản 71">
                <a:extLst>
                  <a:ext uri="{FF2B5EF4-FFF2-40B4-BE49-F238E27FC236}">
                    <a16:creationId xmlns:a16="http://schemas.microsoft.com/office/drawing/2014/main" id="{AF2B93F4-1D64-4D37-AC4A-6AEC632F9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1064" y="2592199"/>
                <a:ext cx="604333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72">
                <a:extLst>
                  <a:ext uri="{FF2B5EF4-FFF2-40B4-BE49-F238E27FC236}">
                    <a16:creationId xmlns:a16="http://schemas.microsoft.com/office/drawing/2014/main" xmlns="" id="{FFA3CD75-3954-4F45-ABF7-6B4CCA3B9BD5}"/>
                  </a:ext>
                </a:extLst>
              </p:cNvPr>
              <p:cNvSpPr txBox="1"/>
              <p:nvPr/>
            </p:nvSpPr>
            <p:spPr>
              <a:xfrm>
                <a:off x="10264698" y="4114158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5" name="Hộp Văn bản 72">
                <a:extLst>
                  <a:ext uri="{FF2B5EF4-FFF2-40B4-BE49-F238E27FC236}">
                    <a16:creationId xmlns:a16="http://schemas.microsoft.com/office/drawing/2014/main" id="{FFA3CD75-3954-4F45-ABF7-6B4CCA3B9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698" y="4114158"/>
                <a:ext cx="604333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4" grpId="0"/>
      <p:bldP spid="45" grpId="0"/>
      <p:bldP spid="47" grpId="0"/>
      <p:bldP spid="48" grpId="0"/>
      <p:bldP spid="63" grpId="0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423102"/>
            <a:ext cx="12192000" cy="645804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7C75FB8-B438-4E0A-8F2F-550EC4D155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192" y="615872"/>
            <a:ext cx="10591800" cy="1009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1BDD37-9E70-490E-B220-CED2DD87BB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0312" y="1656843"/>
            <a:ext cx="8133188" cy="48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280C9B76-1AB4-B9C8-82A6-676C2DB7BE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01" y="-40657"/>
            <a:ext cx="11426931" cy="69280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pSp>
        <p:nvGrpSpPr>
          <p:cNvPr id="2095" name="Google Shape;2095;p55"/>
          <p:cNvGrpSpPr/>
          <p:nvPr/>
        </p:nvGrpSpPr>
        <p:grpSpPr>
          <a:xfrm>
            <a:off x="46251" y="5514974"/>
            <a:ext cx="1981200" cy="1583332"/>
            <a:chOff x="1252468" y="2302425"/>
            <a:chExt cx="1114964" cy="691938"/>
          </a:xfrm>
        </p:grpSpPr>
        <p:sp>
          <p:nvSpPr>
            <p:cNvPr id="2096" name="Google Shape;2096;p55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55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55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55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55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55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55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55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55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55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55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55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55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55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55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55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55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55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55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55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xmlns="" id="{FB350C8A-1075-A898-BEF5-E9AFA1D8CCBC}"/>
              </a:ext>
            </a:extLst>
          </p:cNvPr>
          <p:cNvSpPr/>
          <p:nvPr/>
        </p:nvSpPr>
        <p:spPr>
          <a:xfrm>
            <a:off x="2208728" y="3929699"/>
            <a:ext cx="2160088" cy="13239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EEA74E"/>
              </a:solidFill>
              <a:latin typeface="Arial"/>
              <a:sym typeface="Arial"/>
            </a:endParaRP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xmlns="" id="{8E2FCF50-9B7D-570E-8176-20484F02529D}"/>
              </a:ext>
            </a:extLst>
          </p:cNvPr>
          <p:cNvSpPr/>
          <p:nvPr/>
        </p:nvSpPr>
        <p:spPr>
          <a:xfrm>
            <a:off x="6835248" y="4034473"/>
            <a:ext cx="2160088" cy="13239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EEA74E"/>
              </a:solidFill>
              <a:latin typeface="Arial"/>
              <a:sym typeface="Arial"/>
            </a:endParaRP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xmlns="" id="{2B98F669-D1EA-7E40-74C7-4A0D067A718D}"/>
              </a:ext>
            </a:extLst>
          </p:cNvPr>
          <p:cNvSpPr/>
          <p:nvPr/>
        </p:nvSpPr>
        <p:spPr>
          <a:xfrm>
            <a:off x="4414632" y="1080451"/>
            <a:ext cx="2160088" cy="13239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EEA74E"/>
              </a:solidFill>
              <a:latin typeface="Arial"/>
              <a:sym typeface="Arial"/>
            </a:endParaRPr>
          </a:p>
        </p:txBody>
      </p:sp>
      <p:sp>
        <p:nvSpPr>
          <p:cNvPr id="6" name="Mũi tên: Cong Hướng lên 5">
            <a:extLst>
              <a:ext uri="{FF2B5EF4-FFF2-40B4-BE49-F238E27FC236}">
                <a16:creationId xmlns:a16="http://schemas.microsoft.com/office/drawing/2014/main" xmlns="" id="{A4AA7427-C8BA-5A38-4198-05F7AFDDF9CD}"/>
              </a:ext>
            </a:extLst>
          </p:cNvPr>
          <p:cNvSpPr/>
          <p:nvPr/>
        </p:nvSpPr>
        <p:spPr>
          <a:xfrm>
            <a:off x="9167887" y="4220211"/>
            <a:ext cx="1385813" cy="561975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451E270F-9488-C6C4-A6FE-FB25CD45E903}"/>
                  </a:ext>
                </a:extLst>
              </p:cNvPr>
              <p:cNvSpPr txBox="1"/>
              <p:nvPr/>
            </p:nvSpPr>
            <p:spPr>
              <a:xfrm>
                <a:off x="9267897" y="3588521"/>
                <a:ext cx="21047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𝟐𝟓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51E270F-9488-C6C4-A6FE-FB25CD45E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7897" y="3588521"/>
                <a:ext cx="210474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ũi tên: Cong 7">
            <a:extLst>
              <a:ext uri="{FF2B5EF4-FFF2-40B4-BE49-F238E27FC236}">
                <a16:creationId xmlns:a16="http://schemas.microsoft.com/office/drawing/2014/main" xmlns="" id="{D4295697-F433-F396-C6C8-19ECF3077783}"/>
              </a:ext>
            </a:extLst>
          </p:cNvPr>
          <p:cNvSpPr/>
          <p:nvPr/>
        </p:nvSpPr>
        <p:spPr>
          <a:xfrm>
            <a:off x="5494676" y="476251"/>
            <a:ext cx="2315824" cy="47625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xmlns="" id="{3508EB13-1C80-75E0-D0F8-219BA59A81C4}"/>
                  </a:ext>
                </a:extLst>
              </p:cNvPr>
              <p:cNvSpPr txBox="1"/>
              <p:nvPr/>
            </p:nvSpPr>
            <p:spPr>
              <a:xfrm>
                <a:off x="7942698" y="381771"/>
                <a:ext cx="185948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3508EB13-1C80-75E0-D0F8-219BA59A8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98" y="381771"/>
                <a:ext cx="185948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Mũi tên: Cong Hướng lên 39">
            <a:extLst>
              <a:ext uri="{FF2B5EF4-FFF2-40B4-BE49-F238E27FC236}">
                <a16:creationId xmlns:a16="http://schemas.microsoft.com/office/drawing/2014/main" xmlns="" id="{5C1AAE48-EC8C-5098-580B-6C1BFFAA752A}"/>
              </a:ext>
            </a:extLst>
          </p:cNvPr>
          <p:cNvSpPr/>
          <p:nvPr/>
        </p:nvSpPr>
        <p:spPr>
          <a:xfrm flipH="1">
            <a:off x="743114" y="4230373"/>
            <a:ext cx="1385813" cy="561975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xmlns="" id="{0F0C18BE-08C1-41DA-57F3-2390F8691A05}"/>
                  </a:ext>
                </a:extLst>
              </p:cNvPr>
              <p:cNvSpPr txBox="1"/>
              <p:nvPr/>
            </p:nvSpPr>
            <p:spPr>
              <a:xfrm>
                <a:off x="205425" y="3567154"/>
                <a:ext cx="21047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𝟔𝟑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0F0C18BE-08C1-41DA-57F3-2390F8691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25" y="3567154"/>
                <a:ext cx="210474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6" grpId="0" animBg="1"/>
      <p:bldP spid="7" grpId="0"/>
      <p:bldP spid="8" grpId="0" animBg="1"/>
      <p:bldP spid="39" grpId="0"/>
      <p:bldP spid="40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423102"/>
            <a:ext cx="12192000" cy="645804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C73B47E3-E677-414B-9658-29533C6510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04518" y="675418"/>
            <a:ext cx="685032" cy="685032"/>
          </a:xfrm>
          <a:prstGeom prst="rect">
            <a:avLst/>
          </a:prstGeom>
        </p:spPr>
      </p:pic>
      <p:sp>
        <p:nvSpPr>
          <p:cNvPr id="19" name="Hộp Văn bản 10">
            <a:extLst>
              <a:ext uri="{FF2B5EF4-FFF2-40B4-BE49-F238E27FC236}">
                <a16:creationId xmlns:a16="http://schemas.microsoft.com/office/drawing/2014/main" xmlns="" id="{5D3D98D3-6E61-48F4-9133-B651AFF4C53D}"/>
              </a:ext>
            </a:extLst>
          </p:cNvPr>
          <p:cNvSpPr txBox="1"/>
          <p:nvPr/>
        </p:nvSpPr>
        <p:spPr>
          <a:xfrm>
            <a:off x="1238371" y="736581"/>
            <a:ext cx="10419840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Đố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sử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dụng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29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xmlns="" id="{62ABD33D-ABAF-43EA-ACD4-D458427224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03" y="1497560"/>
            <a:ext cx="8707065" cy="43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x 9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54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x 8 = 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93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7 = 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49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61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8" name="Google Shape;2728;p77"/>
          <p:cNvGrpSpPr/>
          <p:nvPr/>
        </p:nvGrpSpPr>
        <p:grpSpPr>
          <a:xfrm>
            <a:off x="1265998" y="5285020"/>
            <a:ext cx="1808335" cy="1805475"/>
            <a:chOff x="6425125" y="2692600"/>
            <a:chExt cx="1468696" cy="1448748"/>
          </a:xfrm>
        </p:grpSpPr>
        <p:sp>
          <p:nvSpPr>
            <p:cNvPr id="2729" name="Google Shape;2729;p77"/>
            <p:cNvSpPr/>
            <p:nvPr/>
          </p:nvSpPr>
          <p:spPr>
            <a:xfrm>
              <a:off x="6524184" y="3497459"/>
              <a:ext cx="1369637" cy="639973"/>
            </a:xfrm>
            <a:custGeom>
              <a:avLst/>
              <a:gdLst/>
              <a:ahLst/>
              <a:cxnLst/>
              <a:rect l="l" t="t" r="r" b="b"/>
              <a:pathLst>
                <a:path w="16370" h="7649" extrusionOk="0">
                  <a:moveTo>
                    <a:pt x="8604" y="0"/>
                  </a:moveTo>
                  <a:cubicBezTo>
                    <a:pt x="5464" y="0"/>
                    <a:pt x="3014" y="1581"/>
                    <a:pt x="3014" y="1581"/>
                  </a:cubicBezTo>
                  <a:cubicBezTo>
                    <a:pt x="3014" y="1581"/>
                    <a:pt x="0" y="3749"/>
                    <a:pt x="217" y="5310"/>
                  </a:cubicBezTo>
                  <a:cubicBezTo>
                    <a:pt x="265" y="5654"/>
                    <a:pt x="386" y="5788"/>
                    <a:pt x="562" y="5788"/>
                  </a:cubicBezTo>
                  <a:cubicBezTo>
                    <a:pt x="1187" y="5788"/>
                    <a:pt x="2502" y="4099"/>
                    <a:pt x="3686" y="4031"/>
                  </a:cubicBezTo>
                  <a:cubicBezTo>
                    <a:pt x="3721" y="4029"/>
                    <a:pt x="3753" y="4027"/>
                    <a:pt x="3783" y="4027"/>
                  </a:cubicBezTo>
                  <a:cubicBezTo>
                    <a:pt x="5060" y="4027"/>
                    <a:pt x="1568" y="6262"/>
                    <a:pt x="2797" y="7110"/>
                  </a:cubicBezTo>
                  <a:cubicBezTo>
                    <a:pt x="3027" y="7273"/>
                    <a:pt x="3238" y="7343"/>
                    <a:pt x="3440" y="7343"/>
                  </a:cubicBezTo>
                  <a:cubicBezTo>
                    <a:pt x="4659" y="7343"/>
                    <a:pt x="5518" y="4778"/>
                    <a:pt x="7998" y="4778"/>
                  </a:cubicBezTo>
                  <a:cubicBezTo>
                    <a:pt x="8158" y="4778"/>
                    <a:pt x="8325" y="4789"/>
                    <a:pt x="8499" y="4812"/>
                  </a:cubicBezTo>
                  <a:cubicBezTo>
                    <a:pt x="11175" y="5144"/>
                    <a:pt x="12496" y="7649"/>
                    <a:pt x="13533" y="7649"/>
                  </a:cubicBezTo>
                  <a:cubicBezTo>
                    <a:pt x="13782" y="7649"/>
                    <a:pt x="14014" y="7505"/>
                    <a:pt x="14244" y="7153"/>
                  </a:cubicBezTo>
                  <a:cubicBezTo>
                    <a:pt x="14786" y="6286"/>
                    <a:pt x="11556" y="4031"/>
                    <a:pt x="12575" y="3836"/>
                  </a:cubicBezTo>
                  <a:cubicBezTo>
                    <a:pt x="12629" y="3824"/>
                    <a:pt x="12684" y="3819"/>
                    <a:pt x="12739" y="3819"/>
                  </a:cubicBezTo>
                  <a:cubicBezTo>
                    <a:pt x="13627" y="3819"/>
                    <a:pt x="14698" y="5200"/>
                    <a:pt x="15414" y="5200"/>
                  </a:cubicBezTo>
                  <a:cubicBezTo>
                    <a:pt x="15500" y="5200"/>
                    <a:pt x="15580" y="5180"/>
                    <a:pt x="15654" y="5137"/>
                  </a:cubicBezTo>
                  <a:cubicBezTo>
                    <a:pt x="16369" y="4703"/>
                    <a:pt x="16369" y="2795"/>
                    <a:pt x="12445" y="887"/>
                  </a:cubicBezTo>
                  <a:cubicBezTo>
                    <a:pt x="11129" y="236"/>
                    <a:pt x="9815" y="0"/>
                    <a:pt x="8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77"/>
            <p:cNvSpPr/>
            <p:nvPr/>
          </p:nvSpPr>
          <p:spPr>
            <a:xfrm>
              <a:off x="6442527" y="3109922"/>
              <a:ext cx="801284" cy="520496"/>
            </a:xfrm>
            <a:custGeom>
              <a:avLst/>
              <a:gdLst/>
              <a:ahLst/>
              <a:cxnLst/>
              <a:rect l="l" t="t" r="r" b="b"/>
              <a:pathLst>
                <a:path w="9577" h="6221" extrusionOk="0">
                  <a:moveTo>
                    <a:pt x="4219" y="0"/>
                  </a:moveTo>
                  <a:cubicBezTo>
                    <a:pt x="3278" y="0"/>
                    <a:pt x="972" y="177"/>
                    <a:pt x="543" y="1877"/>
                  </a:cubicBezTo>
                  <a:cubicBezTo>
                    <a:pt x="1" y="4002"/>
                    <a:pt x="1020" y="5953"/>
                    <a:pt x="3990" y="6213"/>
                  </a:cubicBezTo>
                  <a:cubicBezTo>
                    <a:pt x="4053" y="6218"/>
                    <a:pt x="4116" y="6221"/>
                    <a:pt x="4180" y="6221"/>
                  </a:cubicBezTo>
                  <a:cubicBezTo>
                    <a:pt x="6562" y="6221"/>
                    <a:pt x="9576" y="2759"/>
                    <a:pt x="6873" y="1682"/>
                  </a:cubicBezTo>
                  <a:cubicBezTo>
                    <a:pt x="6158" y="1400"/>
                    <a:pt x="5919" y="316"/>
                    <a:pt x="4619" y="13"/>
                  </a:cubicBezTo>
                  <a:cubicBezTo>
                    <a:pt x="4619" y="13"/>
                    <a:pt x="4466" y="0"/>
                    <a:pt x="4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77"/>
            <p:cNvSpPr/>
            <p:nvPr/>
          </p:nvSpPr>
          <p:spPr>
            <a:xfrm>
              <a:off x="6425125" y="2692600"/>
              <a:ext cx="987946" cy="841193"/>
            </a:xfrm>
            <a:custGeom>
              <a:avLst/>
              <a:gdLst/>
              <a:ahLst/>
              <a:cxnLst/>
              <a:rect l="l" t="t" r="r" b="b"/>
              <a:pathLst>
                <a:path w="11808" h="10054" extrusionOk="0">
                  <a:moveTo>
                    <a:pt x="8241" y="0"/>
                  </a:moveTo>
                  <a:cubicBezTo>
                    <a:pt x="7102" y="0"/>
                    <a:pt x="4609" y="1162"/>
                    <a:pt x="3309" y="4567"/>
                  </a:cubicBezTo>
                  <a:cubicBezTo>
                    <a:pt x="3309" y="4567"/>
                    <a:pt x="0" y="10053"/>
                    <a:pt x="3698" y="10053"/>
                  </a:cubicBezTo>
                  <a:cubicBezTo>
                    <a:pt x="3727" y="10053"/>
                    <a:pt x="3756" y="10053"/>
                    <a:pt x="3786" y="10052"/>
                  </a:cubicBezTo>
                  <a:cubicBezTo>
                    <a:pt x="7081" y="9987"/>
                    <a:pt x="10832" y="4459"/>
                    <a:pt x="11548" y="2659"/>
                  </a:cubicBezTo>
                  <a:cubicBezTo>
                    <a:pt x="11807" y="2002"/>
                    <a:pt x="11666" y="1500"/>
                    <a:pt x="11197" y="1500"/>
                  </a:cubicBezTo>
                  <a:cubicBezTo>
                    <a:pt x="10490" y="1500"/>
                    <a:pt x="9036" y="2640"/>
                    <a:pt x="7081" y="6106"/>
                  </a:cubicBezTo>
                  <a:lnTo>
                    <a:pt x="5174" y="5131"/>
                  </a:lnTo>
                  <a:cubicBezTo>
                    <a:pt x="5174" y="5131"/>
                    <a:pt x="8296" y="1575"/>
                    <a:pt x="8794" y="491"/>
                  </a:cubicBezTo>
                  <a:cubicBezTo>
                    <a:pt x="8937" y="187"/>
                    <a:pt x="8698" y="0"/>
                    <a:pt x="8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77"/>
            <p:cNvSpPr/>
            <p:nvPr/>
          </p:nvSpPr>
          <p:spPr>
            <a:xfrm>
              <a:off x="6783544" y="2807974"/>
              <a:ext cx="234102" cy="279449"/>
            </a:xfrm>
            <a:custGeom>
              <a:avLst/>
              <a:gdLst/>
              <a:ahLst/>
              <a:cxnLst/>
              <a:rect l="l" t="t" r="r" b="b"/>
              <a:pathLst>
                <a:path w="2798" h="3340" extrusionOk="0">
                  <a:moveTo>
                    <a:pt x="2342" y="1"/>
                  </a:moveTo>
                  <a:cubicBezTo>
                    <a:pt x="1800" y="23"/>
                    <a:pt x="1258" y="565"/>
                    <a:pt x="694" y="1605"/>
                  </a:cubicBezTo>
                  <a:cubicBezTo>
                    <a:pt x="434" y="2082"/>
                    <a:pt x="196" y="2603"/>
                    <a:pt x="1" y="3123"/>
                  </a:cubicBezTo>
                  <a:cubicBezTo>
                    <a:pt x="1" y="3165"/>
                    <a:pt x="28" y="3189"/>
                    <a:pt x="53" y="3189"/>
                  </a:cubicBezTo>
                  <a:cubicBezTo>
                    <a:pt x="67" y="3189"/>
                    <a:pt x="80" y="3182"/>
                    <a:pt x="87" y="3166"/>
                  </a:cubicBezTo>
                  <a:cubicBezTo>
                    <a:pt x="109" y="3123"/>
                    <a:pt x="1128" y="153"/>
                    <a:pt x="2342" y="88"/>
                  </a:cubicBezTo>
                  <a:cubicBezTo>
                    <a:pt x="2472" y="88"/>
                    <a:pt x="2559" y="109"/>
                    <a:pt x="2581" y="174"/>
                  </a:cubicBezTo>
                  <a:cubicBezTo>
                    <a:pt x="2797" y="630"/>
                    <a:pt x="1063" y="2581"/>
                    <a:pt x="369" y="3275"/>
                  </a:cubicBezTo>
                  <a:cubicBezTo>
                    <a:pt x="348" y="3296"/>
                    <a:pt x="348" y="3318"/>
                    <a:pt x="369" y="3340"/>
                  </a:cubicBezTo>
                  <a:lnTo>
                    <a:pt x="434" y="3340"/>
                  </a:lnTo>
                  <a:cubicBezTo>
                    <a:pt x="434" y="3340"/>
                    <a:pt x="1063" y="2689"/>
                    <a:pt x="1648" y="1974"/>
                  </a:cubicBezTo>
                  <a:cubicBezTo>
                    <a:pt x="2451" y="998"/>
                    <a:pt x="2776" y="391"/>
                    <a:pt x="2667" y="131"/>
                  </a:cubicBezTo>
                  <a:cubicBezTo>
                    <a:pt x="2624" y="44"/>
                    <a:pt x="2516" y="1"/>
                    <a:pt x="2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77"/>
            <p:cNvSpPr/>
            <p:nvPr/>
          </p:nvSpPr>
          <p:spPr>
            <a:xfrm>
              <a:off x="7066499" y="2939329"/>
              <a:ext cx="232261" cy="331323"/>
            </a:xfrm>
            <a:custGeom>
              <a:avLst/>
              <a:gdLst/>
              <a:ahLst/>
              <a:cxnLst/>
              <a:rect l="l" t="t" r="r" b="b"/>
              <a:pathLst>
                <a:path w="2776" h="3960" extrusionOk="0">
                  <a:moveTo>
                    <a:pt x="2528" y="0"/>
                  </a:moveTo>
                  <a:cubicBezTo>
                    <a:pt x="1845" y="0"/>
                    <a:pt x="210" y="2867"/>
                    <a:pt x="22" y="3201"/>
                  </a:cubicBezTo>
                  <a:cubicBezTo>
                    <a:pt x="1" y="3222"/>
                    <a:pt x="1" y="3244"/>
                    <a:pt x="22" y="3266"/>
                  </a:cubicBezTo>
                  <a:cubicBezTo>
                    <a:pt x="44" y="3266"/>
                    <a:pt x="88" y="3266"/>
                    <a:pt x="88" y="3244"/>
                  </a:cubicBezTo>
                  <a:cubicBezTo>
                    <a:pt x="88" y="3244"/>
                    <a:pt x="586" y="2398"/>
                    <a:pt x="1128" y="1575"/>
                  </a:cubicBezTo>
                  <a:cubicBezTo>
                    <a:pt x="1990" y="320"/>
                    <a:pt x="2357" y="94"/>
                    <a:pt x="2515" y="94"/>
                  </a:cubicBezTo>
                  <a:cubicBezTo>
                    <a:pt x="2532" y="94"/>
                    <a:pt x="2547" y="96"/>
                    <a:pt x="2559" y="100"/>
                  </a:cubicBezTo>
                  <a:cubicBezTo>
                    <a:pt x="2581" y="122"/>
                    <a:pt x="2646" y="144"/>
                    <a:pt x="2646" y="230"/>
                  </a:cubicBezTo>
                  <a:cubicBezTo>
                    <a:pt x="2689" y="924"/>
                    <a:pt x="998" y="3482"/>
                    <a:pt x="348" y="3873"/>
                  </a:cubicBezTo>
                  <a:cubicBezTo>
                    <a:pt x="304" y="3894"/>
                    <a:pt x="326" y="3959"/>
                    <a:pt x="391" y="3959"/>
                  </a:cubicBezTo>
                  <a:lnTo>
                    <a:pt x="413" y="3938"/>
                  </a:lnTo>
                  <a:cubicBezTo>
                    <a:pt x="1107" y="3526"/>
                    <a:pt x="2776" y="946"/>
                    <a:pt x="2733" y="230"/>
                  </a:cubicBezTo>
                  <a:cubicBezTo>
                    <a:pt x="2733" y="144"/>
                    <a:pt x="2668" y="57"/>
                    <a:pt x="2602" y="14"/>
                  </a:cubicBezTo>
                  <a:cubicBezTo>
                    <a:pt x="2579" y="5"/>
                    <a:pt x="2554" y="0"/>
                    <a:pt x="25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77"/>
            <p:cNvSpPr/>
            <p:nvPr/>
          </p:nvSpPr>
          <p:spPr>
            <a:xfrm>
              <a:off x="6714605" y="3174846"/>
              <a:ext cx="288486" cy="139306"/>
            </a:xfrm>
            <a:custGeom>
              <a:avLst/>
              <a:gdLst/>
              <a:ahLst/>
              <a:cxnLst/>
              <a:rect l="l" t="t" r="r" b="b"/>
              <a:pathLst>
                <a:path w="3448" h="1665" extrusionOk="0">
                  <a:moveTo>
                    <a:pt x="2451" y="0"/>
                  </a:moveTo>
                  <a:cubicBezTo>
                    <a:pt x="1750" y="0"/>
                    <a:pt x="793" y="292"/>
                    <a:pt x="1" y="1600"/>
                  </a:cubicBezTo>
                  <a:cubicBezTo>
                    <a:pt x="1" y="1621"/>
                    <a:pt x="1" y="1643"/>
                    <a:pt x="22" y="1665"/>
                  </a:cubicBezTo>
                  <a:lnTo>
                    <a:pt x="44" y="1665"/>
                  </a:lnTo>
                  <a:cubicBezTo>
                    <a:pt x="66" y="1665"/>
                    <a:pt x="66" y="1665"/>
                    <a:pt x="87" y="1643"/>
                  </a:cubicBezTo>
                  <a:cubicBezTo>
                    <a:pt x="847" y="364"/>
                    <a:pt x="1755" y="72"/>
                    <a:pt x="2426" y="72"/>
                  </a:cubicBezTo>
                  <a:cubicBezTo>
                    <a:pt x="2960" y="72"/>
                    <a:pt x="3344" y="258"/>
                    <a:pt x="3383" y="277"/>
                  </a:cubicBezTo>
                  <a:cubicBezTo>
                    <a:pt x="3405" y="277"/>
                    <a:pt x="3426" y="277"/>
                    <a:pt x="3448" y="256"/>
                  </a:cubicBezTo>
                  <a:cubicBezTo>
                    <a:pt x="3448" y="234"/>
                    <a:pt x="3448" y="212"/>
                    <a:pt x="3426" y="190"/>
                  </a:cubicBezTo>
                  <a:cubicBezTo>
                    <a:pt x="3417" y="190"/>
                    <a:pt x="3018" y="0"/>
                    <a:pt x="2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77"/>
            <p:cNvSpPr/>
            <p:nvPr/>
          </p:nvSpPr>
          <p:spPr>
            <a:xfrm>
              <a:off x="6654784" y="3118707"/>
              <a:ext cx="206826" cy="195447"/>
            </a:xfrm>
            <a:custGeom>
              <a:avLst/>
              <a:gdLst/>
              <a:ahLst/>
              <a:cxnLst/>
              <a:rect l="l" t="t" r="r" b="b"/>
              <a:pathLst>
                <a:path w="2472" h="2336" extrusionOk="0">
                  <a:moveTo>
                    <a:pt x="2251" y="1"/>
                  </a:moveTo>
                  <a:cubicBezTo>
                    <a:pt x="1772" y="1"/>
                    <a:pt x="464" y="223"/>
                    <a:pt x="22" y="2292"/>
                  </a:cubicBezTo>
                  <a:cubicBezTo>
                    <a:pt x="0" y="2314"/>
                    <a:pt x="22" y="2336"/>
                    <a:pt x="44" y="2336"/>
                  </a:cubicBezTo>
                  <a:cubicBezTo>
                    <a:pt x="65" y="2336"/>
                    <a:pt x="87" y="2314"/>
                    <a:pt x="109" y="2292"/>
                  </a:cubicBezTo>
                  <a:cubicBezTo>
                    <a:pt x="544" y="263"/>
                    <a:pt x="1857" y="96"/>
                    <a:pt x="2289" y="96"/>
                  </a:cubicBezTo>
                  <a:cubicBezTo>
                    <a:pt x="2374" y="96"/>
                    <a:pt x="2425" y="103"/>
                    <a:pt x="2429" y="103"/>
                  </a:cubicBezTo>
                  <a:cubicBezTo>
                    <a:pt x="2450" y="103"/>
                    <a:pt x="2472" y="81"/>
                    <a:pt x="2472" y="59"/>
                  </a:cubicBezTo>
                  <a:cubicBezTo>
                    <a:pt x="2472" y="38"/>
                    <a:pt x="2450" y="16"/>
                    <a:pt x="2429" y="16"/>
                  </a:cubicBezTo>
                  <a:cubicBezTo>
                    <a:pt x="2425" y="12"/>
                    <a:pt x="2359" y="1"/>
                    <a:pt x="2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77"/>
            <p:cNvSpPr/>
            <p:nvPr/>
          </p:nvSpPr>
          <p:spPr>
            <a:xfrm>
              <a:off x="6565849" y="3200866"/>
              <a:ext cx="58149" cy="71619"/>
            </a:xfrm>
            <a:custGeom>
              <a:avLst/>
              <a:gdLst/>
              <a:ahLst/>
              <a:cxnLst/>
              <a:rect l="l" t="t" r="r" b="b"/>
              <a:pathLst>
                <a:path w="695" h="856" extrusionOk="0">
                  <a:moveTo>
                    <a:pt x="156" y="1"/>
                  </a:moveTo>
                  <a:cubicBezTo>
                    <a:pt x="142" y="1"/>
                    <a:pt x="131" y="16"/>
                    <a:pt x="131" y="31"/>
                  </a:cubicBezTo>
                  <a:cubicBezTo>
                    <a:pt x="131" y="96"/>
                    <a:pt x="1" y="638"/>
                    <a:pt x="131" y="812"/>
                  </a:cubicBezTo>
                  <a:cubicBezTo>
                    <a:pt x="153" y="833"/>
                    <a:pt x="196" y="855"/>
                    <a:pt x="239" y="855"/>
                  </a:cubicBezTo>
                  <a:cubicBezTo>
                    <a:pt x="500" y="833"/>
                    <a:pt x="673" y="205"/>
                    <a:pt x="695" y="140"/>
                  </a:cubicBezTo>
                  <a:cubicBezTo>
                    <a:pt x="695" y="118"/>
                    <a:pt x="695" y="96"/>
                    <a:pt x="651" y="75"/>
                  </a:cubicBezTo>
                  <a:cubicBezTo>
                    <a:pt x="630" y="75"/>
                    <a:pt x="608" y="96"/>
                    <a:pt x="608" y="118"/>
                  </a:cubicBezTo>
                  <a:cubicBezTo>
                    <a:pt x="543" y="356"/>
                    <a:pt x="391" y="768"/>
                    <a:pt x="218" y="768"/>
                  </a:cubicBezTo>
                  <a:cubicBezTo>
                    <a:pt x="218" y="768"/>
                    <a:pt x="196" y="768"/>
                    <a:pt x="174" y="747"/>
                  </a:cubicBezTo>
                  <a:cubicBezTo>
                    <a:pt x="109" y="660"/>
                    <a:pt x="153" y="270"/>
                    <a:pt x="218" y="53"/>
                  </a:cubicBezTo>
                  <a:cubicBezTo>
                    <a:pt x="218" y="31"/>
                    <a:pt x="196" y="10"/>
                    <a:pt x="174" y="10"/>
                  </a:cubicBezTo>
                  <a:cubicBezTo>
                    <a:pt x="168" y="3"/>
                    <a:pt x="162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77"/>
            <p:cNvSpPr/>
            <p:nvPr/>
          </p:nvSpPr>
          <p:spPr>
            <a:xfrm>
              <a:off x="6825293" y="3232492"/>
              <a:ext cx="58149" cy="72623"/>
            </a:xfrm>
            <a:custGeom>
              <a:avLst/>
              <a:gdLst/>
              <a:ahLst/>
              <a:cxnLst/>
              <a:rect l="l" t="t" r="r" b="b"/>
              <a:pathLst>
                <a:path w="695" h="868" extrusionOk="0">
                  <a:moveTo>
                    <a:pt x="174" y="0"/>
                  </a:moveTo>
                  <a:cubicBezTo>
                    <a:pt x="152" y="0"/>
                    <a:pt x="130" y="22"/>
                    <a:pt x="130" y="44"/>
                  </a:cubicBezTo>
                  <a:cubicBezTo>
                    <a:pt x="130" y="109"/>
                    <a:pt x="0" y="651"/>
                    <a:pt x="130" y="802"/>
                  </a:cubicBezTo>
                  <a:cubicBezTo>
                    <a:pt x="152" y="846"/>
                    <a:pt x="195" y="867"/>
                    <a:pt x="239" y="867"/>
                  </a:cubicBezTo>
                  <a:cubicBezTo>
                    <a:pt x="499" y="846"/>
                    <a:pt x="672" y="217"/>
                    <a:pt x="694" y="152"/>
                  </a:cubicBezTo>
                  <a:cubicBezTo>
                    <a:pt x="694" y="130"/>
                    <a:pt x="672" y="109"/>
                    <a:pt x="651" y="87"/>
                  </a:cubicBezTo>
                  <a:cubicBezTo>
                    <a:pt x="629" y="87"/>
                    <a:pt x="607" y="109"/>
                    <a:pt x="607" y="130"/>
                  </a:cubicBezTo>
                  <a:cubicBezTo>
                    <a:pt x="542" y="369"/>
                    <a:pt x="369" y="781"/>
                    <a:pt x="217" y="781"/>
                  </a:cubicBezTo>
                  <a:cubicBezTo>
                    <a:pt x="217" y="781"/>
                    <a:pt x="195" y="759"/>
                    <a:pt x="174" y="759"/>
                  </a:cubicBezTo>
                  <a:cubicBezTo>
                    <a:pt x="109" y="651"/>
                    <a:pt x="152" y="282"/>
                    <a:pt x="217" y="65"/>
                  </a:cubicBezTo>
                  <a:cubicBezTo>
                    <a:pt x="217" y="44"/>
                    <a:pt x="195" y="22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77"/>
            <p:cNvSpPr/>
            <p:nvPr/>
          </p:nvSpPr>
          <p:spPr>
            <a:xfrm>
              <a:off x="6752756" y="4035761"/>
              <a:ext cx="63169" cy="60241"/>
            </a:xfrm>
            <a:custGeom>
              <a:avLst/>
              <a:gdLst/>
              <a:ahLst/>
              <a:cxnLst/>
              <a:rect l="l" t="t" r="r" b="b"/>
              <a:pathLst>
                <a:path w="755" h="720" extrusionOk="0">
                  <a:moveTo>
                    <a:pt x="686" y="0"/>
                  </a:moveTo>
                  <a:cubicBezTo>
                    <a:pt x="682" y="0"/>
                    <a:pt x="677" y="1"/>
                    <a:pt x="672" y="4"/>
                  </a:cubicBezTo>
                  <a:cubicBezTo>
                    <a:pt x="390" y="155"/>
                    <a:pt x="174" y="394"/>
                    <a:pt x="22" y="676"/>
                  </a:cubicBezTo>
                  <a:cubicBezTo>
                    <a:pt x="0" y="676"/>
                    <a:pt x="22" y="719"/>
                    <a:pt x="43" y="719"/>
                  </a:cubicBezTo>
                  <a:lnTo>
                    <a:pt x="87" y="719"/>
                  </a:lnTo>
                  <a:cubicBezTo>
                    <a:pt x="239" y="437"/>
                    <a:pt x="455" y="220"/>
                    <a:pt x="716" y="90"/>
                  </a:cubicBezTo>
                  <a:cubicBezTo>
                    <a:pt x="754" y="71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77"/>
            <p:cNvSpPr/>
            <p:nvPr/>
          </p:nvSpPr>
          <p:spPr>
            <a:xfrm>
              <a:off x="6732760" y="4005642"/>
              <a:ext cx="52711" cy="64926"/>
            </a:xfrm>
            <a:custGeom>
              <a:avLst/>
              <a:gdLst/>
              <a:ahLst/>
              <a:cxnLst/>
              <a:rect l="l" t="t" r="r" b="b"/>
              <a:pathLst>
                <a:path w="630" h="776" extrusionOk="0">
                  <a:moveTo>
                    <a:pt x="575" y="0"/>
                  </a:moveTo>
                  <a:cubicBezTo>
                    <a:pt x="564" y="0"/>
                    <a:pt x="553" y="6"/>
                    <a:pt x="543" y="17"/>
                  </a:cubicBezTo>
                  <a:cubicBezTo>
                    <a:pt x="326" y="212"/>
                    <a:pt x="152" y="450"/>
                    <a:pt x="22" y="711"/>
                  </a:cubicBezTo>
                  <a:cubicBezTo>
                    <a:pt x="1" y="732"/>
                    <a:pt x="22" y="754"/>
                    <a:pt x="44" y="776"/>
                  </a:cubicBezTo>
                  <a:cubicBezTo>
                    <a:pt x="66" y="776"/>
                    <a:pt x="87" y="754"/>
                    <a:pt x="109" y="732"/>
                  </a:cubicBezTo>
                  <a:cubicBezTo>
                    <a:pt x="217" y="494"/>
                    <a:pt x="391" y="277"/>
                    <a:pt x="608" y="82"/>
                  </a:cubicBezTo>
                  <a:cubicBezTo>
                    <a:pt x="629" y="60"/>
                    <a:pt x="629" y="38"/>
                    <a:pt x="608" y="17"/>
                  </a:cubicBezTo>
                  <a:cubicBezTo>
                    <a:pt x="597" y="6"/>
                    <a:pt x="586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77"/>
            <p:cNvSpPr/>
            <p:nvPr/>
          </p:nvSpPr>
          <p:spPr>
            <a:xfrm>
              <a:off x="6779947" y="4065044"/>
              <a:ext cx="58149" cy="45431"/>
            </a:xfrm>
            <a:custGeom>
              <a:avLst/>
              <a:gdLst/>
              <a:ahLst/>
              <a:cxnLst/>
              <a:rect l="l" t="t" r="r" b="b"/>
              <a:pathLst>
                <a:path w="695" h="543" extrusionOk="0">
                  <a:moveTo>
                    <a:pt x="651" y="1"/>
                  </a:moveTo>
                  <a:cubicBezTo>
                    <a:pt x="369" y="44"/>
                    <a:pt x="130" y="239"/>
                    <a:pt x="22" y="499"/>
                  </a:cubicBezTo>
                  <a:cubicBezTo>
                    <a:pt x="0" y="499"/>
                    <a:pt x="22" y="543"/>
                    <a:pt x="44" y="543"/>
                  </a:cubicBezTo>
                  <a:lnTo>
                    <a:pt x="65" y="543"/>
                  </a:lnTo>
                  <a:cubicBezTo>
                    <a:pt x="65" y="543"/>
                    <a:pt x="87" y="543"/>
                    <a:pt x="109" y="521"/>
                  </a:cubicBezTo>
                  <a:cubicBezTo>
                    <a:pt x="195" y="304"/>
                    <a:pt x="412" y="131"/>
                    <a:pt x="651" y="87"/>
                  </a:cubicBezTo>
                  <a:cubicBezTo>
                    <a:pt x="672" y="87"/>
                    <a:pt x="694" y="66"/>
                    <a:pt x="694" y="44"/>
                  </a:cubicBezTo>
                  <a:cubicBezTo>
                    <a:pt x="694" y="22"/>
                    <a:pt x="672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77"/>
            <p:cNvSpPr/>
            <p:nvPr/>
          </p:nvSpPr>
          <p:spPr>
            <a:xfrm>
              <a:off x="6547777" y="3900391"/>
              <a:ext cx="61747" cy="74046"/>
            </a:xfrm>
            <a:custGeom>
              <a:avLst/>
              <a:gdLst/>
              <a:ahLst/>
              <a:cxnLst/>
              <a:rect l="l" t="t" r="r" b="b"/>
              <a:pathLst>
                <a:path w="738" h="885" extrusionOk="0">
                  <a:moveTo>
                    <a:pt x="697" y="1"/>
                  </a:moveTo>
                  <a:cubicBezTo>
                    <a:pt x="683" y="1"/>
                    <a:pt x="672" y="6"/>
                    <a:pt x="672" y="17"/>
                  </a:cubicBezTo>
                  <a:cubicBezTo>
                    <a:pt x="390" y="234"/>
                    <a:pt x="174" y="516"/>
                    <a:pt x="0" y="819"/>
                  </a:cubicBezTo>
                  <a:cubicBezTo>
                    <a:pt x="0" y="841"/>
                    <a:pt x="0" y="863"/>
                    <a:pt x="22" y="884"/>
                  </a:cubicBezTo>
                  <a:lnTo>
                    <a:pt x="44" y="884"/>
                  </a:lnTo>
                  <a:cubicBezTo>
                    <a:pt x="65" y="884"/>
                    <a:pt x="87" y="863"/>
                    <a:pt x="87" y="863"/>
                  </a:cubicBezTo>
                  <a:cubicBezTo>
                    <a:pt x="260" y="559"/>
                    <a:pt x="477" y="299"/>
                    <a:pt x="737" y="61"/>
                  </a:cubicBezTo>
                  <a:cubicBezTo>
                    <a:pt x="737" y="61"/>
                    <a:pt x="737" y="17"/>
                    <a:pt x="737" y="17"/>
                  </a:cubicBezTo>
                  <a:cubicBezTo>
                    <a:pt x="726" y="6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77"/>
            <p:cNvSpPr/>
            <p:nvPr/>
          </p:nvSpPr>
          <p:spPr>
            <a:xfrm>
              <a:off x="6540498" y="3889096"/>
              <a:ext cx="39993" cy="56308"/>
            </a:xfrm>
            <a:custGeom>
              <a:avLst/>
              <a:gdLst/>
              <a:ahLst/>
              <a:cxnLst/>
              <a:rect l="l" t="t" r="r" b="b"/>
              <a:pathLst>
                <a:path w="478" h="673" extrusionOk="0">
                  <a:moveTo>
                    <a:pt x="412" y="0"/>
                  </a:moveTo>
                  <a:cubicBezTo>
                    <a:pt x="412" y="0"/>
                    <a:pt x="131" y="66"/>
                    <a:pt x="0" y="629"/>
                  </a:cubicBezTo>
                  <a:cubicBezTo>
                    <a:pt x="0" y="651"/>
                    <a:pt x="0" y="673"/>
                    <a:pt x="22" y="673"/>
                  </a:cubicBezTo>
                  <a:cubicBezTo>
                    <a:pt x="44" y="673"/>
                    <a:pt x="87" y="651"/>
                    <a:pt x="87" y="629"/>
                  </a:cubicBezTo>
                  <a:cubicBezTo>
                    <a:pt x="196" y="152"/>
                    <a:pt x="434" y="87"/>
                    <a:pt x="434" y="87"/>
                  </a:cubicBezTo>
                  <a:cubicBezTo>
                    <a:pt x="456" y="87"/>
                    <a:pt x="477" y="66"/>
                    <a:pt x="456" y="44"/>
                  </a:cubicBezTo>
                  <a:cubicBezTo>
                    <a:pt x="456" y="22"/>
                    <a:pt x="43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77"/>
            <p:cNvSpPr/>
            <p:nvPr/>
          </p:nvSpPr>
          <p:spPr>
            <a:xfrm>
              <a:off x="6571371" y="3930845"/>
              <a:ext cx="61747" cy="50870"/>
            </a:xfrm>
            <a:custGeom>
              <a:avLst/>
              <a:gdLst/>
              <a:ahLst/>
              <a:cxnLst/>
              <a:rect l="l" t="t" r="r" b="b"/>
              <a:pathLst>
                <a:path w="738" h="608" extrusionOk="0">
                  <a:moveTo>
                    <a:pt x="672" y="0"/>
                  </a:moveTo>
                  <a:cubicBezTo>
                    <a:pt x="390" y="87"/>
                    <a:pt x="152" y="282"/>
                    <a:pt x="0" y="542"/>
                  </a:cubicBezTo>
                  <a:cubicBezTo>
                    <a:pt x="0" y="564"/>
                    <a:pt x="0" y="586"/>
                    <a:pt x="22" y="607"/>
                  </a:cubicBezTo>
                  <a:lnTo>
                    <a:pt x="43" y="607"/>
                  </a:lnTo>
                  <a:cubicBezTo>
                    <a:pt x="65" y="607"/>
                    <a:pt x="65" y="607"/>
                    <a:pt x="87" y="586"/>
                  </a:cubicBezTo>
                  <a:cubicBezTo>
                    <a:pt x="217" y="347"/>
                    <a:pt x="434" y="152"/>
                    <a:pt x="694" y="87"/>
                  </a:cubicBezTo>
                  <a:cubicBezTo>
                    <a:pt x="715" y="87"/>
                    <a:pt x="737" y="65"/>
                    <a:pt x="737" y="44"/>
                  </a:cubicBezTo>
                  <a:cubicBezTo>
                    <a:pt x="737" y="22"/>
                    <a:pt x="694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77"/>
            <p:cNvSpPr/>
            <p:nvPr/>
          </p:nvSpPr>
          <p:spPr>
            <a:xfrm>
              <a:off x="7625212" y="4096920"/>
              <a:ext cx="50870" cy="44427"/>
            </a:xfrm>
            <a:custGeom>
              <a:avLst/>
              <a:gdLst/>
              <a:ahLst/>
              <a:cxnLst/>
              <a:rect l="l" t="t" r="r" b="b"/>
              <a:pathLst>
                <a:path w="608" h="531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31"/>
                    <a:pt x="0" y="75"/>
                    <a:pt x="22" y="75"/>
                  </a:cubicBezTo>
                  <a:cubicBezTo>
                    <a:pt x="196" y="183"/>
                    <a:pt x="369" y="335"/>
                    <a:pt x="499" y="487"/>
                  </a:cubicBezTo>
                  <a:cubicBezTo>
                    <a:pt x="499" y="508"/>
                    <a:pt x="521" y="530"/>
                    <a:pt x="542" y="530"/>
                  </a:cubicBezTo>
                  <a:lnTo>
                    <a:pt x="564" y="530"/>
                  </a:lnTo>
                  <a:cubicBezTo>
                    <a:pt x="586" y="508"/>
                    <a:pt x="607" y="487"/>
                    <a:pt x="586" y="465"/>
                  </a:cubicBezTo>
                  <a:cubicBezTo>
                    <a:pt x="542" y="313"/>
                    <a:pt x="131" y="31"/>
                    <a:pt x="65" y="10"/>
                  </a:cubicBezTo>
                  <a:cubicBezTo>
                    <a:pt x="59" y="3"/>
                    <a:pt x="53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77"/>
            <p:cNvSpPr/>
            <p:nvPr/>
          </p:nvSpPr>
          <p:spPr>
            <a:xfrm>
              <a:off x="7648805" y="4078765"/>
              <a:ext cx="50870" cy="44427"/>
            </a:xfrm>
            <a:custGeom>
              <a:avLst/>
              <a:gdLst/>
              <a:ahLst/>
              <a:cxnLst/>
              <a:rect l="l" t="t" r="r" b="b"/>
              <a:pathLst>
                <a:path w="608" h="531" extrusionOk="0">
                  <a:moveTo>
                    <a:pt x="65" y="0"/>
                  </a:moveTo>
                  <a:cubicBezTo>
                    <a:pt x="51" y="0"/>
                    <a:pt x="36" y="10"/>
                    <a:pt x="22" y="10"/>
                  </a:cubicBezTo>
                  <a:cubicBezTo>
                    <a:pt x="0" y="32"/>
                    <a:pt x="22" y="75"/>
                    <a:pt x="44" y="75"/>
                  </a:cubicBezTo>
                  <a:cubicBezTo>
                    <a:pt x="217" y="183"/>
                    <a:pt x="391" y="335"/>
                    <a:pt x="521" y="487"/>
                  </a:cubicBezTo>
                  <a:cubicBezTo>
                    <a:pt x="521" y="509"/>
                    <a:pt x="542" y="530"/>
                    <a:pt x="564" y="530"/>
                  </a:cubicBezTo>
                  <a:lnTo>
                    <a:pt x="586" y="530"/>
                  </a:lnTo>
                  <a:cubicBezTo>
                    <a:pt x="607" y="509"/>
                    <a:pt x="607" y="487"/>
                    <a:pt x="607" y="465"/>
                  </a:cubicBezTo>
                  <a:cubicBezTo>
                    <a:pt x="542" y="313"/>
                    <a:pt x="130" y="32"/>
                    <a:pt x="87" y="10"/>
                  </a:cubicBezTo>
                  <a:cubicBezTo>
                    <a:pt x="80" y="3"/>
                    <a:pt x="73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77"/>
            <p:cNvSpPr/>
            <p:nvPr/>
          </p:nvSpPr>
          <p:spPr>
            <a:xfrm>
              <a:off x="7680681" y="4054502"/>
              <a:ext cx="35308" cy="55974"/>
            </a:xfrm>
            <a:custGeom>
              <a:avLst/>
              <a:gdLst/>
              <a:ahLst/>
              <a:cxnLst/>
              <a:rect l="l" t="t" r="r" b="b"/>
              <a:pathLst>
                <a:path w="422" h="669" extrusionOk="0">
                  <a:moveTo>
                    <a:pt x="65" y="0"/>
                  </a:moveTo>
                  <a:cubicBezTo>
                    <a:pt x="35" y="0"/>
                    <a:pt x="1" y="31"/>
                    <a:pt x="31" y="61"/>
                  </a:cubicBezTo>
                  <a:cubicBezTo>
                    <a:pt x="161" y="235"/>
                    <a:pt x="270" y="430"/>
                    <a:pt x="335" y="625"/>
                  </a:cubicBezTo>
                  <a:cubicBezTo>
                    <a:pt x="335" y="647"/>
                    <a:pt x="356" y="669"/>
                    <a:pt x="378" y="669"/>
                  </a:cubicBezTo>
                  <a:cubicBezTo>
                    <a:pt x="400" y="669"/>
                    <a:pt x="421" y="647"/>
                    <a:pt x="421" y="625"/>
                  </a:cubicBezTo>
                  <a:cubicBezTo>
                    <a:pt x="356" y="408"/>
                    <a:pt x="248" y="192"/>
                    <a:pt x="96" y="18"/>
                  </a:cubicBezTo>
                  <a:cubicBezTo>
                    <a:pt x="90" y="5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77"/>
            <p:cNvSpPr/>
            <p:nvPr/>
          </p:nvSpPr>
          <p:spPr>
            <a:xfrm>
              <a:off x="7756565" y="3874204"/>
              <a:ext cx="51958" cy="44009"/>
            </a:xfrm>
            <a:custGeom>
              <a:avLst/>
              <a:gdLst/>
              <a:ahLst/>
              <a:cxnLst/>
              <a:rect l="l" t="t" r="r" b="b"/>
              <a:pathLst>
                <a:path w="621" h="526" extrusionOk="0">
                  <a:moveTo>
                    <a:pt x="75" y="1"/>
                  </a:moveTo>
                  <a:cubicBezTo>
                    <a:pt x="25" y="1"/>
                    <a:pt x="0" y="54"/>
                    <a:pt x="56" y="92"/>
                  </a:cubicBezTo>
                  <a:cubicBezTo>
                    <a:pt x="230" y="200"/>
                    <a:pt x="403" y="330"/>
                    <a:pt x="533" y="504"/>
                  </a:cubicBezTo>
                  <a:cubicBezTo>
                    <a:pt x="533" y="504"/>
                    <a:pt x="555" y="525"/>
                    <a:pt x="577" y="525"/>
                  </a:cubicBezTo>
                  <a:lnTo>
                    <a:pt x="598" y="525"/>
                  </a:lnTo>
                  <a:cubicBezTo>
                    <a:pt x="620" y="525"/>
                    <a:pt x="620" y="482"/>
                    <a:pt x="620" y="460"/>
                  </a:cubicBezTo>
                  <a:cubicBezTo>
                    <a:pt x="555" y="309"/>
                    <a:pt x="143" y="48"/>
                    <a:pt x="100" y="5"/>
                  </a:cubicBezTo>
                  <a:cubicBezTo>
                    <a:pt x="91" y="2"/>
                    <a:pt x="82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77"/>
            <p:cNvSpPr/>
            <p:nvPr/>
          </p:nvSpPr>
          <p:spPr>
            <a:xfrm>
              <a:off x="7783003" y="3856885"/>
              <a:ext cx="50870" cy="45013"/>
            </a:xfrm>
            <a:custGeom>
              <a:avLst/>
              <a:gdLst/>
              <a:ahLst/>
              <a:cxnLst/>
              <a:rect l="l" t="t" r="r" b="b"/>
              <a:pathLst>
                <a:path w="608" h="538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17" y="190"/>
                    <a:pt x="369" y="320"/>
                    <a:pt x="521" y="494"/>
                  </a:cubicBezTo>
                  <a:cubicBezTo>
                    <a:pt x="521" y="516"/>
                    <a:pt x="543" y="516"/>
                    <a:pt x="564" y="516"/>
                  </a:cubicBezTo>
                  <a:lnTo>
                    <a:pt x="586" y="537"/>
                  </a:lnTo>
                  <a:cubicBezTo>
                    <a:pt x="608" y="516"/>
                    <a:pt x="608" y="494"/>
                    <a:pt x="608" y="472"/>
                  </a:cubicBezTo>
                  <a:cubicBezTo>
                    <a:pt x="564" y="320"/>
                    <a:pt x="131" y="3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77"/>
            <p:cNvSpPr/>
            <p:nvPr/>
          </p:nvSpPr>
          <p:spPr>
            <a:xfrm>
              <a:off x="7813876" y="3831534"/>
              <a:ext cx="34555" cy="55806"/>
            </a:xfrm>
            <a:custGeom>
              <a:avLst/>
              <a:gdLst/>
              <a:ahLst/>
              <a:cxnLst/>
              <a:rect l="l" t="t" r="r" b="b"/>
              <a:pathLst>
                <a:path w="413" h="667" extrusionOk="0">
                  <a:moveTo>
                    <a:pt x="54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81"/>
                  </a:cubicBezTo>
                  <a:cubicBezTo>
                    <a:pt x="152" y="233"/>
                    <a:pt x="260" y="428"/>
                    <a:pt x="325" y="623"/>
                  </a:cubicBezTo>
                  <a:cubicBezTo>
                    <a:pt x="325" y="645"/>
                    <a:pt x="347" y="667"/>
                    <a:pt x="369" y="667"/>
                  </a:cubicBezTo>
                  <a:cubicBezTo>
                    <a:pt x="390" y="667"/>
                    <a:pt x="412" y="645"/>
                    <a:pt x="412" y="623"/>
                  </a:cubicBezTo>
                  <a:cubicBezTo>
                    <a:pt x="412" y="472"/>
                    <a:pt x="109" y="60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77"/>
            <p:cNvSpPr/>
            <p:nvPr/>
          </p:nvSpPr>
          <p:spPr>
            <a:xfrm>
              <a:off x="7360413" y="3426344"/>
              <a:ext cx="270330" cy="252676"/>
            </a:xfrm>
            <a:custGeom>
              <a:avLst/>
              <a:gdLst/>
              <a:ahLst/>
              <a:cxnLst/>
              <a:rect l="l" t="t" r="r" b="b"/>
              <a:pathLst>
                <a:path w="3231" h="3020" extrusionOk="0">
                  <a:moveTo>
                    <a:pt x="2190" y="393"/>
                  </a:moveTo>
                  <a:lnTo>
                    <a:pt x="2190" y="393"/>
                  </a:lnTo>
                  <a:cubicBezTo>
                    <a:pt x="2233" y="545"/>
                    <a:pt x="2190" y="718"/>
                    <a:pt x="2103" y="870"/>
                  </a:cubicBezTo>
                  <a:cubicBezTo>
                    <a:pt x="2060" y="914"/>
                    <a:pt x="2016" y="935"/>
                    <a:pt x="1951" y="957"/>
                  </a:cubicBezTo>
                  <a:cubicBezTo>
                    <a:pt x="1930" y="957"/>
                    <a:pt x="1908" y="935"/>
                    <a:pt x="1886" y="935"/>
                  </a:cubicBezTo>
                  <a:cubicBezTo>
                    <a:pt x="1800" y="892"/>
                    <a:pt x="1735" y="805"/>
                    <a:pt x="1756" y="697"/>
                  </a:cubicBezTo>
                  <a:cubicBezTo>
                    <a:pt x="1843" y="523"/>
                    <a:pt x="1995" y="415"/>
                    <a:pt x="2190" y="393"/>
                  </a:cubicBezTo>
                  <a:close/>
                  <a:moveTo>
                    <a:pt x="2840" y="1325"/>
                  </a:moveTo>
                  <a:cubicBezTo>
                    <a:pt x="2862" y="1325"/>
                    <a:pt x="2905" y="1325"/>
                    <a:pt x="2927" y="1347"/>
                  </a:cubicBezTo>
                  <a:lnTo>
                    <a:pt x="2970" y="1369"/>
                  </a:lnTo>
                  <a:cubicBezTo>
                    <a:pt x="2927" y="1434"/>
                    <a:pt x="2884" y="1499"/>
                    <a:pt x="2840" y="1564"/>
                  </a:cubicBezTo>
                  <a:cubicBezTo>
                    <a:pt x="2819" y="1586"/>
                    <a:pt x="2775" y="1607"/>
                    <a:pt x="2732" y="1607"/>
                  </a:cubicBezTo>
                  <a:cubicBezTo>
                    <a:pt x="2645" y="1607"/>
                    <a:pt x="2645" y="1521"/>
                    <a:pt x="2645" y="1499"/>
                  </a:cubicBezTo>
                  <a:cubicBezTo>
                    <a:pt x="2645" y="1456"/>
                    <a:pt x="2667" y="1412"/>
                    <a:pt x="2688" y="1391"/>
                  </a:cubicBezTo>
                  <a:cubicBezTo>
                    <a:pt x="2732" y="1347"/>
                    <a:pt x="2797" y="1325"/>
                    <a:pt x="2840" y="1325"/>
                  </a:cubicBezTo>
                  <a:close/>
                  <a:moveTo>
                    <a:pt x="737" y="957"/>
                  </a:moveTo>
                  <a:cubicBezTo>
                    <a:pt x="1019" y="1087"/>
                    <a:pt x="1192" y="1369"/>
                    <a:pt x="1171" y="1672"/>
                  </a:cubicBezTo>
                  <a:cubicBezTo>
                    <a:pt x="1171" y="1781"/>
                    <a:pt x="1127" y="1911"/>
                    <a:pt x="954" y="1911"/>
                  </a:cubicBezTo>
                  <a:cubicBezTo>
                    <a:pt x="911" y="1911"/>
                    <a:pt x="867" y="1889"/>
                    <a:pt x="824" y="1889"/>
                  </a:cubicBezTo>
                  <a:cubicBezTo>
                    <a:pt x="716" y="1867"/>
                    <a:pt x="607" y="1781"/>
                    <a:pt x="564" y="1672"/>
                  </a:cubicBezTo>
                  <a:cubicBezTo>
                    <a:pt x="520" y="1412"/>
                    <a:pt x="564" y="1152"/>
                    <a:pt x="694" y="957"/>
                  </a:cubicBezTo>
                  <a:close/>
                  <a:moveTo>
                    <a:pt x="2038" y="2041"/>
                  </a:moveTo>
                  <a:cubicBezTo>
                    <a:pt x="2081" y="2041"/>
                    <a:pt x="2146" y="2063"/>
                    <a:pt x="2168" y="2128"/>
                  </a:cubicBezTo>
                  <a:cubicBezTo>
                    <a:pt x="2190" y="2344"/>
                    <a:pt x="2081" y="2583"/>
                    <a:pt x="1908" y="2713"/>
                  </a:cubicBezTo>
                  <a:cubicBezTo>
                    <a:pt x="1735" y="2648"/>
                    <a:pt x="1648" y="2496"/>
                    <a:pt x="1669" y="2344"/>
                  </a:cubicBezTo>
                  <a:cubicBezTo>
                    <a:pt x="1691" y="2171"/>
                    <a:pt x="1821" y="2041"/>
                    <a:pt x="1995" y="2041"/>
                  </a:cubicBezTo>
                  <a:close/>
                  <a:moveTo>
                    <a:pt x="1823" y="100"/>
                  </a:moveTo>
                  <a:cubicBezTo>
                    <a:pt x="1965" y="100"/>
                    <a:pt x="2096" y="184"/>
                    <a:pt x="2168" y="328"/>
                  </a:cubicBezTo>
                  <a:cubicBezTo>
                    <a:pt x="1930" y="328"/>
                    <a:pt x="1735" y="480"/>
                    <a:pt x="1669" y="675"/>
                  </a:cubicBezTo>
                  <a:cubicBezTo>
                    <a:pt x="1648" y="805"/>
                    <a:pt x="1713" y="935"/>
                    <a:pt x="1821" y="1000"/>
                  </a:cubicBezTo>
                  <a:cubicBezTo>
                    <a:pt x="1868" y="1024"/>
                    <a:pt x="1917" y="1036"/>
                    <a:pt x="1965" y="1036"/>
                  </a:cubicBezTo>
                  <a:cubicBezTo>
                    <a:pt x="2049" y="1036"/>
                    <a:pt x="2126" y="997"/>
                    <a:pt x="2168" y="914"/>
                  </a:cubicBezTo>
                  <a:cubicBezTo>
                    <a:pt x="2277" y="762"/>
                    <a:pt x="2298" y="588"/>
                    <a:pt x="2277" y="393"/>
                  </a:cubicBezTo>
                  <a:cubicBezTo>
                    <a:pt x="2428" y="393"/>
                    <a:pt x="2580" y="415"/>
                    <a:pt x="2710" y="480"/>
                  </a:cubicBezTo>
                  <a:cubicBezTo>
                    <a:pt x="2862" y="523"/>
                    <a:pt x="2992" y="632"/>
                    <a:pt x="3057" y="783"/>
                  </a:cubicBezTo>
                  <a:cubicBezTo>
                    <a:pt x="3100" y="935"/>
                    <a:pt x="3079" y="1130"/>
                    <a:pt x="2992" y="1282"/>
                  </a:cubicBezTo>
                  <a:cubicBezTo>
                    <a:pt x="2970" y="1260"/>
                    <a:pt x="2949" y="1260"/>
                    <a:pt x="2927" y="1260"/>
                  </a:cubicBezTo>
                  <a:cubicBezTo>
                    <a:pt x="2905" y="1239"/>
                    <a:pt x="2862" y="1239"/>
                    <a:pt x="2840" y="1239"/>
                  </a:cubicBezTo>
                  <a:cubicBezTo>
                    <a:pt x="2753" y="1239"/>
                    <a:pt x="2667" y="1260"/>
                    <a:pt x="2623" y="1325"/>
                  </a:cubicBezTo>
                  <a:cubicBezTo>
                    <a:pt x="2580" y="1369"/>
                    <a:pt x="2580" y="1434"/>
                    <a:pt x="2580" y="1477"/>
                  </a:cubicBezTo>
                  <a:cubicBezTo>
                    <a:pt x="2558" y="1586"/>
                    <a:pt x="2645" y="1672"/>
                    <a:pt x="2732" y="1672"/>
                  </a:cubicBezTo>
                  <a:cubicBezTo>
                    <a:pt x="2797" y="1672"/>
                    <a:pt x="2840" y="1651"/>
                    <a:pt x="2884" y="1629"/>
                  </a:cubicBezTo>
                  <a:cubicBezTo>
                    <a:pt x="2949" y="1564"/>
                    <a:pt x="2992" y="1499"/>
                    <a:pt x="3014" y="1412"/>
                  </a:cubicBezTo>
                  <a:lnTo>
                    <a:pt x="3014" y="1412"/>
                  </a:lnTo>
                  <a:cubicBezTo>
                    <a:pt x="3122" y="1672"/>
                    <a:pt x="3122" y="1954"/>
                    <a:pt x="2992" y="2193"/>
                  </a:cubicBezTo>
                  <a:cubicBezTo>
                    <a:pt x="2905" y="2518"/>
                    <a:pt x="2602" y="2756"/>
                    <a:pt x="2255" y="2778"/>
                  </a:cubicBezTo>
                  <a:cubicBezTo>
                    <a:pt x="2168" y="2778"/>
                    <a:pt x="2081" y="2778"/>
                    <a:pt x="1995" y="2756"/>
                  </a:cubicBezTo>
                  <a:cubicBezTo>
                    <a:pt x="2190" y="2605"/>
                    <a:pt x="2277" y="2344"/>
                    <a:pt x="2233" y="2106"/>
                  </a:cubicBezTo>
                  <a:cubicBezTo>
                    <a:pt x="2214" y="2012"/>
                    <a:pt x="2130" y="1950"/>
                    <a:pt x="2036" y="1950"/>
                  </a:cubicBezTo>
                  <a:cubicBezTo>
                    <a:pt x="2023" y="1950"/>
                    <a:pt x="2009" y="1951"/>
                    <a:pt x="1995" y="1954"/>
                  </a:cubicBezTo>
                  <a:cubicBezTo>
                    <a:pt x="1778" y="1976"/>
                    <a:pt x="1604" y="2128"/>
                    <a:pt x="1583" y="2344"/>
                  </a:cubicBezTo>
                  <a:cubicBezTo>
                    <a:pt x="1561" y="2518"/>
                    <a:pt x="1648" y="2691"/>
                    <a:pt x="1821" y="2778"/>
                  </a:cubicBezTo>
                  <a:cubicBezTo>
                    <a:pt x="1670" y="2872"/>
                    <a:pt x="1486" y="2934"/>
                    <a:pt x="1312" y="2934"/>
                  </a:cubicBezTo>
                  <a:cubicBezTo>
                    <a:pt x="1287" y="2934"/>
                    <a:pt x="1261" y="2933"/>
                    <a:pt x="1236" y="2930"/>
                  </a:cubicBezTo>
                  <a:cubicBezTo>
                    <a:pt x="716" y="2930"/>
                    <a:pt x="347" y="2431"/>
                    <a:pt x="217" y="1998"/>
                  </a:cubicBezTo>
                  <a:cubicBezTo>
                    <a:pt x="108" y="1542"/>
                    <a:pt x="195" y="1174"/>
                    <a:pt x="434" y="1000"/>
                  </a:cubicBezTo>
                  <a:cubicBezTo>
                    <a:pt x="499" y="979"/>
                    <a:pt x="542" y="957"/>
                    <a:pt x="607" y="957"/>
                  </a:cubicBezTo>
                  <a:lnTo>
                    <a:pt x="629" y="957"/>
                  </a:lnTo>
                  <a:cubicBezTo>
                    <a:pt x="477" y="1174"/>
                    <a:pt x="434" y="1434"/>
                    <a:pt x="477" y="1694"/>
                  </a:cubicBezTo>
                  <a:cubicBezTo>
                    <a:pt x="542" y="1824"/>
                    <a:pt x="650" y="1933"/>
                    <a:pt x="802" y="1976"/>
                  </a:cubicBezTo>
                  <a:cubicBezTo>
                    <a:pt x="862" y="1996"/>
                    <a:pt x="916" y="2005"/>
                    <a:pt x="966" y="2005"/>
                  </a:cubicBezTo>
                  <a:cubicBezTo>
                    <a:pt x="1134" y="2005"/>
                    <a:pt x="1241" y="1895"/>
                    <a:pt x="1258" y="1694"/>
                  </a:cubicBezTo>
                  <a:cubicBezTo>
                    <a:pt x="1258" y="1347"/>
                    <a:pt x="1062" y="1022"/>
                    <a:pt x="737" y="892"/>
                  </a:cubicBezTo>
                  <a:cubicBezTo>
                    <a:pt x="954" y="523"/>
                    <a:pt x="1366" y="133"/>
                    <a:pt x="1735" y="111"/>
                  </a:cubicBezTo>
                  <a:cubicBezTo>
                    <a:pt x="1764" y="104"/>
                    <a:pt x="1794" y="100"/>
                    <a:pt x="1823" y="100"/>
                  </a:cubicBezTo>
                  <a:close/>
                  <a:moveTo>
                    <a:pt x="1811" y="0"/>
                  </a:moveTo>
                  <a:cubicBezTo>
                    <a:pt x="1793" y="0"/>
                    <a:pt x="1774" y="1"/>
                    <a:pt x="1756" y="3"/>
                  </a:cubicBezTo>
                  <a:cubicBezTo>
                    <a:pt x="1323" y="46"/>
                    <a:pt x="889" y="458"/>
                    <a:pt x="672" y="849"/>
                  </a:cubicBezTo>
                  <a:cubicBezTo>
                    <a:pt x="564" y="849"/>
                    <a:pt x="477" y="870"/>
                    <a:pt x="390" y="935"/>
                  </a:cubicBezTo>
                  <a:cubicBezTo>
                    <a:pt x="108" y="1130"/>
                    <a:pt x="0" y="1521"/>
                    <a:pt x="152" y="2019"/>
                  </a:cubicBezTo>
                  <a:cubicBezTo>
                    <a:pt x="282" y="2496"/>
                    <a:pt x="672" y="3017"/>
                    <a:pt x="1236" y="3017"/>
                  </a:cubicBezTo>
                  <a:lnTo>
                    <a:pt x="1279" y="3017"/>
                  </a:lnTo>
                  <a:cubicBezTo>
                    <a:pt x="1302" y="3019"/>
                    <a:pt x="1324" y="3020"/>
                    <a:pt x="1347" y="3020"/>
                  </a:cubicBezTo>
                  <a:cubicBezTo>
                    <a:pt x="1545" y="3020"/>
                    <a:pt x="1755" y="2938"/>
                    <a:pt x="1930" y="2821"/>
                  </a:cubicBezTo>
                  <a:cubicBezTo>
                    <a:pt x="2038" y="2843"/>
                    <a:pt x="2146" y="2865"/>
                    <a:pt x="2255" y="2865"/>
                  </a:cubicBezTo>
                  <a:lnTo>
                    <a:pt x="2277" y="2865"/>
                  </a:lnTo>
                  <a:cubicBezTo>
                    <a:pt x="2667" y="2843"/>
                    <a:pt x="2992" y="2583"/>
                    <a:pt x="3100" y="2214"/>
                  </a:cubicBezTo>
                  <a:cubicBezTo>
                    <a:pt x="3230" y="1933"/>
                    <a:pt x="3230" y="1607"/>
                    <a:pt x="3079" y="1325"/>
                  </a:cubicBezTo>
                  <a:cubicBezTo>
                    <a:pt x="3187" y="1152"/>
                    <a:pt x="3209" y="935"/>
                    <a:pt x="3144" y="718"/>
                  </a:cubicBezTo>
                  <a:cubicBezTo>
                    <a:pt x="3079" y="567"/>
                    <a:pt x="2927" y="437"/>
                    <a:pt x="2753" y="393"/>
                  </a:cubicBezTo>
                  <a:cubicBezTo>
                    <a:pt x="2629" y="340"/>
                    <a:pt x="2489" y="301"/>
                    <a:pt x="2359" y="301"/>
                  </a:cubicBezTo>
                  <a:cubicBezTo>
                    <a:pt x="2331" y="301"/>
                    <a:pt x="2303" y="303"/>
                    <a:pt x="2277" y="306"/>
                  </a:cubicBezTo>
                  <a:cubicBezTo>
                    <a:pt x="2197" y="108"/>
                    <a:pt x="2008" y="0"/>
                    <a:pt x="1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77"/>
            <p:cNvSpPr/>
            <p:nvPr/>
          </p:nvSpPr>
          <p:spPr>
            <a:xfrm>
              <a:off x="6485196" y="3364097"/>
              <a:ext cx="542500" cy="281123"/>
            </a:xfrm>
            <a:custGeom>
              <a:avLst/>
              <a:gdLst/>
              <a:ahLst/>
              <a:cxnLst/>
              <a:rect l="l" t="t" r="r" b="b"/>
              <a:pathLst>
                <a:path w="6484" h="3360" extrusionOk="0">
                  <a:moveTo>
                    <a:pt x="3380" y="1"/>
                  </a:moveTo>
                  <a:cubicBezTo>
                    <a:pt x="2972" y="1"/>
                    <a:pt x="2678" y="32"/>
                    <a:pt x="2678" y="32"/>
                  </a:cubicBezTo>
                  <a:cubicBezTo>
                    <a:pt x="2475" y="11"/>
                    <a:pt x="2287" y="1"/>
                    <a:pt x="2112" y="1"/>
                  </a:cubicBezTo>
                  <a:cubicBezTo>
                    <a:pt x="294" y="1"/>
                    <a:pt x="1" y="1080"/>
                    <a:pt x="575" y="2069"/>
                  </a:cubicBezTo>
                  <a:cubicBezTo>
                    <a:pt x="924" y="2693"/>
                    <a:pt x="2105" y="3360"/>
                    <a:pt x="3285" y="3360"/>
                  </a:cubicBezTo>
                  <a:cubicBezTo>
                    <a:pt x="4156" y="3360"/>
                    <a:pt x="5027" y="2996"/>
                    <a:pt x="5561" y="1983"/>
                  </a:cubicBezTo>
                  <a:cubicBezTo>
                    <a:pt x="6483" y="234"/>
                    <a:pt x="4502" y="1"/>
                    <a:pt x="3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77"/>
            <p:cNvSpPr/>
            <p:nvPr/>
          </p:nvSpPr>
          <p:spPr>
            <a:xfrm>
              <a:off x="6625753" y="3393882"/>
              <a:ext cx="125250" cy="107094"/>
            </a:xfrm>
            <a:custGeom>
              <a:avLst/>
              <a:gdLst/>
              <a:ahLst/>
              <a:cxnLst/>
              <a:rect l="l" t="t" r="r" b="b"/>
              <a:pathLst>
                <a:path w="1497" h="1280" extrusionOk="0">
                  <a:moveTo>
                    <a:pt x="1453" y="1"/>
                  </a:moveTo>
                  <a:cubicBezTo>
                    <a:pt x="1431" y="1"/>
                    <a:pt x="1410" y="22"/>
                    <a:pt x="1410" y="44"/>
                  </a:cubicBezTo>
                  <a:cubicBezTo>
                    <a:pt x="1345" y="348"/>
                    <a:pt x="1084" y="1150"/>
                    <a:pt x="738" y="1193"/>
                  </a:cubicBezTo>
                  <a:cubicBezTo>
                    <a:pt x="722" y="1197"/>
                    <a:pt x="706" y="1199"/>
                    <a:pt x="692" y="1199"/>
                  </a:cubicBezTo>
                  <a:cubicBezTo>
                    <a:pt x="627" y="1199"/>
                    <a:pt x="574" y="1164"/>
                    <a:pt x="521" y="1128"/>
                  </a:cubicBezTo>
                  <a:cubicBezTo>
                    <a:pt x="196" y="890"/>
                    <a:pt x="87" y="44"/>
                    <a:pt x="87" y="44"/>
                  </a:cubicBezTo>
                  <a:cubicBezTo>
                    <a:pt x="87" y="29"/>
                    <a:pt x="76" y="13"/>
                    <a:pt x="55" y="13"/>
                  </a:cubicBezTo>
                  <a:cubicBezTo>
                    <a:pt x="46" y="13"/>
                    <a:pt x="35" y="16"/>
                    <a:pt x="22" y="22"/>
                  </a:cubicBezTo>
                  <a:cubicBezTo>
                    <a:pt x="0" y="22"/>
                    <a:pt x="0" y="44"/>
                    <a:pt x="0" y="66"/>
                  </a:cubicBezTo>
                  <a:cubicBezTo>
                    <a:pt x="0" y="87"/>
                    <a:pt x="109" y="933"/>
                    <a:pt x="456" y="1215"/>
                  </a:cubicBezTo>
                  <a:cubicBezTo>
                    <a:pt x="521" y="1258"/>
                    <a:pt x="607" y="1280"/>
                    <a:pt x="694" y="1280"/>
                  </a:cubicBezTo>
                  <a:lnTo>
                    <a:pt x="738" y="1280"/>
                  </a:lnTo>
                  <a:cubicBezTo>
                    <a:pt x="1215" y="1215"/>
                    <a:pt x="1475" y="109"/>
                    <a:pt x="1475" y="66"/>
                  </a:cubicBezTo>
                  <a:cubicBezTo>
                    <a:pt x="1496" y="44"/>
                    <a:pt x="1475" y="1"/>
                    <a:pt x="1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77"/>
            <p:cNvSpPr/>
            <p:nvPr/>
          </p:nvSpPr>
          <p:spPr>
            <a:xfrm>
              <a:off x="6676537" y="3337659"/>
              <a:ext cx="14558" cy="163319"/>
            </a:xfrm>
            <a:custGeom>
              <a:avLst/>
              <a:gdLst/>
              <a:ahLst/>
              <a:cxnLst/>
              <a:rect l="l" t="t" r="r" b="b"/>
              <a:pathLst>
                <a:path w="174" h="1952" extrusionOk="0">
                  <a:moveTo>
                    <a:pt x="131" y="1"/>
                  </a:moveTo>
                  <a:cubicBezTo>
                    <a:pt x="109" y="1"/>
                    <a:pt x="87" y="22"/>
                    <a:pt x="87" y="44"/>
                  </a:cubicBezTo>
                  <a:lnTo>
                    <a:pt x="22" y="1909"/>
                  </a:lnTo>
                  <a:cubicBezTo>
                    <a:pt x="0" y="1930"/>
                    <a:pt x="22" y="1952"/>
                    <a:pt x="44" y="1952"/>
                  </a:cubicBezTo>
                  <a:cubicBezTo>
                    <a:pt x="87" y="1952"/>
                    <a:pt x="109" y="1952"/>
                    <a:pt x="109" y="1909"/>
                  </a:cubicBezTo>
                  <a:lnTo>
                    <a:pt x="174" y="44"/>
                  </a:lnTo>
                  <a:cubicBezTo>
                    <a:pt x="174" y="22"/>
                    <a:pt x="152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77"/>
            <p:cNvSpPr/>
            <p:nvPr/>
          </p:nvSpPr>
          <p:spPr>
            <a:xfrm>
              <a:off x="6645665" y="3299591"/>
              <a:ext cx="105337" cy="83500"/>
            </a:xfrm>
            <a:custGeom>
              <a:avLst/>
              <a:gdLst/>
              <a:ahLst/>
              <a:cxnLst/>
              <a:rect l="l" t="t" r="r" b="b"/>
              <a:pathLst>
                <a:path w="1259" h="998" extrusionOk="0">
                  <a:moveTo>
                    <a:pt x="1" y="0"/>
                  </a:moveTo>
                  <a:cubicBezTo>
                    <a:pt x="1" y="0"/>
                    <a:pt x="239" y="998"/>
                    <a:pt x="565" y="998"/>
                  </a:cubicBezTo>
                  <a:cubicBezTo>
                    <a:pt x="890" y="998"/>
                    <a:pt x="1258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77"/>
            <p:cNvSpPr/>
            <p:nvPr/>
          </p:nvSpPr>
          <p:spPr>
            <a:xfrm>
              <a:off x="6752756" y="3541300"/>
              <a:ext cx="206826" cy="93959"/>
            </a:xfrm>
            <a:custGeom>
              <a:avLst/>
              <a:gdLst/>
              <a:ahLst/>
              <a:cxnLst/>
              <a:rect l="l" t="t" r="r" b="b"/>
              <a:pathLst>
                <a:path w="2472" h="1123" extrusionOk="0">
                  <a:moveTo>
                    <a:pt x="2431" y="0"/>
                  </a:moveTo>
                  <a:cubicBezTo>
                    <a:pt x="2417" y="0"/>
                    <a:pt x="2407" y="6"/>
                    <a:pt x="2407" y="17"/>
                  </a:cubicBezTo>
                  <a:cubicBezTo>
                    <a:pt x="1604" y="992"/>
                    <a:pt x="87" y="1014"/>
                    <a:pt x="65" y="1014"/>
                  </a:cubicBezTo>
                  <a:cubicBezTo>
                    <a:pt x="0" y="1014"/>
                    <a:pt x="0" y="1101"/>
                    <a:pt x="65" y="1101"/>
                  </a:cubicBezTo>
                  <a:lnTo>
                    <a:pt x="65" y="1122"/>
                  </a:lnTo>
                  <a:cubicBezTo>
                    <a:pt x="65" y="1122"/>
                    <a:pt x="1648" y="1079"/>
                    <a:pt x="2472" y="60"/>
                  </a:cubicBezTo>
                  <a:cubicBezTo>
                    <a:pt x="2472" y="60"/>
                    <a:pt x="2472" y="17"/>
                    <a:pt x="2472" y="17"/>
                  </a:cubicBezTo>
                  <a:cubicBezTo>
                    <a:pt x="2461" y="6"/>
                    <a:pt x="2445" y="0"/>
                    <a:pt x="2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77"/>
            <p:cNvSpPr/>
            <p:nvPr/>
          </p:nvSpPr>
          <p:spPr>
            <a:xfrm>
              <a:off x="6745477" y="3744774"/>
              <a:ext cx="241297" cy="171769"/>
            </a:xfrm>
            <a:custGeom>
              <a:avLst/>
              <a:gdLst/>
              <a:ahLst/>
              <a:cxnLst/>
              <a:rect l="l" t="t" r="r" b="b"/>
              <a:pathLst>
                <a:path w="2884" h="2053" extrusionOk="0">
                  <a:moveTo>
                    <a:pt x="2202" y="1"/>
                  </a:moveTo>
                  <a:cubicBezTo>
                    <a:pt x="1536" y="1"/>
                    <a:pt x="0" y="1465"/>
                    <a:pt x="0" y="1465"/>
                  </a:cubicBezTo>
                  <a:cubicBezTo>
                    <a:pt x="0" y="1465"/>
                    <a:pt x="223" y="2053"/>
                    <a:pt x="708" y="2053"/>
                  </a:cubicBezTo>
                  <a:cubicBezTo>
                    <a:pt x="725" y="2053"/>
                    <a:pt x="742" y="2052"/>
                    <a:pt x="759" y="2051"/>
                  </a:cubicBezTo>
                  <a:cubicBezTo>
                    <a:pt x="1280" y="2029"/>
                    <a:pt x="2884" y="446"/>
                    <a:pt x="2385" y="56"/>
                  </a:cubicBezTo>
                  <a:cubicBezTo>
                    <a:pt x="2336" y="18"/>
                    <a:pt x="2274" y="1"/>
                    <a:pt x="2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77"/>
            <p:cNvSpPr/>
            <p:nvPr/>
          </p:nvSpPr>
          <p:spPr>
            <a:xfrm>
              <a:off x="7465077" y="3756236"/>
              <a:ext cx="183817" cy="135123"/>
            </a:xfrm>
            <a:custGeom>
              <a:avLst/>
              <a:gdLst/>
              <a:ahLst/>
              <a:cxnLst/>
              <a:rect l="l" t="t" r="r" b="b"/>
              <a:pathLst>
                <a:path w="2197" h="1615" extrusionOk="0">
                  <a:moveTo>
                    <a:pt x="707" y="1"/>
                  </a:moveTo>
                  <a:cubicBezTo>
                    <a:pt x="633" y="1"/>
                    <a:pt x="565" y="16"/>
                    <a:pt x="505" y="49"/>
                  </a:cubicBezTo>
                  <a:cubicBezTo>
                    <a:pt x="1" y="301"/>
                    <a:pt x="1066" y="1614"/>
                    <a:pt x="1487" y="1614"/>
                  </a:cubicBezTo>
                  <a:cubicBezTo>
                    <a:pt x="1500" y="1614"/>
                    <a:pt x="1512" y="1613"/>
                    <a:pt x="1524" y="1610"/>
                  </a:cubicBezTo>
                  <a:cubicBezTo>
                    <a:pt x="1914" y="1545"/>
                    <a:pt x="2196" y="938"/>
                    <a:pt x="2131" y="808"/>
                  </a:cubicBezTo>
                  <a:cubicBezTo>
                    <a:pt x="2131" y="808"/>
                    <a:pt x="1257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77"/>
            <p:cNvSpPr/>
            <p:nvPr/>
          </p:nvSpPr>
          <p:spPr>
            <a:xfrm>
              <a:off x="7130000" y="3868514"/>
              <a:ext cx="38152" cy="9789"/>
            </a:xfrm>
            <a:custGeom>
              <a:avLst/>
              <a:gdLst/>
              <a:ahLst/>
              <a:cxnLst/>
              <a:rect l="l" t="t" r="r" b="b"/>
              <a:pathLst>
                <a:path w="456" h="117" extrusionOk="0">
                  <a:moveTo>
                    <a:pt x="299" y="1"/>
                  </a:moveTo>
                  <a:cubicBezTo>
                    <a:pt x="198" y="1"/>
                    <a:pt x="87" y="30"/>
                    <a:pt x="44" y="30"/>
                  </a:cubicBezTo>
                  <a:cubicBezTo>
                    <a:pt x="1" y="51"/>
                    <a:pt x="22" y="116"/>
                    <a:pt x="66" y="116"/>
                  </a:cubicBezTo>
                  <a:lnTo>
                    <a:pt x="66" y="95"/>
                  </a:lnTo>
                  <a:cubicBezTo>
                    <a:pt x="128" y="82"/>
                    <a:pt x="205" y="70"/>
                    <a:pt x="268" y="70"/>
                  </a:cubicBezTo>
                  <a:cubicBezTo>
                    <a:pt x="313" y="70"/>
                    <a:pt x="351" y="76"/>
                    <a:pt x="369" y="95"/>
                  </a:cubicBezTo>
                  <a:cubicBezTo>
                    <a:pt x="380" y="106"/>
                    <a:pt x="391" y="111"/>
                    <a:pt x="402" y="111"/>
                  </a:cubicBezTo>
                  <a:cubicBezTo>
                    <a:pt x="413" y="111"/>
                    <a:pt x="423" y="106"/>
                    <a:pt x="434" y="95"/>
                  </a:cubicBezTo>
                  <a:cubicBezTo>
                    <a:pt x="456" y="73"/>
                    <a:pt x="456" y="51"/>
                    <a:pt x="434" y="30"/>
                  </a:cubicBezTo>
                  <a:cubicBezTo>
                    <a:pt x="398" y="8"/>
                    <a:pt x="350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77"/>
            <p:cNvSpPr/>
            <p:nvPr/>
          </p:nvSpPr>
          <p:spPr>
            <a:xfrm>
              <a:off x="7173506" y="3836471"/>
              <a:ext cx="37567" cy="10960"/>
            </a:xfrm>
            <a:custGeom>
              <a:avLst/>
              <a:gdLst/>
              <a:ahLst/>
              <a:cxnLst/>
              <a:rect l="l" t="t" r="r" b="b"/>
              <a:pathLst>
                <a:path w="449" h="131" extrusionOk="0">
                  <a:moveTo>
                    <a:pt x="259" y="0"/>
                  </a:moveTo>
                  <a:cubicBezTo>
                    <a:pt x="166" y="0"/>
                    <a:pt x="71" y="31"/>
                    <a:pt x="44" y="44"/>
                  </a:cubicBezTo>
                  <a:cubicBezTo>
                    <a:pt x="23" y="44"/>
                    <a:pt x="1" y="66"/>
                    <a:pt x="23" y="87"/>
                  </a:cubicBezTo>
                  <a:cubicBezTo>
                    <a:pt x="23" y="109"/>
                    <a:pt x="23" y="131"/>
                    <a:pt x="44" y="131"/>
                  </a:cubicBezTo>
                  <a:lnTo>
                    <a:pt x="66" y="109"/>
                  </a:lnTo>
                  <a:cubicBezTo>
                    <a:pt x="116" y="97"/>
                    <a:pt x="195" y="84"/>
                    <a:pt x="261" y="84"/>
                  </a:cubicBezTo>
                  <a:cubicBezTo>
                    <a:pt x="310" y="84"/>
                    <a:pt x="351" y="91"/>
                    <a:pt x="370" y="109"/>
                  </a:cubicBezTo>
                  <a:cubicBezTo>
                    <a:pt x="377" y="113"/>
                    <a:pt x="385" y="115"/>
                    <a:pt x="393" y="115"/>
                  </a:cubicBezTo>
                  <a:cubicBezTo>
                    <a:pt x="426" y="115"/>
                    <a:pt x="448" y="80"/>
                    <a:pt x="413" y="44"/>
                  </a:cubicBezTo>
                  <a:cubicBezTo>
                    <a:pt x="372" y="11"/>
                    <a:pt x="31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77"/>
            <p:cNvSpPr/>
            <p:nvPr/>
          </p:nvSpPr>
          <p:spPr>
            <a:xfrm>
              <a:off x="7197099" y="3872698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74" y="1"/>
                  </a:moveTo>
                  <a:cubicBezTo>
                    <a:pt x="174" y="1"/>
                    <a:pt x="71" y="31"/>
                    <a:pt x="44" y="45"/>
                  </a:cubicBezTo>
                  <a:cubicBezTo>
                    <a:pt x="22" y="45"/>
                    <a:pt x="1" y="66"/>
                    <a:pt x="22" y="88"/>
                  </a:cubicBezTo>
                  <a:cubicBezTo>
                    <a:pt x="22" y="110"/>
                    <a:pt x="44" y="131"/>
                    <a:pt x="66" y="131"/>
                  </a:cubicBezTo>
                  <a:lnTo>
                    <a:pt x="66" y="110"/>
                  </a:lnTo>
                  <a:cubicBezTo>
                    <a:pt x="109" y="88"/>
                    <a:pt x="158" y="77"/>
                    <a:pt x="209" y="77"/>
                  </a:cubicBezTo>
                  <a:cubicBezTo>
                    <a:pt x="261" y="77"/>
                    <a:pt x="315" y="88"/>
                    <a:pt x="369" y="110"/>
                  </a:cubicBezTo>
                  <a:lnTo>
                    <a:pt x="434" y="110"/>
                  </a:lnTo>
                  <a:cubicBezTo>
                    <a:pt x="434" y="88"/>
                    <a:pt x="434" y="66"/>
                    <a:pt x="434" y="45"/>
                  </a:cubicBezTo>
                  <a:cubicBezTo>
                    <a:pt x="394" y="12"/>
                    <a:pt x="33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77"/>
            <p:cNvSpPr/>
            <p:nvPr/>
          </p:nvSpPr>
          <p:spPr>
            <a:xfrm>
              <a:off x="7249724" y="3836471"/>
              <a:ext cx="36395" cy="10960"/>
            </a:xfrm>
            <a:custGeom>
              <a:avLst/>
              <a:gdLst/>
              <a:ahLst/>
              <a:cxnLst/>
              <a:rect l="l" t="t" r="r" b="b"/>
              <a:pathLst>
                <a:path w="435" h="131" extrusionOk="0">
                  <a:moveTo>
                    <a:pt x="258" y="0"/>
                  </a:moveTo>
                  <a:cubicBezTo>
                    <a:pt x="162" y="0"/>
                    <a:pt x="63" y="31"/>
                    <a:pt x="22" y="44"/>
                  </a:cubicBezTo>
                  <a:cubicBezTo>
                    <a:pt x="1" y="44"/>
                    <a:pt x="1" y="66"/>
                    <a:pt x="1" y="87"/>
                  </a:cubicBezTo>
                  <a:cubicBezTo>
                    <a:pt x="1" y="109"/>
                    <a:pt x="22" y="131"/>
                    <a:pt x="44" y="131"/>
                  </a:cubicBezTo>
                  <a:lnTo>
                    <a:pt x="44" y="109"/>
                  </a:lnTo>
                  <a:cubicBezTo>
                    <a:pt x="106" y="97"/>
                    <a:pt x="184" y="84"/>
                    <a:pt x="246" y="84"/>
                  </a:cubicBezTo>
                  <a:cubicBezTo>
                    <a:pt x="291" y="84"/>
                    <a:pt x="329" y="91"/>
                    <a:pt x="347" y="109"/>
                  </a:cubicBezTo>
                  <a:cubicBezTo>
                    <a:pt x="358" y="120"/>
                    <a:pt x="369" y="125"/>
                    <a:pt x="380" y="125"/>
                  </a:cubicBezTo>
                  <a:cubicBezTo>
                    <a:pt x="391" y="125"/>
                    <a:pt x="402" y="120"/>
                    <a:pt x="412" y="109"/>
                  </a:cubicBezTo>
                  <a:cubicBezTo>
                    <a:pt x="434" y="87"/>
                    <a:pt x="434" y="66"/>
                    <a:pt x="412" y="44"/>
                  </a:cubicBezTo>
                  <a:cubicBezTo>
                    <a:pt x="372" y="11"/>
                    <a:pt x="315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77"/>
            <p:cNvSpPr/>
            <p:nvPr/>
          </p:nvSpPr>
          <p:spPr>
            <a:xfrm>
              <a:off x="7264198" y="3872698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52" y="1"/>
                  </a:moveTo>
                  <a:cubicBezTo>
                    <a:pt x="152" y="1"/>
                    <a:pt x="50" y="31"/>
                    <a:pt x="23" y="45"/>
                  </a:cubicBezTo>
                  <a:cubicBezTo>
                    <a:pt x="1" y="45"/>
                    <a:pt x="1" y="66"/>
                    <a:pt x="1" y="88"/>
                  </a:cubicBezTo>
                  <a:cubicBezTo>
                    <a:pt x="1" y="110"/>
                    <a:pt x="23" y="131"/>
                    <a:pt x="44" y="131"/>
                  </a:cubicBezTo>
                  <a:lnTo>
                    <a:pt x="44" y="110"/>
                  </a:lnTo>
                  <a:cubicBezTo>
                    <a:pt x="99" y="88"/>
                    <a:pt x="153" y="77"/>
                    <a:pt x="204" y="77"/>
                  </a:cubicBezTo>
                  <a:cubicBezTo>
                    <a:pt x="256" y="77"/>
                    <a:pt x="305" y="88"/>
                    <a:pt x="348" y="110"/>
                  </a:cubicBezTo>
                  <a:lnTo>
                    <a:pt x="413" y="110"/>
                  </a:lnTo>
                  <a:cubicBezTo>
                    <a:pt x="435" y="88"/>
                    <a:pt x="435" y="66"/>
                    <a:pt x="413" y="45"/>
                  </a:cubicBezTo>
                  <a:cubicBezTo>
                    <a:pt x="372" y="12"/>
                    <a:pt x="313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77"/>
            <p:cNvSpPr/>
            <p:nvPr/>
          </p:nvSpPr>
          <p:spPr>
            <a:xfrm>
              <a:off x="7315066" y="3849606"/>
              <a:ext cx="37399" cy="10542"/>
            </a:xfrm>
            <a:custGeom>
              <a:avLst/>
              <a:gdLst/>
              <a:ahLst/>
              <a:cxnLst/>
              <a:rect l="l" t="t" r="r" b="b"/>
              <a:pathLst>
                <a:path w="447" h="126" extrusionOk="0">
                  <a:moveTo>
                    <a:pt x="272" y="0"/>
                  </a:moveTo>
                  <a:cubicBezTo>
                    <a:pt x="166" y="0"/>
                    <a:pt x="51" y="39"/>
                    <a:pt x="22" y="39"/>
                  </a:cubicBezTo>
                  <a:cubicBezTo>
                    <a:pt x="0" y="39"/>
                    <a:pt x="0" y="61"/>
                    <a:pt x="0" y="82"/>
                  </a:cubicBezTo>
                  <a:cubicBezTo>
                    <a:pt x="0" y="104"/>
                    <a:pt x="22" y="126"/>
                    <a:pt x="43" y="126"/>
                  </a:cubicBezTo>
                  <a:lnTo>
                    <a:pt x="43" y="104"/>
                  </a:lnTo>
                  <a:cubicBezTo>
                    <a:pt x="106" y="91"/>
                    <a:pt x="183" y="79"/>
                    <a:pt x="245" y="79"/>
                  </a:cubicBezTo>
                  <a:cubicBezTo>
                    <a:pt x="291" y="79"/>
                    <a:pt x="329" y="86"/>
                    <a:pt x="347" y="104"/>
                  </a:cubicBezTo>
                  <a:cubicBezTo>
                    <a:pt x="355" y="112"/>
                    <a:pt x="365" y="116"/>
                    <a:pt x="374" y="116"/>
                  </a:cubicBezTo>
                  <a:cubicBezTo>
                    <a:pt x="412" y="116"/>
                    <a:pt x="447" y="56"/>
                    <a:pt x="412" y="39"/>
                  </a:cubicBezTo>
                  <a:cubicBezTo>
                    <a:pt x="376" y="10"/>
                    <a:pt x="32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77"/>
            <p:cNvSpPr/>
            <p:nvPr/>
          </p:nvSpPr>
          <p:spPr>
            <a:xfrm>
              <a:off x="7329540" y="3891857"/>
              <a:ext cx="34555" cy="10040"/>
            </a:xfrm>
            <a:custGeom>
              <a:avLst/>
              <a:gdLst/>
              <a:ahLst/>
              <a:cxnLst/>
              <a:rect l="l" t="t" r="r" b="b"/>
              <a:pathLst>
                <a:path w="413" h="120" extrusionOk="0">
                  <a:moveTo>
                    <a:pt x="209" y="0"/>
                  </a:moveTo>
                  <a:cubicBezTo>
                    <a:pt x="131" y="0"/>
                    <a:pt x="55" y="11"/>
                    <a:pt x="22" y="11"/>
                  </a:cubicBezTo>
                  <a:cubicBezTo>
                    <a:pt x="0" y="11"/>
                    <a:pt x="0" y="33"/>
                    <a:pt x="0" y="54"/>
                  </a:cubicBezTo>
                  <a:cubicBezTo>
                    <a:pt x="0" y="76"/>
                    <a:pt x="22" y="98"/>
                    <a:pt x="44" y="98"/>
                  </a:cubicBezTo>
                  <a:cubicBezTo>
                    <a:pt x="89" y="89"/>
                    <a:pt x="141" y="83"/>
                    <a:pt x="190" y="83"/>
                  </a:cubicBezTo>
                  <a:cubicBezTo>
                    <a:pt x="259" y="83"/>
                    <a:pt x="322" y="94"/>
                    <a:pt x="347" y="119"/>
                  </a:cubicBezTo>
                  <a:lnTo>
                    <a:pt x="412" y="119"/>
                  </a:lnTo>
                  <a:cubicBezTo>
                    <a:pt x="412" y="98"/>
                    <a:pt x="412" y="76"/>
                    <a:pt x="412" y="54"/>
                  </a:cubicBezTo>
                  <a:cubicBezTo>
                    <a:pt x="369" y="11"/>
                    <a:pt x="288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77"/>
            <p:cNvSpPr/>
            <p:nvPr/>
          </p:nvSpPr>
          <p:spPr>
            <a:xfrm>
              <a:off x="7367608" y="3878219"/>
              <a:ext cx="34555" cy="18240"/>
            </a:xfrm>
            <a:custGeom>
              <a:avLst/>
              <a:gdLst/>
              <a:ahLst/>
              <a:cxnLst/>
              <a:rect l="l" t="t" r="r" b="b"/>
              <a:pathLst>
                <a:path w="413" h="218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53" y="109"/>
                    <a:pt x="304" y="130"/>
                    <a:pt x="326" y="196"/>
                  </a:cubicBezTo>
                  <a:cubicBezTo>
                    <a:pt x="348" y="217"/>
                    <a:pt x="348" y="217"/>
                    <a:pt x="369" y="217"/>
                  </a:cubicBezTo>
                  <a:lnTo>
                    <a:pt x="391" y="217"/>
                  </a:lnTo>
                  <a:cubicBezTo>
                    <a:pt x="413" y="196"/>
                    <a:pt x="413" y="174"/>
                    <a:pt x="413" y="152"/>
                  </a:cubicBezTo>
                  <a:cubicBezTo>
                    <a:pt x="348" y="44"/>
                    <a:pt x="10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77"/>
            <p:cNvSpPr/>
            <p:nvPr/>
          </p:nvSpPr>
          <p:spPr>
            <a:xfrm>
              <a:off x="7209816" y="3811036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59" y="1"/>
                  </a:moveTo>
                  <a:cubicBezTo>
                    <a:pt x="165" y="1"/>
                    <a:pt x="71" y="31"/>
                    <a:pt x="44" y="45"/>
                  </a:cubicBezTo>
                  <a:cubicBezTo>
                    <a:pt x="22" y="45"/>
                    <a:pt x="1" y="66"/>
                    <a:pt x="1" y="88"/>
                  </a:cubicBezTo>
                  <a:cubicBezTo>
                    <a:pt x="22" y="110"/>
                    <a:pt x="22" y="131"/>
                    <a:pt x="44" y="131"/>
                  </a:cubicBezTo>
                  <a:lnTo>
                    <a:pt x="66" y="110"/>
                  </a:lnTo>
                  <a:cubicBezTo>
                    <a:pt x="116" y="97"/>
                    <a:pt x="187" y="85"/>
                    <a:pt x="252" y="85"/>
                  </a:cubicBezTo>
                  <a:cubicBezTo>
                    <a:pt x="299" y="85"/>
                    <a:pt x="342" y="91"/>
                    <a:pt x="369" y="110"/>
                  </a:cubicBezTo>
                  <a:lnTo>
                    <a:pt x="413" y="110"/>
                  </a:lnTo>
                  <a:cubicBezTo>
                    <a:pt x="434" y="88"/>
                    <a:pt x="434" y="66"/>
                    <a:pt x="413" y="45"/>
                  </a:cubicBezTo>
                  <a:cubicBezTo>
                    <a:pt x="372" y="12"/>
                    <a:pt x="315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77"/>
            <p:cNvSpPr/>
            <p:nvPr/>
          </p:nvSpPr>
          <p:spPr>
            <a:xfrm>
              <a:off x="7117283" y="3836973"/>
              <a:ext cx="36395" cy="10458"/>
            </a:xfrm>
            <a:custGeom>
              <a:avLst/>
              <a:gdLst/>
              <a:ahLst/>
              <a:cxnLst/>
              <a:rect l="l" t="t" r="r" b="b"/>
              <a:pathLst>
                <a:path w="435" h="125" extrusionOk="0">
                  <a:moveTo>
                    <a:pt x="284" y="0"/>
                  </a:moveTo>
                  <a:cubicBezTo>
                    <a:pt x="183" y="0"/>
                    <a:pt x="74" y="45"/>
                    <a:pt x="44" y="60"/>
                  </a:cubicBezTo>
                  <a:cubicBezTo>
                    <a:pt x="23" y="60"/>
                    <a:pt x="1" y="81"/>
                    <a:pt x="23" y="103"/>
                  </a:cubicBezTo>
                  <a:cubicBezTo>
                    <a:pt x="23" y="125"/>
                    <a:pt x="44" y="125"/>
                    <a:pt x="44" y="125"/>
                  </a:cubicBezTo>
                  <a:lnTo>
                    <a:pt x="66" y="125"/>
                  </a:lnTo>
                  <a:cubicBezTo>
                    <a:pt x="117" y="99"/>
                    <a:pt x="175" y="89"/>
                    <a:pt x="236" y="89"/>
                  </a:cubicBezTo>
                  <a:cubicBezTo>
                    <a:pt x="280" y="89"/>
                    <a:pt x="325" y="94"/>
                    <a:pt x="369" y="103"/>
                  </a:cubicBezTo>
                  <a:lnTo>
                    <a:pt x="413" y="103"/>
                  </a:lnTo>
                  <a:cubicBezTo>
                    <a:pt x="434" y="81"/>
                    <a:pt x="434" y="60"/>
                    <a:pt x="413" y="38"/>
                  </a:cubicBezTo>
                  <a:cubicBezTo>
                    <a:pt x="378" y="10"/>
                    <a:pt x="332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77"/>
            <p:cNvSpPr/>
            <p:nvPr/>
          </p:nvSpPr>
          <p:spPr>
            <a:xfrm>
              <a:off x="7079216" y="3864749"/>
              <a:ext cx="36395" cy="15395"/>
            </a:xfrm>
            <a:custGeom>
              <a:avLst/>
              <a:gdLst/>
              <a:ahLst/>
              <a:cxnLst/>
              <a:rect l="l" t="t" r="r" b="b"/>
              <a:pathLst>
                <a:path w="435" h="184" extrusionOk="0">
                  <a:moveTo>
                    <a:pt x="353" y="1"/>
                  </a:moveTo>
                  <a:cubicBezTo>
                    <a:pt x="225" y="1"/>
                    <a:pt x="63" y="99"/>
                    <a:pt x="44" y="118"/>
                  </a:cubicBezTo>
                  <a:cubicBezTo>
                    <a:pt x="22" y="118"/>
                    <a:pt x="1" y="161"/>
                    <a:pt x="22" y="183"/>
                  </a:cubicBezTo>
                  <a:lnTo>
                    <a:pt x="87" y="183"/>
                  </a:lnTo>
                  <a:cubicBezTo>
                    <a:pt x="162" y="146"/>
                    <a:pt x="269" y="92"/>
                    <a:pt x="339" y="92"/>
                  </a:cubicBezTo>
                  <a:cubicBezTo>
                    <a:pt x="350" y="92"/>
                    <a:pt x="360" y="93"/>
                    <a:pt x="369" y="96"/>
                  </a:cubicBezTo>
                  <a:cubicBezTo>
                    <a:pt x="391" y="96"/>
                    <a:pt x="413" y="96"/>
                    <a:pt x="413" y="75"/>
                  </a:cubicBezTo>
                  <a:cubicBezTo>
                    <a:pt x="434" y="53"/>
                    <a:pt x="434" y="31"/>
                    <a:pt x="413" y="10"/>
                  </a:cubicBezTo>
                  <a:cubicBezTo>
                    <a:pt x="394" y="4"/>
                    <a:pt x="374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77"/>
            <p:cNvSpPr/>
            <p:nvPr/>
          </p:nvSpPr>
          <p:spPr>
            <a:xfrm>
              <a:off x="6678378" y="3738415"/>
              <a:ext cx="32714" cy="22005"/>
            </a:xfrm>
            <a:custGeom>
              <a:avLst/>
              <a:gdLst/>
              <a:ahLst/>
              <a:cxnLst/>
              <a:rect l="l" t="t" r="r" b="b"/>
              <a:pathLst>
                <a:path w="391" h="263" extrusionOk="0">
                  <a:moveTo>
                    <a:pt x="324" y="0"/>
                  </a:moveTo>
                  <a:cubicBezTo>
                    <a:pt x="197" y="0"/>
                    <a:pt x="41" y="156"/>
                    <a:pt x="0" y="197"/>
                  </a:cubicBezTo>
                  <a:cubicBezTo>
                    <a:pt x="0" y="197"/>
                    <a:pt x="0" y="240"/>
                    <a:pt x="0" y="240"/>
                  </a:cubicBezTo>
                  <a:cubicBezTo>
                    <a:pt x="22" y="262"/>
                    <a:pt x="22" y="262"/>
                    <a:pt x="44" y="262"/>
                  </a:cubicBezTo>
                  <a:cubicBezTo>
                    <a:pt x="44" y="262"/>
                    <a:pt x="65" y="262"/>
                    <a:pt x="65" y="240"/>
                  </a:cubicBezTo>
                  <a:cubicBezTo>
                    <a:pt x="152" y="175"/>
                    <a:pt x="260" y="89"/>
                    <a:pt x="325" y="89"/>
                  </a:cubicBezTo>
                  <a:cubicBezTo>
                    <a:pt x="332" y="95"/>
                    <a:pt x="338" y="98"/>
                    <a:pt x="344" y="98"/>
                  </a:cubicBezTo>
                  <a:cubicBezTo>
                    <a:pt x="360" y="98"/>
                    <a:pt x="375" y="82"/>
                    <a:pt x="390" y="67"/>
                  </a:cubicBezTo>
                  <a:cubicBezTo>
                    <a:pt x="390" y="45"/>
                    <a:pt x="369" y="24"/>
                    <a:pt x="347" y="2"/>
                  </a:cubicBezTo>
                  <a:cubicBezTo>
                    <a:pt x="339" y="1"/>
                    <a:pt x="332" y="0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77"/>
            <p:cNvSpPr/>
            <p:nvPr/>
          </p:nvSpPr>
          <p:spPr>
            <a:xfrm>
              <a:off x="6678378" y="3767447"/>
              <a:ext cx="32379" cy="22005"/>
            </a:xfrm>
            <a:custGeom>
              <a:avLst/>
              <a:gdLst/>
              <a:ahLst/>
              <a:cxnLst/>
              <a:rect l="l" t="t" r="r" b="b"/>
              <a:pathLst>
                <a:path w="387" h="263" extrusionOk="0">
                  <a:moveTo>
                    <a:pt x="324" y="0"/>
                  </a:moveTo>
                  <a:cubicBezTo>
                    <a:pt x="197" y="0"/>
                    <a:pt x="41" y="156"/>
                    <a:pt x="0" y="197"/>
                  </a:cubicBezTo>
                  <a:cubicBezTo>
                    <a:pt x="0" y="197"/>
                    <a:pt x="0" y="240"/>
                    <a:pt x="0" y="240"/>
                  </a:cubicBezTo>
                  <a:cubicBezTo>
                    <a:pt x="22" y="262"/>
                    <a:pt x="22" y="262"/>
                    <a:pt x="44" y="262"/>
                  </a:cubicBezTo>
                  <a:cubicBezTo>
                    <a:pt x="44" y="262"/>
                    <a:pt x="65" y="262"/>
                    <a:pt x="65" y="240"/>
                  </a:cubicBezTo>
                  <a:cubicBezTo>
                    <a:pt x="152" y="175"/>
                    <a:pt x="260" y="89"/>
                    <a:pt x="325" y="89"/>
                  </a:cubicBezTo>
                  <a:cubicBezTo>
                    <a:pt x="329" y="91"/>
                    <a:pt x="333" y="91"/>
                    <a:pt x="337" y="91"/>
                  </a:cubicBezTo>
                  <a:cubicBezTo>
                    <a:pt x="372" y="91"/>
                    <a:pt x="386" y="2"/>
                    <a:pt x="347" y="2"/>
                  </a:cubicBezTo>
                  <a:cubicBezTo>
                    <a:pt x="339" y="1"/>
                    <a:pt x="332" y="0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77"/>
            <p:cNvSpPr/>
            <p:nvPr/>
          </p:nvSpPr>
          <p:spPr>
            <a:xfrm>
              <a:off x="6636629" y="3761507"/>
              <a:ext cx="35726" cy="20666"/>
            </a:xfrm>
            <a:custGeom>
              <a:avLst/>
              <a:gdLst/>
              <a:ahLst/>
              <a:cxnLst/>
              <a:rect l="l" t="t" r="r" b="b"/>
              <a:pathLst>
                <a:path w="427" h="247" extrusionOk="0">
                  <a:moveTo>
                    <a:pt x="325" y="1"/>
                  </a:moveTo>
                  <a:cubicBezTo>
                    <a:pt x="203" y="1"/>
                    <a:pt x="61" y="143"/>
                    <a:pt x="22" y="181"/>
                  </a:cubicBezTo>
                  <a:cubicBezTo>
                    <a:pt x="1" y="203"/>
                    <a:pt x="1" y="225"/>
                    <a:pt x="22" y="246"/>
                  </a:cubicBezTo>
                  <a:lnTo>
                    <a:pt x="87" y="246"/>
                  </a:lnTo>
                  <a:cubicBezTo>
                    <a:pt x="152" y="160"/>
                    <a:pt x="282" y="73"/>
                    <a:pt x="347" y="73"/>
                  </a:cubicBezTo>
                  <a:cubicBezTo>
                    <a:pt x="355" y="75"/>
                    <a:pt x="361" y="76"/>
                    <a:pt x="367" y="76"/>
                  </a:cubicBezTo>
                  <a:cubicBezTo>
                    <a:pt x="416" y="76"/>
                    <a:pt x="427" y="8"/>
                    <a:pt x="369" y="8"/>
                  </a:cubicBezTo>
                  <a:cubicBezTo>
                    <a:pt x="355" y="3"/>
                    <a:pt x="340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77"/>
            <p:cNvSpPr/>
            <p:nvPr/>
          </p:nvSpPr>
          <p:spPr>
            <a:xfrm>
              <a:off x="6625753" y="3790957"/>
              <a:ext cx="32714" cy="21586"/>
            </a:xfrm>
            <a:custGeom>
              <a:avLst/>
              <a:gdLst/>
              <a:ahLst/>
              <a:cxnLst/>
              <a:rect l="l" t="t" r="r" b="b"/>
              <a:pathLst>
                <a:path w="391" h="258" extrusionOk="0">
                  <a:moveTo>
                    <a:pt x="324" y="1"/>
                  </a:moveTo>
                  <a:cubicBezTo>
                    <a:pt x="197" y="1"/>
                    <a:pt x="41" y="157"/>
                    <a:pt x="0" y="198"/>
                  </a:cubicBezTo>
                  <a:cubicBezTo>
                    <a:pt x="0" y="198"/>
                    <a:pt x="0" y="241"/>
                    <a:pt x="0" y="241"/>
                  </a:cubicBezTo>
                  <a:cubicBezTo>
                    <a:pt x="11" y="252"/>
                    <a:pt x="17" y="257"/>
                    <a:pt x="22" y="257"/>
                  </a:cubicBezTo>
                  <a:cubicBezTo>
                    <a:pt x="28" y="257"/>
                    <a:pt x="33" y="252"/>
                    <a:pt x="44" y="241"/>
                  </a:cubicBezTo>
                  <a:cubicBezTo>
                    <a:pt x="44" y="252"/>
                    <a:pt x="49" y="257"/>
                    <a:pt x="55" y="257"/>
                  </a:cubicBezTo>
                  <a:cubicBezTo>
                    <a:pt x="60" y="257"/>
                    <a:pt x="65" y="252"/>
                    <a:pt x="65" y="241"/>
                  </a:cubicBezTo>
                  <a:cubicBezTo>
                    <a:pt x="131" y="176"/>
                    <a:pt x="261" y="89"/>
                    <a:pt x="326" y="89"/>
                  </a:cubicBezTo>
                  <a:cubicBezTo>
                    <a:pt x="347" y="89"/>
                    <a:pt x="369" y="89"/>
                    <a:pt x="369" y="68"/>
                  </a:cubicBezTo>
                  <a:cubicBezTo>
                    <a:pt x="391" y="46"/>
                    <a:pt x="369" y="24"/>
                    <a:pt x="347" y="3"/>
                  </a:cubicBezTo>
                  <a:cubicBezTo>
                    <a:pt x="340" y="1"/>
                    <a:pt x="332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77"/>
            <p:cNvSpPr/>
            <p:nvPr/>
          </p:nvSpPr>
          <p:spPr>
            <a:xfrm>
              <a:off x="6866958" y="3884913"/>
              <a:ext cx="32798" cy="20582"/>
            </a:xfrm>
            <a:custGeom>
              <a:avLst/>
              <a:gdLst/>
              <a:ahLst/>
              <a:cxnLst/>
              <a:rect l="l" t="t" r="r" b="b"/>
              <a:pathLst>
                <a:path w="392" h="246" extrusionOk="0">
                  <a:moveTo>
                    <a:pt x="304" y="0"/>
                  </a:moveTo>
                  <a:cubicBezTo>
                    <a:pt x="182" y="0"/>
                    <a:pt x="42" y="142"/>
                    <a:pt x="23" y="181"/>
                  </a:cubicBezTo>
                  <a:cubicBezTo>
                    <a:pt x="1" y="202"/>
                    <a:pt x="1" y="224"/>
                    <a:pt x="23" y="246"/>
                  </a:cubicBezTo>
                  <a:lnTo>
                    <a:pt x="66" y="246"/>
                  </a:lnTo>
                  <a:cubicBezTo>
                    <a:pt x="153" y="159"/>
                    <a:pt x="283" y="94"/>
                    <a:pt x="348" y="94"/>
                  </a:cubicBezTo>
                  <a:cubicBezTo>
                    <a:pt x="370" y="94"/>
                    <a:pt x="391" y="72"/>
                    <a:pt x="391" y="50"/>
                  </a:cubicBezTo>
                  <a:cubicBezTo>
                    <a:pt x="391" y="29"/>
                    <a:pt x="370" y="7"/>
                    <a:pt x="348" y="7"/>
                  </a:cubicBezTo>
                  <a:cubicBezTo>
                    <a:pt x="334" y="2"/>
                    <a:pt x="319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77"/>
            <p:cNvSpPr/>
            <p:nvPr/>
          </p:nvSpPr>
          <p:spPr>
            <a:xfrm>
              <a:off x="6866958" y="3912522"/>
              <a:ext cx="32798" cy="22005"/>
            </a:xfrm>
            <a:custGeom>
              <a:avLst/>
              <a:gdLst/>
              <a:ahLst/>
              <a:cxnLst/>
              <a:rect l="l" t="t" r="r" b="b"/>
              <a:pathLst>
                <a:path w="392" h="263" extrusionOk="0">
                  <a:moveTo>
                    <a:pt x="325" y="0"/>
                  </a:moveTo>
                  <a:cubicBezTo>
                    <a:pt x="198" y="0"/>
                    <a:pt x="43" y="155"/>
                    <a:pt x="23" y="176"/>
                  </a:cubicBezTo>
                  <a:cubicBezTo>
                    <a:pt x="1" y="197"/>
                    <a:pt x="1" y="219"/>
                    <a:pt x="23" y="241"/>
                  </a:cubicBezTo>
                  <a:cubicBezTo>
                    <a:pt x="23" y="241"/>
                    <a:pt x="44" y="263"/>
                    <a:pt x="44" y="263"/>
                  </a:cubicBezTo>
                  <a:cubicBezTo>
                    <a:pt x="66" y="263"/>
                    <a:pt x="66" y="241"/>
                    <a:pt x="66" y="241"/>
                  </a:cubicBezTo>
                  <a:cubicBezTo>
                    <a:pt x="153" y="176"/>
                    <a:pt x="283" y="89"/>
                    <a:pt x="348" y="89"/>
                  </a:cubicBezTo>
                  <a:cubicBezTo>
                    <a:pt x="370" y="89"/>
                    <a:pt x="391" y="67"/>
                    <a:pt x="391" y="46"/>
                  </a:cubicBezTo>
                  <a:cubicBezTo>
                    <a:pt x="391" y="24"/>
                    <a:pt x="370" y="2"/>
                    <a:pt x="348" y="2"/>
                  </a:cubicBezTo>
                  <a:cubicBezTo>
                    <a:pt x="340" y="1"/>
                    <a:pt x="332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77"/>
            <p:cNvSpPr/>
            <p:nvPr/>
          </p:nvSpPr>
          <p:spPr>
            <a:xfrm>
              <a:off x="6827050" y="3907084"/>
              <a:ext cx="34555" cy="20164"/>
            </a:xfrm>
            <a:custGeom>
              <a:avLst/>
              <a:gdLst/>
              <a:ahLst/>
              <a:cxnLst/>
              <a:rect l="l" t="t" r="r" b="b"/>
              <a:pathLst>
                <a:path w="413" h="241" extrusionOk="0">
                  <a:moveTo>
                    <a:pt x="343" y="0"/>
                  </a:moveTo>
                  <a:cubicBezTo>
                    <a:pt x="217" y="0"/>
                    <a:pt x="63" y="135"/>
                    <a:pt x="23" y="176"/>
                  </a:cubicBezTo>
                  <a:cubicBezTo>
                    <a:pt x="1" y="197"/>
                    <a:pt x="1" y="219"/>
                    <a:pt x="23" y="241"/>
                  </a:cubicBezTo>
                  <a:lnTo>
                    <a:pt x="88" y="241"/>
                  </a:lnTo>
                  <a:cubicBezTo>
                    <a:pt x="153" y="154"/>
                    <a:pt x="283" y="89"/>
                    <a:pt x="348" y="89"/>
                  </a:cubicBezTo>
                  <a:cubicBezTo>
                    <a:pt x="413" y="89"/>
                    <a:pt x="413" y="2"/>
                    <a:pt x="370" y="2"/>
                  </a:cubicBezTo>
                  <a:cubicBezTo>
                    <a:pt x="361" y="1"/>
                    <a:pt x="352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77"/>
            <p:cNvSpPr/>
            <p:nvPr/>
          </p:nvSpPr>
          <p:spPr>
            <a:xfrm>
              <a:off x="6814417" y="3935697"/>
              <a:ext cx="32714" cy="20582"/>
            </a:xfrm>
            <a:custGeom>
              <a:avLst/>
              <a:gdLst/>
              <a:ahLst/>
              <a:cxnLst/>
              <a:rect l="l" t="t" r="r" b="b"/>
              <a:pathLst>
                <a:path w="391" h="246" extrusionOk="0">
                  <a:moveTo>
                    <a:pt x="303" y="0"/>
                  </a:moveTo>
                  <a:cubicBezTo>
                    <a:pt x="181" y="0"/>
                    <a:pt x="41" y="142"/>
                    <a:pt x="22" y="181"/>
                  </a:cubicBezTo>
                  <a:cubicBezTo>
                    <a:pt x="0" y="202"/>
                    <a:pt x="0" y="224"/>
                    <a:pt x="22" y="246"/>
                  </a:cubicBezTo>
                  <a:lnTo>
                    <a:pt x="65" y="246"/>
                  </a:lnTo>
                  <a:cubicBezTo>
                    <a:pt x="152" y="159"/>
                    <a:pt x="282" y="72"/>
                    <a:pt x="325" y="72"/>
                  </a:cubicBezTo>
                  <a:cubicBezTo>
                    <a:pt x="332" y="79"/>
                    <a:pt x="340" y="81"/>
                    <a:pt x="348" y="81"/>
                  </a:cubicBezTo>
                  <a:cubicBezTo>
                    <a:pt x="369" y="81"/>
                    <a:pt x="390" y="66"/>
                    <a:pt x="390" y="51"/>
                  </a:cubicBezTo>
                  <a:cubicBezTo>
                    <a:pt x="390" y="29"/>
                    <a:pt x="369" y="7"/>
                    <a:pt x="347" y="7"/>
                  </a:cubicBezTo>
                  <a:cubicBezTo>
                    <a:pt x="333" y="2"/>
                    <a:pt x="318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77"/>
            <p:cNvSpPr/>
            <p:nvPr/>
          </p:nvSpPr>
          <p:spPr>
            <a:xfrm>
              <a:off x="7600698" y="3953518"/>
              <a:ext cx="31877" cy="24515"/>
            </a:xfrm>
            <a:custGeom>
              <a:avLst/>
              <a:gdLst/>
              <a:ahLst/>
              <a:cxnLst/>
              <a:rect l="l" t="t" r="r" b="b"/>
              <a:pathLst>
                <a:path w="381" h="293" extrusionOk="0">
                  <a:moveTo>
                    <a:pt x="55" y="1"/>
                  </a:moveTo>
                  <a:cubicBezTo>
                    <a:pt x="22" y="1"/>
                    <a:pt x="1" y="76"/>
                    <a:pt x="55" y="76"/>
                  </a:cubicBezTo>
                  <a:cubicBezTo>
                    <a:pt x="142" y="119"/>
                    <a:pt x="293" y="184"/>
                    <a:pt x="293" y="249"/>
                  </a:cubicBezTo>
                  <a:cubicBezTo>
                    <a:pt x="293" y="271"/>
                    <a:pt x="315" y="293"/>
                    <a:pt x="337" y="293"/>
                  </a:cubicBezTo>
                  <a:lnTo>
                    <a:pt x="358" y="271"/>
                  </a:lnTo>
                  <a:cubicBezTo>
                    <a:pt x="380" y="271"/>
                    <a:pt x="380" y="249"/>
                    <a:pt x="380" y="228"/>
                  </a:cubicBezTo>
                  <a:cubicBezTo>
                    <a:pt x="358" y="98"/>
                    <a:pt x="120" y="11"/>
                    <a:pt x="77" y="11"/>
                  </a:cubicBezTo>
                  <a:cubicBezTo>
                    <a:pt x="69" y="4"/>
                    <a:pt x="62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77"/>
            <p:cNvSpPr/>
            <p:nvPr/>
          </p:nvSpPr>
          <p:spPr>
            <a:xfrm>
              <a:off x="7576268" y="3967072"/>
              <a:ext cx="30873" cy="23678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108" y="109"/>
                    <a:pt x="260" y="196"/>
                    <a:pt x="282" y="239"/>
                  </a:cubicBezTo>
                  <a:cubicBezTo>
                    <a:pt x="282" y="261"/>
                    <a:pt x="304" y="283"/>
                    <a:pt x="325" y="283"/>
                  </a:cubicBezTo>
                  <a:cubicBezTo>
                    <a:pt x="347" y="283"/>
                    <a:pt x="369" y="261"/>
                    <a:pt x="347" y="239"/>
                  </a:cubicBezTo>
                  <a:cubicBezTo>
                    <a:pt x="325" y="109"/>
                    <a:pt x="108" y="22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77"/>
            <p:cNvSpPr/>
            <p:nvPr/>
          </p:nvSpPr>
          <p:spPr>
            <a:xfrm>
              <a:off x="7565308" y="3925407"/>
              <a:ext cx="30957" cy="25435"/>
            </a:xfrm>
            <a:custGeom>
              <a:avLst/>
              <a:gdLst/>
              <a:ahLst/>
              <a:cxnLst/>
              <a:rect l="l" t="t" r="r" b="b"/>
              <a:pathLst>
                <a:path w="370" h="304" extrusionOk="0">
                  <a:moveTo>
                    <a:pt x="66" y="0"/>
                  </a:moveTo>
                  <a:cubicBezTo>
                    <a:pt x="44" y="0"/>
                    <a:pt x="1" y="22"/>
                    <a:pt x="1" y="43"/>
                  </a:cubicBezTo>
                  <a:cubicBezTo>
                    <a:pt x="1" y="65"/>
                    <a:pt x="1" y="87"/>
                    <a:pt x="23" y="87"/>
                  </a:cubicBezTo>
                  <a:cubicBezTo>
                    <a:pt x="131" y="130"/>
                    <a:pt x="261" y="195"/>
                    <a:pt x="283" y="260"/>
                  </a:cubicBezTo>
                  <a:cubicBezTo>
                    <a:pt x="283" y="282"/>
                    <a:pt x="304" y="304"/>
                    <a:pt x="326" y="304"/>
                  </a:cubicBezTo>
                  <a:lnTo>
                    <a:pt x="326" y="282"/>
                  </a:lnTo>
                  <a:cubicBezTo>
                    <a:pt x="348" y="282"/>
                    <a:pt x="370" y="260"/>
                    <a:pt x="370" y="239"/>
                  </a:cubicBezTo>
                  <a:cubicBezTo>
                    <a:pt x="326" y="109"/>
                    <a:pt x="109" y="2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77"/>
            <p:cNvSpPr/>
            <p:nvPr/>
          </p:nvSpPr>
          <p:spPr>
            <a:xfrm>
              <a:off x="7532678" y="3927164"/>
              <a:ext cx="30957" cy="23678"/>
            </a:xfrm>
            <a:custGeom>
              <a:avLst/>
              <a:gdLst/>
              <a:ahLst/>
              <a:cxnLst/>
              <a:rect l="l" t="t" r="r" b="b"/>
              <a:pathLst>
                <a:path w="370" h="283" extrusionOk="0">
                  <a:moveTo>
                    <a:pt x="66" y="1"/>
                  </a:moveTo>
                  <a:cubicBezTo>
                    <a:pt x="22" y="1"/>
                    <a:pt x="1" y="66"/>
                    <a:pt x="44" y="88"/>
                  </a:cubicBezTo>
                  <a:cubicBezTo>
                    <a:pt x="131" y="109"/>
                    <a:pt x="261" y="196"/>
                    <a:pt x="283" y="261"/>
                  </a:cubicBezTo>
                  <a:cubicBezTo>
                    <a:pt x="283" y="283"/>
                    <a:pt x="304" y="283"/>
                    <a:pt x="326" y="283"/>
                  </a:cubicBezTo>
                  <a:lnTo>
                    <a:pt x="348" y="283"/>
                  </a:lnTo>
                  <a:cubicBezTo>
                    <a:pt x="369" y="283"/>
                    <a:pt x="369" y="261"/>
                    <a:pt x="369" y="239"/>
                  </a:cubicBezTo>
                  <a:cubicBezTo>
                    <a:pt x="326" y="109"/>
                    <a:pt x="109" y="22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77"/>
            <p:cNvSpPr/>
            <p:nvPr/>
          </p:nvSpPr>
          <p:spPr>
            <a:xfrm>
              <a:off x="7765266" y="3730969"/>
              <a:ext cx="32379" cy="24013"/>
            </a:xfrm>
            <a:custGeom>
              <a:avLst/>
              <a:gdLst/>
              <a:ahLst/>
              <a:cxnLst/>
              <a:rect l="l" t="t" r="r" b="b"/>
              <a:pathLst>
                <a:path w="387" h="287" extrusionOk="0">
                  <a:moveTo>
                    <a:pt x="63" y="1"/>
                  </a:moveTo>
                  <a:cubicBezTo>
                    <a:pt x="14" y="1"/>
                    <a:pt x="1" y="72"/>
                    <a:pt x="39" y="91"/>
                  </a:cubicBezTo>
                  <a:cubicBezTo>
                    <a:pt x="148" y="113"/>
                    <a:pt x="278" y="199"/>
                    <a:pt x="299" y="243"/>
                  </a:cubicBezTo>
                  <a:cubicBezTo>
                    <a:pt x="299" y="264"/>
                    <a:pt x="321" y="286"/>
                    <a:pt x="343" y="286"/>
                  </a:cubicBezTo>
                  <a:cubicBezTo>
                    <a:pt x="364" y="286"/>
                    <a:pt x="386" y="243"/>
                    <a:pt x="386" y="221"/>
                  </a:cubicBezTo>
                  <a:cubicBezTo>
                    <a:pt x="343" y="113"/>
                    <a:pt x="126" y="26"/>
                    <a:pt x="83" y="4"/>
                  </a:cubicBezTo>
                  <a:cubicBezTo>
                    <a:pt x="75" y="2"/>
                    <a:pt x="69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77"/>
            <p:cNvSpPr/>
            <p:nvPr/>
          </p:nvSpPr>
          <p:spPr>
            <a:xfrm>
              <a:off x="7739498" y="3743268"/>
              <a:ext cx="30873" cy="24347"/>
            </a:xfrm>
            <a:custGeom>
              <a:avLst/>
              <a:gdLst/>
              <a:ahLst/>
              <a:cxnLst/>
              <a:rect l="l" t="t" r="r" b="b"/>
              <a:pathLst>
                <a:path w="369" h="291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52"/>
                    <a:pt x="22" y="74"/>
                    <a:pt x="44" y="74"/>
                  </a:cubicBezTo>
                  <a:cubicBezTo>
                    <a:pt x="130" y="117"/>
                    <a:pt x="282" y="182"/>
                    <a:pt x="282" y="248"/>
                  </a:cubicBezTo>
                  <a:cubicBezTo>
                    <a:pt x="304" y="269"/>
                    <a:pt x="304" y="291"/>
                    <a:pt x="326" y="291"/>
                  </a:cubicBezTo>
                  <a:lnTo>
                    <a:pt x="347" y="291"/>
                  </a:lnTo>
                  <a:cubicBezTo>
                    <a:pt x="369" y="269"/>
                    <a:pt x="369" y="248"/>
                    <a:pt x="369" y="226"/>
                  </a:cubicBezTo>
                  <a:cubicBezTo>
                    <a:pt x="347" y="96"/>
                    <a:pt x="109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77"/>
            <p:cNvSpPr/>
            <p:nvPr/>
          </p:nvSpPr>
          <p:spPr>
            <a:xfrm>
              <a:off x="7728621" y="3703359"/>
              <a:ext cx="30873" cy="24347"/>
            </a:xfrm>
            <a:custGeom>
              <a:avLst/>
              <a:gdLst/>
              <a:ahLst/>
              <a:cxnLst/>
              <a:rect l="l" t="t" r="r" b="b"/>
              <a:pathLst>
                <a:path w="369" h="291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52"/>
                    <a:pt x="22" y="74"/>
                    <a:pt x="44" y="74"/>
                  </a:cubicBezTo>
                  <a:cubicBezTo>
                    <a:pt x="130" y="117"/>
                    <a:pt x="282" y="183"/>
                    <a:pt x="282" y="248"/>
                  </a:cubicBezTo>
                  <a:cubicBezTo>
                    <a:pt x="304" y="269"/>
                    <a:pt x="304" y="291"/>
                    <a:pt x="325" y="291"/>
                  </a:cubicBezTo>
                  <a:lnTo>
                    <a:pt x="347" y="291"/>
                  </a:lnTo>
                  <a:cubicBezTo>
                    <a:pt x="369" y="269"/>
                    <a:pt x="369" y="248"/>
                    <a:pt x="369" y="226"/>
                  </a:cubicBezTo>
                  <a:cubicBezTo>
                    <a:pt x="347" y="96"/>
                    <a:pt x="109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77"/>
            <p:cNvSpPr/>
            <p:nvPr/>
          </p:nvSpPr>
          <p:spPr>
            <a:xfrm>
              <a:off x="7697749" y="3704112"/>
              <a:ext cx="30957" cy="23594"/>
            </a:xfrm>
            <a:custGeom>
              <a:avLst/>
              <a:gdLst/>
              <a:ahLst/>
              <a:cxnLst/>
              <a:rect l="l" t="t" r="r" b="b"/>
              <a:pathLst>
                <a:path w="370" h="282" extrusionOk="0">
                  <a:moveTo>
                    <a:pt x="66" y="0"/>
                  </a:moveTo>
                  <a:cubicBezTo>
                    <a:pt x="44" y="0"/>
                    <a:pt x="1" y="22"/>
                    <a:pt x="1" y="43"/>
                  </a:cubicBezTo>
                  <a:cubicBezTo>
                    <a:pt x="1" y="65"/>
                    <a:pt x="1" y="87"/>
                    <a:pt x="22" y="87"/>
                  </a:cubicBezTo>
                  <a:cubicBezTo>
                    <a:pt x="131" y="130"/>
                    <a:pt x="261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8" y="282"/>
                    <a:pt x="369" y="260"/>
                    <a:pt x="369" y="239"/>
                  </a:cubicBezTo>
                  <a:cubicBezTo>
                    <a:pt x="326" y="108"/>
                    <a:pt x="109" y="2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77"/>
            <p:cNvSpPr/>
            <p:nvPr/>
          </p:nvSpPr>
          <p:spPr>
            <a:xfrm>
              <a:off x="7091933" y="3566148"/>
              <a:ext cx="36312" cy="11044"/>
            </a:xfrm>
            <a:custGeom>
              <a:avLst/>
              <a:gdLst/>
              <a:ahLst/>
              <a:cxnLst/>
              <a:rect l="l" t="t" r="r" b="b"/>
              <a:pathLst>
                <a:path w="434" h="132" extrusionOk="0">
                  <a:moveTo>
                    <a:pt x="258" y="1"/>
                  </a:moveTo>
                  <a:cubicBezTo>
                    <a:pt x="165" y="1"/>
                    <a:pt x="71" y="31"/>
                    <a:pt x="44" y="45"/>
                  </a:cubicBezTo>
                  <a:cubicBezTo>
                    <a:pt x="22" y="45"/>
                    <a:pt x="0" y="66"/>
                    <a:pt x="0" y="88"/>
                  </a:cubicBezTo>
                  <a:cubicBezTo>
                    <a:pt x="22" y="110"/>
                    <a:pt x="22" y="131"/>
                    <a:pt x="44" y="131"/>
                  </a:cubicBezTo>
                  <a:lnTo>
                    <a:pt x="65" y="110"/>
                  </a:lnTo>
                  <a:cubicBezTo>
                    <a:pt x="115" y="97"/>
                    <a:pt x="187" y="85"/>
                    <a:pt x="251" y="85"/>
                  </a:cubicBezTo>
                  <a:cubicBezTo>
                    <a:pt x="298" y="85"/>
                    <a:pt x="341" y="91"/>
                    <a:pt x="369" y="110"/>
                  </a:cubicBezTo>
                  <a:cubicBezTo>
                    <a:pt x="369" y="121"/>
                    <a:pt x="380" y="126"/>
                    <a:pt x="391" y="126"/>
                  </a:cubicBezTo>
                  <a:cubicBezTo>
                    <a:pt x="401" y="126"/>
                    <a:pt x="412" y="121"/>
                    <a:pt x="412" y="110"/>
                  </a:cubicBezTo>
                  <a:cubicBezTo>
                    <a:pt x="434" y="88"/>
                    <a:pt x="434" y="66"/>
                    <a:pt x="412" y="45"/>
                  </a:cubicBezTo>
                  <a:cubicBezTo>
                    <a:pt x="371" y="12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77"/>
            <p:cNvSpPr/>
            <p:nvPr/>
          </p:nvSpPr>
          <p:spPr>
            <a:xfrm>
              <a:off x="7133598" y="3535360"/>
              <a:ext cx="36395" cy="10960"/>
            </a:xfrm>
            <a:custGeom>
              <a:avLst/>
              <a:gdLst/>
              <a:ahLst/>
              <a:cxnLst/>
              <a:rect l="l" t="t" r="r" b="b"/>
              <a:pathLst>
                <a:path w="435" h="131" extrusionOk="0">
                  <a:moveTo>
                    <a:pt x="274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23" y="44"/>
                    <a:pt x="1" y="66"/>
                    <a:pt x="23" y="88"/>
                  </a:cubicBezTo>
                  <a:cubicBezTo>
                    <a:pt x="23" y="109"/>
                    <a:pt x="44" y="131"/>
                    <a:pt x="66" y="131"/>
                  </a:cubicBezTo>
                  <a:lnTo>
                    <a:pt x="66" y="88"/>
                  </a:lnTo>
                  <a:cubicBezTo>
                    <a:pt x="138" y="88"/>
                    <a:pt x="230" y="78"/>
                    <a:pt x="296" y="78"/>
                  </a:cubicBezTo>
                  <a:cubicBezTo>
                    <a:pt x="329" y="78"/>
                    <a:pt x="355" y="80"/>
                    <a:pt x="370" y="88"/>
                  </a:cubicBezTo>
                  <a:cubicBezTo>
                    <a:pt x="380" y="98"/>
                    <a:pt x="391" y="104"/>
                    <a:pt x="402" y="104"/>
                  </a:cubicBezTo>
                  <a:cubicBezTo>
                    <a:pt x="413" y="104"/>
                    <a:pt x="424" y="98"/>
                    <a:pt x="435" y="88"/>
                  </a:cubicBezTo>
                  <a:cubicBezTo>
                    <a:pt x="435" y="88"/>
                    <a:pt x="435" y="44"/>
                    <a:pt x="435" y="44"/>
                  </a:cubicBezTo>
                  <a:cubicBezTo>
                    <a:pt x="394" y="11"/>
                    <a:pt x="334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77"/>
            <p:cNvSpPr/>
            <p:nvPr/>
          </p:nvSpPr>
          <p:spPr>
            <a:xfrm>
              <a:off x="7159032" y="3571085"/>
              <a:ext cx="37650" cy="10124"/>
            </a:xfrm>
            <a:custGeom>
              <a:avLst/>
              <a:gdLst/>
              <a:ahLst/>
              <a:cxnLst/>
              <a:rect l="l" t="t" r="r" b="b"/>
              <a:pathLst>
                <a:path w="450" h="121" extrusionOk="0">
                  <a:moveTo>
                    <a:pt x="278" y="0"/>
                  </a:moveTo>
                  <a:cubicBezTo>
                    <a:pt x="176" y="0"/>
                    <a:pt x="66" y="29"/>
                    <a:pt x="22" y="29"/>
                  </a:cubicBezTo>
                  <a:cubicBezTo>
                    <a:pt x="1" y="51"/>
                    <a:pt x="1" y="72"/>
                    <a:pt x="1" y="94"/>
                  </a:cubicBezTo>
                  <a:cubicBezTo>
                    <a:pt x="1" y="116"/>
                    <a:pt x="22" y="116"/>
                    <a:pt x="44" y="116"/>
                  </a:cubicBezTo>
                  <a:lnTo>
                    <a:pt x="66" y="116"/>
                  </a:lnTo>
                  <a:cubicBezTo>
                    <a:pt x="116" y="103"/>
                    <a:pt x="187" y="91"/>
                    <a:pt x="247" y="91"/>
                  </a:cubicBezTo>
                  <a:cubicBezTo>
                    <a:pt x="291" y="91"/>
                    <a:pt x="329" y="97"/>
                    <a:pt x="347" y="116"/>
                  </a:cubicBezTo>
                  <a:cubicBezTo>
                    <a:pt x="353" y="119"/>
                    <a:pt x="360" y="120"/>
                    <a:pt x="366" y="120"/>
                  </a:cubicBezTo>
                  <a:cubicBezTo>
                    <a:pt x="407" y="120"/>
                    <a:pt x="450" y="67"/>
                    <a:pt x="412" y="29"/>
                  </a:cubicBezTo>
                  <a:cubicBezTo>
                    <a:pt x="376" y="7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77"/>
            <p:cNvSpPr/>
            <p:nvPr/>
          </p:nvSpPr>
          <p:spPr>
            <a:xfrm>
              <a:off x="7209816" y="3535360"/>
              <a:ext cx="38152" cy="10960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73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1" y="44"/>
                    <a:pt x="1" y="109"/>
                    <a:pt x="44" y="131"/>
                  </a:cubicBezTo>
                  <a:lnTo>
                    <a:pt x="66" y="88"/>
                  </a:lnTo>
                  <a:cubicBezTo>
                    <a:pt x="123" y="88"/>
                    <a:pt x="220" y="78"/>
                    <a:pt x="290" y="78"/>
                  </a:cubicBezTo>
                  <a:cubicBezTo>
                    <a:pt x="326" y="78"/>
                    <a:pt x="355" y="80"/>
                    <a:pt x="369" y="88"/>
                  </a:cubicBezTo>
                  <a:cubicBezTo>
                    <a:pt x="380" y="98"/>
                    <a:pt x="391" y="104"/>
                    <a:pt x="402" y="104"/>
                  </a:cubicBezTo>
                  <a:cubicBezTo>
                    <a:pt x="413" y="104"/>
                    <a:pt x="423" y="98"/>
                    <a:pt x="434" y="88"/>
                  </a:cubicBezTo>
                  <a:cubicBezTo>
                    <a:pt x="456" y="88"/>
                    <a:pt x="456" y="44"/>
                    <a:pt x="434" y="44"/>
                  </a:cubicBezTo>
                  <a:cubicBezTo>
                    <a:pt x="393" y="11"/>
                    <a:pt x="334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77"/>
            <p:cNvSpPr/>
            <p:nvPr/>
          </p:nvSpPr>
          <p:spPr>
            <a:xfrm>
              <a:off x="7224374" y="3571085"/>
              <a:ext cx="37650" cy="10124"/>
            </a:xfrm>
            <a:custGeom>
              <a:avLst/>
              <a:gdLst/>
              <a:ahLst/>
              <a:cxnLst/>
              <a:rect l="l" t="t" r="r" b="b"/>
              <a:pathLst>
                <a:path w="450" h="121" extrusionOk="0">
                  <a:moveTo>
                    <a:pt x="278" y="0"/>
                  </a:moveTo>
                  <a:cubicBezTo>
                    <a:pt x="178" y="0"/>
                    <a:pt x="72" y="29"/>
                    <a:pt x="43" y="29"/>
                  </a:cubicBezTo>
                  <a:cubicBezTo>
                    <a:pt x="0" y="51"/>
                    <a:pt x="0" y="72"/>
                    <a:pt x="0" y="94"/>
                  </a:cubicBezTo>
                  <a:cubicBezTo>
                    <a:pt x="0" y="116"/>
                    <a:pt x="22" y="116"/>
                    <a:pt x="43" y="116"/>
                  </a:cubicBezTo>
                  <a:lnTo>
                    <a:pt x="65" y="116"/>
                  </a:lnTo>
                  <a:cubicBezTo>
                    <a:pt x="115" y="103"/>
                    <a:pt x="187" y="91"/>
                    <a:pt x="251" y="91"/>
                  </a:cubicBezTo>
                  <a:cubicBezTo>
                    <a:pt x="298" y="91"/>
                    <a:pt x="341" y="97"/>
                    <a:pt x="369" y="116"/>
                  </a:cubicBezTo>
                  <a:cubicBezTo>
                    <a:pt x="375" y="119"/>
                    <a:pt x="380" y="120"/>
                    <a:pt x="386" y="120"/>
                  </a:cubicBezTo>
                  <a:cubicBezTo>
                    <a:pt x="422" y="120"/>
                    <a:pt x="449" y="67"/>
                    <a:pt x="412" y="29"/>
                  </a:cubicBezTo>
                  <a:cubicBezTo>
                    <a:pt x="376" y="7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77"/>
            <p:cNvSpPr/>
            <p:nvPr/>
          </p:nvSpPr>
          <p:spPr>
            <a:xfrm>
              <a:off x="7276915" y="3556527"/>
              <a:ext cx="37901" cy="9789"/>
            </a:xfrm>
            <a:custGeom>
              <a:avLst/>
              <a:gdLst/>
              <a:ahLst/>
              <a:cxnLst/>
              <a:rect l="l" t="t" r="r" b="b"/>
              <a:pathLst>
                <a:path w="453" h="117" extrusionOk="0">
                  <a:moveTo>
                    <a:pt x="295" y="1"/>
                  </a:moveTo>
                  <a:cubicBezTo>
                    <a:pt x="189" y="1"/>
                    <a:pt x="73" y="30"/>
                    <a:pt x="44" y="30"/>
                  </a:cubicBezTo>
                  <a:cubicBezTo>
                    <a:pt x="22" y="51"/>
                    <a:pt x="1" y="73"/>
                    <a:pt x="22" y="95"/>
                  </a:cubicBezTo>
                  <a:cubicBezTo>
                    <a:pt x="22" y="116"/>
                    <a:pt x="44" y="116"/>
                    <a:pt x="66" y="116"/>
                  </a:cubicBezTo>
                  <a:lnTo>
                    <a:pt x="66" y="95"/>
                  </a:lnTo>
                  <a:cubicBezTo>
                    <a:pt x="138" y="95"/>
                    <a:pt x="230" y="85"/>
                    <a:pt x="295" y="85"/>
                  </a:cubicBezTo>
                  <a:cubicBezTo>
                    <a:pt x="328" y="85"/>
                    <a:pt x="355" y="87"/>
                    <a:pt x="369" y="95"/>
                  </a:cubicBezTo>
                  <a:cubicBezTo>
                    <a:pt x="377" y="99"/>
                    <a:pt x="385" y="100"/>
                    <a:pt x="393" y="100"/>
                  </a:cubicBezTo>
                  <a:cubicBezTo>
                    <a:pt x="426" y="100"/>
                    <a:pt x="452" y="65"/>
                    <a:pt x="434" y="30"/>
                  </a:cubicBezTo>
                  <a:cubicBezTo>
                    <a:pt x="398" y="8"/>
                    <a:pt x="348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77"/>
            <p:cNvSpPr/>
            <p:nvPr/>
          </p:nvSpPr>
          <p:spPr>
            <a:xfrm>
              <a:off x="7313728" y="3538120"/>
              <a:ext cx="37650" cy="10040"/>
            </a:xfrm>
            <a:custGeom>
              <a:avLst/>
              <a:gdLst/>
              <a:ahLst/>
              <a:cxnLst/>
              <a:rect l="l" t="t" r="r" b="b"/>
              <a:pathLst>
                <a:path w="450" h="120" extrusionOk="0">
                  <a:moveTo>
                    <a:pt x="227" y="0"/>
                  </a:moveTo>
                  <a:cubicBezTo>
                    <a:pt x="152" y="0"/>
                    <a:pt x="81" y="11"/>
                    <a:pt x="59" y="11"/>
                  </a:cubicBezTo>
                  <a:cubicBezTo>
                    <a:pt x="0" y="11"/>
                    <a:pt x="13" y="101"/>
                    <a:pt x="48" y="101"/>
                  </a:cubicBezTo>
                  <a:cubicBezTo>
                    <a:pt x="52" y="101"/>
                    <a:pt x="55" y="100"/>
                    <a:pt x="59" y="98"/>
                  </a:cubicBezTo>
                  <a:cubicBezTo>
                    <a:pt x="104" y="89"/>
                    <a:pt x="157" y="84"/>
                    <a:pt x="206" y="84"/>
                  </a:cubicBezTo>
                  <a:cubicBezTo>
                    <a:pt x="275" y="84"/>
                    <a:pt x="338" y="94"/>
                    <a:pt x="363" y="120"/>
                  </a:cubicBezTo>
                  <a:lnTo>
                    <a:pt x="385" y="120"/>
                  </a:lnTo>
                  <a:cubicBezTo>
                    <a:pt x="428" y="120"/>
                    <a:pt x="450" y="76"/>
                    <a:pt x="428" y="55"/>
                  </a:cubicBezTo>
                  <a:cubicBezTo>
                    <a:pt x="385" y="11"/>
                    <a:pt x="303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77"/>
            <p:cNvSpPr/>
            <p:nvPr/>
          </p:nvSpPr>
          <p:spPr>
            <a:xfrm>
              <a:off x="7262441" y="3513607"/>
              <a:ext cx="34555" cy="18240"/>
            </a:xfrm>
            <a:custGeom>
              <a:avLst/>
              <a:gdLst/>
              <a:ahLst/>
              <a:cxnLst/>
              <a:rect l="l" t="t" r="r" b="b"/>
              <a:pathLst>
                <a:path w="413" h="218" extrusionOk="0">
                  <a:moveTo>
                    <a:pt x="65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0" y="66"/>
                    <a:pt x="22" y="87"/>
                    <a:pt x="44" y="87"/>
                  </a:cubicBezTo>
                  <a:cubicBezTo>
                    <a:pt x="130" y="109"/>
                    <a:pt x="282" y="152"/>
                    <a:pt x="326" y="196"/>
                  </a:cubicBezTo>
                  <a:cubicBezTo>
                    <a:pt x="326" y="217"/>
                    <a:pt x="347" y="217"/>
                    <a:pt x="369" y="217"/>
                  </a:cubicBezTo>
                  <a:lnTo>
                    <a:pt x="391" y="217"/>
                  </a:lnTo>
                  <a:cubicBezTo>
                    <a:pt x="412" y="196"/>
                    <a:pt x="412" y="174"/>
                    <a:pt x="412" y="152"/>
                  </a:cubicBezTo>
                  <a:cubicBezTo>
                    <a:pt x="347" y="44"/>
                    <a:pt x="109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77"/>
            <p:cNvSpPr/>
            <p:nvPr/>
          </p:nvSpPr>
          <p:spPr>
            <a:xfrm>
              <a:off x="7169908" y="3509423"/>
              <a:ext cx="36395" cy="9705"/>
            </a:xfrm>
            <a:custGeom>
              <a:avLst/>
              <a:gdLst/>
              <a:ahLst/>
              <a:cxnLst/>
              <a:rect l="l" t="t" r="r" b="b"/>
              <a:pathLst>
                <a:path w="435" h="116" extrusionOk="0">
                  <a:moveTo>
                    <a:pt x="288" y="0"/>
                  </a:moveTo>
                  <a:cubicBezTo>
                    <a:pt x="188" y="0"/>
                    <a:pt x="73" y="29"/>
                    <a:pt x="44" y="29"/>
                  </a:cubicBezTo>
                  <a:cubicBezTo>
                    <a:pt x="22" y="51"/>
                    <a:pt x="1" y="72"/>
                    <a:pt x="22" y="94"/>
                  </a:cubicBezTo>
                  <a:cubicBezTo>
                    <a:pt x="22" y="116"/>
                    <a:pt x="44" y="116"/>
                    <a:pt x="66" y="116"/>
                  </a:cubicBezTo>
                  <a:cubicBezTo>
                    <a:pt x="127" y="100"/>
                    <a:pt x="221" y="85"/>
                    <a:pt x="294" y="85"/>
                  </a:cubicBezTo>
                  <a:cubicBezTo>
                    <a:pt x="324" y="85"/>
                    <a:pt x="350" y="88"/>
                    <a:pt x="369" y="94"/>
                  </a:cubicBezTo>
                  <a:cubicBezTo>
                    <a:pt x="369" y="105"/>
                    <a:pt x="380" y="110"/>
                    <a:pt x="391" y="110"/>
                  </a:cubicBezTo>
                  <a:cubicBezTo>
                    <a:pt x="402" y="110"/>
                    <a:pt x="413" y="105"/>
                    <a:pt x="413" y="94"/>
                  </a:cubicBezTo>
                  <a:cubicBezTo>
                    <a:pt x="434" y="72"/>
                    <a:pt x="434" y="51"/>
                    <a:pt x="413" y="29"/>
                  </a:cubicBezTo>
                  <a:cubicBezTo>
                    <a:pt x="384" y="7"/>
                    <a:pt x="33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77"/>
            <p:cNvSpPr/>
            <p:nvPr/>
          </p:nvSpPr>
          <p:spPr>
            <a:xfrm>
              <a:off x="7077375" y="3535360"/>
              <a:ext cx="39491" cy="10960"/>
            </a:xfrm>
            <a:custGeom>
              <a:avLst/>
              <a:gdLst/>
              <a:ahLst/>
              <a:cxnLst/>
              <a:rect l="l" t="t" r="r" b="b"/>
              <a:pathLst>
                <a:path w="472" h="131" extrusionOk="0">
                  <a:moveTo>
                    <a:pt x="274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23" y="44"/>
                    <a:pt x="1" y="88"/>
                    <a:pt x="23" y="109"/>
                  </a:cubicBezTo>
                  <a:cubicBezTo>
                    <a:pt x="23" y="109"/>
                    <a:pt x="44" y="131"/>
                    <a:pt x="66" y="131"/>
                  </a:cubicBezTo>
                  <a:cubicBezTo>
                    <a:pt x="141" y="116"/>
                    <a:pt x="236" y="91"/>
                    <a:pt x="302" y="91"/>
                  </a:cubicBezTo>
                  <a:cubicBezTo>
                    <a:pt x="332" y="91"/>
                    <a:pt x="356" y="96"/>
                    <a:pt x="369" y="109"/>
                  </a:cubicBezTo>
                  <a:cubicBezTo>
                    <a:pt x="376" y="112"/>
                    <a:pt x="382" y="114"/>
                    <a:pt x="389" y="114"/>
                  </a:cubicBezTo>
                  <a:cubicBezTo>
                    <a:pt x="429" y="114"/>
                    <a:pt x="472" y="63"/>
                    <a:pt x="435" y="44"/>
                  </a:cubicBezTo>
                  <a:cubicBezTo>
                    <a:pt x="394" y="11"/>
                    <a:pt x="334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77"/>
            <p:cNvSpPr/>
            <p:nvPr/>
          </p:nvSpPr>
          <p:spPr>
            <a:xfrm>
              <a:off x="7041148" y="3563555"/>
              <a:ext cx="37567" cy="15478"/>
            </a:xfrm>
            <a:custGeom>
              <a:avLst/>
              <a:gdLst/>
              <a:ahLst/>
              <a:cxnLst/>
              <a:rect l="l" t="t" r="r" b="b"/>
              <a:pathLst>
                <a:path w="449" h="185" extrusionOk="0">
                  <a:moveTo>
                    <a:pt x="322" y="1"/>
                  </a:moveTo>
                  <a:cubicBezTo>
                    <a:pt x="201" y="1"/>
                    <a:pt x="58" y="79"/>
                    <a:pt x="22" y="97"/>
                  </a:cubicBezTo>
                  <a:cubicBezTo>
                    <a:pt x="0" y="119"/>
                    <a:pt x="0" y="141"/>
                    <a:pt x="0" y="162"/>
                  </a:cubicBezTo>
                  <a:cubicBezTo>
                    <a:pt x="0" y="184"/>
                    <a:pt x="22" y="184"/>
                    <a:pt x="44" y="184"/>
                  </a:cubicBezTo>
                  <a:lnTo>
                    <a:pt x="65" y="184"/>
                  </a:lnTo>
                  <a:cubicBezTo>
                    <a:pt x="132" y="134"/>
                    <a:pt x="239" y="83"/>
                    <a:pt x="303" y="83"/>
                  </a:cubicBezTo>
                  <a:cubicBezTo>
                    <a:pt x="322" y="83"/>
                    <a:pt x="337" y="88"/>
                    <a:pt x="347" y="97"/>
                  </a:cubicBezTo>
                  <a:cubicBezTo>
                    <a:pt x="354" y="100"/>
                    <a:pt x="361" y="101"/>
                    <a:pt x="368" y="101"/>
                  </a:cubicBezTo>
                  <a:cubicBezTo>
                    <a:pt x="420" y="101"/>
                    <a:pt x="448" y="30"/>
                    <a:pt x="391" y="11"/>
                  </a:cubicBezTo>
                  <a:cubicBezTo>
                    <a:pt x="369" y="4"/>
                    <a:pt x="34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6" name="Google Shape;2796;p77"/>
          <p:cNvGrpSpPr/>
          <p:nvPr/>
        </p:nvGrpSpPr>
        <p:grpSpPr>
          <a:xfrm>
            <a:off x="9065990" y="5396961"/>
            <a:ext cx="1819036" cy="1459271"/>
            <a:chOff x="1139525" y="2940086"/>
            <a:chExt cx="1740753" cy="1248963"/>
          </a:xfrm>
        </p:grpSpPr>
        <p:sp>
          <p:nvSpPr>
            <p:cNvPr id="2797" name="Google Shape;2797;p77"/>
            <p:cNvSpPr/>
            <p:nvPr/>
          </p:nvSpPr>
          <p:spPr>
            <a:xfrm>
              <a:off x="1139525" y="3736830"/>
              <a:ext cx="302374" cy="288737"/>
            </a:xfrm>
            <a:custGeom>
              <a:avLst/>
              <a:gdLst/>
              <a:ahLst/>
              <a:cxnLst/>
              <a:rect l="l" t="t" r="r" b="b"/>
              <a:pathLst>
                <a:path w="3614" h="3451" extrusionOk="0">
                  <a:moveTo>
                    <a:pt x="2270" y="0"/>
                  </a:moveTo>
                  <a:cubicBezTo>
                    <a:pt x="1668" y="0"/>
                    <a:pt x="967" y="258"/>
                    <a:pt x="639" y="847"/>
                  </a:cubicBezTo>
                  <a:cubicBezTo>
                    <a:pt x="1" y="2011"/>
                    <a:pt x="175" y="3450"/>
                    <a:pt x="571" y="3450"/>
                  </a:cubicBezTo>
                  <a:cubicBezTo>
                    <a:pt x="632" y="3450"/>
                    <a:pt x="699" y="3416"/>
                    <a:pt x="769" y="3340"/>
                  </a:cubicBezTo>
                  <a:cubicBezTo>
                    <a:pt x="1289" y="2755"/>
                    <a:pt x="3132" y="1064"/>
                    <a:pt x="3132" y="1064"/>
                  </a:cubicBezTo>
                  <a:cubicBezTo>
                    <a:pt x="3614" y="402"/>
                    <a:pt x="3020" y="0"/>
                    <a:pt x="2270" y="0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77"/>
            <p:cNvSpPr/>
            <p:nvPr/>
          </p:nvSpPr>
          <p:spPr>
            <a:xfrm>
              <a:off x="1229214" y="2945608"/>
              <a:ext cx="1331568" cy="894908"/>
            </a:xfrm>
            <a:custGeom>
              <a:avLst/>
              <a:gdLst/>
              <a:ahLst/>
              <a:cxnLst/>
              <a:rect l="l" t="t" r="r" b="b"/>
              <a:pathLst>
                <a:path w="15915" h="10696" extrusionOk="0">
                  <a:moveTo>
                    <a:pt x="9568" y="0"/>
                  </a:moveTo>
                  <a:cubicBezTo>
                    <a:pt x="9506" y="0"/>
                    <a:pt x="9446" y="9"/>
                    <a:pt x="9388" y="27"/>
                  </a:cubicBezTo>
                  <a:cubicBezTo>
                    <a:pt x="8803" y="222"/>
                    <a:pt x="9518" y="1480"/>
                    <a:pt x="9518" y="1480"/>
                  </a:cubicBezTo>
                  <a:cubicBezTo>
                    <a:pt x="9518" y="1480"/>
                    <a:pt x="8049" y="29"/>
                    <a:pt x="7616" y="29"/>
                  </a:cubicBezTo>
                  <a:cubicBezTo>
                    <a:pt x="7588" y="29"/>
                    <a:pt x="7564" y="36"/>
                    <a:pt x="7545" y="49"/>
                  </a:cubicBezTo>
                  <a:cubicBezTo>
                    <a:pt x="7133" y="374"/>
                    <a:pt x="7784" y="1610"/>
                    <a:pt x="7784" y="1610"/>
                  </a:cubicBezTo>
                  <a:cubicBezTo>
                    <a:pt x="7784" y="1610"/>
                    <a:pt x="6556" y="180"/>
                    <a:pt x="5789" y="180"/>
                  </a:cubicBezTo>
                  <a:cubicBezTo>
                    <a:pt x="5685" y="180"/>
                    <a:pt x="5590" y="206"/>
                    <a:pt x="5507" y="266"/>
                  </a:cubicBezTo>
                  <a:cubicBezTo>
                    <a:pt x="4944" y="656"/>
                    <a:pt x="5507" y="1848"/>
                    <a:pt x="5507" y="1848"/>
                  </a:cubicBezTo>
                  <a:cubicBezTo>
                    <a:pt x="5507" y="1848"/>
                    <a:pt x="4490" y="1105"/>
                    <a:pt x="3961" y="1105"/>
                  </a:cubicBezTo>
                  <a:cubicBezTo>
                    <a:pt x="3933" y="1105"/>
                    <a:pt x="3906" y="1107"/>
                    <a:pt x="3881" y="1111"/>
                  </a:cubicBezTo>
                  <a:cubicBezTo>
                    <a:pt x="3079" y="1263"/>
                    <a:pt x="4358" y="2911"/>
                    <a:pt x="4358" y="2911"/>
                  </a:cubicBezTo>
                  <a:cubicBezTo>
                    <a:pt x="4358" y="2911"/>
                    <a:pt x="3256" y="2239"/>
                    <a:pt x="2734" y="2239"/>
                  </a:cubicBezTo>
                  <a:cubicBezTo>
                    <a:pt x="2594" y="2239"/>
                    <a:pt x="2495" y="2288"/>
                    <a:pt x="2472" y="2412"/>
                  </a:cubicBezTo>
                  <a:cubicBezTo>
                    <a:pt x="2385" y="2998"/>
                    <a:pt x="3079" y="4212"/>
                    <a:pt x="3079" y="4212"/>
                  </a:cubicBezTo>
                  <a:cubicBezTo>
                    <a:pt x="3079" y="4212"/>
                    <a:pt x="2179" y="3626"/>
                    <a:pt x="1736" y="3626"/>
                  </a:cubicBezTo>
                  <a:cubicBezTo>
                    <a:pt x="1633" y="3626"/>
                    <a:pt x="1555" y="3657"/>
                    <a:pt x="1518" y="3735"/>
                  </a:cubicBezTo>
                  <a:cubicBezTo>
                    <a:pt x="1345" y="4147"/>
                    <a:pt x="2429" y="5512"/>
                    <a:pt x="2429" y="5512"/>
                  </a:cubicBezTo>
                  <a:cubicBezTo>
                    <a:pt x="2429" y="5512"/>
                    <a:pt x="1677" y="5158"/>
                    <a:pt x="1246" y="5158"/>
                  </a:cubicBezTo>
                  <a:cubicBezTo>
                    <a:pt x="1056" y="5158"/>
                    <a:pt x="928" y="5227"/>
                    <a:pt x="954" y="5426"/>
                  </a:cubicBezTo>
                  <a:cubicBezTo>
                    <a:pt x="1063" y="5903"/>
                    <a:pt x="1301" y="6336"/>
                    <a:pt x="1627" y="6705"/>
                  </a:cubicBezTo>
                  <a:cubicBezTo>
                    <a:pt x="1627" y="6705"/>
                    <a:pt x="1159" y="6518"/>
                    <a:pt x="792" y="6518"/>
                  </a:cubicBezTo>
                  <a:cubicBezTo>
                    <a:pt x="629" y="6518"/>
                    <a:pt x="486" y="6555"/>
                    <a:pt x="412" y="6662"/>
                  </a:cubicBezTo>
                  <a:cubicBezTo>
                    <a:pt x="152" y="7030"/>
                    <a:pt x="976" y="8266"/>
                    <a:pt x="976" y="8266"/>
                  </a:cubicBezTo>
                  <a:cubicBezTo>
                    <a:pt x="976" y="8266"/>
                    <a:pt x="509" y="7909"/>
                    <a:pt x="250" y="7909"/>
                  </a:cubicBezTo>
                  <a:cubicBezTo>
                    <a:pt x="166" y="7909"/>
                    <a:pt x="103" y="7947"/>
                    <a:pt x="87" y="8049"/>
                  </a:cubicBezTo>
                  <a:cubicBezTo>
                    <a:pt x="1" y="8439"/>
                    <a:pt x="759" y="9437"/>
                    <a:pt x="759" y="9437"/>
                  </a:cubicBezTo>
                  <a:cubicBezTo>
                    <a:pt x="759" y="9437"/>
                    <a:pt x="2684" y="10695"/>
                    <a:pt x="6438" y="10695"/>
                  </a:cubicBezTo>
                  <a:cubicBezTo>
                    <a:pt x="7279" y="10695"/>
                    <a:pt x="8212" y="10632"/>
                    <a:pt x="9236" y="10477"/>
                  </a:cubicBezTo>
                  <a:cubicBezTo>
                    <a:pt x="14830" y="9610"/>
                    <a:pt x="15871" y="7420"/>
                    <a:pt x="15892" y="5577"/>
                  </a:cubicBezTo>
                  <a:cubicBezTo>
                    <a:pt x="15914" y="3128"/>
                    <a:pt x="12879" y="92"/>
                    <a:pt x="11339" y="6"/>
                  </a:cubicBezTo>
                  <a:cubicBezTo>
                    <a:pt x="11336" y="5"/>
                    <a:pt x="11333" y="5"/>
                    <a:pt x="11330" y="5"/>
                  </a:cubicBezTo>
                  <a:cubicBezTo>
                    <a:pt x="10892" y="5"/>
                    <a:pt x="11426" y="1480"/>
                    <a:pt x="11426" y="1480"/>
                  </a:cubicBezTo>
                  <a:cubicBezTo>
                    <a:pt x="11426" y="1480"/>
                    <a:pt x="10377" y="0"/>
                    <a:pt x="9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77"/>
            <p:cNvSpPr/>
            <p:nvPr/>
          </p:nvSpPr>
          <p:spPr>
            <a:xfrm>
              <a:off x="1216497" y="2940086"/>
              <a:ext cx="1300695" cy="803710"/>
            </a:xfrm>
            <a:custGeom>
              <a:avLst/>
              <a:gdLst/>
              <a:ahLst/>
              <a:cxnLst/>
              <a:rect l="l" t="t" r="r" b="b"/>
              <a:pathLst>
                <a:path w="15546" h="9606" extrusionOk="0">
                  <a:moveTo>
                    <a:pt x="9678" y="0"/>
                  </a:moveTo>
                  <a:cubicBezTo>
                    <a:pt x="9567" y="0"/>
                    <a:pt x="9462" y="29"/>
                    <a:pt x="9367" y="93"/>
                  </a:cubicBezTo>
                  <a:cubicBezTo>
                    <a:pt x="9063" y="310"/>
                    <a:pt x="9302" y="917"/>
                    <a:pt x="9497" y="1264"/>
                  </a:cubicBezTo>
                  <a:cubicBezTo>
                    <a:pt x="9063" y="871"/>
                    <a:pt x="8155" y="44"/>
                    <a:pt x="7733" y="44"/>
                  </a:cubicBezTo>
                  <a:cubicBezTo>
                    <a:pt x="7713" y="44"/>
                    <a:pt x="7694" y="46"/>
                    <a:pt x="7676" y="50"/>
                  </a:cubicBezTo>
                  <a:cubicBezTo>
                    <a:pt x="7589" y="50"/>
                    <a:pt x="7546" y="115"/>
                    <a:pt x="7502" y="180"/>
                  </a:cubicBezTo>
                  <a:cubicBezTo>
                    <a:pt x="7350" y="592"/>
                    <a:pt x="7611" y="1156"/>
                    <a:pt x="7784" y="1459"/>
                  </a:cubicBezTo>
                  <a:cubicBezTo>
                    <a:pt x="7589" y="1307"/>
                    <a:pt x="7307" y="1091"/>
                    <a:pt x="7004" y="874"/>
                  </a:cubicBezTo>
                  <a:cubicBezTo>
                    <a:pt x="6391" y="447"/>
                    <a:pt x="5969" y="226"/>
                    <a:pt x="5724" y="226"/>
                  </a:cubicBezTo>
                  <a:cubicBezTo>
                    <a:pt x="5683" y="226"/>
                    <a:pt x="5647" y="233"/>
                    <a:pt x="5616" y="245"/>
                  </a:cubicBezTo>
                  <a:cubicBezTo>
                    <a:pt x="5551" y="288"/>
                    <a:pt x="5486" y="353"/>
                    <a:pt x="5486" y="440"/>
                  </a:cubicBezTo>
                  <a:cubicBezTo>
                    <a:pt x="5443" y="895"/>
                    <a:pt x="5486" y="1351"/>
                    <a:pt x="5616" y="1784"/>
                  </a:cubicBezTo>
                  <a:cubicBezTo>
                    <a:pt x="5342" y="1608"/>
                    <a:pt x="4625" y="1184"/>
                    <a:pt x="4153" y="1184"/>
                  </a:cubicBezTo>
                  <a:cubicBezTo>
                    <a:pt x="4103" y="1184"/>
                    <a:pt x="4055" y="1189"/>
                    <a:pt x="4012" y="1199"/>
                  </a:cubicBezTo>
                  <a:cubicBezTo>
                    <a:pt x="3903" y="1221"/>
                    <a:pt x="3817" y="1286"/>
                    <a:pt x="3773" y="1372"/>
                  </a:cubicBezTo>
                  <a:cubicBezTo>
                    <a:pt x="3535" y="1763"/>
                    <a:pt x="3990" y="2391"/>
                    <a:pt x="4272" y="2717"/>
                  </a:cubicBezTo>
                  <a:cubicBezTo>
                    <a:pt x="3949" y="2527"/>
                    <a:pt x="3376" y="2220"/>
                    <a:pt x="3006" y="2220"/>
                  </a:cubicBezTo>
                  <a:cubicBezTo>
                    <a:pt x="2954" y="2220"/>
                    <a:pt x="2906" y="2226"/>
                    <a:pt x="2863" y="2240"/>
                  </a:cubicBezTo>
                  <a:cubicBezTo>
                    <a:pt x="2776" y="2261"/>
                    <a:pt x="2689" y="2326"/>
                    <a:pt x="2667" y="2413"/>
                  </a:cubicBezTo>
                  <a:cubicBezTo>
                    <a:pt x="2451" y="2890"/>
                    <a:pt x="2884" y="3757"/>
                    <a:pt x="3079" y="4104"/>
                  </a:cubicBezTo>
                  <a:cubicBezTo>
                    <a:pt x="2821" y="3945"/>
                    <a:pt x="2254" y="3641"/>
                    <a:pt x="1910" y="3641"/>
                  </a:cubicBezTo>
                  <a:cubicBezTo>
                    <a:pt x="1879" y="3641"/>
                    <a:pt x="1849" y="3643"/>
                    <a:pt x="1822" y="3649"/>
                  </a:cubicBezTo>
                  <a:cubicBezTo>
                    <a:pt x="1757" y="3671"/>
                    <a:pt x="1692" y="3714"/>
                    <a:pt x="1648" y="3779"/>
                  </a:cubicBezTo>
                  <a:cubicBezTo>
                    <a:pt x="1432" y="4126"/>
                    <a:pt x="2169" y="5080"/>
                    <a:pt x="2472" y="5448"/>
                  </a:cubicBezTo>
                  <a:cubicBezTo>
                    <a:pt x="2218" y="5347"/>
                    <a:pt x="1777" y="5191"/>
                    <a:pt x="1462" y="5191"/>
                  </a:cubicBezTo>
                  <a:cubicBezTo>
                    <a:pt x="1375" y="5191"/>
                    <a:pt x="1298" y="5203"/>
                    <a:pt x="1237" y="5232"/>
                  </a:cubicBezTo>
                  <a:cubicBezTo>
                    <a:pt x="1193" y="5253"/>
                    <a:pt x="1150" y="5297"/>
                    <a:pt x="1128" y="5362"/>
                  </a:cubicBezTo>
                  <a:cubicBezTo>
                    <a:pt x="1020" y="5709"/>
                    <a:pt x="1475" y="6381"/>
                    <a:pt x="1670" y="6641"/>
                  </a:cubicBezTo>
                  <a:cubicBezTo>
                    <a:pt x="1493" y="6611"/>
                    <a:pt x="1185" y="6531"/>
                    <a:pt x="918" y="6531"/>
                  </a:cubicBezTo>
                  <a:cubicBezTo>
                    <a:pt x="793" y="6531"/>
                    <a:pt x="676" y="6549"/>
                    <a:pt x="586" y="6597"/>
                  </a:cubicBezTo>
                  <a:cubicBezTo>
                    <a:pt x="521" y="6619"/>
                    <a:pt x="478" y="6684"/>
                    <a:pt x="456" y="6771"/>
                  </a:cubicBezTo>
                  <a:cubicBezTo>
                    <a:pt x="369" y="7096"/>
                    <a:pt x="760" y="7790"/>
                    <a:pt x="976" y="8115"/>
                  </a:cubicBezTo>
                  <a:cubicBezTo>
                    <a:pt x="781" y="7963"/>
                    <a:pt x="564" y="7898"/>
                    <a:pt x="326" y="7898"/>
                  </a:cubicBezTo>
                  <a:cubicBezTo>
                    <a:pt x="239" y="7920"/>
                    <a:pt x="174" y="7985"/>
                    <a:pt x="153" y="8093"/>
                  </a:cubicBezTo>
                  <a:cubicBezTo>
                    <a:pt x="1" y="8570"/>
                    <a:pt x="564" y="9264"/>
                    <a:pt x="998" y="9589"/>
                  </a:cubicBezTo>
                  <a:lnTo>
                    <a:pt x="1020" y="9589"/>
                  </a:lnTo>
                  <a:cubicBezTo>
                    <a:pt x="1031" y="9600"/>
                    <a:pt x="1041" y="9606"/>
                    <a:pt x="1052" y="9606"/>
                  </a:cubicBezTo>
                  <a:cubicBezTo>
                    <a:pt x="1063" y="9606"/>
                    <a:pt x="1074" y="9600"/>
                    <a:pt x="1085" y="9589"/>
                  </a:cubicBezTo>
                  <a:cubicBezTo>
                    <a:pt x="1106" y="9568"/>
                    <a:pt x="1106" y="9546"/>
                    <a:pt x="1085" y="9524"/>
                  </a:cubicBezTo>
                  <a:cubicBezTo>
                    <a:pt x="673" y="9221"/>
                    <a:pt x="131" y="8549"/>
                    <a:pt x="261" y="8115"/>
                  </a:cubicBezTo>
                  <a:cubicBezTo>
                    <a:pt x="283" y="8050"/>
                    <a:pt x="326" y="8007"/>
                    <a:pt x="391" y="7985"/>
                  </a:cubicBezTo>
                  <a:cubicBezTo>
                    <a:pt x="410" y="7979"/>
                    <a:pt x="430" y="7976"/>
                    <a:pt x="453" y="7976"/>
                  </a:cubicBezTo>
                  <a:cubicBezTo>
                    <a:pt x="666" y="7976"/>
                    <a:pt x="1032" y="8236"/>
                    <a:pt x="1150" y="8354"/>
                  </a:cubicBezTo>
                  <a:lnTo>
                    <a:pt x="1215" y="8354"/>
                  </a:lnTo>
                  <a:cubicBezTo>
                    <a:pt x="1237" y="8332"/>
                    <a:pt x="1237" y="8310"/>
                    <a:pt x="1215" y="8289"/>
                  </a:cubicBezTo>
                  <a:cubicBezTo>
                    <a:pt x="1215" y="8267"/>
                    <a:pt x="456" y="7204"/>
                    <a:pt x="564" y="6793"/>
                  </a:cubicBezTo>
                  <a:cubicBezTo>
                    <a:pt x="586" y="6749"/>
                    <a:pt x="608" y="6706"/>
                    <a:pt x="673" y="6684"/>
                  </a:cubicBezTo>
                  <a:cubicBezTo>
                    <a:pt x="749" y="6641"/>
                    <a:pt x="857" y="6625"/>
                    <a:pt x="977" y="6625"/>
                  </a:cubicBezTo>
                  <a:cubicBezTo>
                    <a:pt x="1337" y="6625"/>
                    <a:pt x="1800" y="6771"/>
                    <a:pt x="1800" y="6771"/>
                  </a:cubicBezTo>
                  <a:cubicBezTo>
                    <a:pt x="1811" y="6782"/>
                    <a:pt x="1822" y="6787"/>
                    <a:pt x="1830" y="6787"/>
                  </a:cubicBezTo>
                  <a:cubicBezTo>
                    <a:pt x="1838" y="6787"/>
                    <a:pt x="1844" y="6782"/>
                    <a:pt x="1844" y="6771"/>
                  </a:cubicBezTo>
                  <a:cubicBezTo>
                    <a:pt x="1865" y="6771"/>
                    <a:pt x="1865" y="6749"/>
                    <a:pt x="1844" y="6728"/>
                  </a:cubicBezTo>
                  <a:cubicBezTo>
                    <a:pt x="1648" y="6467"/>
                    <a:pt x="1150" y="5709"/>
                    <a:pt x="1237" y="5405"/>
                  </a:cubicBezTo>
                  <a:cubicBezTo>
                    <a:pt x="1258" y="5383"/>
                    <a:pt x="1280" y="5340"/>
                    <a:pt x="1302" y="5340"/>
                  </a:cubicBezTo>
                  <a:cubicBezTo>
                    <a:pt x="1349" y="5316"/>
                    <a:pt x="1413" y="5306"/>
                    <a:pt x="1488" y="5306"/>
                  </a:cubicBezTo>
                  <a:cubicBezTo>
                    <a:pt x="1828" y="5306"/>
                    <a:pt x="2393" y="5511"/>
                    <a:pt x="2624" y="5600"/>
                  </a:cubicBezTo>
                  <a:cubicBezTo>
                    <a:pt x="2624" y="5611"/>
                    <a:pt x="2635" y="5616"/>
                    <a:pt x="2646" y="5616"/>
                  </a:cubicBezTo>
                  <a:cubicBezTo>
                    <a:pt x="2657" y="5616"/>
                    <a:pt x="2667" y="5611"/>
                    <a:pt x="2667" y="5600"/>
                  </a:cubicBezTo>
                  <a:cubicBezTo>
                    <a:pt x="2689" y="5578"/>
                    <a:pt x="2689" y="5557"/>
                    <a:pt x="2667" y="5557"/>
                  </a:cubicBezTo>
                  <a:cubicBezTo>
                    <a:pt x="2342" y="5188"/>
                    <a:pt x="1562" y="4148"/>
                    <a:pt x="1757" y="3844"/>
                  </a:cubicBezTo>
                  <a:cubicBezTo>
                    <a:pt x="1779" y="3801"/>
                    <a:pt x="1822" y="3779"/>
                    <a:pt x="1865" y="3779"/>
                  </a:cubicBezTo>
                  <a:cubicBezTo>
                    <a:pt x="1890" y="3773"/>
                    <a:pt x="1918" y="3771"/>
                    <a:pt x="1947" y="3771"/>
                  </a:cubicBezTo>
                  <a:cubicBezTo>
                    <a:pt x="2375" y="3771"/>
                    <a:pt x="3209" y="4321"/>
                    <a:pt x="3209" y="4321"/>
                  </a:cubicBezTo>
                  <a:lnTo>
                    <a:pt x="3275" y="4321"/>
                  </a:lnTo>
                  <a:cubicBezTo>
                    <a:pt x="3296" y="4299"/>
                    <a:pt x="3296" y="4278"/>
                    <a:pt x="3275" y="4256"/>
                  </a:cubicBezTo>
                  <a:cubicBezTo>
                    <a:pt x="3275" y="4256"/>
                    <a:pt x="2537" y="3042"/>
                    <a:pt x="2754" y="2500"/>
                  </a:cubicBezTo>
                  <a:cubicBezTo>
                    <a:pt x="2798" y="2435"/>
                    <a:pt x="2841" y="2391"/>
                    <a:pt x="2906" y="2370"/>
                  </a:cubicBezTo>
                  <a:cubicBezTo>
                    <a:pt x="2941" y="2360"/>
                    <a:pt x="2980" y="2355"/>
                    <a:pt x="3023" y="2355"/>
                  </a:cubicBezTo>
                  <a:cubicBezTo>
                    <a:pt x="3534" y="2355"/>
                    <a:pt x="4532" y="3020"/>
                    <a:pt x="4532" y="3020"/>
                  </a:cubicBezTo>
                  <a:cubicBezTo>
                    <a:pt x="4538" y="3023"/>
                    <a:pt x="4545" y="3025"/>
                    <a:pt x="4551" y="3025"/>
                  </a:cubicBezTo>
                  <a:cubicBezTo>
                    <a:pt x="4591" y="3025"/>
                    <a:pt x="4634" y="2974"/>
                    <a:pt x="4597" y="2955"/>
                  </a:cubicBezTo>
                  <a:cubicBezTo>
                    <a:pt x="4575" y="2933"/>
                    <a:pt x="3578" y="1979"/>
                    <a:pt x="3860" y="1459"/>
                  </a:cubicBezTo>
                  <a:cubicBezTo>
                    <a:pt x="3903" y="1372"/>
                    <a:pt x="3968" y="1329"/>
                    <a:pt x="4055" y="1329"/>
                  </a:cubicBezTo>
                  <a:cubicBezTo>
                    <a:pt x="4093" y="1319"/>
                    <a:pt x="4135" y="1314"/>
                    <a:pt x="4180" y="1314"/>
                  </a:cubicBezTo>
                  <a:cubicBezTo>
                    <a:pt x="4706" y="1314"/>
                    <a:pt x="5681" y="1958"/>
                    <a:pt x="5681" y="1958"/>
                  </a:cubicBezTo>
                  <a:lnTo>
                    <a:pt x="5724" y="1958"/>
                  </a:lnTo>
                  <a:cubicBezTo>
                    <a:pt x="5746" y="1936"/>
                    <a:pt x="5746" y="1936"/>
                    <a:pt x="5746" y="1914"/>
                  </a:cubicBezTo>
                  <a:cubicBezTo>
                    <a:pt x="5594" y="1459"/>
                    <a:pt x="5529" y="982"/>
                    <a:pt x="5573" y="505"/>
                  </a:cubicBezTo>
                  <a:cubicBezTo>
                    <a:pt x="5594" y="418"/>
                    <a:pt x="5638" y="375"/>
                    <a:pt x="5659" y="375"/>
                  </a:cubicBezTo>
                  <a:cubicBezTo>
                    <a:pt x="5683" y="365"/>
                    <a:pt x="5711" y="361"/>
                    <a:pt x="5743" y="361"/>
                  </a:cubicBezTo>
                  <a:cubicBezTo>
                    <a:pt x="6206" y="361"/>
                    <a:pt x="7469" y="1335"/>
                    <a:pt x="7936" y="1741"/>
                  </a:cubicBezTo>
                  <a:cubicBezTo>
                    <a:pt x="7944" y="1745"/>
                    <a:pt x="7953" y="1747"/>
                    <a:pt x="7961" y="1747"/>
                  </a:cubicBezTo>
                  <a:cubicBezTo>
                    <a:pt x="7999" y="1747"/>
                    <a:pt x="8036" y="1711"/>
                    <a:pt x="8001" y="1676"/>
                  </a:cubicBezTo>
                  <a:cubicBezTo>
                    <a:pt x="8001" y="1676"/>
                    <a:pt x="7372" y="787"/>
                    <a:pt x="7611" y="245"/>
                  </a:cubicBezTo>
                  <a:cubicBezTo>
                    <a:pt x="7632" y="202"/>
                    <a:pt x="7654" y="180"/>
                    <a:pt x="7697" y="158"/>
                  </a:cubicBezTo>
                  <a:cubicBezTo>
                    <a:pt x="7709" y="156"/>
                    <a:pt x="7721" y="156"/>
                    <a:pt x="7733" y="156"/>
                  </a:cubicBezTo>
                  <a:cubicBezTo>
                    <a:pt x="8155" y="156"/>
                    <a:pt x="9270" y="1189"/>
                    <a:pt x="9670" y="1589"/>
                  </a:cubicBezTo>
                  <a:lnTo>
                    <a:pt x="9735" y="1589"/>
                  </a:lnTo>
                  <a:cubicBezTo>
                    <a:pt x="9757" y="1568"/>
                    <a:pt x="9757" y="1546"/>
                    <a:pt x="9735" y="1524"/>
                  </a:cubicBezTo>
                  <a:cubicBezTo>
                    <a:pt x="9540" y="1242"/>
                    <a:pt x="9107" y="418"/>
                    <a:pt x="9432" y="202"/>
                  </a:cubicBezTo>
                  <a:cubicBezTo>
                    <a:pt x="9514" y="143"/>
                    <a:pt x="9606" y="117"/>
                    <a:pt x="9704" y="117"/>
                  </a:cubicBezTo>
                  <a:cubicBezTo>
                    <a:pt x="10443" y="117"/>
                    <a:pt x="11559" y="1570"/>
                    <a:pt x="11578" y="1589"/>
                  </a:cubicBezTo>
                  <a:cubicBezTo>
                    <a:pt x="11589" y="1600"/>
                    <a:pt x="11600" y="1605"/>
                    <a:pt x="11608" y="1605"/>
                  </a:cubicBezTo>
                  <a:cubicBezTo>
                    <a:pt x="11616" y="1605"/>
                    <a:pt x="11622" y="1600"/>
                    <a:pt x="11622" y="1589"/>
                  </a:cubicBezTo>
                  <a:cubicBezTo>
                    <a:pt x="11643" y="1568"/>
                    <a:pt x="11643" y="1546"/>
                    <a:pt x="11622" y="1546"/>
                  </a:cubicBezTo>
                  <a:cubicBezTo>
                    <a:pt x="11491" y="1264"/>
                    <a:pt x="11166" y="505"/>
                    <a:pt x="11383" y="245"/>
                  </a:cubicBezTo>
                  <a:cubicBezTo>
                    <a:pt x="11437" y="177"/>
                    <a:pt x="11517" y="143"/>
                    <a:pt x="11622" y="143"/>
                  </a:cubicBezTo>
                  <a:cubicBezTo>
                    <a:pt x="11685" y="143"/>
                    <a:pt x="11757" y="156"/>
                    <a:pt x="11838" y="180"/>
                  </a:cubicBezTo>
                  <a:cubicBezTo>
                    <a:pt x="13399" y="592"/>
                    <a:pt x="15437" y="3714"/>
                    <a:pt x="15459" y="3757"/>
                  </a:cubicBezTo>
                  <a:lnTo>
                    <a:pt x="15502" y="3757"/>
                  </a:lnTo>
                  <a:cubicBezTo>
                    <a:pt x="15524" y="3736"/>
                    <a:pt x="15546" y="3714"/>
                    <a:pt x="15524" y="3692"/>
                  </a:cubicBezTo>
                  <a:cubicBezTo>
                    <a:pt x="15155" y="3129"/>
                    <a:pt x="14744" y="2565"/>
                    <a:pt x="14288" y="2045"/>
                  </a:cubicBezTo>
                  <a:cubicBezTo>
                    <a:pt x="13334" y="917"/>
                    <a:pt x="12532" y="267"/>
                    <a:pt x="11860" y="93"/>
                  </a:cubicBezTo>
                  <a:cubicBezTo>
                    <a:pt x="11768" y="63"/>
                    <a:pt x="11687" y="48"/>
                    <a:pt x="11615" y="48"/>
                  </a:cubicBezTo>
                  <a:cubicBezTo>
                    <a:pt x="11485" y="48"/>
                    <a:pt x="11388" y="96"/>
                    <a:pt x="11318" y="180"/>
                  </a:cubicBezTo>
                  <a:cubicBezTo>
                    <a:pt x="11123" y="397"/>
                    <a:pt x="11275" y="917"/>
                    <a:pt x="11426" y="1264"/>
                  </a:cubicBezTo>
                  <a:cubicBezTo>
                    <a:pt x="11061" y="825"/>
                    <a:pt x="10278" y="0"/>
                    <a:pt x="9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77"/>
            <p:cNvSpPr/>
            <p:nvPr/>
          </p:nvSpPr>
          <p:spPr>
            <a:xfrm>
              <a:off x="2102757" y="3818487"/>
              <a:ext cx="255772" cy="321618"/>
            </a:xfrm>
            <a:custGeom>
              <a:avLst/>
              <a:gdLst/>
              <a:ahLst/>
              <a:cxnLst/>
              <a:rect l="l" t="t" r="r" b="b"/>
              <a:pathLst>
                <a:path w="3057" h="3844" extrusionOk="0">
                  <a:moveTo>
                    <a:pt x="1459" y="1"/>
                  </a:moveTo>
                  <a:cubicBezTo>
                    <a:pt x="764" y="1"/>
                    <a:pt x="1" y="1550"/>
                    <a:pt x="682" y="2538"/>
                  </a:cubicBezTo>
                  <a:cubicBezTo>
                    <a:pt x="1269" y="3375"/>
                    <a:pt x="2244" y="3844"/>
                    <a:pt x="2718" y="3844"/>
                  </a:cubicBezTo>
                  <a:cubicBezTo>
                    <a:pt x="2944" y="3844"/>
                    <a:pt x="3056" y="3737"/>
                    <a:pt x="2958" y="3513"/>
                  </a:cubicBezTo>
                  <a:cubicBezTo>
                    <a:pt x="2676" y="2798"/>
                    <a:pt x="1983" y="391"/>
                    <a:pt x="1983" y="391"/>
                  </a:cubicBezTo>
                  <a:cubicBezTo>
                    <a:pt x="1834" y="117"/>
                    <a:pt x="1649" y="1"/>
                    <a:pt x="1459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77"/>
            <p:cNvSpPr/>
            <p:nvPr/>
          </p:nvSpPr>
          <p:spPr>
            <a:xfrm>
              <a:off x="1410515" y="3846013"/>
              <a:ext cx="191850" cy="343037"/>
            </a:xfrm>
            <a:custGeom>
              <a:avLst/>
              <a:gdLst/>
              <a:ahLst/>
              <a:cxnLst/>
              <a:rect l="l" t="t" r="r" b="b"/>
              <a:pathLst>
                <a:path w="2293" h="4100" extrusionOk="0">
                  <a:moveTo>
                    <a:pt x="1728" y="1"/>
                  </a:moveTo>
                  <a:cubicBezTo>
                    <a:pt x="1051" y="1"/>
                    <a:pt x="0" y="858"/>
                    <a:pt x="88" y="1883"/>
                  </a:cubicBezTo>
                  <a:cubicBezTo>
                    <a:pt x="191" y="3087"/>
                    <a:pt x="990" y="4099"/>
                    <a:pt x="1370" y="4099"/>
                  </a:cubicBezTo>
                  <a:cubicBezTo>
                    <a:pt x="1469" y="4099"/>
                    <a:pt x="1540" y="4031"/>
                    <a:pt x="1563" y="3878"/>
                  </a:cubicBezTo>
                  <a:cubicBezTo>
                    <a:pt x="1693" y="3119"/>
                    <a:pt x="2278" y="669"/>
                    <a:pt x="2278" y="669"/>
                  </a:cubicBezTo>
                  <a:cubicBezTo>
                    <a:pt x="2292" y="198"/>
                    <a:pt x="2053" y="1"/>
                    <a:pt x="1728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77"/>
            <p:cNvSpPr/>
            <p:nvPr/>
          </p:nvSpPr>
          <p:spPr>
            <a:xfrm>
              <a:off x="2378181" y="3694412"/>
              <a:ext cx="253596" cy="322371"/>
            </a:xfrm>
            <a:custGeom>
              <a:avLst/>
              <a:gdLst/>
              <a:ahLst/>
              <a:cxnLst/>
              <a:rect l="l" t="t" r="r" b="b"/>
              <a:pathLst>
                <a:path w="3031" h="3853" extrusionOk="0">
                  <a:moveTo>
                    <a:pt x="1440" y="1"/>
                  </a:moveTo>
                  <a:cubicBezTo>
                    <a:pt x="750" y="1"/>
                    <a:pt x="0" y="1560"/>
                    <a:pt x="663" y="2546"/>
                  </a:cubicBezTo>
                  <a:cubicBezTo>
                    <a:pt x="1251" y="3383"/>
                    <a:pt x="2216" y="3852"/>
                    <a:pt x="2690" y="3852"/>
                  </a:cubicBezTo>
                  <a:cubicBezTo>
                    <a:pt x="2916" y="3852"/>
                    <a:pt x="3031" y="3746"/>
                    <a:pt x="2940" y="3522"/>
                  </a:cubicBezTo>
                  <a:cubicBezTo>
                    <a:pt x="2658" y="2806"/>
                    <a:pt x="1964" y="400"/>
                    <a:pt x="1964" y="400"/>
                  </a:cubicBezTo>
                  <a:cubicBezTo>
                    <a:pt x="1815" y="119"/>
                    <a:pt x="1629" y="1"/>
                    <a:pt x="1440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77"/>
            <p:cNvSpPr/>
            <p:nvPr/>
          </p:nvSpPr>
          <p:spPr>
            <a:xfrm>
              <a:off x="1292715" y="3488428"/>
              <a:ext cx="1280698" cy="543588"/>
            </a:xfrm>
            <a:custGeom>
              <a:avLst/>
              <a:gdLst/>
              <a:ahLst/>
              <a:cxnLst/>
              <a:rect l="l" t="t" r="r" b="b"/>
              <a:pathLst>
                <a:path w="15307" h="6497" extrusionOk="0">
                  <a:moveTo>
                    <a:pt x="12835" y="0"/>
                  </a:moveTo>
                  <a:cubicBezTo>
                    <a:pt x="12836" y="1"/>
                    <a:pt x="14244" y="1800"/>
                    <a:pt x="10841" y="3100"/>
                  </a:cubicBezTo>
                  <a:cubicBezTo>
                    <a:pt x="9196" y="3740"/>
                    <a:pt x="7503" y="3959"/>
                    <a:pt x="5959" y="3959"/>
                  </a:cubicBezTo>
                  <a:cubicBezTo>
                    <a:pt x="2637" y="3959"/>
                    <a:pt x="1" y="2949"/>
                    <a:pt x="0" y="2949"/>
                  </a:cubicBezTo>
                  <a:lnTo>
                    <a:pt x="0" y="2949"/>
                  </a:lnTo>
                  <a:cubicBezTo>
                    <a:pt x="0" y="2949"/>
                    <a:pt x="542" y="5290"/>
                    <a:pt x="3339" y="6136"/>
                  </a:cubicBezTo>
                  <a:cubicBezTo>
                    <a:pt x="4172" y="6389"/>
                    <a:pt x="5016" y="6497"/>
                    <a:pt x="5851" y="6497"/>
                  </a:cubicBezTo>
                  <a:cubicBezTo>
                    <a:pt x="10737" y="6497"/>
                    <a:pt x="15307" y="2797"/>
                    <a:pt x="15307" y="2797"/>
                  </a:cubicBezTo>
                  <a:lnTo>
                    <a:pt x="12835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77"/>
            <p:cNvSpPr/>
            <p:nvPr/>
          </p:nvSpPr>
          <p:spPr>
            <a:xfrm>
              <a:off x="1387005" y="3067592"/>
              <a:ext cx="983260" cy="630853"/>
            </a:xfrm>
            <a:custGeom>
              <a:avLst/>
              <a:gdLst/>
              <a:ahLst/>
              <a:cxnLst/>
              <a:rect l="l" t="t" r="r" b="b"/>
              <a:pathLst>
                <a:path w="11752" h="7540" extrusionOk="0">
                  <a:moveTo>
                    <a:pt x="10219" y="0"/>
                  </a:moveTo>
                  <a:cubicBezTo>
                    <a:pt x="10154" y="0"/>
                    <a:pt x="10097" y="29"/>
                    <a:pt x="10039" y="87"/>
                  </a:cubicBezTo>
                  <a:cubicBezTo>
                    <a:pt x="9844" y="304"/>
                    <a:pt x="10039" y="1019"/>
                    <a:pt x="10147" y="1388"/>
                  </a:cubicBezTo>
                  <a:cubicBezTo>
                    <a:pt x="9865" y="1063"/>
                    <a:pt x="9150" y="369"/>
                    <a:pt x="8630" y="325"/>
                  </a:cubicBezTo>
                  <a:cubicBezTo>
                    <a:pt x="8607" y="322"/>
                    <a:pt x="8586" y="320"/>
                    <a:pt x="8565" y="320"/>
                  </a:cubicBezTo>
                  <a:cubicBezTo>
                    <a:pt x="8463" y="320"/>
                    <a:pt x="8376" y="362"/>
                    <a:pt x="8304" y="434"/>
                  </a:cubicBezTo>
                  <a:cubicBezTo>
                    <a:pt x="8066" y="716"/>
                    <a:pt x="8109" y="1431"/>
                    <a:pt x="8153" y="1691"/>
                  </a:cubicBezTo>
                  <a:cubicBezTo>
                    <a:pt x="7871" y="1474"/>
                    <a:pt x="7025" y="824"/>
                    <a:pt x="6570" y="759"/>
                  </a:cubicBezTo>
                  <a:cubicBezTo>
                    <a:pt x="6483" y="759"/>
                    <a:pt x="6375" y="781"/>
                    <a:pt x="6331" y="846"/>
                  </a:cubicBezTo>
                  <a:cubicBezTo>
                    <a:pt x="6158" y="1063"/>
                    <a:pt x="6266" y="1605"/>
                    <a:pt x="6331" y="1865"/>
                  </a:cubicBezTo>
                  <a:cubicBezTo>
                    <a:pt x="6041" y="1595"/>
                    <a:pt x="5272" y="907"/>
                    <a:pt x="4713" y="907"/>
                  </a:cubicBezTo>
                  <a:cubicBezTo>
                    <a:pt x="4688" y="907"/>
                    <a:pt x="4664" y="908"/>
                    <a:pt x="4640" y="911"/>
                  </a:cubicBezTo>
                  <a:cubicBezTo>
                    <a:pt x="4554" y="911"/>
                    <a:pt x="4467" y="976"/>
                    <a:pt x="4424" y="1063"/>
                  </a:cubicBezTo>
                  <a:cubicBezTo>
                    <a:pt x="4207" y="1409"/>
                    <a:pt x="4554" y="2342"/>
                    <a:pt x="4705" y="2732"/>
                  </a:cubicBezTo>
                  <a:cubicBezTo>
                    <a:pt x="4444" y="2489"/>
                    <a:pt x="3828" y="2021"/>
                    <a:pt x="3344" y="2021"/>
                  </a:cubicBezTo>
                  <a:cubicBezTo>
                    <a:pt x="3266" y="2021"/>
                    <a:pt x="3192" y="2033"/>
                    <a:pt x="3123" y="2060"/>
                  </a:cubicBezTo>
                  <a:cubicBezTo>
                    <a:pt x="3014" y="2103"/>
                    <a:pt x="2928" y="2190"/>
                    <a:pt x="2906" y="2298"/>
                  </a:cubicBezTo>
                  <a:cubicBezTo>
                    <a:pt x="2776" y="2667"/>
                    <a:pt x="3166" y="3339"/>
                    <a:pt x="3361" y="3664"/>
                  </a:cubicBezTo>
                  <a:cubicBezTo>
                    <a:pt x="3124" y="3511"/>
                    <a:pt x="2686" y="3279"/>
                    <a:pt x="2248" y="3279"/>
                  </a:cubicBezTo>
                  <a:cubicBezTo>
                    <a:pt x="2126" y="3279"/>
                    <a:pt x="2005" y="3297"/>
                    <a:pt x="1887" y="3339"/>
                  </a:cubicBezTo>
                  <a:cubicBezTo>
                    <a:pt x="1779" y="3361"/>
                    <a:pt x="1692" y="3447"/>
                    <a:pt x="1670" y="3556"/>
                  </a:cubicBezTo>
                  <a:cubicBezTo>
                    <a:pt x="1605" y="3903"/>
                    <a:pt x="2147" y="4553"/>
                    <a:pt x="2451" y="4900"/>
                  </a:cubicBezTo>
                  <a:cubicBezTo>
                    <a:pt x="2017" y="4640"/>
                    <a:pt x="1518" y="4488"/>
                    <a:pt x="998" y="4488"/>
                  </a:cubicBezTo>
                  <a:cubicBezTo>
                    <a:pt x="890" y="4488"/>
                    <a:pt x="781" y="4553"/>
                    <a:pt x="738" y="4662"/>
                  </a:cubicBezTo>
                  <a:cubicBezTo>
                    <a:pt x="564" y="4987"/>
                    <a:pt x="1041" y="5767"/>
                    <a:pt x="1280" y="6114"/>
                  </a:cubicBezTo>
                  <a:cubicBezTo>
                    <a:pt x="1097" y="6007"/>
                    <a:pt x="818" y="5890"/>
                    <a:pt x="540" y="5890"/>
                  </a:cubicBezTo>
                  <a:cubicBezTo>
                    <a:pt x="422" y="5890"/>
                    <a:pt x="305" y="5911"/>
                    <a:pt x="196" y="5962"/>
                  </a:cubicBezTo>
                  <a:cubicBezTo>
                    <a:pt x="131" y="6006"/>
                    <a:pt x="87" y="6071"/>
                    <a:pt x="66" y="6136"/>
                  </a:cubicBezTo>
                  <a:cubicBezTo>
                    <a:pt x="1" y="6548"/>
                    <a:pt x="825" y="7458"/>
                    <a:pt x="846" y="7502"/>
                  </a:cubicBezTo>
                  <a:cubicBezTo>
                    <a:pt x="846" y="7502"/>
                    <a:pt x="868" y="7502"/>
                    <a:pt x="890" y="7523"/>
                  </a:cubicBezTo>
                  <a:cubicBezTo>
                    <a:pt x="890" y="7534"/>
                    <a:pt x="900" y="7540"/>
                    <a:pt x="914" y="7540"/>
                  </a:cubicBezTo>
                  <a:cubicBezTo>
                    <a:pt x="928" y="7540"/>
                    <a:pt x="944" y="7534"/>
                    <a:pt x="955" y="7523"/>
                  </a:cubicBezTo>
                  <a:cubicBezTo>
                    <a:pt x="976" y="7502"/>
                    <a:pt x="976" y="7480"/>
                    <a:pt x="955" y="7458"/>
                  </a:cubicBezTo>
                  <a:cubicBezTo>
                    <a:pt x="716" y="7220"/>
                    <a:pt x="131" y="6483"/>
                    <a:pt x="196" y="6179"/>
                  </a:cubicBezTo>
                  <a:cubicBezTo>
                    <a:pt x="196" y="6114"/>
                    <a:pt x="239" y="6071"/>
                    <a:pt x="283" y="6049"/>
                  </a:cubicBezTo>
                  <a:cubicBezTo>
                    <a:pt x="366" y="6007"/>
                    <a:pt x="460" y="5991"/>
                    <a:pt x="557" y="5991"/>
                  </a:cubicBezTo>
                  <a:cubicBezTo>
                    <a:pt x="965" y="5991"/>
                    <a:pt x="1432" y="6288"/>
                    <a:pt x="1432" y="6288"/>
                  </a:cubicBezTo>
                  <a:cubicBezTo>
                    <a:pt x="1432" y="6298"/>
                    <a:pt x="1442" y="6304"/>
                    <a:pt x="1453" y="6304"/>
                  </a:cubicBezTo>
                  <a:cubicBezTo>
                    <a:pt x="1464" y="6304"/>
                    <a:pt x="1475" y="6298"/>
                    <a:pt x="1475" y="6288"/>
                  </a:cubicBezTo>
                  <a:cubicBezTo>
                    <a:pt x="1497" y="6288"/>
                    <a:pt x="1497" y="6244"/>
                    <a:pt x="1475" y="6244"/>
                  </a:cubicBezTo>
                  <a:cubicBezTo>
                    <a:pt x="1258" y="5919"/>
                    <a:pt x="695" y="5030"/>
                    <a:pt x="846" y="4705"/>
                  </a:cubicBezTo>
                  <a:cubicBezTo>
                    <a:pt x="868" y="4640"/>
                    <a:pt x="955" y="4596"/>
                    <a:pt x="1041" y="4596"/>
                  </a:cubicBezTo>
                  <a:cubicBezTo>
                    <a:pt x="1078" y="4593"/>
                    <a:pt x="1114" y="4592"/>
                    <a:pt x="1151" y="4592"/>
                  </a:cubicBezTo>
                  <a:cubicBezTo>
                    <a:pt x="1868" y="4592"/>
                    <a:pt x="2711" y="5160"/>
                    <a:pt x="2711" y="5160"/>
                  </a:cubicBezTo>
                  <a:cubicBezTo>
                    <a:pt x="2722" y="5171"/>
                    <a:pt x="2732" y="5176"/>
                    <a:pt x="2743" y="5176"/>
                  </a:cubicBezTo>
                  <a:cubicBezTo>
                    <a:pt x="2754" y="5176"/>
                    <a:pt x="2765" y="5171"/>
                    <a:pt x="2776" y="5160"/>
                  </a:cubicBezTo>
                  <a:cubicBezTo>
                    <a:pt x="2776" y="5138"/>
                    <a:pt x="2776" y="5117"/>
                    <a:pt x="2776" y="5095"/>
                  </a:cubicBezTo>
                  <a:cubicBezTo>
                    <a:pt x="2472" y="4813"/>
                    <a:pt x="1714" y="3968"/>
                    <a:pt x="1779" y="3599"/>
                  </a:cubicBezTo>
                  <a:cubicBezTo>
                    <a:pt x="1800" y="3512"/>
                    <a:pt x="1865" y="3469"/>
                    <a:pt x="1930" y="3447"/>
                  </a:cubicBezTo>
                  <a:cubicBezTo>
                    <a:pt x="2034" y="3410"/>
                    <a:pt x="2144" y="3395"/>
                    <a:pt x="2256" y="3395"/>
                  </a:cubicBezTo>
                  <a:cubicBezTo>
                    <a:pt x="2863" y="3395"/>
                    <a:pt x="3513" y="3859"/>
                    <a:pt x="3513" y="3859"/>
                  </a:cubicBezTo>
                  <a:cubicBezTo>
                    <a:pt x="3524" y="3870"/>
                    <a:pt x="3535" y="3876"/>
                    <a:pt x="3546" y="3876"/>
                  </a:cubicBezTo>
                  <a:cubicBezTo>
                    <a:pt x="3556" y="3876"/>
                    <a:pt x="3567" y="3870"/>
                    <a:pt x="3578" y="3859"/>
                  </a:cubicBezTo>
                  <a:cubicBezTo>
                    <a:pt x="3578" y="3859"/>
                    <a:pt x="3578" y="3838"/>
                    <a:pt x="3578" y="3816"/>
                  </a:cubicBezTo>
                  <a:cubicBezTo>
                    <a:pt x="3556" y="3794"/>
                    <a:pt x="2863" y="2797"/>
                    <a:pt x="2993" y="2342"/>
                  </a:cubicBezTo>
                  <a:cubicBezTo>
                    <a:pt x="3014" y="2255"/>
                    <a:pt x="3079" y="2190"/>
                    <a:pt x="3166" y="2168"/>
                  </a:cubicBezTo>
                  <a:cubicBezTo>
                    <a:pt x="3230" y="2143"/>
                    <a:pt x="3298" y="2132"/>
                    <a:pt x="3369" y="2132"/>
                  </a:cubicBezTo>
                  <a:cubicBezTo>
                    <a:pt x="3980" y="2132"/>
                    <a:pt x="4814" y="2949"/>
                    <a:pt x="4814" y="2949"/>
                  </a:cubicBezTo>
                  <a:cubicBezTo>
                    <a:pt x="4825" y="2960"/>
                    <a:pt x="4836" y="2965"/>
                    <a:pt x="4846" y="2965"/>
                  </a:cubicBezTo>
                  <a:cubicBezTo>
                    <a:pt x="4857" y="2965"/>
                    <a:pt x="4868" y="2960"/>
                    <a:pt x="4879" y="2949"/>
                  </a:cubicBezTo>
                  <a:cubicBezTo>
                    <a:pt x="4879" y="2927"/>
                    <a:pt x="4879" y="2905"/>
                    <a:pt x="4879" y="2905"/>
                  </a:cubicBezTo>
                  <a:cubicBezTo>
                    <a:pt x="4879" y="2884"/>
                    <a:pt x="4272" y="1540"/>
                    <a:pt x="4510" y="1106"/>
                  </a:cubicBezTo>
                  <a:cubicBezTo>
                    <a:pt x="4532" y="1063"/>
                    <a:pt x="4597" y="1019"/>
                    <a:pt x="4662" y="997"/>
                  </a:cubicBezTo>
                  <a:cubicBezTo>
                    <a:pt x="4680" y="996"/>
                    <a:pt x="4699" y="995"/>
                    <a:pt x="4718" y="995"/>
                  </a:cubicBezTo>
                  <a:cubicBezTo>
                    <a:pt x="5372" y="995"/>
                    <a:pt x="6397" y="2060"/>
                    <a:pt x="6397" y="2060"/>
                  </a:cubicBezTo>
                  <a:cubicBezTo>
                    <a:pt x="6397" y="2071"/>
                    <a:pt x="6402" y="2076"/>
                    <a:pt x="6410" y="2076"/>
                  </a:cubicBezTo>
                  <a:cubicBezTo>
                    <a:pt x="6418" y="2076"/>
                    <a:pt x="6429" y="2071"/>
                    <a:pt x="6440" y="2060"/>
                  </a:cubicBezTo>
                  <a:cubicBezTo>
                    <a:pt x="6462" y="2038"/>
                    <a:pt x="6462" y="2016"/>
                    <a:pt x="6462" y="1995"/>
                  </a:cubicBezTo>
                  <a:cubicBezTo>
                    <a:pt x="6397" y="1778"/>
                    <a:pt x="6223" y="1106"/>
                    <a:pt x="6397" y="911"/>
                  </a:cubicBezTo>
                  <a:cubicBezTo>
                    <a:pt x="6440" y="889"/>
                    <a:pt x="6483" y="867"/>
                    <a:pt x="6548" y="867"/>
                  </a:cubicBezTo>
                  <a:cubicBezTo>
                    <a:pt x="7047" y="954"/>
                    <a:pt x="8174" y="1843"/>
                    <a:pt x="8174" y="1843"/>
                  </a:cubicBezTo>
                  <a:cubicBezTo>
                    <a:pt x="8185" y="1854"/>
                    <a:pt x="8196" y="1859"/>
                    <a:pt x="8204" y="1859"/>
                  </a:cubicBezTo>
                  <a:cubicBezTo>
                    <a:pt x="8212" y="1859"/>
                    <a:pt x="8218" y="1854"/>
                    <a:pt x="8218" y="1843"/>
                  </a:cubicBezTo>
                  <a:cubicBezTo>
                    <a:pt x="8239" y="1843"/>
                    <a:pt x="8239" y="1821"/>
                    <a:pt x="8239" y="1800"/>
                  </a:cubicBezTo>
                  <a:cubicBezTo>
                    <a:pt x="8239" y="1800"/>
                    <a:pt x="8088" y="824"/>
                    <a:pt x="8369" y="521"/>
                  </a:cubicBezTo>
                  <a:cubicBezTo>
                    <a:pt x="8423" y="467"/>
                    <a:pt x="8491" y="428"/>
                    <a:pt x="8562" y="428"/>
                  </a:cubicBezTo>
                  <a:cubicBezTo>
                    <a:pt x="8577" y="428"/>
                    <a:pt x="8593" y="430"/>
                    <a:pt x="8608" y="434"/>
                  </a:cubicBezTo>
                  <a:cubicBezTo>
                    <a:pt x="9258" y="477"/>
                    <a:pt x="10234" y="1605"/>
                    <a:pt x="10234" y="1605"/>
                  </a:cubicBezTo>
                  <a:cubicBezTo>
                    <a:pt x="10245" y="1615"/>
                    <a:pt x="10256" y="1621"/>
                    <a:pt x="10266" y="1621"/>
                  </a:cubicBezTo>
                  <a:cubicBezTo>
                    <a:pt x="10277" y="1621"/>
                    <a:pt x="10288" y="1615"/>
                    <a:pt x="10299" y="1605"/>
                  </a:cubicBezTo>
                  <a:cubicBezTo>
                    <a:pt x="10321" y="1605"/>
                    <a:pt x="10321" y="1583"/>
                    <a:pt x="10321" y="1561"/>
                  </a:cubicBezTo>
                  <a:cubicBezTo>
                    <a:pt x="10191" y="1236"/>
                    <a:pt x="9930" y="369"/>
                    <a:pt x="10104" y="152"/>
                  </a:cubicBezTo>
                  <a:cubicBezTo>
                    <a:pt x="10145" y="111"/>
                    <a:pt x="10186" y="96"/>
                    <a:pt x="10228" y="96"/>
                  </a:cubicBezTo>
                  <a:cubicBezTo>
                    <a:pt x="10251" y="96"/>
                    <a:pt x="10275" y="101"/>
                    <a:pt x="10299" y="109"/>
                  </a:cubicBezTo>
                  <a:cubicBezTo>
                    <a:pt x="10949" y="282"/>
                    <a:pt x="11687" y="1214"/>
                    <a:pt x="11687" y="1214"/>
                  </a:cubicBezTo>
                  <a:cubicBezTo>
                    <a:pt x="11697" y="1225"/>
                    <a:pt x="11708" y="1231"/>
                    <a:pt x="11719" y="1231"/>
                  </a:cubicBezTo>
                  <a:cubicBezTo>
                    <a:pt x="11730" y="1231"/>
                    <a:pt x="11741" y="1225"/>
                    <a:pt x="11752" y="1214"/>
                  </a:cubicBezTo>
                  <a:cubicBezTo>
                    <a:pt x="11752" y="1193"/>
                    <a:pt x="11752" y="1171"/>
                    <a:pt x="11752" y="1149"/>
                  </a:cubicBezTo>
                  <a:cubicBezTo>
                    <a:pt x="11708" y="1106"/>
                    <a:pt x="10993" y="195"/>
                    <a:pt x="10321" y="22"/>
                  </a:cubicBezTo>
                  <a:cubicBezTo>
                    <a:pt x="10285" y="7"/>
                    <a:pt x="10251" y="0"/>
                    <a:pt x="10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77"/>
            <p:cNvSpPr/>
            <p:nvPr/>
          </p:nvSpPr>
          <p:spPr>
            <a:xfrm>
              <a:off x="2553794" y="3977870"/>
              <a:ext cx="45013" cy="38487"/>
            </a:xfrm>
            <a:custGeom>
              <a:avLst/>
              <a:gdLst/>
              <a:ahLst/>
              <a:cxnLst/>
              <a:rect l="l" t="t" r="r" b="b"/>
              <a:pathLst>
                <a:path w="538" h="460" extrusionOk="0">
                  <a:moveTo>
                    <a:pt x="47" y="0"/>
                  </a:moveTo>
                  <a:cubicBezTo>
                    <a:pt x="13" y="0"/>
                    <a:pt x="0" y="71"/>
                    <a:pt x="39" y="91"/>
                  </a:cubicBezTo>
                  <a:cubicBezTo>
                    <a:pt x="39" y="91"/>
                    <a:pt x="407" y="199"/>
                    <a:pt x="451" y="416"/>
                  </a:cubicBezTo>
                  <a:cubicBezTo>
                    <a:pt x="451" y="437"/>
                    <a:pt x="472" y="437"/>
                    <a:pt x="494" y="459"/>
                  </a:cubicBezTo>
                  <a:lnTo>
                    <a:pt x="494" y="437"/>
                  </a:lnTo>
                  <a:cubicBezTo>
                    <a:pt x="516" y="437"/>
                    <a:pt x="537" y="416"/>
                    <a:pt x="537" y="394"/>
                  </a:cubicBezTo>
                  <a:cubicBezTo>
                    <a:pt x="472" y="134"/>
                    <a:pt x="82" y="4"/>
                    <a:pt x="60" y="4"/>
                  </a:cubicBezTo>
                  <a:cubicBezTo>
                    <a:pt x="56" y="1"/>
                    <a:pt x="51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77"/>
            <p:cNvSpPr/>
            <p:nvPr/>
          </p:nvSpPr>
          <p:spPr>
            <a:xfrm>
              <a:off x="2573288" y="3965487"/>
              <a:ext cx="43674" cy="38152"/>
            </a:xfrm>
            <a:custGeom>
              <a:avLst/>
              <a:gdLst/>
              <a:ahLst/>
              <a:cxnLst/>
              <a:rect l="l" t="t" r="r" b="b"/>
              <a:pathLst>
                <a:path w="522" h="456" extrusionOk="0">
                  <a:moveTo>
                    <a:pt x="44" y="0"/>
                  </a:moveTo>
                  <a:cubicBezTo>
                    <a:pt x="23" y="0"/>
                    <a:pt x="1" y="0"/>
                    <a:pt x="1" y="22"/>
                  </a:cubicBezTo>
                  <a:cubicBezTo>
                    <a:pt x="1" y="43"/>
                    <a:pt x="1" y="65"/>
                    <a:pt x="23" y="87"/>
                  </a:cubicBezTo>
                  <a:cubicBezTo>
                    <a:pt x="23" y="87"/>
                    <a:pt x="391" y="195"/>
                    <a:pt x="434" y="412"/>
                  </a:cubicBezTo>
                  <a:cubicBezTo>
                    <a:pt x="434" y="434"/>
                    <a:pt x="456" y="434"/>
                    <a:pt x="478" y="455"/>
                  </a:cubicBezTo>
                  <a:lnTo>
                    <a:pt x="499" y="455"/>
                  </a:lnTo>
                  <a:cubicBezTo>
                    <a:pt x="521" y="434"/>
                    <a:pt x="521" y="412"/>
                    <a:pt x="521" y="390"/>
                  </a:cubicBezTo>
                  <a:cubicBezTo>
                    <a:pt x="456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77"/>
            <p:cNvSpPr/>
            <p:nvPr/>
          </p:nvSpPr>
          <p:spPr>
            <a:xfrm>
              <a:off x="2584164" y="3950929"/>
              <a:ext cx="43674" cy="39993"/>
            </a:xfrm>
            <a:custGeom>
              <a:avLst/>
              <a:gdLst/>
              <a:ahLst/>
              <a:cxnLst/>
              <a:rect l="l" t="t" r="r" b="b"/>
              <a:pathLst>
                <a:path w="522" h="478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44" y="87"/>
                    <a:pt x="391" y="217"/>
                    <a:pt x="435" y="434"/>
                  </a:cubicBezTo>
                  <a:cubicBezTo>
                    <a:pt x="435" y="456"/>
                    <a:pt x="456" y="478"/>
                    <a:pt x="478" y="478"/>
                  </a:cubicBezTo>
                  <a:cubicBezTo>
                    <a:pt x="500" y="478"/>
                    <a:pt x="521" y="456"/>
                    <a:pt x="521" y="434"/>
                  </a:cubicBezTo>
                  <a:cubicBezTo>
                    <a:pt x="478" y="152"/>
                    <a:pt x="8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77"/>
            <p:cNvSpPr/>
            <p:nvPr/>
          </p:nvSpPr>
          <p:spPr>
            <a:xfrm>
              <a:off x="2284895" y="4099686"/>
              <a:ext cx="43591" cy="38152"/>
            </a:xfrm>
            <a:custGeom>
              <a:avLst/>
              <a:gdLst/>
              <a:ahLst/>
              <a:cxnLst/>
              <a:rect l="l" t="t" r="r" b="b"/>
              <a:pathLst>
                <a:path w="521" h="456" extrusionOk="0">
                  <a:moveTo>
                    <a:pt x="44" y="0"/>
                  </a:moveTo>
                  <a:cubicBezTo>
                    <a:pt x="22" y="0"/>
                    <a:pt x="1" y="0"/>
                    <a:pt x="1" y="44"/>
                  </a:cubicBezTo>
                  <a:cubicBezTo>
                    <a:pt x="1" y="65"/>
                    <a:pt x="1" y="87"/>
                    <a:pt x="22" y="87"/>
                  </a:cubicBezTo>
                  <a:cubicBezTo>
                    <a:pt x="44" y="87"/>
                    <a:pt x="391" y="196"/>
                    <a:pt x="434" y="412"/>
                  </a:cubicBezTo>
                  <a:cubicBezTo>
                    <a:pt x="434" y="434"/>
                    <a:pt x="456" y="456"/>
                    <a:pt x="478" y="456"/>
                  </a:cubicBezTo>
                  <a:lnTo>
                    <a:pt x="499" y="456"/>
                  </a:lnTo>
                  <a:cubicBezTo>
                    <a:pt x="521" y="456"/>
                    <a:pt x="521" y="434"/>
                    <a:pt x="521" y="412"/>
                  </a:cubicBezTo>
                  <a:cubicBezTo>
                    <a:pt x="478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77"/>
            <p:cNvSpPr/>
            <p:nvPr/>
          </p:nvSpPr>
          <p:spPr>
            <a:xfrm>
              <a:off x="2303051" y="4086969"/>
              <a:ext cx="45431" cy="38152"/>
            </a:xfrm>
            <a:custGeom>
              <a:avLst/>
              <a:gdLst/>
              <a:ahLst/>
              <a:cxnLst/>
              <a:rect l="l" t="t" r="r" b="b"/>
              <a:pathLst>
                <a:path w="543" h="456" extrusionOk="0">
                  <a:moveTo>
                    <a:pt x="65" y="1"/>
                  </a:moveTo>
                  <a:cubicBezTo>
                    <a:pt x="44" y="1"/>
                    <a:pt x="0" y="22"/>
                    <a:pt x="0" y="44"/>
                  </a:cubicBezTo>
                  <a:cubicBezTo>
                    <a:pt x="0" y="66"/>
                    <a:pt x="0" y="87"/>
                    <a:pt x="44" y="87"/>
                  </a:cubicBezTo>
                  <a:cubicBezTo>
                    <a:pt x="44" y="87"/>
                    <a:pt x="391" y="196"/>
                    <a:pt x="434" y="413"/>
                  </a:cubicBezTo>
                  <a:cubicBezTo>
                    <a:pt x="456" y="434"/>
                    <a:pt x="456" y="456"/>
                    <a:pt x="477" y="456"/>
                  </a:cubicBezTo>
                  <a:lnTo>
                    <a:pt x="499" y="456"/>
                  </a:lnTo>
                  <a:cubicBezTo>
                    <a:pt x="521" y="456"/>
                    <a:pt x="542" y="434"/>
                    <a:pt x="521" y="413"/>
                  </a:cubicBezTo>
                  <a:cubicBezTo>
                    <a:pt x="477" y="131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77"/>
            <p:cNvSpPr/>
            <p:nvPr/>
          </p:nvSpPr>
          <p:spPr>
            <a:xfrm>
              <a:off x="2314429" y="4073917"/>
              <a:ext cx="43089" cy="40328"/>
            </a:xfrm>
            <a:custGeom>
              <a:avLst/>
              <a:gdLst/>
              <a:ahLst/>
              <a:cxnLst/>
              <a:rect l="l" t="t" r="r" b="b"/>
              <a:pathLst>
                <a:path w="515" h="482" extrusionOk="0">
                  <a:moveTo>
                    <a:pt x="43" y="1"/>
                  </a:moveTo>
                  <a:cubicBezTo>
                    <a:pt x="11" y="1"/>
                    <a:pt x="1" y="51"/>
                    <a:pt x="38" y="70"/>
                  </a:cubicBezTo>
                  <a:cubicBezTo>
                    <a:pt x="38" y="70"/>
                    <a:pt x="385" y="222"/>
                    <a:pt x="428" y="438"/>
                  </a:cubicBezTo>
                  <a:cubicBezTo>
                    <a:pt x="428" y="460"/>
                    <a:pt x="450" y="482"/>
                    <a:pt x="471" y="482"/>
                  </a:cubicBezTo>
                  <a:cubicBezTo>
                    <a:pt x="493" y="460"/>
                    <a:pt x="515" y="438"/>
                    <a:pt x="515" y="417"/>
                  </a:cubicBezTo>
                  <a:cubicBezTo>
                    <a:pt x="471" y="157"/>
                    <a:pt x="81" y="5"/>
                    <a:pt x="60" y="5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77"/>
            <p:cNvSpPr/>
            <p:nvPr/>
          </p:nvSpPr>
          <p:spPr>
            <a:xfrm>
              <a:off x="1479538" y="4110981"/>
              <a:ext cx="30957" cy="54049"/>
            </a:xfrm>
            <a:custGeom>
              <a:avLst/>
              <a:gdLst/>
              <a:ahLst/>
              <a:cxnLst/>
              <a:rect l="l" t="t" r="r" b="b"/>
              <a:pathLst>
                <a:path w="370" h="64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1"/>
                    <a:pt x="22" y="82"/>
                  </a:cubicBezTo>
                  <a:cubicBezTo>
                    <a:pt x="22" y="82"/>
                    <a:pt x="282" y="364"/>
                    <a:pt x="196" y="581"/>
                  </a:cubicBezTo>
                  <a:cubicBezTo>
                    <a:pt x="196" y="603"/>
                    <a:pt x="196" y="624"/>
                    <a:pt x="217" y="646"/>
                  </a:cubicBezTo>
                  <a:cubicBezTo>
                    <a:pt x="239" y="646"/>
                    <a:pt x="261" y="624"/>
                    <a:pt x="282" y="603"/>
                  </a:cubicBezTo>
                  <a:cubicBezTo>
                    <a:pt x="369" y="342"/>
                    <a:pt x="87" y="17"/>
                    <a:pt x="87" y="17"/>
                  </a:cubicBezTo>
                  <a:cubicBezTo>
                    <a:pt x="76" y="6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77"/>
            <p:cNvSpPr/>
            <p:nvPr/>
          </p:nvSpPr>
          <p:spPr>
            <a:xfrm>
              <a:off x="1501291" y="4110981"/>
              <a:ext cx="29116" cy="52292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1"/>
                    <a:pt x="22" y="82"/>
                  </a:cubicBezTo>
                  <a:cubicBezTo>
                    <a:pt x="22" y="82"/>
                    <a:pt x="261" y="364"/>
                    <a:pt x="174" y="581"/>
                  </a:cubicBezTo>
                  <a:cubicBezTo>
                    <a:pt x="174" y="603"/>
                    <a:pt x="174" y="624"/>
                    <a:pt x="217" y="624"/>
                  </a:cubicBezTo>
                  <a:lnTo>
                    <a:pt x="239" y="624"/>
                  </a:lnTo>
                  <a:cubicBezTo>
                    <a:pt x="239" y="624"/>
                    <a:pt x="261" y="603"/>
                    <a:pt x="261" y="603"/>
                  </a:cubicBezTo>
                  <a:cubicBezTo>
                    <a:pt x="348" y="342"/>
                    <a:pt x="66" y="17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77"/>
            <p:cNvSpPr/>
            <p:nvPr/>
          </p:nvSpPr>
          <p:spPr>
            <a:xfrm>
              <a:off x="1519447" y="4105543"/>
              <a:ext cx="27276" cy="54049"/>
            </a:xfrm>
            <a:custGeom>
              <a:avLst/>
              <a:gdLst/>
              <a:ahLst/>
              <a:cxnLst/>
              <a:rect l="l" t="t" r="r" b="b"/>
              <a:pathLst>
                <a:path w="326" h="646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239" y="386"/>
                    <a:pt x="152" y="581"/>
                  </a:cubicBezTo>
                  <a:cubicBezTo>
                    <a:pt x="131" y="603"/>
                    <a:pt x="152" y="624"/>
                    <a:pt x="174" y="646"/>
                  </a:cubicBezTo>
                  <a:lnTo>
                    <a:pt x="196" y="646"/>
                  </a:lnTo>
                  <a:cubicBezTo>
                    <a:pt x="196" y="624"/>
                    <a:pt x="217" y="624"/>
                    <a:pt x="217" y="603"/>
                  </a:cubicBezTo>
                  <a:cubicBezTo>
                    <a:pt x="326" y="364"/>
                    <a:pt x="65" y="17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77"/>
            <p:cNvSpPr/>
            <p:nvPr/>
          </p:nvSpPr>
          <p:spPr>
            <a:xfrm>
              <a:off x="1162114" y="3941140"/>
              <a:ext cx="34555" cy="46184"/>
            </a:xfrm>
            <a:custGeom>
              <a:avLst/>
              <a:gdLst/>
              <a:ahLst/>
              <a:cxnLst/>
              <a:rect l="l" t="t" r="r" b="b"/>
              <a:pathLst>
                <a:path w="413" h="552" extrusionOk="0">
                  <a:moveTo>
                    <a:pt x="350" y="0"/>
                  </a:moveTo>
                  <a:cubicBezTo>
                    <a:pt x="336" y="0"/>
                    <a:pt x="326" y="16"/>
                    <a:pt x="326" y="31"/>
                  </a:cubicBezTo>
                  <a:cubicBezTo>
                    <a:pt x="326" y="31"/>
                    <a:pt x="261" y="399"/>
                    <a:pt x="44" y="486"/>
                  </a:cubicBezTo>
                  <a:cubicBezTo>
                    <a:pt x="22" y="486"/>
                    <a:pt x="0" y="508"/>
                    <a:pt x="0" y="530"/>
                  </a:cubicBezTo>
                  <a:cubicBezTo>
                    <a:pt x="22" y="551"/>
                    <a:pt x="44" y="551"/>
                    <a:pt x="44" y="551"/>
                  </a:cubicBezTo>
                  <a:lnTo>
                    <a:pt x="65" y="551"/>
                  </a:lnTo>
                  <a:cubicBezTo>
                    <a:pt x="326" y="464"/>
                    <a:pt x="412" y="74"/>
                    <a:pt x="412" y="53"/>
                  </a:cubicBezTo>
                  <a:cubicBezTo>
                    <a:pt x="412" y="31"/>
                    <a:pt x="391" y="9"/>
                    <a:pt x="369" y="9"/>
                  </a:cubicBezTo>
                  <a:cubicBezTo>
                    <a:pt x="363" y="3"/>
                    <a:pt x="356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77"/>
            <p:cNvSpPr/>
            <p:nvPr/>
          </p:nvSpPr>
          <p:spPr>
            <a:xfrm>
              <a:off x="1176588" y="3958376"/>
              <a:ext cx="35559" cy="47105"/>
            </a:xfrm>
            <a:custGeom>
              <a:avLst/>
              <a:gdLst/>
              <a:ahLst/>
              <a:cxnLst/>
              <a:rect l="l" t="t" r="r" b="b"/>
              <a:pathLst>
                <a:path w="425" h="563" extrusionOk="0">
                  <a:moveTo>
                    <a:pt x="370" y="1"/>
                  </a:moveTo>
                  <a:cubicBezTo>
                    <a:pt x="348" y="1"/>
                    <a:pt x="326" y="12"/>
                    <a:pt x="326" y="42"/>
                  </a:cubicBezTo>
                  <a:cubicBezTo>
                    <a:pt x="326" y="42"/>
                    <a:pt x="239" y="410"/>
                    <a:pt x="44" y="475"/>
                  </a:cubicBezTo>
                  <a:cubicBezTo>
                    <a:pt x="22" y="475"/>
                    <a:pt x="1" y="497"/>
                    <a:pt x="1" y="519"/>
                  </a:cubicBezTo>
                  <a:cubicBezTo>
                    <a:pt x="22" y="540"/>
                    <a:pt x="22" y="562"/>
                    <a:pt x="44" y="562"/>
                  </a:cubicBezTo>
                  <a:lnTo>
                    <a:pt x="66" y="562"/>
                  </a:lnTo>
                  <a:cubicBezTo>
                    <a:pt x="326" y="475"/>
                    <a:pt x="413" y="63"/>
                    <a:pt x="413" y="42"/>
                  </a:cubicBezTo>
                  <a:cubicBezTo>
                    <a:pt x="425" y="18"/>
                    <a:pt x="397" y="1"/>
                    <a:pt x="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77"/>
            <p:cNvSpPr/>
            <p:nvPr/>
          </p:nvSpPr>
          <p:spPr>
            <a:xfrm>
              <a:off x="1189305" y="3968917"/>
              <a:ext cx="37483" cy="45599"/>
            </a:xfrm>
            <a:custGeom>
              <a:avLst/>
              <a:gdLst/>
              <a:ahLst/>
              <a:cxnLst/>
              <a:rect l="l" t="t" r="r" b="b"/>
              <a:pathLst>
                <a:path w="448" h="545" extrusionOk="0">
                  <a:moveTo>
                    <a:pt x="391" y="0"/>
                  </a:moveTo>
                  <a:cubicBezTo>
                    <a:pt x="373" y="0"/>
                    <a:pt x="356" y="8"/>
                    <a:pt x="347" y="24"/>
                  </a:cubicBezTo>
                  <a:cubicBezTo>
                    <a:pt x="347" y="24"/>
                    <a:pt x="261" y="393"/>
                    <a:pt x="44" y="458"/>
                  </a:cubicBezTo>
                  <a:cubicBezTo>
                    <a:pt x="22" y="458"/>
                    <a:pt x="1" y="479"/>
                    <a:pt x="1" y="501"/>
                  </a:cubicBezTo>
                  <a:cubicBezTo>
                    <a:pt x="22" y="523"/>
                    <a:pt x="22" y="523"/>
                    <a:pt x="44" y="544"/>
                  </a:cubicBezTo>
                  <a:lnTo>
                    <a:pt x="66" y="544"/>
                  </a:lnTo>
                  <a:cubicBezTo>
                    <a:pt x="326" y="458"/>
                    <a:pt x="434" y="67"/>
                    <a:pt x="434" y="46"/>
                  </a:cubicBezTo>
                  <a:cubicBezTo>
                    <a:pt x="448" y="19"/>
                    <a:pt x="420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77"/>
            <p:cNvSpPr/>
            <p:nvPr/>
          </p:nvSpPr>
          <p:spPr>
            <a:xfrm>
              <a:off x="2239549" y="3811292"/>
              <a:ext cx="188754" cy="121569"/>
            </a:xfrm>
            <a:custGeom>
              <a:avLst/>
              <a:gdLst/>
              <a:ahLst/>
              <a:cxnLst/>
              <a:rect l="l" t="t" r="r" b="b"/>
              <a:pathLst>
                <a:path w="2256" h="1453" extrusionOk="0">
                  <a:moveTo>
                    <a:pt x="2190" y="0"/>
                  </a:moveTo>
                  <a:cubicBezTo>
                    <a:pt x="1670" y="716"/>
                    <a:pt x="66" y="1366"/>
                    <a:pt x="44" y="1366"/>
                  </a:cubicBezTo>
                  <a:cubicBezTo>
                    <a:pt x="22" y="1366"/>
                    <a:pt x="1" y="1388"/>
                    <a:pt x="22" y="1431"/>
                  </a:cubicBezTo>
                  <a:cubicBezTo>
                    <a:pt x="22" y="1431"/>
                    <a:pt x="44" y="1453"/>
                    <a:pt x="66" y="1453"/>
                  </a:cubicBezTo>
                  <a:cubicBezTo>
                    <a:pt x="131" y="1431"/>
                    <a:pt x="1713" y="781"/>
                    <a:pt x="2255" y="65"/>
                  </a:cubicBezTo>
                  <a:cubicBezTo>
                    <a:pt x="2255" y="44"/>
                    <a:pt x="2255" y="22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77"/>
            <p:cNvSpPr/>
            <p:nvPr/>
          </p:nvSpPr>
          <p:spPr>
            <a:xfrm>
              <a:off x="1338061" y="3789539"/>
              <a:ext cx="150601" cy="168757"/>
            </a:xfrm>
            <a:custGeom>
              <a:avLst/>
              <a:gdLst/>
              <a:ahLst/>
              <a:cxnLst/>
              <a:rect l="l" t="t" r="r" b="b"/>
              <a:pathLst>
                <a:path w="1800" h="2017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22" y="108"/>
                    <a:pt x="716" y="1778"/>
                    <a:pt x="1735" y="2016"/>
                  </a:cubicBezTo>
                  <a:cubicBezTo>
                    <a:pt x="1756" y="2016"/>
                    <a:pt x="1778" y="1995"/>
                    <a:pt x="1800" y="1973"/>
                  </a:cubicBezTo>
                  <a:cubicBezTo>
                    <a:pt x="1800" y="1951"/>
                    <a:pt x="1778" y="1930"/>
                    <a:pt x="1756" y="1930"/>
                  </a:cubicBezTo>
                  <a:cubicBezTo>
                    <a:pt x="759" y="1713"/>
                    <a:pt x="87" y="43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77"/>
            <p:cNvSpPr/>
            <p:nvPr/>
          </p:nvSpPr>
          <p:spPr>
            <a:xfrm>
              <a:off x="1591984" y="3292066"/>
              <a:ext cx="586007" cy="395915"/>
            </a:xfrm>
            <a:custGeom>
              <a:avLst/>
              <a:gdLst/>
              <a:ahLst/>
              <a:cxnLst/>
              <a:rect l="l" t="t" r="r" b="b"/>
              <a:pathLst>
                <a:path w="7004" h="4732" extrusionOk="0">
                  <a:moveTo>
                    <a:pt x="5670" y="0"/>
                  </a:moveTo>
                  <a:cubicBezTo>
                    <a:pt x="5616" y="0"/>
                    <a:pt x="5562" y="16"/>
                    <a:pt x="5508" y="49"/>
                  </a:cubicBezTo>
                  <a:cubicBezTo>
                    <a:pt x="5226" y="266"/>
                    <a:pt x="5312" y="1220"/>
                    <a:pt x="5356" y="1632"/>
                  </a:cubicBezTo>
                  <a:cubicBezTo>
                    <a:pt x="5117" y="1328"/>
                    <a:pt x="4532" y="613"/>
                    <a:pt x="4055" y="569"/>
                  </a:cubicBezTo>
                  <a:cubicBezTo>
                    <a:pt x="4043" y="565"/>
                    <a:pt x="4031" y="564"/>
                    <a:pt x="4019" y="564"/>
                  </a:cubicBezTo>
                  <a:cubicBezTo>
                    <a:pt x="3961" y="564"/>
                    <a:pt x="3895" y="602"/>
                    <a:pt x="3860" y="656"/>
                  </a:cubicBezTo>
                  <a:cubicBezTo>
                    <a:pt x="3600" y="916"/>
                    <a:pt x="3708" y="1762"/>
                    <a:pt x="3751" y="2195"/>
                  </a:cubicBezTo>
                  <a:cubicBezTo>
                    <a:pt x="3556" y="1848"/>
                    <a:pt x="3144" y="1220"/>
                    <a:pt x="2797" y="1176"/>
                  </a:cubicBezTo>
                  <a:cubicBezTo>
                    <a:pt x="2732" y="1176"/>
                    <a:pt x="2667" y="1198"/>
                    <a:pt x="2624" y="1241"/>
                  </a:cubicBezTo>
                  <a:cubicBezTo>
                    <a:pt x="2407" y="1502"/>
                    <a:pt x="2537" y="2434"/>
                    <a:pt x="2581" y="2802"/>
                  </a:cubicBezTo>
                  <a:cubicBezTo>
                    <a:pt x="2277" y="2455"/>
                    <a:pt x="1887" y="2217"/>
                    <a:pt x="1453" y="2109"/>
                  </a:cubicBezTo>
                  <a:cubicBezTo>
                    <a:pt x="1432" y="2103"/>
                    <a:pt x="1410" y="2100"/>
                    <a:pt x="1389" y="2100"/>
                  </a:cubicBezTo>
                  <a:cubicBezTo>
                    <a:pt x="1325" y="2100"/>
                    <a:pt x="1264" y="2125"/>
                    <a:pt x="1215" y="2174"/>
                  </a:cubicBezTo>
                  <a:cubicBezTo>
                    <a:pt x="976" y="2455"/>
                    <a:pt x="1215" y="3388"/>
                    <a:pt x="1345" y="3800"/>
                  </a:cubicBezTo>
                  <a:cubicBezTo>
                    <a:pt x="1135" y="3571"/>
                    <a:pt x="741" y="3191"/>
                    <a:pt x="399" y="3191"/>
                  </a:cubicBezTo>
                  <a:cubicBezTo>
                    <a:pt x="351" y="3191"/>
                    <a:pt x="305" y="3199"/>
                    <a:pt x="261" y="3214"/>
                  </a:cubicBezTo>
                  <a:cubicBezTo>
                    <a:pt x="196" y="3236"/>
                    <a:pt x="131" y="3301"/>
                    <a:pt x="131" y="3388"/>
                  </a:cubicBezTo>
                  <a:cubicBezTo>
                    <a:pt x="1" y="3778"/>
                    <a:pt x="608" y="4667"/>
                    <a:pt x="651" y="4710"/>
                  </a:cubicBezTo>
                  <a:cubicBezTo>
                    <a:pt x="651" y="4710"/>
                    <a:pt x="673" y="4732"/>
                    <a:pt x="673" y="4732"/>
                  </a:cubicBezTo>
                  <a:lnTo>
                    <a:pt x="694" y="4732"/>
                  </a:lnTo>
                  <a:cubicBezTo>
                    <a:pt x="716" y="4732"/>
                    <a:pt x="716" y="4710"/>
                    <a:pt x="694" y="4689"/>
                  </a:cubicBezTo>
                  <a:cubicBezTo>
                    <a:pt x="543" y="4428"/>
                    <a:pt x="109" y="3713"/>
                    <a:pt x="196" y="3431"/>
                  </a:cubicBezTo>
                  <a:cubicBezTo>
                    <a:pt x="217" y="3388"/>
                    <a:pt x="239" y="3344"/>
                    <a:pt x="282" y="3323"/>
                  </a:cubicBezTo>
                  <a:cubicBezTo>
                    <a:pt x="320" y="3308"/>
                    <a:pt x="360" y="3301"/>
                    <a:pt x="400" y="3301"/>
                  </a:cubicBezTo>
                  <a:cubicBezTo>
                    <a:pt x="828" y="3301"/>
                    <a:pt x="1388" y="4060"/>
                    <a:pt x="1388" y="4060"/>
                  </a:cubicBezTo>
                  <a:lnTo>
                    <a:pt x="1453" y="4060"/>
                  </a:lnTo>
                  <a:cubicBezTo>
                    <a:pt x="1475" y="4038"/>
                    <a:pt x="1475" y="4016"/>
                    <a:pt x="1475" y="3995"/>
                  </a:cubicBezTo>
                  <a:cubicBezTo>
                    <a:pt x="1345" y="3605"/>
                    <a:pt x="1063" y="2521"/>
                    <a:pt x="1280" y="2260"/>
                  </a:cubicBezTo>
                  <a:cubicBezTo>
                    <a:pt x="1296" y="2229"/>
                    <a:pt x="1335" y="2208"/>
                    <a:pt x="1380" y="2208"/>
                  </a:cubicBezTo>
                  <a:cubicBezTo>
                    <a:pt x="1397" y="2208"/>
                    <a:pt x="1414" y="2211"/>
                    <a:pt x="1432" y="2217"/>
                  </a:cubicBezTo>
                  <a:cubicBezTo>
                    <a:pt x="2017" y="2304"/>
                    <a:pt x="2624" y="2976"/>
                    <a:pt x="2624" y="2976"/>
                  </a:cubicBezTo>
                  <a:cubicBezTo>
                    <a:pt x="2630" y="2989"/>
                    <a:pt x="2639" y="2994"/>
                    <a:pt x="2647" y="2994"/>
                  </a:cubicBezTo>
                  <a:cubicBezTo>
                    <a:pt x="2667" y="2994"/>
                    <a:pt x="2689" y="2963"/>
                    <a:pt x="2689" y="2932"/>
                  </a:cubicBezTo>
                  <a:cubicBezTo>
                    <a:pt x="2624" y="2564"/>
                    <a:pt x="2494" y="1545"/>
                    <a:pt x="2689" y="1306"/>
                  </a:cubicBezTo>
                  <a:cubicBezTo>
                    <a:pt x="2704" y="1291"/>
                    <a:pt x="2731" y="1276"/>
                    <a:pt x="2752" y="1276"/>
                  </a:cubicBezTo>
                  <a:cubicBezTo>
                    <a:pt x="2761" y="1276"/>
                    <a:pt x="2769" y="1278"/>
                    <a:pt x="2776" y="1285"/>
                  </a:cubicBezTo>
                  <a:cubicBezTo>
                    <a:pt x="3209" y="1306"/>
                    <a:pt x="3816" y="2455"/>
                    <a:pt x="3816" y="2455"/>
                  </a:cubicBezTo>
                  <a:cubicBezTo>
                    <a:pt x="3816" y="2471"/>
                    <a:pt x="3827" y="2486"/>
                    <a:pt x="3841" y="2486"/>
                  </a:cubicBezTo>
                  <a:cubicBezTo>
                    <a:pt x="3847" y="2486"/>
                    <a:pt x="3853" y="2484"/>
                    <a:pt x="3860" y="2477"/>
                  </a:cubicBezTo>
                  <a:cubicBezTo>
                    <a:pt x="3881" y="2477"/>
                    <a:pt x="3881" y="2455"/>
                    <a:pt x="3881" y="2434"/>
                  </a:cubicBezTo>
                  <a:cubicBezTo>
                    <a:pt x="3816" y="2044"/>
                    <a:pt x="3686" y="981"/>
                    <a:pt x="3925" y="721"/>
                  </a:cubicBezTo>
                  <a:cubicBezTo>
                    <a:pt x="3947" y="678"/>
                    <a:pt x="4012" y="656"/>
                    <a:pt x="4055" y="656"/>
                  </a:cubicBezTo>
                  <a:cubicBezTo>
                    <a:pt x="4597" y="721"/>
                    <a:pt x="5399" y="1827"/>
                    <a:pt x="5399" y="1827"/>
                  </a:cubicBezTo>
                  <a:cubicBezTo>
                    <a:pt x="5399" y="1838"/>
                    <a:pt x="5405" y="1843"/>
                    <a:pt x="5413" y="1843"/>
                  </a:cubicBezTo>
                  <a:cubicBezTo>
                    <a:pt x="5421" y="1843"/>
                    <a:pt x="5432" y="1838"/>
                    <a:pt x="5442" y="1827"/>
                  </a:cubicBezTo>
                  <a:cubicBezTo>
                    <a:pt x="5464" y="1827"/>
                    <a:pt x="5464" y="1805"/>
                    <a:pt x="5464" y="1783"/>
                  </a:cubicBezTo>
                  <a:cubicBezTo>
                    <a:pt x="5399" y="1393"/>
                    <a:pt x="5291" y="331"/>
                    <a:pt x="5573" y="114"/>
                  </a:cubicBezTo>
                  <a:cubicBezTo>
                    <a:pt x="5605" y="92"/>
                    <a:pt x="5643" y="81"/>
                    <a:pt x="5681" y="81"/>
                  </a:cubicBezTo>
                  <a:cubicBezTo>
                    <a:pt x="5719" y="81"/>
                    <a:pt x="5757" y="92"/>
                    <a:pt x="5789" y="114"/>
                  </a:cubicBezTo>
                  <a:cubicBezTo>
                    <a:pt x="6483" y="461"/>
                    <a:pt x="6917" y="1502"/>
                    <a:pt x="6917" y="1502"/>
                  </a:cubicBezTo>
                  <a:cubicBezTo>
                    <a:pt x="6917" y="1517"/>
                    <a:pt x="6938" y="1532"/>
                    <a:pt x="6959" y="1532"/>
                  </a:cubicBezTo>
                  <a:cubicBezTo>
                    <a:pt x="6967" y="1532"/>
                    <a:pt x="6975" y="1530"/>
                    <a:pt x="6982" y="1523"/>
                  </a:cubicBezTo>
                  <a:cubicBezTo>
                    <a:pt x="7003" y="1523"/>
                    <a:pt x="7003" y="1502"/>
                    <a:pt x="7003" y="1480"/>
                  </a:cubicBezTo>
                  <a:cubicBezTo>
                    <a:pt x="6982" y="1436"/>
                    <a:pt x="6570" y="396"/>
                    <a:pt x="5833" y="49"/>
                  </a:cubicBezTo>
                  <a:cubicBezTo>
                    <a:pt x="5779" y="16"/>
                    <a:pt x="5724" y="0"/>
                    <a:pt x="5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77"/>
            <p:cNvSpPr/>
            <p:nvPr/>
          </p:nvSpPr>
          <p:spPr>
            <a:xfrm>
              <a:off x="1702672" y="3549420"/>
              <a:ext cx="518320" cy="238369"/>
            </a:xfrm>
            <a:custGeom>
              <a:avLst/>
              <a:gdLst/>
              <a:ahLst/>
              <a:cxnLst/>
              <a:rect l="l" t="t" r="r" b="b"/>
              <a:pathLst>
                <a:path w="6195" h="2849" extrusionOk="0">
                  <a:moveTo>
                    <a:pt x="4889" y="0"/>
                  </a:moveTo>
                  <a:cubicBezTo>
                    <a:pt x="4807" y="0"/>
                    <a:pt x="4728" y="29"/>
                    <a:pt x="4661" y="95"/>
                  </a:cubicBezTo>
                  <a:cubicBezTo>
                    <a:pt x="4380" y="355"/>
                    <a:pt x="4445" y="1179"/>
                    <a:pt x="4488" y="1569"/>
                  </a:cubicBezTo>
                  <a:cubicBezTo>
                    <a:pt x="4380" y="1417"/>
                    <a:pt x="4228" y="1179"/>
                    <a:pt x="4054" y="962"/>
                  </a:cubicBezTo>
                  <a:cubicBezTo>
                    <a:pt x="3690" y="521"/>
                    <a:pt x="3393" y="300"/>
                    <a:pt x="3180" y="300"/>
                  </a:cubicBezTo>
                  <a:cubicBezTo>
                    <a:pt x="3152" y="300"/>
                    <a:pt x="3125" y="304"/>
                    <a:pt x="3100" y="312"/>
                  </a:cubicBezTo>
                  <a:cubicBezTo>
                    <a:pt x="2689" y="420"/>
                    <a:pt x="2667" y="1331"/>
                    <a:pt x="2667" y="1786"/>
                  </a:cubicBezTo>
                  <a:cubicBezTo>
                    <a:pt x="2624" y="1634"/>
                    <a:pt x="2537" y="1439"/>
                    <a:pt x="2428" y="1266"/>
                  </a:cubicBezTo>
                  <a:cubicBezTo>
                    <a:pt x="2198" y="805"/>
                    <a:pt x="2002" y="582"/>
                    <a:pt x="1839" y="582"/>
                  </a:cubicBezTo>
                  <a:cubicBezTo>
                    <a:pt x="1818" y="582"/>
                    <a:pt x="1798" y="586"/>
                    <a:pt x="1778" y="594"/>
                  </a:cubicBezTo>
                  <a:cubicBezTo>
                    <a:pt x="1431" y="680"/>
                    <a:pt x="1366" y="1786"/>
                    <a:pt x="1344" y="2155"/>
                  </a:cubicBezTo>
                  <a:cubicBezTo>
                    <a:pt x="1171" y="1959"/>
                    <a:pt x="651" y="1504"/>
                    <a:pt x="390" y="1504"/>
                  </a:cubicBezTo>
                  <a:cubicBezTo>
                    <a:pt x="325" y="1504"/>
                    <a:pt x="282" y="1548"/>
                    <a:pt x="239" y="1591"/>
                  </a:cubicBezTo>
                  <a:cubicBezTo>
                    <a:pt x="0" y="1916"/>
                    <a:pt x="239" y="2762"/>
                    <a:pt x="239" y="2805"/>
                  </a:cubicBezTo>
                  <a:cubicBezTo>
                    <a:pt x="239" y="2827"/>
                    <a:pt x="260" y="2827"/>
                    <a:pt x="282" y="2848"/>
                  </a:cubicBezTo>
                  <a:cubicBezTo>
                    <a:pt x="304" y="2848"/>
                    <a:pt x="304" y="2827"/>
                    <a:pt x="304" y="2805"/>
                  </a:cubicBezTo>
                  <a:cubicBezTo>
                    <a:pt x="304" y="2805"/>
                    <a:pt x="87" y="1959"/>
                    <a:pt x="304" y="1656"/>
                  </a:cubicBezTo>
                  <a:cubicBezTo>
                    <a:pt x="325" y="1634"/>
                    <a:pt x="369" y="1613"/>
                    <a:pt x="390" y="1613"/>
                  </a:cubicBezTo>
                  <a:cubicBezTo>
                    <a:pt x="396" y="1612"/>
                    <a:pt x="401" y="1612"/>
                    <a:pt x="407" y="1612"/>
                  </a:cubicBezTo>
                  <a:cubicBezTo>
                    <a:pt x="672" y="1612"/>
                    <a:pt x="1175" y="2115"/>
                    <a:pt x="1366" y="2306"/>
                  </a:cubicBezTo>
                  <a:lnTo>
                    <a:pt x="1409" y="2306"/>
                  </a:lnTo>
                  <a:cubicBezTo>
                    <a:pt x="1431" y="2306"/>
                    <a:pt x="1431" y="2285"/>
                    <a:pt x="1431" y="2263"/>
                  </a:cubicBezTo>
                  <a:cubicBezTo>
                    <a:pt x="1453" y="1851"/>
                    <a:pt x="1561" y="767"/>
                    <a:pt x="1800" y="680"/>
                  </a:cubicBezTo>
                  <a:cubicBezTo>
                    <a:pt x="1811" y="676"/>
                    <a:pt x="1822" y="674"/>
                    <a:pt x="1834" y="674"/>
                  </a:cubicBezTo>
                  <a:cubicBezTo>
                    <a:pt x="2078" y="674"/>
                    <a:pt x="2482" y="1488"/>
                    <a:pt x="2689" y="2046"/>
                  </a:cubicBezTo>
                  <a:cubicBezTo>
                    <a:pt x="2697" y="2063"/>
                    <a:pt x="2711" y="2070"/>
                    <a:pt x="2726" y="2070"/>
                  </a:cubicBezTo>
                  <a:cubicBezTo>
                    <a:pt x="2750" y="2070"/>
                    <a:pt x="2775" y="2051"/>
                    <a:pt x="2775" y="2024"/>
                  </a:cubicBezTo>
                  <a:cubicBezTo>
                    <a:pt x="2732" y="1613"/>
                    <a:pt x="2754" y="507"/>
                    <a:pt x="3122" y="398"/>
                  </a:cubicBezTo>
                  <a:cubicBezTo>
                    <a:pt x="3143" y="391"/>
                    <a:pt x="3165" y="388"/>
                    <a:pt x="3188" y="388"/>
                  </a:cubicBezTo>
                  <a:cubicBezTo>
                    <a:pt x="3574" y="388"/>
                    <a:pt x="4264" y="1375"/>
                    <a:pt x="4510" y="1764"/>
                  </a:cubicBezTo>
                  <a:cubicBezTo>
                    <a:pt x="4531" y="1786"/>
                    <a:pt x="4553" y="1786"/>
                    <a:pt x="4575" y="1786"/>
                  </a:cubicBezTo>
                  <a:cubicBezTo>
                    <a:pt x="4596" y="1786"/>
                    <a:pt x="4596" y="1764"/>
                    <a:pt x="4596" y="1743"/>
                  </a:cubicBezTo>
                  <a:cubicBezTo>
                    <a:pt x="4596" y="1721"/>
                    <a:pt x="4401" y="464"/>
                    <a:pt x="4727" y="160"/>
                  </a:cubicBezTo>
                  <a:cubicBezTo>
                    <a:pt x="4759" y="111"/>
                    <a:pt x="4816" y="87"/>
                    <a:pt x="4879" y="87"/>
                  </a:cubicBezTo>
                  <a:cubicBezTo>
                    <a:pt x="4900" y="87"/>
                    <a:pt x="4922" y="90"/>
                    <a:pt x="4943" y="95"/>
                  </a:cubicBezTo>
                  <a:cubicBezTo>
                    <a:pt x="5615" y="247"/>
                    <a:pt x="6092" y="1482"/>
                    <a:pt x="6092" y="1482"/>
                  </a:cubicBezTo>
                  <a:cubicBezTo>
                    <a:pt x="6099" y="1495"/>
                    <a:pt x="6111" y="1500"/>
                    <a:pt x="6124" y="1500"/>
                  </a:cubicBezTo>
                  <a:cubicBezTo>
                    <a:pt x="6156" y="1500"/>
                    <a:pt x="6194" y="1470"/>
                    <a:pt x="6179" y="1439"/>
                  </a:cubicBezTo>
                  <a:cubicBezTo>
                    <a:pt x="6157" y="1396"/>
                    <a:pt x="5659" y="160"/>
                    <a:pt x="4965" y="8"/>
                  </a:cubicBezTo>
                  <a:cubicBezTo>
                    <a:pt x="4939" y="3"/>
                    <a:pt x="4914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77"/>
            <p:cNvSpPr/>
            <p:nvPr/>
          </p:nvSpPr>
          <p:spPr>
            <a:xfrm>
              <a:off x="2546097" y="3846850"/>
              <a:ext cx="25519" cy="33467"/>
            </a:xfrm>
            <a:custGeom>
              <a:avLst/>
              <a:gdLst/>
              <a:ahLst/>
              <a:cxnLst/>
              <a:rect l="l" t="t" r="r" b="b"/>
              <a:pathLst>
                <a:path w="305" h="400" extrusionOk="0">
                  <a:moveTo>
                    <a:pt x="42" y="0"/>
                  </a:moveTo>
                  <a:cubicBezTo>
                    <a:pt x="20" y="0"/>
                    <a:pt x="1" y="16"/>
                    <a:pt x="1" y="52"/>
                  </a:cubicBezTo>
                  <a:cubicBezTo>
                    <a:pt x="1" y="74"/>
                    <a:pt x="87" y="356"/>
                    <a:pt x="217" y="399"/>
                  </a:cubicBezTo>
                  <a:lnTo>
                    <a:pt x="261" y="399"/>
                  </a:lnTo>
                  <a:cubicBezTo>
                    <a:pt x="304" y="399"/>
                    <a:pt x="304" y="334"/>
                    <a:pt x="261" y="312"/>
                  </a:cubicBezTo>
                  <a:cubicBezTo>
                    <a:pt x="196" y="291"/>
                    <a:pt x="109" y="139"/>
                    <a:pt x="87" y="30"/>
                  </a:cubicBezTo>
                  <a:cubicBezTo>
                    <a:pt x="78" y="11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77"/>
            <p:cNvSpPr/>
            <p:nvPr/>
          </p:nvSpPr>
          <p:spPr>
            <a:xfrm>
              <a:off x="2538818" y="3872953"/>
              <a:ext cx="25519" cy="34555"/>
            </a:xfrm>
            <a:custGeom>
              <a:avLst/>
              <a:gdLst/>
              <a:ahLst/>
              <a:cxnLst/>
              <a:rect l="l" t="t" r="r" b="b"/>
              <a:pathLst>
                <a:path w="305" h="413" extrusionOk="0">
                  <a:moveTo>
                    <a:pt x="44" y="0"/>
                  </a:moveTo>
                  <a:cubicBezTo>
                    <a:pt x="23" y="0"/>
                    <a:pt x="1" y="44"/>
                    <a:pt x="1" y="65"/>
                  </a:cubicBezTo>
                  <a:cubicBezTo>
                    <a:pt x="23" y="87"/>
                    <a:pt x="88" y="369"/>
                    <a:pt x="218" y="412"/>
                  </a:cubicBezTo>
                  <a:lnTo>
                    <a:pt x="239" y="412"/>
                  </a:lnTo>
                  <a:cubicBezTo>
                    <a:pt x="283" y="412"/>
                    <a:pt x="304" y="347"/>
                    <a:pt x="261" y="326"/>
                  </a:cubicBezTo>
                  <a:cubicBezTo>
                    <a:pt x="196" y="304"/>
                    <a:pt x="131" y="152"/>
                    <a:pt x="88" y="44"/>
                  </a:cubicBezTo>
                  <a:cubicBezTo>
                    <a:pt x="88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77"/>
            <p:cNvSpPr/>
            <p:nvPr/>
          </p:nvSpPr>
          <p:spPr>
            <a:xfrm>
              <a:off x="2517065" y="3825766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22" y="1"/>
                  </a:moveTo>
                  <a:cubicBezTo>
                    <a:pt x="1" y="1"/>
                    <a:pt x="1" y="22"/>
                    <a:pt x="1" y="44"/>
                  </a:cubicBezTo>
                  <a:cubicBezTo>
                    <a:pt x="1" y="87"/>
                    <a:pt x="87" y="369"/>
                    <a:pt x="218" y="413"/>
                  </a:cubicBezTo>
                  <a:cubicBezTo>
                    <a:pt x="239" y="413"/>
                    <a:pt x="261" y="391"/>
                    <a:pt x="283" y="369"/>
                  </a:cubicBezTo>
                  <a:cubicBezTo>
                    <a:pt x="283" y="348"/>
                    <a:pt x="261" y="326"/>
                    <a:pt x="239" y="326"/>
                  </a:cubicBezTo>
                  <a:cubicBezTo>
                    <a:pt x="174" y="304"/>
                    <a:pt x="109" y="131"/>
                    <a:pt x="87" y="22"/>
                  </a:cubicBezTo>
                  <a:cubicBezTo>
                    <a:pt x="66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77"/>
            <p:cNvSpPr/>
            <p:nvPr/>
          </p:nvSpPr>
          <p:spPr>
            <a:xfrm>
              <a:off x="2538818" y="379857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3" y="0"/>
                    <a:pt x="1" y="22"/>
                    <a:pt x="1" y="44"/>
                  </a:cubicBezTo>
                  <a:cubicBezTo>
                    <a:pt x="23" y="87"/>
                    <a:pt x="88" y="369"/>
                    <a:pt x="218" y="412"/>
                  </a:cubicBezTo>
                  <a:cubicBezTo>
                    <a:pt x="261" y="412"/>
                    <a:pt x="283" y="391"/>
                    <a:pt x="283" y="369"/>
                  </a:cubicBezTo>
                  <a:cubicBezTo>
                    <a:pt x="283" y="347"/>
                    <a:pt x="283" y="326"/>
                    <a:pt x="261" y="326"/>
                  </a:cubicBezTo>
                  <a:cubicBezTo>
                    <a:pt x="196" y="304"/>
                    <a:pt x="131" y="131"/>
                    <a:pt x="88" y="22"/>
                  </a:cubicBezTo>
                  <a:cubicBezTo>
                    <a:pt x="88" y="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77"/>
            <p:cNvSpPr/>
            <p:nvPr/>
          </p:nvSpPr>
          <p:spPr>
            <a:xfrm>
              <a:off x="2272178" y="3990085"/>
              <a:ext cx="25519" cy="35308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63" y="1"/>
                  </a:moveTo>
                  <a:cubicBezTo>
                    <a:pt x="57" y="1"/>
                    <a:pt x="51" y="3"/>
                    <a:pt x="44" y="10"/>
                  </a:cubicBezTo>
                  <a:cubicBezTo>
                    <a:pt x="23" y="10"/>
                    <a:pt x="1" y="31"/>
                    <a:pt x="1" y="53"/>
                  </a:cubicBezTo>
                  <a:cubicBezTo>
                    <a:pt x="23" y="96"/>
                    <a:pt x="88" y="378"/>
                    <a:pt x="218" y="400"/>
                  </a:cubicBezTo>
                  <a:lnTo>
                    <a:pt x="239" y="400"/>
                  </a:lnTo>
                  <a:lnTo>
                    <a:pt x="261" y="422"/>
                  </a:lnTo>
                  <a:cubicBezTo>
                    <a:pt x="304" y="400"/>
                    <a:pt x="304" y="335"/>
                    <a:pt x="261" y="335"/>
                  </a:cubicBezTo>
                  <a:cubicBezTo>
                    <a:pt x="196" y="313"/>
                    <a:pt x="109" y="140"/>
                    <a:pt x="88" y="31"/>
                  </a:cubicBezTo>
                  <a:cubicBezTo>
                    <a:pt x="88" y="16"/>
                    <a:pt x="7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77"/>
            <p:cNvSpPr/>
            <p:nvPr/>
          </p:nvSpPr>
          <p:spPr>
            <a:xfrm>
              <a:off x="2264983" y="4016272"/>
              <a:ext cx="23594" cy="35308"/>
            </a:xfrm>
            <a:custGeom>
              <a:avLst/>
              <a:gdLst/>
              <a:ahLst/>
              <a:cxnLst/>
              <a:rect l="l" t="t" r="r" b="b"/>
              <a:pathLst>
                <a:path w="282" h="422" extrusionOk="0">
                  <a:moveTo>
                    <a:pt x="44" y="0"/>
                  </a:moveTo>
                  <a:cubicBezTo>
                    <a:pt x="22" y="22"/>
                    <a:pt x="0" y="43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45" y="418"/>
                    <a:pt x="251" y="421"/>
                    <a:pt x="257" y="421"/>
                  </a:cubicBezTo>
                  <a:cubicBezTo>
                    <a:pt x="271" y="421"/>
                    <a:pt x="282" y="406"/>
                    <a:pt x="282" y="390"/>
                  </a:cubicBezTo>
                  <a:cubicBezTo>
                    <a:pt x="282" y="369"/>
                    <a:pt x="282" y="347"/>
                    <a:pt x="260" y="325"/>
                  </a:cubicBezTo>
                  <a:cubicBezTo>
                    <a:pt x="195" y="304"/>
                    <a:pt x="109" y="152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77"/>
            <p:cNvSpPr/>
            <p:nvPr/>
          </p:nvSpPr>
          <p:spPr>
            <a:xfrm>
              <a:off x="2241390" y="396908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391"/>
                    <a:pt x="282" y="369"/>
                  </a:cubicBezTo>
                  <a:cubicBezTo>
                    <a:pt x="282" y="347"/>
                    <a:pt x="282" y="326"/>
                    <a:pt x="260" y="326"/>
                  </a:cubicBezTo>
                  <a:cubicBezTo>
                    <a:pt x="195" y="304"/>
                    <a:pt x="130" y="152"/>
                    <a:pt x="87" y="22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77"/>
            <p:cNvSpPr/>
            <p:nvPr/>
          </p:nvSpPr>
          <p:spPr>
            <a:xfrm>
              <a:off x="1931161" y="3974941"/>
              <a:ext cx="38236" cy="14140"/>
            </a:xfrm>
            <a:custGeom>
              <a:avLst/>
              <a:gdLst/>
              <a:ahLst/>
              <a:cxnLst/>
              <a:rect l="l" t="t" r="r" b="b"/>
              <a:pathLst>
                <a:path w="457" h="169" extrusionOk="0">
                  <a:moveTo>
                    <a:pt x="413" y="1"/>
                  </a:moveTo>
                  <a:cubicBezTo>
                    <a:pt x="402" y="1"/>
                    <a:pt x="391" y="6"/>
                    <a:pt x="391" y="17"/>
                  </a:cubicBezTo>
                  <a:cubicBezTo>
                    <a:pt x="348" y="82"/>
                    <a:pt x="174" y="82"/>
                    <a:pt x="44" y="82"/>
                  </a:cubicBezTo>
                  <a:cubicBezTo>
                    <a:pt x="1" y="82"/>
                    <a:pt x="1" y="169"/>
                    <a:pt x="44" y="169"/>
                  </a:cubicBezTo>
                  <a:lnTo>
                    <a:pt x="131" y="169"/>
                  </a:lnTo>
                  <a:cubicBezTo>
                    <a:pt x="218" y="169"/>
                    <a:pt x="391" y="147"/>
                    <a:pt x="435" y="82"/>
                  </a:cubicBezTo>
                  <a:cubicBezTo>
                    <a:pt x="456" y="60"/>
                    <a:pt x="456" y="39"/>
                    <a:pt x="435" y="17"/>
                  </a:cubicBezTo>
                  <a:cubicBezTo>
                    <a:pt x="435" y="6"/>
                    <a:pt x="424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77"/>
            <p:cNvSpPr/>
            <p:nvPr/>
          </p:nvSpPr>
          <p:spPr>
            <a:xfrm>
              <a:off x="1962117" y="3947750"/>
              <a:ext cx="38069" cy="14140"/>
            </a:xfrm>
            <a:custGeom>
              <a:avLst/>
              <a:gdLst/>
              <a:ahLst/>
              <a:cxnLst/>
              <a:rect l="l" t="t" r="r" b="b"/>
              <a:pathLst>
                <a:path w="455" h="169" extrusionOk="0">
                  <a:moveTo>
                    <a:pt x="422" y="1"/>
                  </a:moveTo>
                  <a:cubicBezTo>
                    <a:pt x="411" y="1"/>
                    <a:pt x="401" y="6"/>
                    <a:pt x="390" y="17"/>
                  </a:cubicBezTo>
                  <a:cubicBezTo>
                    <a:pt x="346" y="82"/>
                    <a:pt x="173" y="82"/>
                    <a:pt x="65" y="82"/>
                  </a:cubicBezTo>
                  <a:cubicBezTo>
                    <a:pt x="59" y="80"/>
                    <a:pt x="53" y="79"/>
                    <a:pt x="48" y="79"/>
                  </a:cubicBezTo>
                  <a:cubicBezTo>
                    <a:pt x="0" y="79"/>
                    <a:pt x="5" y="169"/>
                    <a:pt x="65" y="169"/>
                  </a:cubicBezTo>
                  <a:lnTo>
                    <a:pt x="130" y="169"/>
                  </a:lnTo>
                  <a:cubicBezTo>
                    <a:pt x="238" y="169"/>
                    <a:pt x="411" y="147"/>
                    <a:pt x="455" y="82"/>
                  </a:cubicBezTo>
                  <a:cubicBezTo>
                    <a:pt x="455" y="60"/>
                    <a:pt x="455" y="39"/>
                    <a:pt x="455" y="17"/>
                  </a:cubicBezTo>
                  <a:cubicBezTo>
                    <a:pt x="444" y="6"/>
                    <a:pt x="433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77"/>
            <p:cNvSpPr/>
            <p:nvPr/>
          </p:nvSpPr>
          <p:spPr>
            <a:xfrm>
              <a:off x="2001941" y="3956368"/>
              <a:ext cx="38152" cy="12801"/>
            </a:xfrm>
            <a:custGeom>
              <a:avLst/>
              <a:gdLst/>
              <a:ahLst/>
              <a:cxnLst/>
              <a:rect l="l" t="t" r="r" b="b"/>
              <a:pathLst>
                <a:path w="456" h="153" extrusionOk="0">
                  <a:moveTo>
                    <a:pt x="391" y="1"/>
                  </a:moveTo>
                  <a:cubicBezTo>
                    <a:pt x="347" y="66"/>
                    <a:pt x="174" y="66"/>
                    <a:pt x="44" y="66"/>
                  </a:cubicBezTo>
                  <a:cubicBezTo>
                    <a:pt x="0" y="66"/>
                    <a:pt x="0" y="152"/>
                    <a:pt x="44" y="152"/>
                  </a:cubicBezTo>
                  <a:lnTo>
                    <a:pt x="131" y="152"/>
                  </a:lnTo>
                  <a:cubicBezTo>
                    <a:pt x="217" y="152"/>
                    <a:pt x="391" y="152"/>
                    <a:pt x="434" y="66"/>
                  </a:cubicBezTo>
                  <a:cubicBezTo>
                    <a:pt x="456" y="44"/>
                    <a:pt x="456" y="22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77"/>
            <p:cNvSpPr/>
            <p:nvPr/>
          </p:nvSpPr>
          <p:spPr>
            <a:xfrm>
              <a:off x="1869500" y="3987658"/>
              <a:ext cx="38236" cy="12299"/>
            </a:xfrm>
            <a:custGeom>
              <a:avLst/>
              <a:gdLst/>
              <a:ahLst/>
              <a:cxnLst/>
              <a:rect l="l" t="t" r="r" b="b"/>
              <a:pathLst>
                <a:path w="457" h="147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60"/>
                    <a:pt x="153" y="60"/>
                    <a:pt x="44" y="60"/>
                  </a:cubicBezTo>
                  <a:cubicBezTo>
                    <a:pt x="22" y="60"/>
                    <a:pt x="1" y="82"/>
                    <a:pt x="1" y="104"/>
                  </a:cubicBezTo>
                  <a:cubicBezTo>
                    <a:pt x="1" y="125"/>
                    <a:pt x="22" y="147"/>
                    <a:pt x="44" y="147"/>
                  </a:cubicBezTo>
                  <a:lnTo>
                    <a:pt x="109" y="147"/>
                  </a:lnTo>
                  <a:cubicBezTo>
                    <a:pt x="218" y="147"/>
                    <a:pt x="391" y="147"/>
                    <a:pt x="434" y="60"/>
                  </a:cubicBezTo>
                  <a:cubicBezTo>
                    <a:pt x="456" y="60"/>
                    <a:pt x="456" y="17"/>
                    <a:pt x="434" y="17"/>
                  </a:cubicBezTo>
                  <a:cubicBezTo>
                    <a:pt x="424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77"/>
            <p:cNvSpPr/>
            <p:nvPr/>
          </p:nvSpPr>
          <p:spPr>
            <a:xfrm>
              <a:off x="1827835" y="3965905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0"/>
                  </a:moveTo>
                  <a:cubicBezTo>
                    <a:pt x="401" y="0"/>
                    <a:pt x="390" y="6"/>
                    <a:pt x="390" y="17"/>
                  </a:cubicBezTo>
                  <a:cubicBezTo>
                    <a:pt x="347" y="82"/>
                    <a:pt x="152" y="82"/>
                    <a:pt x="43" y="82"/>
                  </a:cubicBezTo>
                  <a:cubicBezTo>
                    <a:pt x="22" y="82"/>
                    <a:pt x="0" y="103"/>
                    <a:pt x="0" y="125"/>
                  </a:cubicBezTo>
                  <a:cubicBezTo>
                    <a:pt x="0" y="147"/>
                    <a:pt x="22" y="168"/>
                    <a:pt x="43" y="168"/>
                  </a:cubicBezTo>
                  <a:lnTo>
                    <a:pt x="130" y="168"/>
                  </a:lnTo>
                  <a:cubicBezTo>
                    <a:pt x="217" y="168"/>
                    <a:pt x="390" y="147"/>
                    <a:pt x="434" y="82"/>
                  </a:cubicBezTo>
                  <a:cubicBezTo>
                    <a:pt x="455" y="60"/>
                    <a:pt x="455" y="38"/>
                    <a:pt x="434" y="17"/>
                  </a:cubicBezTo>
                  <a:cubicBezTo>
                    <a:pt x="434" y="6"/>
                    <a:pt x="423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77"/>
            <p:cNvSpPr/>
            <p:nvPr/>
          </p:nvSpPr>
          <p:spPr>
            <a:xfrm>
              <a:off x="1813277" y="3993097"/>
              <a:ext cx="36395" cy="14140"/>
            </a:xfrm>
            <a:custGeom>
              <a:avLst/>
              <a:gdLst/>
              <a:ahLst/>
              <a:cxnLst/>
              <a:rect l="l" t="t" r="r" b="b"/>
              <a:pathLst>
                <a:path w="435" h="169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82"/>
                    <a:pt x="152" y="82"/>
                    <a:pt x="44" y="82"/>
                  </a:cubicBezTo>
                  <a:cubicBezTo>
                    <a:pt x="22" y="82"/>
                    <a:pt x="1" y="82"/>
                    <a:pt x="1" y="125"/>
                  </a:cubicBezTo>
                  <a:cubicBezTo>
                    <a:pt x="1" y="147"/>
                    <a:pt x="1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34" y="60"/>
                    <a:pt x="434" y="39"/>
                    <a:pt x="434" y="17"/>
                  </a:cubicBezTo>
                  <a:cubicBezTo>
                    <a:pt x="423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77"/>
            <p:cNvSpPr/>
            <p:nvPr/>
          </p:nvSpPr>
          <p:spPr>
            <a:xfrm>
              <a:off x="1764333" y="3980379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82"/>
                    <a:pt x="174" y="82"/>
                    <a:pt x="44" y="82"/>
                  </a:cubicBezTo>
                  <a:cubicBezTo>
                    <a:pt x="22" y="82"/>
                    <a:pt x="0" y="104"/>
                    <a:pt x="0" y="126"/>
                  </a:cubicBezTo>
                  <a:cubicBezTo>
                    <a:pt x="0" y="147"/>
                    <a:pt x="22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56" y="61"/>
                    <a:pt x="456" y="39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77"/>
            <p:cNvSpPr/>
            <p:nvPr/>
          </p:nvSpPr>
          <p:spPr>
            <a:xfrm>
              <a:off x="1889496" y="3953188"/>
              <a:ext cx="38152" cy="12383"/>
            </a:xfrm>
            <a:custGeom>
              <a:avLst/>
              <a:gdLst/>
              <a:ahLst/>
              <a:cxnLst/>
              <a:rect l="l" t="t" r="r" b="b"/>
              <a:pathLst>
                <a:path w="456" h="148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60"/>
                    <a:pt x="174" y="60"/>
                    <a:pt x="44" y="60"/>
                  </a:cubicBezTo>
                  <a:cubicBezTo>
                    <a:pt x="22" y="60"/>
                    <a:pt x="0" y="82"/>
                    <a:pt x="0" y="104"/>
                  </a:cubicBezTo>
                  <a:cubicBezTo>
                    <a:pt x="0" y="125"/>
                    <a:pt x="22" y="147"/>
                    <a:pt x="44" y="147"/>
                  </a:cubicBezTo>
                  <a:lnTo>
                    <a:pt x="130" y="147"/>
                  </a:lnTo>
                  <a:cubicBezTo>
                    <a:pt x="217" y="147"/>
                    <a:pt x="391" y="147"/>
                    <a:pt x="434" y="60"/>
                  </a:cubicBezTo>
                  <a:cubicBezTo>
                    <a:pt x="456" y="39"/>
                    <a:pt x="456" y="17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77"/>
            <p:cNvSpPr/>
            <p:nvPr/>
          </p:nvSpPr>
          <p:spPr>
            <a:xfrm>
              <a:off x="2264983" y="3941893"/>
              <a:ext cx="23594" cy="3455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44" y="0"/>
                  </a:moveTo>
                  <a:cubicBezTo>
                    <a:pt x="22" y="0"/>
                    <a:pt x="0" y="22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412"/>
                    <a:pt x="282" y="390"/>
                  </a:cubicBezTo>
                  <a:cubicBezTo>
                    <a:pt x="282" y="347"/>
                    <a:pt x="282" y="325"/>
                    <a:pt x="260" y="325"/>
                  </a:cubicBezTo>
                  <a:cubicBezTo>
                    <a:pt x="195" y="304"/>
                    <a:pt x="109" y="152"/>
                    <a:pt x="87" y="44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77"/>
            <p:cNvSpPr/>
            <p:nvPr/>
          </p:nvSpPr>
          <p:spPr>
            <a:xfrm>
              <a:off x="1530323" y="4019702"/>
              <a:ext cx="14558" cy="38320"/>
            </a:xfrm>
            <a:custGeom>
              <a:avLst/>
              <a:gdLst/>
              <a:ahLst/>
              <a:cxnLst/>
              <a:rect l="l" t="t" r="r" b="b"/>
              <a:pathLst>
                <a:path w="174" h="458" extrusionOk="0">
                  <a:moveTo>
                    <a:pt x="94" y="1"/>
                  </a:moveTo>
                  <a:cubicBezTo>
                    <a:pt x="78" y="1"/>
                    <a:pt x="66" y="8"/>
                    <a:pt x="66" y="24"/>
                  </a:cubicBezTo>
                  <a:cubicBezTo>
                    <a:pt x="44" y="68"/>
                    <a:pt x="1" y="349"/>
                    <a:pt x="109" y="458"/>
                  </a:cubicBezTo>
                  <a:lnTo>
                    <a:pt x="152" y="458"/>
                  </a:lnTo>
                  <a:cubicBezTo>
                    <a:pt x="174" y="436"/>
                    <a:pt x="174" y="393"/>
                    <a:pt x="152" y="393"/>
                  </a:cubicBezTo>
                  <a:cubicBezTo>
                    <a:pt x="109" y="349"/>
                    <a:pt x="109" y="154"/>
                    <a:pt x="152" y="46"/>
                  </a:cubicBezTo>
                  <a:cubicBezTo>
                    <a:pt x="152" y="19"/>
                    <a:pt x="119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77"/>
            <p:cNvSpPr/>
            <p:nvPr/>
          </p:nvSpPr>
          <p:spPr>
            <a:xfrm>
              <a:off x="1512168" y="4039029"/>
              <a:ext cx="14642" cy="38989"/>
            </a:xfrm>
            <a:custGeom>
              <a:avLst/>
              <a:gdLst/>
              <a:ahLst/>
              <a:cxnLst/>
              <a:rect l="l" t="t" r="r" b="b"/>
              <a:pathLst>
                <a:path w="175" h="466" extrusionOk="0">
                  <a:moveTo>
                    <a:pt x="90" y="1"/>
                  </a:moveTo>
                  <a:cubicBezTo>
                    <a:pt x="75" y="1"/>
                    <a:pt x="59" y="16"/>
                    <a:pt x="44" y="32"/>
                  </a:cubicBezTo>
                  <a:cubicBezTo>
                    <a:pt x="44" y="75"/>
                    <a:pt x="1" y="357"/>
                    <a:pt x="109" y="444"/>
                  </a:cubicBezTo>
                  <a:cubicBezTo>
                    <a:pt x="109" y="465"/>
                    <a:pt x="109" y="465"/>
                    <a:pt x="131" y="465"/>
                  </a:cubicBezTo>
                  <a:cubicBezTo>
                    <a:pt x="131" y="465"/>
                    <a:pt x="152" y="465"/>
                    <a:pt x="152" y="444"/>
                  </a:cubicBezTo>
                  <a:cubicBezTo>
                    <a:pt x="174" y="444"/>
                    <a:pt x="174" y="400"/>
                    <a:pt x="152" y="400"/>
                  </a:cubicBezTo>
                  <a:cubicBezTo>
                    <a:pt x="109" y="335"/>
                    <a:pt x="109" y="162"/>
                    <a:pt x="131" y="53"/>
                  </a:cubicBezTo>
                  <a:cubicBezTo>
                    <a:pt x="152" y="32"/>
                    <a:pt x="131" y="10"/>
                    <a:pt x="109" y="10"/>
                  </a:cubicBezTo>
                  <a:cubicBezTo>
                    <a:pt x="103" y="4"/>
                    <a:pt x="96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77"/>
            <p:cNvSpPr/>
            <p:nvPr/>
          </p:nvSpPr>
          <p:spPr>
            <a:xfrm>
              <a:off x="1512168" y="3987240"/>
              <a:ext cx="14642" cy="38152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44"/>
                  </a:cubicBezTo>
                  <a:cubicBezTo>
                    <a:pt x="66" y="65"/>
                    <a:pt x="1" y="347"/>
                    <a:pt x="109" y="456"/>
                  </a:cubicBezTo>
                  <a:lnTo>
                    <a:pt x="174" y="456"/>
                  </a:lnTo>
                  <a:cubicBezTo>
                    <a:pt x="174" y="434"/>
                    <a:pt x="174" y="412"/>
                    <a:pt x="174" y="390"/>
                  </a:cubicBezTo>
                  <a:cubicBezTo>
                    <a:pt x="109" y="347"/>
                    <a:pt x="131" y="174"/>
                    <a:pt x="152" y="44"/>
                  </a:cubicBezTo>
                  <a:cubicBezTo>
                    <a:pt x="152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77"/>
            <p:cNvSpPr/>
            <p:nvPr/>
          </p:nvSpPr>
          <p:spPr>
            <a:xfrm>
              <a:off x="1544797" y="3972682"/>
              <a:ext cx="16482" cy="38236"/>
            </a:xfrm>
            <a:custGeom>
              <a:avLst/>
              <a:gdLst/>
              <a:ahLst/>
              <a:cxnLst/>
              <a:rect l="l" t="t" r="r" b="b"/>
              <a:pathLst>
                <a:path w="197" h="457" extrusionOk="0">
                  <a:moveTo>
                    <a:pt x="109" y="1"/>
                  </a:moveTo>
                  <a:cubicBezTo>
                    <a:pt x="88" y="1"/>
                    <a:pt x="66" y="1"/>
                    <a:pt x="66" y="44"/>
                  </a:cubicBezTo>
                  <a:cubicBezTo>
                    <a:pt x="44" y="66"/>
                    <a:pt x="1" y="348"/>
                    <a:pt x="109" y="456"/>
                  </a:cubicBezTo>
                  <a:lnTo>
                    <a:pt x="131" y="456"/>
                  </a:lnTo>
                  <a:cubicBezTo>
                    <a:pt x="174" y="456"/>
                    <a:pt x="196" y="413"/>
                    <a:pt x="153" y="391"/>
                  </a:cubicBezTo>
                  <a:cubicBezTo>
                    <a:pt x="109" y="348"/>
                    <a:pt x="109" y="153"/>
                    <a:pt x="131" y="44"/>
                  </a:cubicBezTo>
                  <a:cubicBezTo>
                    <a:pt x="153" y="22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77"/>
            <p:cNvSpPr/>
            <p:nvPr/>
          </p:nvSpPr>
          <p:spPr>
            <a:xfrm>
              <a:off x="1270962" y="3878726"/>
              <a:ext cx="24933" cy="35977"/>
            </a:xfrm>
            <a:custGeom>
              <a:avLst/>
              <a:gdLst/>
              <a:ahLst/>
              <a:cxnLst/>
              <a:rect l="l" t="t" r="r" b="b"/>
              <a:pathLst>
                <a:path w="298" h="430" extrusionOk="0">
                  <a:moveTo>
                    <a:pt x="253" y="0"/>
                  </a:moveTo>
                  <a:cubicBezTo>
                    <a:pt x="242" y="0"/>
                    <a:pt x="230" y="5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44" y="408"/>
                    <a:pt x="65" y="430"/>
                    <a:pt x="87" y="430"/>
                  </a:cubicBezTo>
                  <a:lnTo>
                    <a:pt x="109" y="430"/>
                  </a:lnTo>
                  <a:cubicBezTo>
                    <a:pt x="130" y="408"/>
                    <a:pt x="130" y="387"/>
                    <a:pt x="130" y="365"/>
                  </a:cubicBezTo>
                  <a:cubicBezTo>
                    <a:pt x="109" y="300"/>
                    <a:pt x="195" y="148"/>
                    <a:pt x="282" y="61"/>
                  </a:cubicBezTo>
                  <a:cubicBezTo>
                    <a:pt x="297" y="31"/>
                    <a:pt x="280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77"/>
            <p:cNvSpPr/>
            <p:nvPr/>
          </p:nvSpPr>
          <p:spPr>
            <a:xfrm>
              <a:off x="1243688" y="3887929"/>
              <a:ext cx="25519" cy="35893"/>
            </a:xfrm>
            <a:custGeom>
              <a:avLst/>
              <a:gdLst/>
              <a:ahLst/>
              <a:cxnLst/>
              <a:rect l="l" t="t" r="r" b="b"/>
              <a:pathLst>
                <a:path w="305" h="429" extrusionOk="0">
                  <a:moveTo>
                    <a:pt x="250" y="0"/>
                  </a:moveTo>
                  <a:cubicBezTo>
                    <a:pt x="239" y="0"/>
                    <a:pt x="229" y="6"/>
                    <a:pt x="218" y="16"/>
                  </a:cubicBezTo>
                  <a:cubicBezTo>
                    <a:pt x="196" y="38"/>
                    <a:pt x="1" y="255"/>
                    <a:pt x="44" y="385"/>
                  </a:cubicBezTo>
                  <a:cubicBezTo>
                    <a:pt x="66" y="407"/>
                    <a:pt x="66" y="428"/>
                    <a:pt x="88" y="428"/>
                  </a:cubicBezTo>
                  <a:lnTo>
                    <a:pt x="109" y="428"/>
                  </a:lnTo>
                  <a:cubicBezTo>
                    <a:pt x="131" y="407"/>
                    <a:pt x="131" y="385"/>
                    <a:pt x="131" y="363"/>
                  </a:cubicBezTo>
                  <a:cubicBezTo>
                    <a:pt x="109" y="298"/>
                    <a:pt x="218" y="147"/>
                    <a:pt x="283" y="60"/>
                  </a:cubicBezTo>
                  <a:cubicBezTo>
                    <a:pt x="305" y="60"/>
                    <a:pt x="305" y="16"/>
                    <a:pt x="283" y="16"/>
                  </a:cubicBezTo>
                  <a:cubicBezTo>
                    <a:pt x="272" y="6"/>
                    <a:pt x="261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77"/>
            <p:cNvSpPr/>
            <p:nvPr/>
          </p:nvSpPr>
          <p:spPr>
            <a:xfrm>
              <a:off x="1270962" y="3842416"/>
              <a:ext cx="26188" cy="36061"/>
            </a:xfrm>
            <a:custGeom>
              <a:avLst/>
              <a:gdLst/>
              <a:ahLst/>
              <a:cxnLst/>
              <a:rect l="l" t="t" r="r" b="b"/>
              <a:pathLst>
                <a:path w="313" h="431" extrusionOk="0">
                  <a:moveTo>
                    <a:pt x="257" y="0"/>
                  </a:moveTo>
                  <a:cubicBezTo>
                    <a:pt x="244" y="0"/>
                    <a:pt x="230" y="6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65" y="409"/>
                    <a:pt x="65" y="409"/>
                    <a:pt x="87" y="430"/>
                  </a:cubicBezTo>
                  <a:lnTo>
                    <a:pt x="109" y="409"/>
                  </a:lnTo>
                  <a:cubicBezTo>
                    <a:pt x="130" y="409"/>
                    <a:pt x="152" y="387"/>
                    <a:pt x="130" y="365"/>
                  </a:cubicBezTo>
                  <a:cubicBezTo>
                    <a:pt x="109" y="300"/>
                    <a:pt x="217" y="149"/>
                    <a:pt x="282" y="62"/>
                  </a:cubicBezTo>
                  <a:cubicBezTo>
                    <a:pt x="313" y="31"/>
                    <a:pt x="289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77"/>
            <p:cNvSpPr/>
            <p:nvPr/>
          </p:nvSpPr>
          <p:spPr>
            <a:xfrm>
              <a:off x="1307189" y="3844340"/>
              <a:ext cx="23678" cy="35977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250" y="1"/>
                  </a:moveTo>
                  <a:cubicBezTo>
                    <a:pt x="239" y="1"/>
                    <a:pt x="228" y="6"/>
                    <a:pt x="218" y="17"/>
                  </a:cubicBezTo>
                  <a:cubicBezTo>
                    <a:pt x="196" y="39"/>
                    <a:pt x="1" y="256"/>
                    <a:pt x="44" y="407"/>
                  </a:cubicBezTo>
                  <a:cubicBezTo>
                    <a:pt x="44" y="429"/>
                    <a:pt x="66" y="429"/>
                    <a:pt x="88" y="429"/>
                  </a:cubicBezTo>
                  <a:cubicBezTo>
                    <a:pt x="109" y="429"/>
                    <a:pt x="131" y="407"/>
                    <a:pt x="131" y="386"/>
                  </a:cubicBezTo>
                  <a:cubicBezTo>
                    <a:pt x="109" y="321"/>
                    <a:pt x="196" y="169"/>
                    <a:pt x="283" y="82"/>
                  </a:cubicBezTo>
                  <a:cubicBezTo>
                    <a:pt x="283" y="60"/>
                    <a:pt x="283" y="39"/>
                    <a:pt x="283" y="17"/>
                  </a:cubicBezTo>
                  <a:cubicBezTo>
                    <a:pt x="272" y="6"/>
                    <a:pt x="26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77"/>
            <p:cNvSpPr/>
            <p:nvPr/>
          </p:nvSpPr>
          <p:spPr>
            <a:xfrm>
              <a:off x="2139821" y="3248727"/>
              <a:ext cx="740457" cy="501921"/>
            </a:xfrm>
            <a:custGeom>
              <a:avLst/>
              <a:gdLst/>
              <a:ahLst/>
              <a:cxnLst/>
              <a:rect l="l" t="t" r="r" b="b"/>
              <a:pathLst>
                <a:path w="8850" h="5999" extrusionOk="0">
                  <a:moveTo>
                    <a:pt x="4201" y="1"/>
                  </a:moveTo>
                  <a:cubicBezTo>
                    <a:pt x="2691" y="1"/>
                    <a:pt x="3816" y="2366"/>
                    <a:pt x="3816" y="2366"/>
                  </a:cubicBezTo>
                  <a:cubicBezTo>
                    <a:pt x="3816" y="2366"/>
                    <a:pt x="3375" y="1705"/>
                    <a:pt x="2558" y="1705"/>
                  </a:cubicBezTo>
                  <a:cubicBezTo>
                    <a:pt x="2201" y="1705"/>
                    <a:pt x="1773" y="1831"/>
                    <a:pt x="1279" y="2193"/>
                  </a:cubicBezTo>
                  <a:cubicBezTo>
                    <a:pt x="0" y="3104"/>
                    <a:pt x="1800" y="5011"/>
                    <a:pt x="1800" y="5011"/>
                  </a:cubicBezTo>
                  <a:cubicBezTo>
                    <a:pt x="2483" y="5734"/>
                    <a:pt x="3331" y="5998"/>
                    <a:pt x="4184" y="5998"/>
                  </a:cubicBezTo>
                  <a:cubicBezTo>
                    <a:pt x="6501" y="5998"/>
                    <a:pt x="8849" y="4050"/>
                    <a:pt x="7992" y="4050"/>
                  </a:cubicBezTo>
                  <a:cubicBezTo>
                    <a:pt x="7963" y="4050"/>
                    <a:pt x="7929" y="4053"/>
                    <a:pt x="7892" y="4058"/>
                  </a:cubicBezTo>
                  <a:cubicBezTo>
                    <a:pt x="7852" y="4063"/>
                    <a:pt x="7813" y="4066"/>
                    <a:pt x="7775" y="4066"/>
                  </a:cubicBezTo>
                  <a:cubicBezTo>
                    <a:pt x="6396" y="4066"/>
                    <a:pt x="6366" y="320"/>
                    <a:pt x="4488" y="25"/>
                  </a:cubicBezTo>
                  <a:cubicBezTo>
                    <a:pt x="4383" y="8"/>
                    <a:pt x="4288" y="1"/>
                    <a:pt x="4201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77"/>
            <p:cNvSpPr/>
            <p:nvPr/>
          </p:nvSpPr>
          <p:spPr>
            <a:xfrm>
              <a:off x="2729322" y="3572846"/>
              <a:ext cx="139892" cy="92034"/>
            </a:xfrm>
            <a:custGeom>
              <a:avLst/>
              <a:gdLst/>
              <a:ahLst/>
              <a:cxnLst/>
              <a:rect l="l" t="t" r="r" b="b"/>
              <a:pathLst>
                <a:path w="1672" h="1100" extrusionOk="0">
                  <a:moveTo>
                    <a:pt x="347" y="1"/>
                  </a:moveTo>
                  <a:cubicBezTo>
                    <a:pt x="246" y="1"/>
                    <a:pt x="180" y="32"/>
                    <a:pt x="174" y="118"/>
                  </a:cubicBezTo>
                  <a:cubicBezTo>
                    <a:pt x="174" y="118"/>
                    <a:pt x="0" y="986"/>
                    <a:pt x="412" y="1094"/>
                  </a:cubicBezTo>
                  <a:cubicBezTo>
                    <a:pt x="432" y="1098"/>
                    <a:pt x="453" y="1100"/>
                    <a:pt x="474" y="1100"/>
                  </a:cubicBezTo>
                  <a:cubicBezTo>
                    <a:pt x="920" y="1100"/>
                    <a:pt x="1672" y="267"/>
                    <a:pt x="1258" y="205"/>
                  </a:cubicBezTo>
                  <a:cubicBezTo>
                    <a:pt x="972" y="160"/>
                    <a:pt x="573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77"/>
            <p:cNvSpPr/>
            <p:nvPr/>
          </p:nvSpPr>
          <p:spPr>
            <a:xfrm>
              <a:off x="2422775" y="3474372"/>
              <a:ext cx="94377" cy="88437"/>
            </a:xfrm>
            <a:custGeom>
              <a:avLst/>
              <a:gdLst/>
              <a:ahLst/>
              <a:cxnLst/>
              <a:rect l="l" t="t" r="r" b="b"/>
              <a:pathLst>
                <a:path w="1128" h="1057" extrusionOk="0">
                  <a:moveTo>
                    <a:pt x="607" y="0"/>
                  </a:moveTo>
                  <a:cubicBezTo>
                    <a:pt x="597" y="0"/>
                    <a:pt x="586" y="5"/>
                    <a:pt x="586" y="16"/>
                  </a:cubicBezTo>
                  <a:cubicBezTo>
                    <a:pt x="564" y="38"/>
                    <a:pt x="564" y="60"/>
                    <a:pt x="586" y="81"/>
                  </a:cubicBezTo>
                  <a:cubicBezTo>
                    <a:pt x="759" y="320"/>
                    <a:pt x="1019" y="775"/>
                    <a:pt x="976" y="905"/>
                  </a:cubicBezTo>
                  <a:cubicBezTo>
                    <a:pt x="954" y="927"/>
                    <a:pt x="933" y="949"/>
                    <a:pt x="911" y="949"/>
                  </a:cubicBezTo>
                  <a:cubicBezTo>
                    <a:pt x="900" y="951"/>
                    <a:pt x="889" y="951"/>
                    <a:pt x="877" y="951"/>
                  </a:cubicBezTo>
                  <a:cubicBezTo>
                    <a:pt x="632" y="951"/>
                    <a:pt x="210" y="528"/>
                    <a:pt x="65" y="342"/>
                  </a:cubicBezTo>
                  <a:cubicBezTo>
                    <a:pt x="55" y="331"/>
                    <a:pt x="44" y="325"/>
                    <a:pt x="33" y="325"/>
                  </a:cubicBezTo>
                  <a:cubicBezTo>
                    <a:pt x="22" y="325"/>
                    <a:pt x="11" y="331"/>
                    <a:pt x="0" y="342"/>
                  </a:cubicBezTo>
                  <a:cubicBezTo>
                    <a:pt x="0" y="363"/>
                    <a:pt x="0" y="385"/>
                    <a:pt x="0" y="407"/>
                  </a:cubicBezTo>
                  <a:cubicBezTo>
                    <a:pt x="22" y="428"/>
                    <a:pt x="542" y="1057"/>
                    <a:pt x="889" y="1057"/>
                  </a:cubicBezTo>
                  <a:cubicBezTo>
                    <a:pt x="889" y="1035"/>
                    <a:pt x="911" y="1035"/>
                    <a:pt x="933" y="1035"/>
                  </a:cubicBezTo>
                  <a:cubicBezTo>
                    <a:pt x="976" y="1014"/>
                    <a:pt x="1019" y="992"/>
                    <a:pt x="1041" y="927"/>
                  </a:cubicBezTo>
                  <a:cubicBezTo>
                    <a:pt x="1128" y="710"/>
                    <a:pt x="694" y="81"/>
                    <a:pt x="629" y="16"/>
                  </a:cubicBezTo>
                  <a:cubicBezTo>
                    <a:pt x="629" y="5"/>
                    <a:pt x="618" y="0"/>
                    <a:pt x="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77"/>
            <p:cNvSpPr/>
            <p:nvPr/>
          </p:nvSpPr>
          <p:spPr>
            <a:xfrm>
              <a:off x="2549694" y="3363600"/>
              <a:ext cx="96301" cy="106760"/>
            </a:xfrm>
            <a:custGeom>
              <a:avLst/>
              <a:gdLst/>
              <a:ahLst/>
              <a:cxnLst/>
              <a:rect l="l" t="t" r="r" b="b"/>
              <a:pathLst>
                <a:path w="1151" h="1276" extrusionOk="0">
                  <a:moveTo>
                    <a:pt x="471" y="0"/>
                  </a:moveTo>
                  <a:cubicBezTo>
                    <a:pt x="440" y="0"/>
                    <a:pt x="403" y="36"/>
                    <a:pt x="435" y="83"/>
                  </a:cubicBezTo>
                  <a:cubicBezTo>
                    <a:pt x="673" y="408"/>
                    <a:pt x="1042" y="972"/>
                    <a:pt x="977" y="1145"/>
                  </a:cubicBezTo>
                  <a:cubicBezTo>
                    <a:pt x="977" y="1145"/>
                    <a:pt x="955" y="1167"/>
                    <a:pt x="933" y="1167"/>
                  </a:cubicBezTo>
                  <a:cubicBezTo>
                    <a:pt x="923" y="1169"/>
                    <a:pt x="911" y="1170"/>
                    <a:pt x="900" y="1170"/>
                  </a:cubicBezTo>
                  <a:cubicBezTo>
                    <a:pt x="654" y="1170"/>
                    <a:pt x="233" y="746"/>
                    <a:pt x="88" y="560"/>
                  </a:cubicBezTo>
                  <a:cubicBezTo>
                    <a:pt x="77" y="549"/>
                    <a:pt x="66" y="544"/>
                    <a:pt x="55" y="544"/>
                  </a:cubicBezTo>
                  <a:cubicBezTo>
                    <a:pt x="44" y="544"/>
                    <a:pt x="34" y="549"/>
                    <a:pt x="23" y="560"/>
                  </a:cubicBezTo>
                  <a:cubicBezTo>
                    <a:pt x="1" y="581"/>
                    <a:pt x="1" y="603"/>
                    <a:pt x="23" y="625"/>
                  </a:cubicBezTo>
                  <a:cubicBezTo>
                    <a:pt x="44" y="647"/>
                    <a:pt x="565" y="1275"/>
                    <a:pt x="912" y="1275"/>
                  </a:cubicBezTo>
                  <a:lnTo>
                    <a:pt x="933" y="1254"/>
                  </a:lnTo>
                  <a:cubicBezTo>
                    <a:pt x="998" y="1254"/>
                    <a:pt x="1020" y="1210"/>
                    <a:pt x="1042" y="1167"/>
                  </a:cubicBezTo>
                  <a:cubicBezTo>
                    <a:pt x="1150" y="928"/>
                    <a:pt x="565" y="126"/>
                    <a:pt x="500" y="18"/>
                  </a:cubicBezTo>
                  <a:cubicBezTo>
                    <a:pt x="494" y="6"/>
                    <a:pt x="482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77"/>
            <p:cNvSpPr/>
            <p:nvPr/>
          </p:nvSpPr>
          <p:spPr>
            <a:xfrm>
              <a:off x="2589602" y="3601292"/>
              <a:ext cx="81743" cy="88855"/>
            </a:xfrm>
            <a:custGeom>
              <a:avLst/>
              <a:gdLst/>
              <a:ahLst/>
              <a:cxnLst/>
              <a:rect l="l" t="t" r="r" b="b"/>
              <a:pathLst>
                <a:path w="977" h="1062" extrusionOk="0">
                  <a:moveTo>
                    <a:pt x="445" y="1"/>
                  </a:moveTo>
                  <a:cubicBezTo>
                    <a:pt x="435" y="1"/>
                    <a:pt x="424" y="6"/>
                    <a:pt x="413" y="17"/>
                  </a:cubicBezTo>
                  <a:cubicBezTo>
                    <a:pt x="391" y="39"/>
                    <a:pt x="1" y="602"/>
                    <a:pt x="196" y="906"/>
                  </a:cubicBezTo>
                  <a:cubicBezTo>
                    <a:pt x="290" y="1000"/>
                    <a:pt x="418" y="1062"/>
                    <a:pt x="549" y="1062"/>
                  </a:cubicBezTo>
                  <a:cubicBezTo>
                    <a:pt x="569" y="1062"/>
                    <a:pt x="588" y="1060"/>
                    <a:pt x="608" y="1058"/>
                  </a:cubicBezTo>
                  <a:cubicBezTo>
                    <a:pt x="716" y="1058"/>
                    <a:pt x="825" y="1058"/>
                    <a:pt x="933" y="1036"/>
                  </a:cubicBezTo>
                  <a:cubicBezTo>
                    <a:pt x="955" y="1036"/>
                    <a:pt x="977" y="1014"/>
                    <a:pt x="977" y="993"/>
                  </a:cubicBezTo>
                  <a:cubicBezTo>
                    <a:pt x="955" y="971"/>
                    <a:pt x="933" y="949"/>
                    <a:pt x="912" y="949"/>
                  </a:cubicBezTo>
                  <a:cubicBezTo>
                    <a:pt x="787" y="973"/>
                    <a:pt x="679" y="985"/>
                    <a:pt x="588" y="985"/>
                  </a:cubicBezTo>
                  <a:cubicBezTo>
                    <a:pt x="426" y="985"/>
                    <a:pt x="317" y="946"/>
                    <a:pt x="261" y="862"/>
                  </a:cubicBezTo>
                  <a:cubicBezTo>
                    <a:pt x="131" y="667"/>
                    <a:pt x="370" y="212"/>
                    <a:pt x="478" y="60"/>
                  </a:cubicBezTo>
                  <a:cubicBezTo>
                    <a:pt x="500" y="60"/>
                    <a:pt x="500" y="17"/>
                    <a:pt x="478" y="17"/>
                  </a:cubicBezTo>
                  <a:cubicBezTo>
                    <a:pt x="467" y="6"/>
                    <a:pt x="45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77"/>
            <p:cNvSpPr/>
            <p:nvPr/>
          </p:nvSpPr>
          <p:spPr>
            <a:xfrm>
              <a:off x="2163414" y="3216265"/>
              <a:ext cx="215946" cy="205069"/>
            </a:xfrm>
            <a:custGeom>
              <a:avLst/>
              <a:gdLst/>
              <a:ahLst/>
              <a:cxnLst/>
              <a:rect l="l" t="t" r="r" b="b"/>
              <a:pathLst>
                <a:path w="2581" h="2451" extrusionOk="0">
                  <a:moveTo>
                    <a:pt x="1713" y="1"/>
                  </a:moveTo>
                  <a:cubicBezTo>
                    <a:pt x="1648" y="1"/>
                    <a:pt x="1583" y="44"/>
                    <a:pt x="1539" y="88"/>
                  </a:cubicBezTo>
                  <a:cubicBezTo>
                    <a:pt x="1323" y="348"/>
                    <a:pt x="1409" y="1172"/>
                    <a:pt x="1474" y="1540"/>
                  </a:cubicBezTo>
                  <a:cubicBezTo>
                    <a:pt x="1236" y="1215"/>
                    <a:pt x="715" y="543"/>
                    <a:pt x="412" y="521"/>
                  </a:cubicBezTo>
                  <a:cubicBezTo>
                    <a:pt x="369" y="521"/>
                    <a:pt x="325" y="521"/>
                    <a:pt x="282" y="565"/>
                  </a:cubicBezTo>
                  <a:cubicBezTo>
                    <a:pt x="0" y="890"/>
                    <a:pt x="87" y="2342"/>
                    <a:pt x="87" y="2408"/>
                  </a:cubicBezTo>
                  <a:cubicBezTo>
                    <a:pt x="87" y="2429"/>
                    <a:pt x="108" y="2451"/>
                    <a:pt x="130" y="2451"/>
                  </a:cubicBezTo>
                  <a:cubicBezTo>
                    <a:pt x="152" y="2451"/>
                    <a:pt x="173" y="2429"/>
                    <a:pt x="173" y="2408"/>
                  </a:cubicBezTo>
                  <a:cubicBezTo>
                    <a:pt x="152" y="1996"/>
                    <a:pt x="130" y="868"/>
                    <a:pt x="347" y="630"/>
                  </a:cubicBezTo>
                  <a:cubicBezTo>
                    <a:pt x="369" y="608"/>
                    <a:pt x="390" y="608"/>
                    <a:pt x="412" y="608"/>
                  </a:cubicBezTo>
                  <a:cubicBezTo>
                    <a:pt x="694" y="630"/>
                    <a:pt x="1301" y="1432"/>
                    <a:pt x="1496" y="1757"/>
                  </a:cubicBezTo>
                  <a:cubicBezTo>
                    <a:pt x="1510" y="1757"/>
                    <a:pt x="1525" y="1767"/>
                    <a:pt x="1539" y="1767"/>
                  </a:cubicBezTo>
                  <a:cubicBezTo>
                    <a:pt x="1547" y="1767"/>
                    <a:pt x="1554" y="1764"/>
                    <a:pt x="1561" y="1757"/>
                  </a:cubicBezTo>
                  <a:cubicBezTo>
                    <a:pt x="1583" y="1757"/>
                    <a:pt x="1583" y="1735"/>
                    <a:pt x="1583" y="1714"/>
                  </a:cubicBezTo>
                  <a:cubicBezTo>
                    <a:pt x="1518" y="1367"/>
                    <a:pt x="1388" y="413"/>
                    <a:pt x="1604" y="153"/>
                  </a:cubicBezTo>
                  <a:cubicBezTo>
                    <a:pt x="1626" y="109"/>
                    <a:pt x="1669" y="88"/>
                    <a:pt x="1713" y="88"/>
                  </a:cubicBezTo>
                  <a:cubicBezTo>
                    <a:pt x="2081" y="88"/>
                    <a:pt x="2407" y="1107"/>
                    <a:pt x="2493" y="1497"/>
                  </a:cubicBezTo>
                  <a:cubicBezTo>
                    <a:pt x="2493" y="1519"/>
                    <a:pt x="2515" y="1540"/>
                    <a:pt x="2537" y="1540"/>
                  </a:cubicBezTo>
                  <a:cubicBezTo>
                    <a:pt x="2558" y="1519"/>
                    <a:pt x="2580" y="1497"/>
                    <a:pt x="2580" y="1475"/>
                  </a:cubicBezTo>
                  <a:cubicBezTo>
                    <a:pt x="2558" y="1410"/>
                    <a:pt x="223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51" name="Google Shape;2851;p77"/>
          <p:cNvGrpSpPr/>
          <p:nvPr/>
        </p:nvGrpSpPr>
        <p:grpSpPr>
          <a:xfrm>
            <a:off x="4901186" y="5480442"/>
            <a:ext cx="2186533" cy="1665285"/>
            <a:chOff x="3696494" y="2713420"/>
            <a:chExt cx="2025727" cy="1468041"/>
          </a:xfrm>
        </p:grpSpPr>
        <p:sp>
          <p:nvSpPr>
            <p:cNvPr id="2852" name="Google Shape;2852;p77"/>
            <p:cNvSpPr/>
            <p:nvPr/>
          </p:nvSpPr>
          <p:spPr>
            <a:xfrm>
              <a:off x="5226338" y="3303633"/>
              <a:ext cx="495883" cy="330652"/>
            </a:xfrm>
            <a:custGeom>
              <a:avLst/>
              <a:gdLst/>
              <a:ahLst/>
              <a:cxnLst/>
              <a:rect l="l" t="t" r="r" b="b"/>
              <a:pathLst>
                <a:path w="5219" h="3480" extrusionOk="0">
                  <a:moveTo>
                    <a:pt x="1490" y="1"/>
                  </a:moveTo>
                  <a:cubicBezTo>
                    <a:pt x="440" y="40"/>
                    <a:pt x="0" y="2536"/>
                    <a:pt x="921" y="2536"/>
                  </a:cubicBezTo>
                  <a:cubicBezTo>
                    <a:pt x="1027" y="2536"/>
                    <a:pt x="1151" y="2503"/>
                    <a:pt x="1295" y="2429"/>
                  </a:cubicBezTo>
                  <a:cubicBezTo>
                    <a:pt x="1540" y="2304"/>
                    <a:pt x="1768" y="2251"/>
                    <a:pt x="1981" y="2251"/>
                  </a:cubicBezTo>
                  <a:cubicBezTo>
                    <a:pt x="3015" y="2251"/>
                    <a:pt x="3684" y="3479"/>
                    <a:pt x="4181" y="3479"/>
                  </a:cubicBezTo>
                  <a:cubicBezTo>
                    <a:pt x="4395" y="3479"/>
                    <a:pt x="4576" y="3252"/>
                    <a:pt x="4742" y="2602"/>
                  </a:cubicBezTo>
                  <a:cubicBezTo>
                    <a:pt x="5219" y="673"/>
                    <a:pt x="1490" y="1"/>
                    <a:pt x="1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77"/>
            <p:cNvSpPr/>
            <p:nvPr/>
          </p:nvSpPr>
          <p:spPr>
            <a:xfrm>
              <a:off x="3944469" y="2965106"/>
              <a:ext cx="1468837" cy="1030248"/>
            </a:xfrm>
            <a:custGeom>
              <a:avLst/>
              <a:gdLst/>
              <a:ahLst/>
              <a:cxnLst/>
              <a:rect l="l" t="t" r="r" b="b"/>
              <a:pathLst>
                <a:path w="15459" h="10843" extrusionOk="0">
                  <a:moveTo>
                    <a:pt x="10272" y="0"/>
                  </a:moveTo>
                  <a:cubicBezTo>
                    <a:pt x="6896" y="0"/>
                    <a:pt x="8165" y="4069"/>
                    <a:pt x="6201" y="4214"/>
                  </a:cubicBezTo>
                  <a:cubicBezTo>
                    <a:pt x="2385" y="4496"/>
                    <a:pt x="0" y="7922"/>
                    <a:pt x="2472" y="9548"/>
                  </a:cubicBezTo>
                  <a:cubicBezTo>
                    <a:pt x="3904" y="10492"/>
                    <a:pt x="5021" y="10842"/>
                    <a:pt x="5986" y="10842"/>
                  </a:cubicBezTo>
                  <a:cubicBezTo>
                    <a:pt x="8456" y="10842"/>
                    <a:pt x="9934" y="8550"/>
                    <a:pt x="13160" y="8052"/>
                  </a:cubicBezTo>
                  <a:cubicBezTo>
                    <a:pt x="15459" y="7705"/>
                    <a:pt x="15112" y="4171"/>
                    <a:pt x="15112" y="4171"/>
                  </a:cubicBezTo>
                  <a:cubicBezTo>
                    <a:pt x="15112" y="4171"/>
                    <a:pt x="14830" y="463"/>
                    <a:pt x="10797" y="30"/>
                  </a:cubicBezTo>
                  <a:cubicBezTo>
                    <a:pt x="10611" y="10"/>
                    <a:pt x="10436" y="0"/>
                    <a:pt x="10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77"/>
            <p:cNvSpPr/>
            <p:nvPr/>
          </p:nvSpPr>
          <p:spPr>
            <a:xfrm>
              <a:off x="4782833" y="2713420"/>
              <a:ext cx="879649" cy="707387"/>
            </a:xfrm>
            <a:custGeom>
              <a:avLst/>
              <a:gdLst/>
              <a:ahLst/>
              <a:cxnLst/>
              <a:rect l="l" t="t" r="r" b="b"/>
              <a:pathLst>
                <a:path w="9258" h="7445" extrusionOk="0">
                  <a:moveTo>
                    <a:pt x="4448" y="0"/>
                  </a:moveTo>
                  <a:cubicBezTo>
                    <a:pt x="4365" y="0"/>
                    <a:pt x="4296" y="37"/>
                    <a:pt x="4250" y="121"/>
                  </a:cubicBezTo>
                  <a:cubicBezTo>
                    <a:pt x="3925" y="749"/>
                    <a:pt x="5117" y="1833"/>
                    <a:pt x="5117" y="1833"/>
                  </a:cubicBezTo>
                  <a:lnTo>
                    <a:pt x="2472" y="3134"/>
                  </a:lnTo>
                  <a:cubicBezTo>
                    <a:pt x="2472" y="3134"/>
                    <a:pt x="1486" y="1440"/>
                    <a:pt x="774" y="1440"/>
                  </a:cubicBezTo>
                  <a:cubicBezTo>
                    <a:pt x="641" y="1440"/>
                    <a:pt x="518" y="1499"/>
                    <a:pt x="412" y="1638"/>
                  </a:cubicBezTo>
                  <a:cubicBezTo>
                    <a:pt x="0" y="2159"/>
                    <a:pt x="1756" y="3459"/>
                    <a:pt x="1756" y="3459"/>
                  </a:cubicBezTo>
                  <a:cubicBezTo>
                    <a:pt x="934" y="6430"/>
                    <a:pt x="2021" y="7445"/>
                    <a:pt x="3658" y="7445"/>
                  </a:cubicBezTo>
                  <a:cubicBezTo>
                    <a:pt x="4566" y="7445"/>
                    <a:pt x="5643" y="7132"/>
                    <a:pt x="6656" y="6668"/>
                  </a:cubicBezTo>
                  <a:cubicBezTo>
                    <a:pt x="9258" y="5497"/>
                    <a:pt x="6179" y="1530"/>
                    <a:pt x="6179" y="1530"/>
                  </a:cubicBezTo>
                  <a:cubicBezTo>
                    <a:pt x="6179" y="1530"/>
                    <a:pt x="4991" y="0"/>
                    <a:pt x="4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77"/>
            <p:cNvSpPr/>
            <p:nvPr/>
          </p:nvSpPr>
          <p:spPr>
            <a:xfrm>
              <a:off x="5005251" y="3087671"/>
              <a:ext cx="566669" cy="324571"/>
            </a:xfrm>
            <a:custGeom>
              <a:avLst/>
              <a:gdLst/>
              <a:ahLst/>
              <a:cxnLst/>
              <a:rect l="l" t="t" r="r" b="b"/>
              <a:pathLst>
                <a:path w="5964" h="3416" extrusionOk="0">
                  <a:moveTo>
                    <a:pt x="4888" y="0"/>
                  </a:moveTo>
                  <a:cubicBezTo>
                    <a:pt x="3554" y="0"/>
                    <a:pt x="4229" y="2230"/>
                    <a:pt x="4229" y="2230"/>
                  </a:cubicBezTo>
                  <a:cubicBezTo>
                    <a:pt x="3491" y="1992"/>
                    <a:pt x="2733" y="1797"/>
                    <a:pt x="1995" y="1645"/>
                  </a:cubicBezTo>
                  <a:cubicBezTo>
                    <a:pt x="1906" y="1627"/>
                    <a:pt x="1819" y="1619"/>
                    <a:pt x="1735" y="1619"/>
                  </a:cubicBezTo>
                  <a:cubicBezTo>
                    <a:pt x="602" y="1619"/>
                    <a:pt x="1" y="3141"/>
                    <a:pt x="1" y="3141"/>
                  </a:cubicBezTo>
                  <a:cubicBezTo>
                    <a:pt x="1" y="3141"/>
                    <a:pt x="984" y="3416"/>
                    <a:pt x="2158" y="3416"/>
                  </a:cubicBezTo>
                  <a:cubicBezTo>
                    <a:pt x="2820" y="3416"/>
                    <a:pt x="3544" y="3328"/>
                    <a:pt x="4185" y="3054"/>
                  </a:cubicBezTo>
                  <a:cubicBezTo>
                    <a:pt x="5963" y="2295"/>
                    <a:pt x="5226" y="41"/>
                    <a:pt x="5226" y="41"/>
                  </a:cubicBezTo>
                  <a:cubicBezTo>
                    <a:pt x="5101" y="13"/>
                    <a:pt x="4989" y="0"/>
                    <a:pt x="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77"/>
            <p:cNvSpPr/>
            <p:nvPr/>
          </p:nvSpPr>
          <p:spPr>
            <a:xfrm>
              <a:off x="5277168" y="3159500"/>
              <a:ext cx="180529" cy="147938"/>
            </a:xfrm>
            <a:custGeom>
              <a:avLst/>
              <a:gdLst/>
              <a:ahLst/>
              <a:cxnLst/>
              <a:rect l="l" t="t" r="r" b="b"/>
              <a:pathLst>
                <a:path w="1900" h="1557" extrusionOk="0">
                  <a:moveTo>
                    <a:pt x="1475" y="0"/>
                  </a:moveTo>
                  <a:lnTo>
                    <a:pt x="1" y="824"/>
                  </a:lnTo>
                  <a:cubicBezTo>
                    <a:pt x="593" y="1359"/>
                    <a:pt x="976" y="1556"/>
                    <a:pt x="1218" y="1556"/>
                  </a:cubicBezTo>
                  <a:cubicBezTo>
                    <a:pt x="1899" y="1556"/>
                    <a:pt x="1475" y="0"/>
                    <a:pt x="1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77"/>
            <p:cNvSpPr/>
            <p:nvPr/>
          </p:nvSpPr>
          <p:spPr>
            <a:xfrm>
              <a:off x="5019692" y="3017363"/>
              <a:ext cx="333788" cy="267847"/>
            </a:xfrm>
            <a:custGeom>
              <a:avLst/>
              <a:gdLst/>
              <a:ahLst/>
              <a:cxnLst/>
              <a:rect l="l" t="t" r="r" b="b"/>
              <a:pathLst>
                <a:path w="3513" h="2819" extrusionOk="0">
                  <a:moveTo>
                    <a:pt x="66" y="0"/>
                  </a:moveTo>
                  <a:cubicBezTo>
                    <a:pt x="44" y="0"/>
                    <a:pt x="22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1345" y="737"/>
                    <a:pt x="2516" y="1648"/>
                    <a:pt x="3448" y="2797"/>
                  </a:cubicBezTo>
                  <a:cubicBezTo>
                    <a:pt x="3448" y="2797"/>
                    <a:pt x="3448" y="2819"/>
                    <a:pt x="3470" y="2819"/>
                  </a:cubicBezTo>
                  <a:cubicBezTo>
                    <a:pt x="3491" y="2819"/>
                    <a:pt x="3491" y="2819"/>
                    <a:pt x="3513" y="2797"/>
                  </a:cubicBezTo>
                  <a:cubicBezTo>
                    <a:pt x="3513" y="2797"/>
                    <a:pt x="3513" y="2754"/>
                    <a:pt x="3513" y="2754"/>
                  </a:cubicBezTo>
                  <a:cubicBezTo>
                    <a:pt x="2559" y="1605"/>
                    <a:pt x="1388" y="67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77"/>
            <p:cNvSpPr/>
            <p:nvPr/>
          </p:nvSpPr>
          <p:spPr>
            <a:xfrm>
              <a:off x="5254556" y="2889572"/>
              <a:ext cx="171027" cy="356496"/>
            </a:xfrm>
            <a:custGeom>
              <a:avLst/>
              <a:gdLst/>
              <a:ahLst/>
              <a:cxnLst/>
              <a:rect l="l" t="t" r="r" b="b"/>
              <a:pathLst>
                <a:path w="1800" h="3752" extrusionOk="0">
                  <a:moveTo>
                    <a:pt x="22" y="1"/>
                  </a:moveTo>
                  <a:cubicBezTo>
                    <a:pt x="22" y="23"/>
                    <a:pt x="0" y="23"/>
                    <a:pt x="0" y="44"/>
                  </a:cubicBezTo>
                  <a:cubicBezTo>
                    <a:pt x="130" y="608"/>
                    <a:pt x="282" y="1172"/>
                    <a:pt x="456" y="1735"/>
                  </a:cubicBezTo>
                  <a:cubicBezTo>
                    <a:pt x="867" y="2885"/>
                    <a:pt x="1301" y="3557"/>
                    <a:pt x="1735" y="3752"/>
                  </a:cubicBezTo>
                  <a:lnTo>
                    <a:pt x="1756" y="3752"/>
                  </a:lnTo>
                  <a:cubicBezTo>
                    <a:pt x="1778" y="3752"/>
                    <a:pt x="1778" y="3752"/>
                    <a:pt x="1800" y="3730"/>
                  </a:cubicBezTo>
                  <a:cubicBezTo>
                    <a:pt x="1800" y="3708"/>
                    <a:pt x="1800" y="3687"/>
                    <a:pt x="1778" y="3687"/>
                  </a:cubicBezTo>
                  <a:cubicBezTo>
                    <a:pt x="737" y="3253"/>
                    <a:pt x="87" y="66"/>
                    <a:pt x="87" y="44"/>
                  </a:cubicBezTo>
                  <a:cubicBezTo>
                    <a:pt x="65" y="23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77"/>
            <p:cNvSpPr/>
            <p:nvPr/>
          </p:nvSpPr>
          <p:spPr>
            <a:xfrm>
              <a:off x="5345195" y="3011187"/>
              <a:ext cx="57769" cy="63945"/>
            </a:xfrm>
            <a:custGeom>
              <a:avLst/>
              <a:gdLst/>
              <a:ahLst/>
              <a:cxnLst/>
              <a:rect l="l" t="t" r="r" b="b"/>
              <a:pathLst>
                <a:path w="608" h="673" extrusionOk="0">
                  <a:moveTo>
                    <a:pt x="542" y="0"/>
                  </a:moveTo>
                  <a:cubicBezTo>
                    <a:pt x="520" y="0"/>
                    <a:pt x="499" y="22"/>
                    <a:pt x="499" y="44"/>
                  </a:cubicBezTo>
                  <a:cubicBezTo>
                    <a:pt x="520" y="217"/>
                    <a:pt x="520" y="412"/>
                    <a:pt x="499" y="607"/>
                  </a:cubicBezTo>
                  <a:cubicBezTo>
                    <a:pt x="347" y="499"/>
                    <a:pt x="195" y="390"/>
                    <a:pt x="87" y="260"/>
                  </a:cubicBezTo>
                  <a:cubicBezTo>
                    <a:pt x="76" y="249"/>
                    <a:pt x="65" y="244"/>
                    <a:pt x="54" y="244"/>
                  </a:cubicBezTo>
                  <a:cubicBezTo>
                    <a:pt x="44" y="244"/>
                    <a:pt x="33" y="249"/>
                    <a:pt x="22" y="260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195" y="477"/>
                    <a:pt x="412" y="672"/>
                    <a:pt x="499" y="672"/>
                  </a:cubicBezTo>
                  <a:lnTo>
                    <a:pt x="520" y="672"/>
                  </a:lnTo>
                  <a:cubicBezTo>
                    <a:pt x="586" y="651"/>
                    <a:pt x="607" y="434"/>
                    <a:pt x="586" y="44"/>
                  </a:cubicBezTo>
                  <a:cubicBezTo>
                    <a:pt x="586" y="22"/>
                    <a:pt x="56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77"/>
            <p:cNvSpPr/>
            <p:nvPr/>
          </p:nvSpPr>
          <p:spPr>
            <a:xfrm>
              <a:off x="5102445" y="3116175"/>
              <a:ext cx="59479" cy="66035"/>
            </a:xfrm>
            <a:custGeom>
              <a:avLst/>
              <a:gdLst/>
              <a:ahLst/>
              <a:cxnLst/>
              <a:rect l="l" t="t" r="r" b="b"/>
              <a:pathLst>
                <a:path w="626" h="695" extrusionOk="0">
                  <a:moveTo>
                    <a:pt x="539" y="1"/>
                  </a:moveTo>
                  <a:cubicBezTo>
                    <a:pt x="517" y="1"/>
                    <a:pt x="496" y="23"/>
                    <a:pt x="496" y="44"/>
                  </a:cubicBezTo>
                  <a:cubicBezTo>
                    <a:pt x="539" y="239"/>
                    <a:pt x="539" y="413"/>
                    <a:pt x="496" y="608"/>
                  </a:cubicBezTo>
                  <a:cubicBezTo>
                    <a:pt x="344" y="521"/>
                    <a:pt x="214" y="391"/>
                    <a:pt x="84" y="261"/>
                  </a:cubicBezTo>
                  <a:cubicBezTo>
                    <a:pt x="76" y="257"/>
                    <a:pt x="68" y="255"/>
                    <a:pt x="60" y="255"/>
                  </a:cubicBezTo>
                  <a:cubicBezTo>
                    <a:pt x="26" y="255"/>
                    <a:pt x="1" y="291"/>
                    <a:pt x="19" y="326"/>
                  </a:cubicBezTo>
                  <a:cubicBezTo>
                    <a:pt x="192" y="500"/>
                    <a:pt x="409" y="695"/>
                    <a:pt x="517" y="695"/>
                  </a:cubicBezTo>
                  <a:lnTo>
                    <a:pt x="517" y="673"/>
                  </a:lnTo>
                  <a:cubicBezTo>
                    <a:pt x="604" y="651"/>
                    <a:pt x="626" y="434"/>
                    <a:pt x="582" y="44"/>
                  </a:cubicBezTo>
                  <a:cubicBezTo>
                    <a:pt x="582" y="23"/>
                    <a:pt x="561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77"/>
            <p:cNvSpPr/>
            <p:nvPr/>
          </p:nvSpPr>
          <p:spPr>
            <a:xfrm>
              <a:off x="4877558" y="2902018"/>
              <a:ext cx="113448" cy="123615"/>
            </a:xfrm>
            <a:custGeom>
              <a:avLst/>
              <a:gdLst/>
              <a:ahLst/>
              <a:cxnLst/>
              <a:rect l="l" t="t" r="r" b="b"/>
              <a:pathLst>
                <a:path w="1194" h="1301" extrusionOk="0">
                  <a:moveTo>
                    <a:pt x="196" y="0"/>
                  </a:moveTo>
                  <a:cubicBezTo>
                    <a:pt x="131" y="0"/>
                    <a:pt x="87" y="0"/>
                    <a:pt x="44" y="43"/>
                  </a:cubicBezTo>
                  <a:cubicBezTo>
                    <a:pt x="22" y="65"/>
                    <a:pt x="1" y="108"/>
                    <a:pt x="1" y="152"/>
                  </a:cubicBezTo>
                  <a:cubicBezTo>
                    <a:pt x="1" y="390"/>
                    <a:pt x="499" y="802"/>
                    <a:pt x="998" y="1193"/>
                  </a:cubicBezTo>
                  <a:lnTo>
                    <a:pt x="1106" y="1279"/>
                  </a:lnTo>
                  <a:cubicBezTo>
                    <a:pt x="1106" y="1279"/>
                    <a:pt x="1106" y="1301"/>
                    <a:pt x="1128" y="1301"/>
                  </a:cubicBezTo>
                  <a:cubicBezTo>
                    <a:pt x="1150" y="1301"/>
                    <a:pt x="1171" y="1301"/>
                    <a:pt x="1171" y="1279"/>
                  </a:cubicBezTo>
                  <a:cubicBezTo>
                    <a:pt x="1171" y="1236"/>
                    <a:pt x="1171" y="1236"/>
                    <a:pt x="1041" y="1149"/>
                  </a:cubicBezTo>
                  <a:cubicBezTo>
                    <a:pt x="803" y="954"/>
                    <a:pt x="87" y="390"/>
                    <a:pt x="87" y="152"/>
                  </a:cubicBezTo>
                  <a:cubicBezTo>
                    <a:pt x="87" y="152"/>
                    <a:pt x="109" y="130"/>
                    <a:pt x="109" y="108"/>
                  </a:cubicBezTo>
                  <a:cubicBezTo>
                    <a:pt x="131" y="87"/>
                    <a:pt x="152" y="87"/>
                    <a:pt x="196" y="87"/>
                  </a:cubicBezTo>
                  <a:cubicBezTo>
                    <a:pt x="434" y="130"/>
                    <a:pt x="933" y="824"/>
                    <a:pt x="1106" y="1106"/>
                  </a:cubicBezTo>
                  <a:lnTo>
                    <a:pt x="1171" y="1106"/>
                  </a:lnTo>
                  <a:cubicBezTo>
                    <a:pt x="1193" y="1084"/>
                    <a:pt x="1193" y="1062"/>
                    <a:pt x="1171" y="1041"/>
                  </a:cubicBezTo>
                  <a:cubicBezTo>
                    <a:pt x="1150" y="1019"/>
                    <a:pt x="521" y="65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77"/>
            <p:cNvSpPr/>
            <p:nvPr/>
          </p:nvSpPr>
          <p:spPr>
            <a:xfrm>
              <a:off x="4896085" y="3136792"/>
              <a:ext cx="119624" cy="107272"/>
            </a:xfrm>
            <a:custGeom>
              <a:avLst/>
              <a:gdLst/>
              <a:ahLst/>
              <a:cxnLst/>
              <a:rect l="l" t="t" r="r" b="b"/>
              <a:pathLst>
                <a:path w="1259" h="1129" extrusionOk="0">
                  <a:moveTo>
                    <a:pt x="109" y="1"/>
                  </a:moveTo>
                  <a:cubicBezTo>
                    <a:pt x="1" y="196"/>
                    <a:pt x="1" y="1128"/>
                    <a:pt x="1" y="1128"/>
                  </a:cubicBezTo>
                  <a:lnTo>
                    <a:pt x="1258" y="261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77"/>
            <p:cNvSpPr/>
            <p:nvPr/>
          </p:nvSpPr>
          <p:spPr>
            <a:xfrm>
              <a:off x="4916702" y="3250141"/>
              <a:ext cx="103091" cy="117439"/>
            </a:xfrm>
            <a:custGeom>
              <a:avLst/>
              <a:gdLst/>
              <a:ahLst/>
              <a:cxnLst/>
              <a:rect l="l" t="t" r="r" b="b"/>
              <a:pathLst>
                <a:path w="1085" h="1236" extrusionOk="0">
                  <a:moveTo>
                    <a:pt x="1085" y="0"/>
                  </a:moveTo>
                  <a:lnTo>
                    <a:pt x="1" y="455"/>
                  </a:lnTo>
                  <a:cubicBezTo>
                    <a:pt x="44" y="976"/>
                    <a:pt x="629" y="1236"/>
                    <a:pt x="629" y="1236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77"/>
            <p:cNvSpPr/>
            <p:nvPr/>
          </p:nvSpPr>
          <p:spPr>
            <a:xfrm>
              <a:off x="5284294" y="3299737"/>
              <a:ext cx="75347" cy="61665"/>
            </a:xfrm>
            <a:custGeom>
              <a:avLst/>
              <a:gdLst/>
              <a:ahLst/>
              <a:cxnLst/>
              <a:rect l="l" t="t" r="r" b="b"/>
              <a:pathLst>
                <a:path w="793" h="649" extrusionOk="0">
                  <a:moveTo>
                    <a:pt x="42" y="1"/>
                  </a:moveTo>
                  <a:cubicBezTo>
                    <a:pt x="21" y="1"/>
                    <a:pt x="1" y="18"/>
                    <a:pt x="12" y="42"/>
                  </a:cubicBezTo>
                  <a:cubicBezTo>
                    <a:pt x="12" y="107"/>
                    <a:pt x="143" y="649"/>
                    <a:pt x="359" y="649"/>
                  </a:cubicBezTo>
                  <a:cubicBezTo>
                    <a:pt x="511" y="649"/>
                    <a:pt x="641" y="475"/>
                    <a:pt x="793" y="107"/>
                  </a:cubicBezTo>
                  <a:cubicBezTo>
                    <a:pt x="793" y="85"/>
                    <a:pt x="771" y="63"/>
                    <a:pt x="771" y="42"/>
                  </a:cubicBezTo>
                  <a:cubicBezTo>
                    <a:pt x="750" y="42"/>
                    <a:pt x="706" y="42"/>
                    <a:pt x="706" y="63"/>
                  </a:cubicBezTo>
                  <a:cubicBezTo>
                    <a:pt x="554" y="519"/>
                    <a:pt x="424" y="584"/>
                    <a:pt x="381" y="584"/>
                  </a:cubicBezTo>
                  <a:cubicBezTo>
                    <a:pt x="251" y="562"/>
                    <a:pt x="121" y="237"/>
                    <a:pt x="77" y="42"/>
                  </a:cubicBezTo>
                  <a:cubicBezTo>
                    <a:pt x="77" y="12"/>
                    <a:pt x="60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77"/>
            <p:cNvSpPr/>
            <p:nvPr/>
          </p:nvSpPr>
          <p:spPr>
            <a:xfrm>
              <a:off x="5056746" y="2908194"/>
              <a:ext cx="177298" cy="138057"/>
            </a:xfrm>
            <a:custGeom>
              <a:avLst/>
              <a:gdLst/>
              <a:ahLst/>
              <a:cxnLst/>
              <a:rect l="l" t="t" r="r" b="b"/>
              <a:pathLst>
                <a:path w="1866" h="1453" extrusionOk="0">
                  <a:moveTo>
                    <a:pt x="998" y="390"/>
                  </a:moveTo>
                  <a:lnTo>
                    <a:pt x="998" y="396"/>
                  </a:lnTo>
                  <a:lnTo>
                    <a:pt x="998" y="396"/>
                  </a:lnTo>
                  <a:lnTo>
                    <a:pt x="1004" y="394"/>
                  </a:lnTo>
                  <a:lnTo>
                    <a:pt x="1004" y="394"/>
                  </a:lnTo>
                  <a:lnTo>
                    <a:pt x="998" y="390"/>
                  </a:lnTo>
                  <a:close/>
                  <a:moveTo>
                    <a:pt x="1800" y="0"/>
                  </a:moveTo>
                  <a:lnTo>
                    <a:pt x="1004" y="394"/>
                  </a:lnTo>
                  <a:lnTo>
                    <a:pt x="1004" y="394"/>
                  </a:lnTo>
                  <a:lnTo>
                    <a:pt x="1865" y="889"/>
                  </a:lnTo>
                  <a:lnTo>
                    <a:pt x="1800" y="0"/>
                  </a:lnTo>
                  <a:close/>
                  <a:moveTo>
                    <a:pt x="998" y="396"/>
                  </a:moveTo>
                  <a:lnTo>
                    <a:pt x="1" y="889"/>
                  </a:lnTo>
                  <a:lnTo>
                    <a:pt x="998" y="1453"/>
                  </a:lnTo>
                  <a:lnTo>
                    <a:pt x="998" y="3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77"/>
            <p:cNvSpPr/>
            <p:nvPr/>
          </p:nvSpPr>
          <p:spPr>
            <a:xfrm>
              <a:off x="5215412" y="2759881"/>
              <a:ext cx="107177" cy="108127"/>
            </a:xfrm>
            <a:custGeom>
              <a:avLst/>
              <a:gdLst/>
              <a:ahLst/>
              <a:cxnLst/>
              <a:rect l="l" t="t" r="r" b="b"/>
              <a:pathLst>
                <a:path w="1128" h="1138" extrusionOk="0">
                  <a:moveTo>
                    <a:pt x="109" y="0"/>
                  </a:moveTo>
                  <a:cubicBezTo>
                    <a:pt x="65" y="0"/>
                    <a:pt x="44" y="22"/>
                    <a:pt x="22" y="43"/>
                  </a:cubicBezTo>
                  <a:cubicBezTo>
                    <a:pt x="0" y="109"/>
                    <a:pt x="0" y="195"/>
                    <a:pt x="22" y="260"/>
                  </a:cubicBezTo>
                  <a:cubicBezTo>
                    <a:pt x="152" y="607"/>
                    <a:pt x="391" y="911"/>
                    <a:pt x="694" y="1128"/>
                  </a:cubicBezTo>
                  <a:cubicBezTo>
                    <a:pt x="701" y="1135"/>
                    <a:pt x="709" y="1137"/>
                    <a:pt x="715" y="1137"/>
                  </a:cubicBezTo>
                  <a:cubicBezTo>
                    <a:pt x="728" y="1137"/>
                    <a:pt x="737" y="1128"/>
                    <a:pt x="737" y="1128"/>
                  </a:cubicBezTo>
                  <a:cubicBezTo>
                    <a:pt x="759" y="1106"/>
                    <a:pt x="737" y="1084"/>
                    <a:pt x="737" y="1084"/>
                  </a:cubicBezTo>
                  <a:cubicBezTo>
                    <a:pt x="456" y="867"/>
                    <a:pt x="239" y="585"/>
                    <a:pt x="109" y="260"/>
                  </a:cubicBezTo>
                  <a:cubicBezTo>
                    <a:pt x="87" y="195"/>
                    <a:pt x="87" y="130"/>
                    <a:pt x="109" y="87"/>
                  </a:cubicBezTo>
                  <a:cubicBezTo>
                    <a:pt x="260" y="87"/>
                    <a:pt x="759" y="694"/>
                    <a:pt x="1063" y="1106"/>
                  </a:cubicBezTo>
                  <a:cubicBezTo>
                    <a:pt x="1073" y="1117"/>
                    <a:pt x="1084" y="1122"/>
                    <a:pt x="1095" y="1122"/>
                  </a:cubicBezTo>
                  <a:cubicBezTo>
                    <a:pt x="1106" y="1122"/>
                    <a:pt x="1117" y="1117"/>
                    <a:pt x="1128" y="1106"/>
                  </a:cubicBezTo>
                  <a:cubicBezTo>
                    <a:pt x="1128" y="1106"/>
                    <a:pt x="1128" y="1062"/>
                    <a:pt x="1128" y="1062"/>
                  </a:cubicBezTo>
                  <a:cubicBezTo>
                    <a:pt x="998" y="889"/>
                    <a:pt x="325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77"/>
            <p:cNvSpPr/>
            <p:nvPr/>
          </p:nvSpPr>
          <p:spPr>
            <a:xfrm>
              <a:off x="5032708" y="3504013"/>
              <a:ext cx="539210" cy="382245"/>
            </a:xfrm>
            <a:custGeom>
              <a:avLst/>
              <a:gdLst/>
              <a:ahLst/>
              <a:cxnLst/>
              <a:rect l="l" t="t" r="r" b="b"/>
              <a:pathLst>
                <a:path w="5675" h="4023" extrusionOk="0">
                  <a:moveTo>
                    <a:pt x="1972" y="0"/>
                  </a:moveTo>
                  <a:cubicBezTo>
                    <a:pt x="940" y="0"/>
                    <a:pt x="1" y="2365"/>
                    <a:pt x="1089" y="2365"/>
                  </a:cubicBezTo>
                  <a:cubicBezTo>
                    <a:pt x="1157" y="2365"/>
                    <a:pt x="1232" y="2356"/>
                    <a:pt x="1316" y="2336"/>
                  </a:cubicBezTo>
                  <a:cubicBezTo>
                    <a:pt x="1461" y="2301"/>
                    <a:pt x="1595" y="2285"/>
                    <a:pt x="1720" y="2285"/>
                  </a:cubicBezTo>
                  <a:cubicBezTo>
                    <a:pt x="3029" y="2285"/>
                    <a:pt x="3369" y="4023"/>
                    <a:pt x="3991" y="4023"/>
                  </a:cubicBezTo>
                  <a:cubicBezTo>
                    <a:pt x="4196" y="4023"/>
                    <a:pt x="4431" y="3835"/>
                    <a:pt x="4742" y="3334"/>
                  </a:cubicBezTo>
                  <a:cubicBezTo>
                    <a:pt x="5674" y="1816"/>
                    <a:pt x="2118" y="16"/>
                    <a:pt x="2118" y="16"/>
                  </a:cubicBezTo>
                  <a:cubicBezTo>
                    <a:pt x="2069" y="5"/>
                    <a:pt x="2020" y="0"/>
                    <a:pt x="19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77"/>
            <p:cNvSpPr/>
            <p:nvPr/>
          </p:nvSpPr>
          <p:spPr>
            <a:xfrm>
              <a:off x="4397759" y="3742302"/>
              <a:ext cx="442865" cy="439159"/>
            </a:xfrm>
            <a:custGeom>
              <a:avLst/>
              <a:gdLst/>
              <a:ahLst/>
              <a:cxnLst/>
              <a:rect l="l" t="t" r="r" b="b"/>
              <a:pathLst>
                <a:path w="4661" h="4622" extrusionOk="0">
                  <a:moveTo>
                    <a:pt x="2386" y="0"/>
                  </a:moveTo>
                  <a:cubicBezTo>
                    <a:pt x="1369" y="0"/>
                    <a:pt x="0" y="923"/>
                    <a:pt x="1018" y="1498"/>
                  </a:cubicBezTo>
                  <a:cubicBezTo>
                    <a:pt x="2699" y="2442"/>
                    <a:pt x="957" y="4621"/>
                    <a:pt x="2073" y="4621"/>
                  </a:cubicBezTo>
                  <a:cubicBezTo>
                    <a:pt x="2238" y="4621"/>
                    <a:pt x="2465" y="4574"/>
                    <a:pt x="2774" y="4468"/>
                  </a:cubicBezTo>
                  <a:cubicBezTo>
                    <a:pt x="4660" y="3818"/>
                    <a:pt x="3164" y="327"/>
                    <a:pt x="3164" y="327"/>
                  </a:cubicBezTo>
                  <a:cubicBezTo>
                    <a:pt x="3001" y="95"/>
                    <a:pt x="2712" y="0"/>
                    <a:pt x="23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77"/>
            <p:cNvSpPr/>
            <p:nvPr/>
          </p:nvSpPr>
          <p:spPr>
            <a:xfrm>
              <a:off x="3940383" y="3719594"/>
              <a:ext cx="430323" cy="422722"/>
            </a:xfrm>
            <a:custGeom>
              <a:avLst/>
              <a:gdLst/>
              <a:ahLst/>
              <a:cxnLst/>
              <a:rect l="l" t="t" r="r" b="b"/>
              <a:pathLst>
                <a:path w="4529" h="4449" extrusionOk="0">
                  <a:moveTo>
                    <a:pt x="2968" y="0"/>
                  </a:moveTo>
                  <a:cubicBezTo>
                    <a:pt x="2164" y="0"/>
                    <a:pt x="1427" y="376"/>
                    <a:pt x="1973" y="1043"/>
                  </a:cubicBezTo>
                  <a:cubicBezTo>
                    <a:pt x="3382" y="2756"/>
                    <a:pt x="0" y="4360"/>
                    <a:pt x="2537" y="4447"/>
                  </a:cubicBezTo>
                  <a:cubicBezTo>
                    <a:pt x="2559" y="4448"/>
                    <a:pt x="2581" y="4448"/>
                    <a:pt x="2603" y="4448"/>
                  </a:cubicBezTo>
                  <a:cubicBezTo>
                    <a:pt x="4528" y="4448"/>
                    <a:pt x="4401" y="739"/>
                    <a:pt x="4401" y="739"/>
                  </a:cubicBezTo>
                  <a:cubicBezTo>
                    <a:pt x="4277" y="233"/>
                    <a:pt x="3602" y="0"/>
                    <a:pt x="2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77"/>
            <p:cNvSpPr/>
            <p:nvPr/>
          </p:nvSpPr>
          <p:spPr>
            <a:xfrm>
              <a:off x="3696494" y="3006911"/>
              <a:ext cx="791380" cy="779218"/>
            </a:xfrm>
            <a:custGeom>
              <a:avLst/>
              <a:gdLst/>
              <a:ahLst/>
              <a:cxnLst/>
              <a:rect l="l" t="t" r="r" b="b"/>
              <a:pathLst>
                <a:path w="8329" h="8201" extrusionOk="0">
                  <a:moveTo>
                    <a:pt x="7415" y="1"/>
                  </a:moveTo>
                  <a:cubicBezTo>
                    <a:pt x="7100" y="1"/>
                    <a:pt x="6865" y="740"/>
                    <a:pt x="7055" y="1216"/>
                  </a:cubicBezTo>
                  <a:cubicBezTo>
                    <a:pt x="7245" y="1711"/>
                    <a:pt x="6499" y="2407"/>
                    <a:pt x="5197" y="2407"/>
                  </a:cubicBezTo>
                  <a:cubicBezTo>
                    <a:pt x="5017" y="2407"/>
                    <a:pt x="4827" y="2394"/>
                    <a:pt x="4627" y="2365"/>
                  </a:cubicBezTo>
                  <a:cubicBezTo>
                    <a:pt x="4518" y="2349"/>
                    <a:pt x="4406" y="2341"/>
                    <a:pt x="4293" y="2341"/>
                  </a:cubicBezTo>
                  <a:cubicBezTo>
                    <a:pt x="2429" y="2341"/>
                    <a:pt x="0" y="4457"/>
                    <a:pt x="1635" y="6766"/>
                  </a:cubicBezTo>
                  <a:cubicBezTo>
                    <a:pt x="2425" y="7896"/>
                    <a:pt x="3265" y="8200"/>
                    <a:pt x="3942" y="8200"/>
                  </a:cubicBezTo>
                  <a:cubicBezTo>
                    <a:pt x="4732" y="8200"/>
                    <a:pt x="5299" y="7785"/>
                    <a:pt x="5299" y="7785"/>
                  </a:cubicBezTo>
                  <a:lnTo>
                    <a:pt x="5169" y="6636"/>
                  </a:lnTo>
                  <a:cubicBezTo>
                    <a:pt x="5169" y="6636"/>
                    <a:pt x="4526" y="7039"/>
                    <a:pt x="3786" y="7039"/>
                  </a:cubicBezTo>
                  <a:cubicBezTo>
                    <a:pt x="3289" y="7039"/>
                    <a:pt x="2747" y="6856"/>
                    <a:pt x="2329" y="6246"/>
                  </a:cubicBezTo>
                  <a:cubicBezTo>
                    <a:pt x="1595" y="5135"/>
                    <a:pt x="2787" y="3334"/>
                    <a:pt x="4454" y="3334"/>
                  </a:cubicBezTo>
                  <a:cubicBezTo>
                    <a:pt x="4511" y="3334"/>
                    <a:pt x="4569" y="3336"/>
                    <a:pt x="4627" y="3341"/>
                  </a:cubicBezTo>
                  <a:cubicBezTo>
                    <a:pt x="4756" y="3350"/>
                    <a:pt x="4887" y="3355"/>
                    <a:pt x="5018" y="3355"/>
                  </a:cubicBezTo>
                  <a:cubicBezTo>
                    <a:pt x="6645" y="3355"/>
                    <a:pt x="8328" y="2604"/>
                    <a:pt x="7987" y="999"/>
                  </a:cubicBezTo>
                  <a:cubicBezTo>
                    <a:pt x="7817" y="263"/>
                    <a:pt x="7602" y="1"/>
                    <a:pt x="7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77"/>
            <p:cNvSpPr/>
            <p:nvPr/>
          </p:nvSpPr>
          <p:spPr>
            <a:xfrm>
              <a:off x="5415217" y="3816601"/>
              <a:ext cx="37151" cy="51593"/>
            </a:xfrm>
            <a:custGeom>
              <a:avLst/>
              <a:gdLst/>
              <a:ahLst/>
              <a:cxnLst/>
              <a:rect l="l" t="t" r="r" b="b"/>
              <a:pathLst>
                <a:path w="391" h="543" extrusionOk="0">
                  <a:moveTo>
                    <a:pt x="44" y="0"/>
                  </a:moveTo>
                  <a:cubicBezTo>
                    <a:pt x="22" y="0"/>
                    <a:pt x="22" y="22"/>
                    <a:pt x="0" y="44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30" y="109"/>
                    <a:pt x="195" y="174"/>
                    <a:pt x="260" y="260"/>
                  </a:cubicBezTo>
                  <a:cubicBezTo>
                    <a:pt x="282" y="325"/>
                    <a:pt x="304" y="412"/>
                    <a:pt x="282" y="499"/>
                  </a:cubicBezTo>
                  <a:cubicBezTo>
                    <a:pt x="282" y="499"/>
                    <a:pt x="282" y="542"/>
                    <a:pt x="304" y="542"/>
                  </a:cubicBezTo>
                  <a:cubicBezTo>
                    <a:pt x="326" y="542"/>
                    <a:pt x="347" y="542"/>
                    <a:pt x="347" y="521"/>
                  </a:cubicBezTo>
                  <a:cubicBezTo>
                    <a:pt x="391" y="412"/>
                    <a:pt x="369" y="304"/>
                    <a:pt x="326" y="217"/>
                  </a:cubicBezTo>
                  <a:cubicBezTo>
                    <a:pt x="260" y="109"/>
                    <a:pt x="174" y="44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77"/>
            <p:cNvSpPr/>
            <p:nvPr/>
          </p:nvSpPr>
          <p:spPr>
            <a:xfrm>
              <a:off x="5439919" y="3795984"/>
              <a:ext cx="37151" cy="52448"/>
            </a:xfrm>
            <a:custGeom>
              <a:avLst/>
              <a:gdLst/>
              <a:ahLst/>
              <a:cxnLst/>
              <a:rect l="l" t="t" r="r" b="b"/>
              <a:pathLst>
                <a:path w="391" h="552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109" y="109"/>
                    <a:pt x="196" y="174"/>
                    <a:pt x="239" y="239"/>
                  </a:cubicBezTo>
                  <a:cubicBezTo>
                    <a:pt x="282" y="326"/>
                    <a:pt x="304" y="412"/>
                    <a:pt x="261" y="499"/>
                  </a:cubicBezTo>
                  <a:cubicBezTo>
                    <a:pt x="261" y="521"/>
                    <a:pt x="282" y="542"/>
                    <a:pt x="304" y="542"/>
                  </a:cubicBezTo>
                  <a:cubicBezTo>
                    <a:pt x="310" y="549"/>
                    <a:pt x="317" y="551"/>
                    <a:pt x="323" y="551"/>
                  </a:cubicBezTo>
                  <a:cubicBezTo>
                    <a:pt x="337" y="551"/>
                    <a:pt x="347" y="536"/>
                    <a:pt x="347" y="521"/>
                  </a:cubicBezTo>
                  <a:cubicBezTo>
                    <a:pt x="391" y="412"/>
                    <a:pt x="369" y="304"/>
                    <a:pt x="326" y="217"/>
                  </a:cubicBezTo>
                  <a:cubicBezTo>
                    <a:pt x="261" y="109"/>
                    <a:pt x="152" y="44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77"/>
            <p:cNvSpPr/>
            <p:nvPr/>
          </p:nvSpPr>
          <p:spPr>
            <a:xfrm>
              <a:off x="5470797" y="3768240"/>
              <a:ext cx="26889" cy="56629"/>
            </a:xfrm>
            <a:custGeom>
              <a:avLst/>
              <a:gdLst/>
              <a:ahLst/>
              <a:cxnLst/>
              <a:rect l="l" t="t" r="r" b="b"/>
              <a:pathLst>
                <a:path w="283" h="596" extrusionOk="0">
                  <a:moveTo>
                    <a:pt x="45" y="1"/>
                  </a:moveTo>
                  <a:cubicBezTo>
                    <a:pt x="32" y="1"/>
                    <a:pt x="22" y="11"/>
                    <a:pt x="22" y="11"/>
                  </a:cubicBezTo>
                  <a:cubicBezTo>
                    <a:pt x="1" y="32"/>
                    <a:pt x="1" y="54"/>
                    <a:pt x="22" y="76"/>
                  </a:cubicBezTo>
                  <a:cubicBezTo>
                    <a:pt x="87" y="119"/>
                    <a:pt x="152" y="206"/>
                    <a:pt x="174" y="292"/>
                  </a:cubicBezTo>
                  <a:cubicBezTo>
                    <a:pt x="196" y="379"/>
                    <a:pt x="174" y="466"/>
                    <a:pt x="131" y="531"/>
                  </a:cubicBezTo>
                  <a:cubicBezTo>
                    <a:pt x="109" y="553"/>
                    <a:pt x="109" y="574"/>
                    <a:pt x="131" y="596"/>
                  </a:cubicBezTo>
                  <a:lnTo>
                    <a:pt x="152" y="596"/>
                  </a:lnTo>
                  <a:cubicBezTo>
                    <a:pt x="152" y="596"/>
                    <a:pt x="174" y="596"/>
                    <a:pt x="196" y="574"/>
                  </a:cubicBezTo>
                  <a:cubicBezTo>
                    <a:pt x="261" y="488"/>
                    <a:pt x="283" y="379"/>
                    <a:pt x="261" y="271"/>
                  </a:cubicBezTo>
                  <a:cubicBezTo>
                    <a:pt x="239" y="162"/>
                    <a:pt x="152" y="76"/>
                    <a:pt x="66" y="11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77"/>
            <p:cNvSpPr/>
            <p:nvPr/>
          </p:nvSpPr>
          <p:spPr>
            <a:xfrm>
              <a:off x="4580938" y="4115223"/>
              <a:ext cx="30975" cy="53683"/>
            </a:xfrm>
            <a:custGeom>
              <a:avLst/>
              <a:gdLst/>
              <a:ahLst/>
              <a:cxnLst/>
              <a:rect l="l" t="t" r="r" b="b"/>
              <a:pathLst>
                <a:path w="326" h="565" extrusionOk="0">
                  <a:moveTo>
                    <a:pt x="239" y="1"/>
                  </a:moveTo>
                  <a:cubicBezTo>
                    <a:pt x="217" y="1"/>
                    <a:pt x="196" y="23"/>
                    <a:pt x="217" y="44"/>
                  </a:cubicBezTo>
                  <a:cubicBezTo>
                    <a:pt x="239" y="131"/>
                    <a:pt x="239" y="239"/>
                    <a:pt x="217" y="326"/>
                  </a:cubicBezTo>
                  <a:cubicBezTo>
                    <a:pt x="174" y="391"/>
                    <a:pt x="109" y="456"/>
                    <a:pt x="44" y="500"/>
                  </a:cubicBezTo>
                  <a:cubicBezTo>
                    <a:pt x="22" y="500"/>
                    <a:pt x="1" y="521"/>
                    <a:pt x="22" y="543"/>
                  </a:cubicBezTo>
                  <a:cubicBezTo>
                    <a:pt x="22" y="565"/>
                    <a:pt x="44" y="565"/>
                    <a:pt x="44" y="565"/>
                  </a:cubicBezTo>
                  <a:lnTo>
                    <a:pt x="66" y="565"/>
                  </a:lnTo>
                  <a:cubicBezTo>
                    <a:pt x="174" y="521"/>
                    <a:pt x="239" y="456"/>
                    <a:pt x="283" y="348"/>
                  </a:cubicBezTo>
                  <a:cubicBezTo>
                    <a:pt x="326" y="239"/>
                    <a:pt x="326" y="131"/>
                    <a:pt x="283" y="23"/>
                  </a:cubicBezTo>
                  <a:cubicBezTo>
                    <a:pt x="283" y="1"/>
                    <a:pt x="26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77"/>
            <p:cNvSpPr/>
            <p:nvPr/>
          </p:nvSpPr>
          <p:spPr>
            <a:xfrm>
              <a:off x="4609821" y="4120544"/>
              <a:ext cx="30975" cy="54539"/>
            </a:xfrm>
            <a:custGeom>
              <a:avLst/>
              <a:gdLst/>
              <a:ahLst/>
              <a:cxnLst/>
              <a:rect l="l" t="t" r="r" b="b"/>
              <a:pathLst>
                <a:path w="326" h="574" extrusionOk="0">
                  <a:moveTo>
                    <a:pt x="257" y="1"/>
                  </a:moveTo>
                  <a:cubicBezTo>
                    <a:pt x="251" y="1"/>
                    <a:pt x="245" y="4"/>
                    <a:pt x="239" y="10"/>
                  </a:cubicBezTo>
                  <a:cubicBezTo>
                    <a:pt x="217" y="10"/>
                    <a:pt x="217" y="32"/>
                    <a:pt x="217" y="53"/>
                  </a:cubicBezTo>
                  <a:cubicBezTo>
                    <a:pt x="260" y="140"/>
                    <a:pt x="260" y="248"/>
                    <a:pt x="217" y="335"/>
                  </a:cubicBezTo>
                  <a:cubicBezTo>
                    <a:pt x="195" y="400"/>
                    <a:pt x="130" y="465"/>
                    <a:pt x="44" y="509"/>
                  </a:cubicBezTo>
                  <a:cubicBezTo>
                    <a:pt x="22" y="509"/>
                    <a:pt x="0" y="530"/>
                    <a:pt x="22" y="552"/>
                  </a:cubicBezTo>
                  <a:cubicBezTo>
                    <a:pt x="22" y="574"/>
                    <a:pt x="44" y="574"/>
                    <a:pt x="65" y="574"/>
                  </a:cubicBezTo>
                  <a:cubicBezTo>
                    <a:pt x="174" y="530"/>
                    <a:pt x="239" y="465"/>
                    <a:pt x="282" y="357"/>
                  </a:cubicBezTo>
                  <a:cubicBezTo>
                    <a:pt x="325" y="248"/>
                    <a:pt x="325" y="140"/>
                    <a:pt x="282" y="32"/>
                  </a:cubicBezTo>
                  <a:cubicBezTo>
                    <a:pt x="282" y="16"/>
                    <a:pt x="271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77"/>
            <p:cNvSpPr/>
            <p:nvPr/>
          </p:nvSpPr>
          <p:spPr>
            <a:xfrm>
              <a:off x="4640699" y="4125579"/>
              <a:ext cx="39241" cy="47412"/>
            </a:xfrm>
            <a:custGeom>
              <a:avLst/>
              <a:gdLst/>
              <a:ahLst/>
              <a:cxnLst/>
              <a:rect l="l" t="t" r="r" b="b"/>
              <a:pathLst>
                <a:path w="413" h="499" extrusionOk="0">
                  <a:moveTo>
                    <a:pt x="369" y="0"/>
                  </a:moveTo>
                  <a:cubicBezTo>
                    <a:pt x="347" y="0"/>
                    <a:pt x="326" y="22"/>
                    <a:pt x="326" y="44"/>
                  </a:cubicBezTo>
                  <a:cubicBezTo>
                    <a:pt x="347" y="130"/>
                    <a:pt x="326" y="239"/>
                    <a:pt x="261" y="304"/>
                  </a:cubicBezTo>
                  <a:cubicBezTo>
                    <a:pt x="196" y="369"/>
                    <a:pt x="109" y="412"/>
                    <a:pt x="44" y="412"/>
                  </a:cubicBezTo>
                  <a:cubicBezTo>
                    <a:pt x="22" y="434"/>
                    <a:pt x="0" y="434"/>
                    <a:pt x="0" y="456"/>
                  </a:cubicBezTo>
                  <a:cubicBezTo>
                    <a:pt x="0" y="477"/>
                    <a:pt x="22" y="499"/>
                    <a:pt x="44" y="499"/>
                  </a:cubicBezTo>
                  <a:cubicBezTo>
                    <a:pt x="152" y="477"/>
                    <a:pt x="239" y="434"/>
                    <a:pt x="326" y="347"/>
                  </a:cubicBezTo>
                  <a:cubicBezTo>
                    <a:pt x="391" y="260"/>
                    <a:pt x="412" y="152"/>
                    <a:pt x="412" y="44"/>
                  </a:cubicBezTo>
                  <a:cubicBezTo>
                    <a:pt x="412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77"/>
            <p:cNvSpPr/>
            <p:nvPr/>
          </p:nvSpPr>
          <p:spPr>
            <a:xfrm>
              <a:off x="4111305" y="4083489"/>
              <a:ext cx="30975" cy="54539"/>
            </a:xfrm>
            <a:custGeom>
              <a:avLst/>
              <a:gdLst/>
              <a:ahLst/>
              <a:cxnLst/>
              <a:rect l="l" t="t" r="r" b="b"/>
              <a:pathLst>
                <a:path w="326" h="574" extrusionOk="0">
                  <a:moveTo>
                    <a:pt x="257" y="1"/>
                  </a:moveTo>
                  <a:cubicBezTo>
                    <a:pt x="252" y="1"/>
                    <a:pt x="245" y="3"/>
                    <a:pt x="239" y="10"/>
                  </a:cubicBezTo>
                  <a:cubicBezTo>
                    <a:pt x="217" y="10"/>
                    <a:pt x="196" y="31"/>
                    <a:pt x="217" y="53"/>
                  </a:cubicBezTo>
                  <a:cubicBezTo>
                    <a:pt x="239" y="140"/>
                    <a:pt x="239" y="248"/>
                    <a:pt x="217" y="335"/>
                  </a:cubicBezTo>
                  <a:cubicBezTo>
                    <a:pt x="174" y="400"/>
                    <a:pt x="109" y="465"/>
                    <a:pt x="22" y="508"/>
                  </a:cubicBezTo>
                  <a:cubicBezTo>
                    <a:pt x="0" y="508"/>
                    <a:pt x="0" y="530"/>
                    <a:pt x="0" y="552"/>
                  </a:cubicBezTo>
                  <a:cubicBezTo>
                    <a:pt x="22" y="573"/>
                    <a:pt x="22" y="573"/>
                    <a:pt x="44" y="573"/>
                  </a:cubicBezTo>
                  <a:lnTo>
                    <a:pt x="66" y="573"/>
                  </a:lnTo>
                  <a:cubicBezTo>
                    <a:pt x="152" y="530"/>
                    <a:pt x="239" y="465"/>
                    <a:pt x="282" y="357"/>
                  </a:cubicBezTo>
                  <a:cubicBezTo>
                    <a:pt x="326" y="248"/>
                    <a:pt x="326" y="140"/>
                    <a:pt x="282" y="31"/>
                  </a:cubicBezTo>
                  <a:cubicBezTo>
                    <a:pt x="282" y="16"/>
                    <a:pt x="272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77"/>
            <p:cNvSpPr/>
            <p:nvPr/>
          </p:nvSpPr>
          <p:spPr>
            <a:xfrm>
              <a:off x="4142184" y="4089665"/>
              <a:ext cx="28980" cy="54539"/>
            </a:xfrm>
            <a:custGeom>
              <a:avLst/>
              <a:gdLst/>
              <a:ahLst/>
              <a:cxnLst/>
              <a:rect l="l" t="t" r="r" b="b"/>
              <a:pathLst>
                <a:path w="305" h="574" extrusionOk="0">
                  <a:moveTo>
                    <a:pt x="239" y="0"/>
                  </a:moveTo>
                  <a:cubicBezTo>
                    <a:pt x="232" y="0"/>
                    <a:pt x="225" y="3"/>
                    <a:pt x="218" y="10"/>
                  </a:cubicBezTo>
                  <a:cubicBezTo>
                    <a:pt x="196" y="10"/>
                    <a:pt x="196" y="31"/>
                    <a:pt x="196" y="53"/>
                  </a:cubicBezTo>
                  <a:cubicBezTo>
                    <a:pt x="239" y="140"/>
                    <a:pt x="239" y="227"/>
                    <a:pt x="196" y="313"/>
                  </a:cubicBezTo>
                  <a:cubicBezTo>
                    <a:pt x="174" y="400"/>
                    <a:pt x="109" y="465"/>
                    <a:pt x="22" y="487"/>
                  </a:cubicBezTo>
                  <a:cubicBezTo>
                    <a:pt x="1" y="508"/>
                    <a:pt x="1" y="530"/>
                    <a:pt x="1" y="552"/>
                  </a:cubicBezTo>
                  <a:cubicBezTo>
                    <a:pt x="1" y="552"/>
                    <a:pt x="22" y="573"/>
                    <a:pt x="44" y="573"/>
                  </a:cubicBezTo>
                  <a:cubicBezTo>
                    <a:pt x="152" y="530"/>
                    <a:pt x="239" y="443"/>
                    <a:pt x="283" y="357"/>
                  </a:cubicBezTo>
                  <a:cubicBezTo>
                    <a:pt x="304" y="248"/>
                    <a:pt x="304" y="118"/>
                    <a:pt x="283" y="10"/>
                  </a:cubicBezTo>
                  <a:cubicBezTo>
                    <a:pt x="268" y="10"/>
                    <a:pt x="254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77"/>
            <p:cNvSpPr/>
            <p:nvPr/>
          </p:nvSpPr>
          <p:spPr>
            <a:xfrm>
              <a:off x="4171066" y="4095651"/>
              <a:ext cx="39241" cy="46462"/>
            </a:xfrm>
            <a:custGeom>
              <a:avLst/>
              <a:gdLst/>
              <a:ahLst/>
              <a:cxnLst/>
              <a:rect l="l" t="t" r="r" b="b"/>
              <a:pathLst>
                <a:path w="413" h="489" extrusionOk="0">
                  <a:moveTo>
                    <a:pt x="358" y="1"/>
                  </a:moveTo>
                  <a:cubicBezTo>
                    <a:pt x="342" y="1"/>
                    <a:pt x="325" y="12"/>
                    <a:pt x="325" y="33"/>
                  </a:cubicBezTo>
                  <a:cubicBezTo>
                    <a:pt x="325" y="120"/>
                    <a:pt x="304" y="229"/>
                    <a:pt x="260" y="294"/>
                  </a:cubicBezTo>
                  <a:cubicBezTo>
                    <a:pt x="195" y="359"/>
                    <a:pt x="109" y="402"/>
                    <a:pt x="22" y="402"/>
                  </a:cubicBezTo>
                  <a:cubicBezTo>
                    <a:pt x="0" y="424"/>
                    <a:pt x="0" y="424"/>
                    <a:pt x="0" y="445"/>
                  </a:cubicBezTo>
                  <a:cubicBezTo>
                    <a:pt x="0" y="467"/>
                    <a:pt x="0" y="489"/>
                    <a:pt x="22" y="489"/>
                  </a:cubicBezTo>
                  <a:lnTo>
                    <a:pt x="44" y="489"/>
                  </a:lnTo>
                  <a:cubicBezTo>
                    <a:pt x="152" y="467"/>
                    <a:pt x="239" y="424"/>
                    <a:pt x="304" y="337"/>
                  </a:cubicBezTo>
                  <a:cubicBezTo>
                    <a:pt x="369" y="250"/>
                    <a:pt x="412" y="142"/>
                    <a:pt x="390" y="33"/>
                  </a:cubicBezTo>
                  <a:cubicBezTo>
                    <a:pt x="390" y="12"/>
                    <a:pt x="374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77"/>
            <p:cNvSpPr/>
            <p:nvPr/>
          </p:nvSpPr>
          <p:spPr>
            <a:xfrm>
              <a:off x="5610842" y="3574986"/>
              <a:ext cx="47507" cy="37721"/>
            </a:xfrm>
            <a:custGeom>
              <a:avLst/>
              <a:gdLst/>
              <a:ahLst/>
              <a:cxnLst/>
              <a:rect l="l" t="t" r="r" b="b"/>
              <a:pathLst>
                <a:path w="500" h="397" extrusionOk="0">
                  <a:moveTo>
                    <a:pt x="102" y="1"/>
                  </a:moveTo>
                  <a:cubicBezTo>
                    <a:pt x="83" y="1"/>
                    <a:pt x="64" y="3"/>
                    <a:pt x="44" y="7"/>
                  </a:cubicBezTo>
                  <a:cubicBezTo>
                    <a:pt x="23" y="7"/>
                    <a:pt x="1" y="28"/>
                    <a:pt x="1" y="50"/>
                  </a:cubicBezTo>
                  <a:cubicBezTo>
                    <a:pt x="1" y="72"/>
                    <a:pt x="23" y="72"/>
                    <a:pt x="44" y="72"/>
                  </a:cubicBezTo>
                  <a:cubicBezTo>
                    <a:pt x="153" y="72"/>
                    <a:pt x="239" y="93"/>
                    <a:pt x="326" y="137"/>
                  </a:cubicBezTo>
                  <a:cubicBezTo>
                    <a:pt x="391" y="202"/>
                    <a:pt x="435" y="267"/>
                    <a:pt x="435" y="375"/>
                  </a:cubicBezTo>
                  <a:cubicBezTo>
                    <a:pt x="435" y="375"/>
                    <a:pt x="456" y="397"/>
                    <a:pt x="478" y="397"/>
                  </a:cubicBezTo>
                  <a:cubicBezTo>
                    <a:pt x="500" y="397"/>
                    <a:pt x="500" y="375"/>
                    <a:pt x="500" y="353"/>
                  </a:cubicBezTo>
                  <a:cubicBezTo>
                    <a:pt x="500" y="245"/>
                    <a:pt x="435" y="158"/>
                    <a:pt x="370" y="93"/>
                  </a:cubicBezTo>
                  <a:cubicBezTo>
                    <a:pt x="280" y="40"/>
                    <a:pt x="191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77"/>
            <p:cNvSpPr/>
            <p:nvPr/>
          </p:nvSpPr>
          <p:spPr>
            <a:xfrm>
              <a:off x="5625283" y="3546768"/>
              <a:ext cx="49598" cy="39146"/>
            </a:xfrm>
            <a:custGeom>
              <a:avLst/>
              <a:gdLst/>
              <a:ahLst/>
              <a:cxnLst/>
              <a:rect l="l" t="t" r="r" b="b"/>
              <a:pathLst>
                <a:path w="522" h="412" extrusionOk="0">
                  <a:moveTo>
                    <a:pt x="44" y="0"/>
                  </a:moveTo>
                  <a:cubicBezTo>
                    <a:pt x="22" y="22"/>
                    <a:pt x="1" y="22"/>
                    <a:pt x="1" y="43"/>
                  </a:cubicBezTo>
                  <a:cubicBezTo>
                    <a:pt x="22" y="65"/>
                    <a:pt x="22" y="87"/>
                    <a:pt x="44" y="87"/>
                  </a:cubicBezTo>
                  <a:cubicBezTo>
                    <a:pt x="71" y="81"/>
                    <a:pt x="97" y="79"/>
                    <a:pt x="122" y="79"/>
                  </a:cubicBezTo>
                  <a:cubicBezTo>
                    <a:pt x="196" y="79"/>
                    <a:pt x="261" y="103"/>
                    <a:pt x="326" y="152"/>
                  </a:cubicBezTo>
                  <a:cubicBezTo>
                    <a:pt x="391" y="195"/>
                    <a:pt x="434" y="282"/>
                    <a:pt x="434" y="369"/>
                  </a:cubicBezTo>
                  <a:cubicBezTo>
                    <a:pt x="434" y="390"/>
                    <a:pt x="456" y="412"/>
                    <a:pt x="478" y="412"/>
                  </a:cubicBezTo>
                  <a:cubicBezTo>
                    <a:pt x="499" y="390"/>
                    <a:pt x="521" y="369"/>
                    <a:pt x="499" y="369"/>
                  </a:cubicBezTo>
                  <a:cubicBezTo>
                    <a:pt x="499" y="260"/>
                    <a:pt x="434" y="152"/>
                    <a:pt x="369" y="87"/>
                  </a:cubicBezTo>
                  <a:cubicBezTo>
                    <a:pt x="261" y="22"/>
                    <a:pt x="152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77"/>
            <p:cNvSpPr/>
            <p:nvPr/>
          </p:nvSpPr>
          <p:spPr>
            <a:xfrm>
              <a:off x="5643810" y="3507623"/>
              <a:ext cx="37246" cy="49503"/>
            </a:xfrm>
            <a:custGeom>
              <a:avLst/>
              <a:gdLst/>
              <a:ahLst/>
              <a:cxnLst/>
              <a:rect l="l" t="t" r="r" b="b"/>
              <a:pathLst>
                <a:path w="392" h="521" extrusionOk="0">
                  <a:moveTo>
                    <a:pt x="44" y="0"/>
                  </a:moveTo>
                  <a:cubicBezTo>
                    <a:pt x="23" y="0"/>
                    <a:pt x="1" y="22"/>
                    <a:pt x="1" y="44"/>
                  </a:cubicBezTo>
                  <a:cubicBezTo>
                    <a:pt x="1" y="65"/>
                    <a:pt x="1" y="87"/>
                    <a:pt x="23" y="87"/>
                  </a:cubicBezTo>
                  <a:cubicBezTo>
                    <a:pt x="109" y="109"/>
                    <a:pt x="196" y="152"/>
                    <a:pt x="261" y="217"/>
                  </a:cubicBezTo>
                  <a:cubicBezTo>
                    <a:pt x="304" y="304"/>
                    <a:pt x="326" y="390"/>
                    <a:pt x="304" y="477"/>
                  </a:cubicBezTo>
                  <a:cubicBezTo>
                    <a:pt x="304" y="499"/>
                    <a:pt x="304" y="520"/>
                    <a:pt x="326" y="520"/>
                  </a:cubicBezTo>
                  <a:cubicBezTo>
                    <a:pt x="348" y="520"/>
                    <a:pt x="369" y="499"/>
                    <a:pt x="369" y="477"/>
                  </a:cubicBezTo>
                  <a:cubicBezTo>
                    <a:pt x="391" y="390"/>
                    <a:pt x="369" y="282"/>
                    <a:pt x="304" y="174"/>
                  </a:cubicBezTo>
                  <a:cubicBezTo>
                    <a:pt x="239" y="87"/>
                    <a:pt x="153" y="44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77"/>
            <p:cNvSpPr/>
            <p:nvPr/>
          </p:nvSpPr>
          <p:spPr>
            <a:xfrm>
              <a:off x="4282228" y="2965296"/>
              <a:ext cx="213119" cy="334548"/>
            </a:xfrm>
            <a:custGeom>
              <a:avLst/>
              <a:gdLst/>
              <a:ahLst/>
              <a:cxnLst/>
              <a:rect l="l" t="t" r="r" b="b"/>
              <a:pathLst>
                <a:path w="2243" h="3521" extrusionOk="0">
                  <a:moveTo>
                    <a:pt x="1155" y="1"/>
                  </a:moveTo>
                  <a:cubicBezTo>
                    <a:pt x="1097" y="1"/>
                    <a:pt x="1037" y="9"/>
                    <a:pt x="977" y="28"/>
                  </a:cubicBezTo>
                  <a:cubicBezTo>
                    <a:pt x="283" y="266"/>
                    <a:pt x="1497" y="2174"/>
                    <a:pt x="1" y="2716"/>
                  </a:cubicBezTo>
                  <a:cubicBezTo>
                    <a:pt x="1" y="2716"/>
                    <a:pt x="196" y="3497"/>
                    <a:pt x="478" y="3518"/>
                  </a:cubicBezTo>
                  <a:cubicBezTo>
                    <a:pt x="485" y="3520"/>
                    <a:pt x="494" y="3520"/>
                    <a:pt x="502" y="3520"/>
                  </a:cubicBezTo>
                  <a:cubicBezTo>
                    <a:pt x="822" y="3520"/>
                    <a:pt x="1956" y="2755"/>
                    <a:pt x="2104" y="1806"/>
                  </a:cubicBezTo>
                  <a:cubicBezTo>
                    <a:pt x="2243" y="1012"/>
                    <a:pt x="1783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77"/>
            <p:cNvSpPr/>
            <p:nvPr/>
          </p:nvSpPr>
          <p:spPr>
            <a:xfrm>
              <a:off x="4146364" y="3046151"/>
              <a:ext cx="704536" cy="636601"/>
            </a:xfrm>
            <a:custGeom>
              <a:avLst/>
              <a:gdLst/>
              <a:ahLst/>
              <a:cxnLst/>
              <a:rect l="l" t="t" r="r" b="b"/>
              <a:pathLst>
                <a:path w="7415" h="6700" extrusionOk="0">
                  <a:moveTo>
                    <a:pt x="6201" y="1"/>
                  </a:moveTo>
                  <a:cubicBezTo>
                    <a:pt x="6201" y="1"/>
                    <a:pt x="5052" y="1171"/>
                    <a:pt x="4640" y="2234"/>
                  </a:cubicBezTo>
                  <a:cubicBezTo>
                    <a:pt x="4228" y="3296"/>
                    <a:pt x="4119" y="3166"/>
                    <a:pt x="2493" y="3513"/>
                  </a:cubicBezTo>
                  <a:cubicBezTo>
                    <a:pt x="867" y="3860"/>
                    <a:pt x="0" y="5291"/>
                    <a:pt x="0" y="5291"/>
                  </a:cubicBezTo>
                  <a:lnTo>
                    <a:pt x="1561" y="6700"/>
                  </a:lnTo>
                  <a:lnTo>
                    <a:pt x="1843" y="4185"/>
                  </a:lnTo>
                  <a:lnTo>
                    <a:pt x="3772" y="5594"/>
                  </a:lnTo>
                  <a:lnTo>
                    <a:pt x="4315" y="3361"/>
                  </a:lnTo>
                  <a:lnTo>
                    <a:pt x="6136" y="3730"/>
                  </a:lnTo>
                  <a:lnTo>
                    <a:pt x="5464" y="1952"/>
                  </a:lnTo>
                  <a:lnTo>
                    <a:pt x="7415" y="2082"/>
                  </a:lnTo>
                  <a:lnTo>
                    <a:pt x="6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77"/>
            <p:cNvSpPr/>
            <p:nvPr/>
          </p:nvSpPr>
          <p:spPr>
            <a:xfrm>
              <a:off x="4710721" y="2972042"/>
              <a:ext cx="185469" cy="136061"/>
            </a:xfrm>
            <a:custGeom>
              <a:avLst/>
              <a:gdLst/>
              <a:ahLst/>
              <a:cxnLst/>
              <a:rect l="l" t="t" r="r" b="b"/>
              <a:pathLst>
                <a:path w="1952" h="1432" extrusionOk="0">
                  <a:moveTo>
                    <a:pt x="1540" y="0"/>
                  </a:moveTo>
                  <a:cubicBezTo>
                    <a:pt x="889" y="87"/>
                    <a:pt x="304" y="477"/>
                    <a:pt x="1" y="1063"/>
                  </a:cubicBezTo>
                  <a:lnTo>
                    <a:pt x="1952" y="1431"/>
                  </a:lnTo>
                  <a:lnTo>
                    <a:pt x="1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77"/>
            <p:cNvSpPr/>
            <p:nvPr/>
          </p:nvSpPr>
          <p:spPr>
            <a:xfrm>
              <a:off x="5207146" y="3647670"/>
              <a:ext cx="103091" cy="121619"/>
            </a:xfrm>
            <a:custGeom>
              <a:avLst/>
              <a:gdLst/>
              <a:ahLst/>
              <a:cxnLst/>
              <a:rect l="l" t="t" r="r" b="b"/>
              <a:pathLst>
                <a:path w="1085" h="1280" extrusionOk="0">
                  <a:moveTo>
                    <a:pt x="1085" y="0"/>
                  </a:moveTo>
                  <a:lnTo>
                    <a:pt x="1" y="521"/>
                  </a:lnTo>
                  <a:cubicBezTo>
                    <a:pt x="174" y="673"/>
                    <a:pt x="998" y="1280"/>
                    <a:pt x="998" y="1280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77"/>
            <p:cNvSpPr/>
            <p:nvPr/>
          </p:nvSpPr>
          <p:spPr>
            <a:xfrm>
              <a:off x="5373983" y="3608526"/>
              <a:ext cx="94825" cy="113353"/>
            </a:xfrm>
            <a:custGeom>
              <a:avLst/>
              <a:gdLst/>
              <a:ahLst/>
              <a:cxnLst/>
              <a:rect l="l" t="t" r="r" b="b"/>
              <a:pathLst>
                <a:path w="998" h="1193" extrusionOk="0">
                  <a:moveTo>
                    <a:pt x="196" y="0"/>
                  </a:moveTo>
                  <a:lnTo>
                    <a:pt x="1" y="1193"/>
                  </a:lnTo>
                  <a:lnTo>
                    <a:pt x="1" y="1193"/>
                  </a:lnTo>
                  <a:lnTo>
                    <a:pt x="998" y="911"/>
                  </a:lnTo>
                  <a:cubicBezTo>
                    <a:pt x="846" y="521"/>
                    <a:pt x="564" y="196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77"/>
            <p:cNvSpPr/>
            <p:nvPr/>
          </p:nvSpPr>
          <p:spPr>
            <a:xfrm>
              <a:off x="5402486" y="3427243"/>
              <a:ext cx="107557" cy="127795"/>
            </a:xfrm>
            <a:custGeom>
              <a:avLst/>
              <a:gdLst/>
              <a:ahLst/>
              <a:cxnLst/>
              <a:rect l="l" t="t" r="r" b="b"/>
              <a:pathLst>
                <a:path w="1132" h="1345" extrusionOk="0">
                  <a:moveTo>
                    <a:pt x="785" y="1"/>
                  </a:moveTo>
                  <a:cubicBezTo>
                    <a:pt x="785" y="1"/>
                    <a:pt x="0" y="933"/>
                    <a:pt x="25" y="933"/>
                  </a:cubicBezTo>
                  <a:cubicBezTo>
                    <a:pt x="25" y="933"/>
                    <a:pt x="25" y="933"/>
                    <a:pt x="26" y="933"/>
                  </a:cubicBezTo>
                  <a:cubicBezTo>
                    <a:pt x="40" y="929"/>
                    <a:pt x="56" y="927"/>
                    <a:pt x="75" y="927"/>
                  </a:cubicBezTo>
                  <a:cubicBezTo>
                    <a:pt x="353" y="927"/>
                    <a:pt x="1132" y="1345"/>
                    <a:pt x="1132" y="1345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77"/>
            <p:cNvSpPr/>
            <p:nvPr/>
          </p:nvSpPr>
          <p:spPr>
            <a:xfrm>
              <a:off x="5514027" y="3348954"/>
              <a:ext cx="111358" cy="144328"/>
            </a:xfrm>
            <a:custGeom>
              <a:avLst/>
              <a:gdLst/>
              <a:ahLst/>
              <a:cxnLst/>
              <a:rect l="l" t="t" r="r" b="b"/>
              <a:pathLst>
                <a:path w="1172" h="1519" extrusionOk="0">
                  <a:moveTo>
                    <a:pt x="1" y="1"/>
                  </a:moveTo>
                  <a:lnTo>
                    <a:pt x="348" y="1518"/>
                  </a:lnTo>
                  <a:lnTo>
                    <a:pt x="1172" y="673"/>
                  </a:lnTo>
                  <a:cubicBezTo>
                    <a:pt x="803" y="391"/>
                    <a:pt x="413" y="1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77"/>
            <p:cNvSpPr/>
            <p:nvPr/>
          </p:nvSpPr>
          <p:spPr>
            <a:xfrm>
              <a:off x="5402866" y="2912280"/>
              <a:ext cx="51593" cy="80478"/>
            </a:xfrm>
            <a:custGeom>
              <a:avLst/>
              <a:gdLst/>
              <a:ahLst/>
              <a:cxnLst/>
              <a:rect l="l" t="t" r="r" b="b"/>
              <a:pathLst>
                <a:path w="543" h="847" extrusionOk="0">
                  <a:moveTo>
                    <a:pt x="44" y="0"/>
                  </a:moveTo>
                  <a:lnTo>
                    <a:pt x="0" y="803"/>
                  </a:lnTo>
                  <a:lnTo>
                    <a:pt x="542" y="846"/>
                  </a:lnTo>
                  <a:cubicBezTo>
                    <a:pt x="542" y="846"/>
                    <a:pt x="109" y="87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77"/>
            <p:cNvSpPr/>
            <p:nvPr/>
          </p:nvSpPr>
          <p:spPr>
            <a:xfrm>
              <a:off x="5450180" y="3031709"/>
              <a:ext cx="51593" cy="61950"/>
            </a:xfrm>
            <a:custGeom>
              <a:avLst/>
              <a:gdLst/>
              <a:ahLst/>
              <a:cxnLst/>
              <a:rect l="l" t="t" r="r" b="b"/>
              <a:pathLst>
                <a:path w="543" h="652" extrusionOk="0">
                  <a:moveTo>
                    <a:pt x="239" y="1"/>
                  </a:moveTo>
                  <a:lnTo>
                    <a:pt x="1" y="435"/>
                  </a:lnTo>
                  <a:lnTo>
                    <a:pt x="543" y="651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77"/>
            <p:cNvSpPr/>
            <p:nvPr/>
          </p:nvSpPr>
          <p:spPr>
            <a:xfrm>
              <a:off x="4679843" y="3969000"/>
              <a:ext cx="78387" cy="103091"/>
            </a:xfrm>
            <a:custGeom>
              <a:avLst/>
              <a:gdLst/>
              <a:ahLst/>
              <a:cxnLst/>
              <a:rect l="l" t="t" r="r" b="b"/>
              <a:pathLst>
                <a:path w="825" h="1085" extrusionOk="0">
                  <a:moveTo>
                    <a:pt x="737" y="1"/>
                  </a:moveTo>
                  <a:lnTo>
                    <a:pt x="0" y="738"/>
                  </a:lnTo>
                  <a:lnTo>
                    <a:pt x="672" y="1085"/>
                  </a:lnTo>
                  <a:cubicBezTo>
                    <a:pt x="672" y="1085"/>
                    <a:pt x="824" y="239"/>
                    <a:pt x="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77"/>
            <p:cNvSpPr/>
            <p:nvPr/>
          </p:nvSpPr>
          <p:spPr>
            <a:xfrm>
              <a:off x="4564501" y="4008145"/>
              <a:ext cx="84563" cy="76297"/>
            </a:xfrm>
            <a:custGeom>
              <a:avLst/>
              <a:gdLst/>
              <a:ahLst/>
              <a:cxnLst/>
              <a:rect l="l" t="t" r="r" b="b"/>
              <a:pathLst>
                <a:path w="890" h="803" extrusionOk="0">
                  <a:moveTo>
                    <a:pt x="44" y="1"/>
                  </a:moveTo>
                  <a:cubicBezTo>
                    <a:pt x="44" y="1"/>
                    <a:pt x="0" y="716"/>
                    <a:pt x="0" y="803"/>
                  </a:cubicBezTo>
                  <a:lnTo>
                    <a:pt x="889" y="543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77"/>
            <p:cNvSpPr/>
            <p:nvPr/>
          </p:nvSpPr>
          <p:spPr>
            <a:xfrm>
              <a:off x="4259615" y="3948382"/>
              <a:ext cx="86654" cy="111358"/>
            </a:xfrm>
            <a:custGeom>
              <a:avLst/>
              <a:gdLst/>
              <a:ahLst/>
              <a:cxnLst/>
              <a:rect l="l" t="t" r="r" b="b"/>
              <a:pathLst>
                <a:path w="912" h="1172" extrusionOk="0">
                  <a:moveTo>
                    <a:pt x="911" y="1"/>
                  </a:moveTo>
                  <a:lnTo>
                    <a:pt x="0" y="391"/>
                  </a:lnTo>
                  <a:lnTo>
                    <a:pt x="521" y="1172"/>
                  </a:lnTo>
                  <a:cubicBezTo>
                    <a:pt x="759" y="890"/>
                    <a:pt x="911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77"/>
            <p:cNvSpPr/>
            <p:nvPr/>
          </p:nvSpPr>
          <p:spPr>
            <a:xfrm>
              <a:off x="4138098" y="3841304"/>
              <a:ext cx="125705" cy="103091"/>
            </a:xfrm>
            <a:custGeom>
              <a:avLst/>
              <a:gdLst/>
              <a:ahLst/>
              <a:cxnLst/>
              <a:rect l="l" t="t" r="r" b="b"/>
              <a:pathLst>
                <a:path w="1323" h="1085" extrusionOk="0">
                  <a:moveTo>
                    <a:pt x="0" y="0"/>
                  </a:moveTo>
                  <a:lnTo>
                    <a:pt x="0" y="0"/>
                  </a:lnTo>
                  <a:cubicBezTo>
                    <a:pt x="152" y="326"/>
                    <a:pt x="239" y="694"/>
                    <a:pt x="195" y="1084"/>
                  </a:cubicBezTo>
                  <a:lnTo>
                    <a:pt x="1323" y="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77"/>
            <p:cNvSpPr/>
            <p:nvPr/>
          </p:nvSpPr>
          <p:spPr>
            <a:xfrm>
              <a:off x="4341989" y="3565105"/>
              <a:ext cx="894186" cy="441250"/>
            </a:xfrm>
            <a:custGeom>
              <a:avLst/>
              <a:gdLst/>
              <a:ahLst/>
              <a:cxnLst/>
              <a:rect l="l" t="t" r="r" b="b"/>
              <a:pathLst>
                <a:path w="9411" h="4644" extrusionOk="0">
                  <a:moveTo>
                    <a:pt x="6391" y="0"/>
                  </a:moveTo>
                  <a:cubicBezTo>
                    <a:pt x="6364" y="0"/>
                    <a:pt x="6337" y="1"/>
                    <a:pt x="6310" y="2"/>
                  </a:cubicBezTo>
                  <a:cubicBezTo>
                    <a:pt x="4814" y="67"/>
                    <a:pt x="4380" y="2517"/>
                    <a:pt x="2819" y="2517"/>
                  </a:cubicBezTo>
                  <a:cubicBezTo>
                    <a:pt x="2737" y="2516"/>
                    <a:pt x="2656" y="2515"/>
                    <a:pt x="2577" y="2515"/>
                  </a:cubicBezTo>
                  <a:cubicBezTo>
                    <a:pt x="1159" y="2515"/>
                    <a:pt x="288" y="2727"/>
                    <a:pt x="1" y="4165"/>
                  </a:cubicBezTo>
                  <a:cubicBezTo>
                    <a:pt x="1" y="4165"/>
                    <a:pt x="1025" y="4644"/>
                    <a:pt x="2292" y="4644"/>
                  </a:cubicBezTo>
                  <a:cubicBezTo>
                    <a:pt x="2793" y="4644"/>
                    <a:pt x="3332" y="4569"/>
                    <a:pt x="3860" y="4360"/>
                  </a:cubicBezTo>
                  <a:cubicBezTo>
                    <a:pt x="5703" y="3645"/>
                    <a:pt x="8456" y="1758"/>
                    <a:pt x="9410" y="1693"/>
                  </a:cubicBezTo>
                  <a:cubicBezTo>
                    <a:pt x="9410" y="1693"/>
                    <a:pt x="7864" y="0"/>
                    <a:pt x="6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77"/>
            <p:cNvSpPr/>
            <p:nvPr/>
          </p:nvSpPr>
          <p:spPr>
            <a:xfrm>
              <a:off x="5176268" y="3373657"/>
              <a:ext cx="226706" cy="206088"/>
            </a:xfrm>
            <a:custGeom>
              <a:avLst/>
              <a:gdLst/>
              <a:ahLst/>
              <a:cxnLst/>
              <a:rect l="l" t="t" r="r" b="b"/>
              <a:pathLst>
                <a:path w="2386" h="2169" extrusionOk="0">
                  <a:moveTo>
                    <a:pt x="2168" y="1"/>
                  </a:moveTo>
                  <a:cubicBezTo>
                    <a:pt x="2168" y="1"/>
                    <a:pt x="0" y="326"/>
                    <a:pt x="65" y="478"/>
                  </a:cubicBezTo>
                  <a:cubicBezTo>
                    <a:pt x="564" y="1128"/>
                    <a:pt x="1171" y="1714"/>
                    <a:pt x="1865" y="2169"/>
                  </a:cubicBezTo>
                  <a:cubicBezTo>
                    <a:pt x="2277" y="1519"/>
                    <a:pt x="2385" y="716"/>
                    <a:pt x="2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77"/>
            <p:cNvSpPr/>
            <p:nvPr/>
          </p:nvSpPr>
          <p:spPr>
            <a:xfrm>
              <a:off x="4801360" y="2844251"/>
              <a:ext cx="523343" cy="579021"/>
            </a:xfrm>
            <a:custGeom>
              <a:avLst/>
              <a:gdLst/>
              <a:ahLst/>
              <a:cxnLst/>
              <a:rect l="l" t="t" r="r" b="b"/>
              <a:pathLst>
                <a:path w="5508" h="6094" extrusionOk="0">
                  <a:moveTo>
                    <a:pt x="479" y="0"/>
                  </a:moveTo>
                  <a:cubicBezTo>
                    <a:pt x="471" y="0"/>
                    <a:pt x="463" y="1"/>
                    <a:pt x="456" y="1"/>
                  </a:cubicBezTo>
                  <a:cubicBezTo>
                    <a:pt x="326" y="1"/>
                    <a:pt x="196" y="109"/>
                    <a:pt x="152" y="240"/>
                  </a:cubicBezTo>
                  <a:cubicBezTo>
                    <a:pt x="0" y="782"/>
                    <a:pt x="1301" y="1909"/>
                    <a:pt x="1518" y="2082"/>
                  </a:cubicBezTo>
                  <a:cubicBezTo>
                    <a:pt x="1366" y="2343"/>
                    <a:pt x="369" y="4055"/>
                    <a:pt x="1388" y="5226"/>
                  </a:cubicBezTo>
                  <a:cubicBezTo>
                    <a:pt x="1952" y="5898"/>
                    <a:pt x="3036" y="6072"/>
                    <a:pt x="3860" y="6093"/>
                  </a:cubicBezTo>
                  <a:lnTo>
                    <a:pt x="4207" y="6093"/>
                  </a:lnTo>
                  <a:cubicBezTo>
                    <a:pt x="4618" y="6093"/>
                    <a:pt x="5052" y="6072"/>
                    <a:pt x="5486" y="6007"/>
                  </a:cubicBezTo>
                  <a:cubicBezTo>
                    <a:pt x="5507" y="6007"/>
                    <a:pt x="5507" y="5985"/>
                    <a:pt x="5507" y="5963"/>
                  </a:cubicBezTo>
                  <a:cubicBezTo>
                    <a:pt x="5507" y="5941"/>
                    <a:pt x="5486" y="5941"/>
                    <a:pt x="5464" y="5941"/>
                  </a:cubicBezTo>
                  <a:cubicBezTo>
                    <a:pt x="5455" y="5941"/>
                    <a:pt x="4908" y="6025"/>
                    <a:pt x="4202" y="6025"/>
                  </a:cubicBezTo>
                  <a:cubicBezTo>
                    <a:pt x="3261" y="6025"/>
                    <a:pt x="2038" y="5876"/>
                    <a:pt x="1431" y="5183"/>
                  </a:cubicBezTo>
                  <a:cubicBezTo>
                    <a:pt x="391" y="3969"/>
                    <a:pt x="1583" y="2126"/>
                    <a:pt x="1583" y="2104"/>
                  </a:cubicBezTo>
                  <a:cubicBezTo>
                    <a:pt x="1605" y="2082"/>
                    <a:pt x="1605" y="2061"/>
                    <a:pt x="1583" y="2061"/>
                  </a:cubicBezTo>
                  <a:cubicBezTo>
                    <a:pt x="1561" y="2039"/>
                    <a:pt x="66" y="782"/>
                    <a:pt x="239" y="261"/>
                  </a:cubicBezTo>
                  <a:cubicBezTo>
                    <a:pt x="261" y="153"/>
                    <a:pt x="347" y="88"/>
                    <a:pt x="456" y="88"/>
                  </a:cubicBezTo>
                  <a:cubicBezTo>
                    <a:pt x="469" y="87"/>
                    <a:pt x="483" y="86"/>
                    <a:pt x="496" y="86"/>
                  </a:cubicBezTo>
                  <a:cubicBezTo>
                    <a:pt x="1056" y="86"/>
                    <a:pt x="1807" y="948"/>
                    <a:pt x="2082" y="1562"/>
                  </a:cubicBezTo>
                  <a:cubicBezTo>
                    <a:pt x="2104" y="1584"/>
                    <a:pt x="2125" y="1584"/>
                    <a:pt x="2147" y="1584"/>
                  </a:cubicBezTo>
                  <a:cubicBezTo>
                    <a:pt x="2169" y="1584"/>
                    <a:pt x="2169" y="1562"/>
                    <a:pt x="2147" y="1540"/>
                  </a:cubicBezTo>
                  <a:cubicBezTo>
                    <a:pt x="1721" y="624"/>
                    <a:pt x="938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77"/>
            <p:cNvSpPr/>
            <p:nvPr/>
          </p:nvSpPr>
          <p:spPr>
            <a:xfrm>
              <a:off x="5349280" y="3399405"/>
              <a:ext cx="45417" cy="184519"/>
            </a:xfrm>
            <a:custGeom>
              <a:avLst/>
              <a:gdLst/>
              <a:ahLst/>
              <a:cxnLst/>
              <a:rect l="l" t="t" r="r" b="b"/>
              <a:pathLst>
                <a:path w="478" h="1942" extrusionOk="0">
                  <a:moveTo>
                    <a:pt x="421" y="1"/>
                  </a:moveTo>
                  <a:cubicBezTo>
                    <a:pt x="402" y="1"/>
                    <a:pt x="380" y="12"/>
                    <a:pt x="369" y="33"/>
                  </a:cubicBezTo>
                  <a:cubicBezTo>
                    <a:pt x="369" y="33"/>
                    <a:pt x="412" y="1421"/>
                    <a:pt x="22" y="1876"/>
                  </a:cubicBezTo>
                  <a:cubicBezTo>
                    <a:pt x="1" y="1898"/>
                    <a:pt x="1" y="1920"/>
                    <a:pt x="22" y="1941"/>
                  </a:cubicBezTo>
                  <a:lnTo>
                    <a:pt x="44" y="1941"/>
                  </a:lnTo>
                  <a:cubicBezTo>
                    <a:pt x="66" y="1941"/>
                    <a:pt x="66" y="1941"/>
                    <a:pt x="87" y="1920"/>
                  </a:cubicBezTo>
                  <a:cubicBezTo>
                    <a:pt x="477" y="1443"/>
                    <a:pt x="456" y="77"/>
                    <a:pt x="456" y="33"/>
                  </a:cubicBezTo>
                  <a:cubicBezTo>
                    <a:pt x="456" y="12"/>
                    <a:pt x="440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77"/>
            <p:cNvSpPr/>
            <p:nvPr/>
          </p:nvSpPr>
          <p:spPr>
            <a:xfrm>
              <a:off x="5032043" y="3753228"/>
              <a:ext cx="35156" cy="24324"/>
            </a:xfrm>
            <a:custGeom>
              <a:avLst/>
              <a:gdLst/>
              <a:ahLst/>
              <a:cxnLst/>
              <a:rect l="l" t="t" r="r" b="b"/>
              <a:pathLst>
                <a:path w="370" h="256" extrusionOk="0">
                  <a:moveTo>
                    <a:pt x="337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39" y="82"/>
                    <a:pt x="131" y="147"/>
                    <a:pt x="44" y="169"/>
                  </a:cubicBezTo>
                  <a:cubicBezTo>
                    <a:pt x="22" y="169"/>
                    <a:pt x="1" y="190"/>
                    <a:pt x="1" y="212"/>
                  </a:cubicBezTo>
                  <a:cubicBezTo>
                    <a:pt x="22" y="234"/>
                    <a:pt x="22" y="255"/>
                    <a:pt x="44" y="255"/>
                  </a:cubicBezTo>
                  <a:cubicBezTo>
                    <a:pt x="174" y="234"/>
                    <a:pt x="283" y="169"/>
                    <a:pt x="369" y="60"/>
                  </a:cubicBezTo>
                  <a:cubicBezTo>
                    <a:pt x="369" y="60"/>
                    <a:pt x="369" y="17"/>
                    <a:pt x="369" y="17"/>
                  </a:cubicBezTo>
                  <a:cubicBezTo>
                    <a:pt x="358" y="6"/>
                    <a:pt x="348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77"/>
            <p:cNvSpPr/>
            <p:nvPr/>
          </p:nvSpPr>
          <p:spPr>
            <a:xfrm>
              <a:off x="5056746" y="3703632"/>
              <a:ext cx="36581" cy="24419"/>
            </a:xfrm>
            <a:custGeom>
              <a:avLst/>
              <a:gdLst/>
              <a:ahLst/>
              <a:cxnLst/>
              <a:rect l="l" t="t" r="r" b="b"/>
              <a:pathLst>
                <a:path w="385" h="257" extrusionOk="0">
                  <a:moveTo>
                    <a:pt x="331" y="1"/>
                  </a:moveTo>
                  <a:cubicBezTo>
                    <a:pt x="321" y="1"/>
                    <a:pt x="311" y="6"/>
                    <a:pt x="304" y="18"/>
                  </a:cubicBezTo>
                  <a:cubicBezTo>
                    <a:pt x="239" y="84"/>
                    <a:pt x="131" y="149"/>
                    <a:pt x="23" y="170"/>
                  </a:cubicBezTo>
                  <a:cubicBezTo>
                    <a:pt x="1" y="170"/>
                    <a:pt x="1" y="192"/>
                    <a:pt x="1" y="214"/>
                  </a:cubicBezTo>
                  <a:cubicBezTo>
                    <a:pt x="1" y="235"/>
                    <a:pt x="23" y="257"/>
                    <a:pt x="44" y="257"/>
                  </a:cubicBezTo>
                  <a:cubicBezTo>
                    <a:pt x="174" y="214"/>
                    <a:pt x="283" y="149"/>
                    <a:pt x="369" y="62"/>
                  </a:cubicBezTo>
                  <a:cubicBezTo>
                    <a:pt x="385" y="31"/>
                    <a:pt x="357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77"/>
            <p:cNvSpPr/>
            <p:nvPr/>
          </p:nvSpPr>
          <p:spPr>
            <a:xfrm>
              <a:off x="5081543" y="3730616"/>
              <a:ext cx="37151" cy="24229"/>
            </a:xfrm>
            <a:custGeom>
              <a:avLst/>
              <a:gdLst/>
              <a:ahLst/>
              <a:cxnLst/>
              <a:rect l="l" t="t" r="r" b="b"/>
              <a:pathLst>
                <a:path w="391" h="255" extrusionOk="0">
                  <a:moveTo>
                    <a:pt x="336" y="0"/>
                  </a:moveTo>
                  <a:cubicBezTo>
                    <a:pt x="325" y="0"/>
                    <a:pt x="314" y="5"/>
                    <a:pt x="304" y="16"/>
                  </a:cubicBezTo>
                  <a:cubicBezTo>
                    <a:pt x="239" y="103"/>
                    <a:pt x="152" y="146"/>
                    <a:pt x="43" y="190"/>
                  </a:cubicBezTo>
                  <a:cubicBezTo>
                    <a:pt x="22" y="190"/>
                    <a:pt x="0" y="211"/>
                    <a:pt x="22" y="233"/>
                  </a:cubicBezTo>
                  <a:cubicBezTo>
                    <a:pt x="22" y="233"/>
                    <a:pt x="22" y="255"/>
                    <a:pt x="43" y="255"/>
                  </a:cubicBezTo>
                  <a:cubicBezTo>
                    <a:pt x="173" y="233"/>
                    <a:pt x="282" y="168"/>
                    <a:pt x="369" y="60"/>
                  </a:cubicBezTo>
                  <a:cubicBezTo>
                    <a:pt x="390" y="38"/>
                    <a:pt x="390" y="16"/>
                    <a:pt x="369" y="16"/>
                  </a:cubicBezTo>
                  <a:cubicBezTo>
                    <a:pt x="358" y="5"/>
                    <a:pt x="347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77"/>
            <p:cNvSpPr/>
            <p:nvPr/>
          </p:nvSpPr>
          <p:spPr>
            <a:xfrm>
              <a:off x="5110331" y="3697076"/>
              <a:ext cx="35156" cy="24799"/>
            </a:xfrm>
            <a:custGeom>
              <a:avLst/>
              <a:gdLst/>
              <a:ahLst/>
              <a:cxnLst/>
              <a:rect l="l" t="t" r="r" b="b"/>
              <a:pathLst>
                <a:path w="370" h="261" extrusionOk="0">
                  <a:moveTo>
                    <a:pt x="369" y="1"/>
                  </a:moveTo>
                  <a:cubicBezTo>
                    <a:pt x="347" y="1"/>
                    <a:pt x="326" y="1"/>
                    <a:pt x="304" y="22"/>
                  </a:cubicBezTo>
                  <a:cubicBezTo>
                    <a:pt x="239" y="87"/>
                    <a:pt x="152" y="153"/>
                    <a:pt x="44" y="174"/>
                  </a:cubicBezTo>
                  <a:cubicBezTo>
                    <a:pt x="22" y="174"/>
                    <a:pt x="1" y="196"/>
                    <a:pt x="22" y="218"/>
                  </a:cubicBezTo>
                  <a:cubicBezTo>
                    <a:pt x="22" y="239"/>
                    <a:pt x="22" y="261"/>
                    <a:pt x="44" y="261"/>
                  </a:cubicBezTo>
                  <a:cubicBezTo>
                    <a:pt x="174" y="218"/>
                    <a:pt x="282" y="153"/>
                    <a:pt x="369" y="66"/>
                  </a:cubicBezTo>
                  <a:cubicBezTo>
                    <a:pt x="369" y="44"/>
                    <a:pt x="369" y="22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77"/>
            <p:cNvSpPr/>
            <p:nvPr/>
          </p:nvSpPr>
          <p:spPr>
            <a:xfrm>
              <a:off x="5316312" y="3495272"/>
              <a:ext cx="26889" cy="32970"/>
            </a:xfrm>
            <a:custGeom>
              <a:avLst/>
              <a:gdLst/>
              <a:ahLst/>
              <a:cxnLst/>
              <a:rect l="l" t="t" r="r" b="b"/>
              <a:pathLst>
                <a:path w="283" h="347" extrusionOk="0">
                  <a:moveTo>
                    <a:pt x="261" y="0"/>
                  </a:moveTo>
                  <a:cubicBezTo>
                    <a:pt x="239" y="0"/>
                    <a:pt x="217" y="22"/>
                    <a:pt x="217" y="43"/>
                  </a:cubicBezTo>
                  <a:cubicBezTo>
                    <a:pt x="174" y="130"/>
                    <a:pt x="87" y="217"/>
                    <a:pt x="1" y="282"/>
                  </a:cubicBezTo>
                  <a:cubicBezTo>
                    <a:pt x="1" y="282"/>
                    <a:pt x="1" y="304"/>
                    <a:pt x="1" y="325"/>
                  </a:cubicBezTo>
                  <a:cubicBezTo>
                    <a:pt x="22" y="347"/>
                    <a:pt x="22" y="347"/>
                    <a:pt x="44" y="347"/>
                  </a:cubicBezTo>
                  <a:cubicBezTo>
                    <a:pt x="152" y="282"/>
                    <a:pt x="239" y="174"/>
                    <a:pt x="282" y="65"/>
                  </a:cubicBezTo>
                  <a:cubicBezTo>
                    <a:pt x="282" y="43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77"/>
            <p:cNvSpPr/>
            <p:nvPr/>
          </p:nvSpPr>
          <p:spPr>
            <a:xfrm>
              <a:off x="5295695" y="3464298"/>
              <a:ext cx="28980" cy="33065"/>
            </a:xfrm>
            <a:custGeom>
              <a:avLst/>
              <a:gdLst/>
              <a:ahLst/>
              <a:cxnLst/>
              <a:rect l="l" t="t" r="r" b="b"/>
              <a:pathLst>
                <a:path w="305" h="348" extrusionOk="0">
                  <a:moveTo>
                    <a:pt x="283" y="1"/>
                  </a:moveTo>
                  <a:cubicBezTo>
                    <a:pt x="261" y="1"/>
                    <a:pt x="239" y="23"/>
                    <a:pt x="218" y="44"/>
                  </a:cubicBezTo>
                  <a:cubicBezTo>
                    <a:pt x="196" y="131"/>
                    <a:pt x="109" y="218"/>
                    <a:pt x="23" y="283"/>
                  </a:cubicBezTo>
                  <a:cubicBezTo>
                    <a:pt x="1" y="283"/>
                    <a:pt x="1" y="304"/>
                    <a:pt x="23" y="326"/>
                  </a:cubicBezTo>
                  <a:cubicBezTo>
                    <a:pt x="23" y="348"/>
                    <a:pt x="44" y="348"/>
                    <a:pt x="66" y="348"/>
                  </a:cubicBezTo>
                  <a:cubicBezTo>
                    <a:pt x="174" y="283"/>
                    <a:pt x="261" y="174"/>
                    <a:pt x="304" y="66"/>
                  </a:cubicBezTo>
                  <a:cubicBezTo>
                    <a:pt x="304" y="44"/>
                    <a:pt x="283" y="23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77"/>
            <p:cNvSpPr/>
            <p:nvPr/>
          </p:nvSpPr>
          <p:spPr>
            <a:xfrm>
              <a:off x="5343105" y="3439595"/>
              <a:ext cx="20713" cy="37151"/>
            </a:xfrm>
            <a:custGeom>
              <a:avLst/>
              <a:gdLst/>
              <a:ahLst/>
              <a:cxnLst/>
              <a:rect l="l" t="t" r="r" b="b"/>
              <a:pathLst>
                <a:path w="218" h="391" extrusionOk="0">
                  <a:moveTo>
                    <a:pt x="174" y="1"/>
                  </a:moveTo>
                  <a:cubicBezTo>
                    <a:pt x="152" y="1"/>
                    <a:pt x="131" y="22"/>
                    <a:pt x="131" y="44"/>
                  </a:cubicBezTo>
                  <a:cubicBezTo>
                    <a:pt x="131" y="152"/>
                    <a:pt x="87" y="239"/>
                    <a:pt x="22" y="326"/>
                  </a:cubicBezTo>
                  <a:cubicBezTo>
                    <a:pt x="0" y="348"/>
                    <a:pt x="0" y="369"/>
                    <a:pt x="22" y="391"/>
                  </a:cubicBezTo>
                  <a:lnTo>
                    <a:pt x="87" y="391"/>
                  </a:lnTo>
                  <a:cubicBezTo>
                    <a:pt x="152" y="283"/>
                    <a:pt x="196" y="152"/>
                    <a:pt x="217" y="44"/>
                  </a:cubicBezTo>
                  <a:cubicBezTo>
                    <a:pt x="217" y="22"/>
                    <a:pt x="19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77"/>
            <p:cNvSpPr/>
            <p:nvPr/>
          </p:nvSpPr>
          <p:spPr>
            <a:xfrm>
              <a:off x="4980643" y="3734701"/>
              <a:ext cx="37056" cy="24324"/>
            </a:xfrm>
            <a:custGeom>
              <a:avLst/>
              <a:gdLst/>
              <a:ahLst/>
              <a:cxnLst/>
              <a:rect l="l" t="t" r="r" b="b"/>
              <a:pathLst>
                <a:path w="390" h="256" extrusionOk="0">
                  <a:moveTo>
                    <a:pt x="338" y="0"/>
                  </a:moveTo>
                  <a:cubicBezTo>
                    <a:pt x="330" y="0"/>
                    <a:pt x="325" y="6"/>
                    <a:pt x="325" y="17"/>
                  </a:cubicBezTo>
                  <a:cubicBezTo>
                    <a:pt x="238" y="103"/>
                    <a:pt x="151" y="147"/>
                    <a:pt x="43" y="190"/>
                  </a:cubicBezTo>
                  <a:cubicBezTo>
                    <a:pt x="38" y="188"/>
                    <a:pt x="34" y="187"/>
                    <a:pt x="30" y="187"/>
                  </a:cubicBezTo>
                  <a:cubicBezTo>
                    <a:pt x="0" y="187"/>
                    <a:pt x="5" y="255"/>
                    <a:pt x="43" y="255"/>
                  </a:cubicBezTo>
                  <a:lnTo>
                    <a:pt x="65" y="255"/>
                  </a:lnTo>
                  <a:cubicBezTo>
                    <a:pt x="173" y="233"/>
                    <a:pt x="282" y="147"/>
                    <a:pt x="368" y="60"/>
                  </a:cubicBezTo>
                  <a:cubicBezTo>
                    <a:pt x="390" y="38"/>
                    <a:pt x="390" y="17"/>
                    <a:pt x="368" y="17"/>
                  </a:cubicBezTo>
                  <a:cubicBezTo>
                    <a:pt x="357" y="6"/>
                    <a:pt x="347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77"/>
            <p:cNvSpPr/>
            <p:nvPr/>
          </p:nvSpPr>
          <p:spPr>
            <a:xfrm>
              <a:off x="4978553" y="3783632"/>
              <a:ext cx="35061" cy="24799"/>
            </a:xfrm>
            <a:custGeom>
              <a:avLst/>
              <a:gdLst/>
              <a:ahLst/>
              <a:cxnLst/>
              <a:rect l="l" t="t" r="r" b="b"/>
              <a:pathLst>
                <a:path w="369" h="261" extrusionOk="0">
                  <a:moveTo>
                    <a:pt x="347" y="0"/>
                  </a:moveTo>
                  <a:cubicBezTo>
                    <a:pt x="347" y="0"/>
                    <a:pt x="304" y="0"/>
                    <a:pt x="304" y="22"/>
                  </a:cubicBezTo>
                  <a:cubicBezTo>
                    <a:pt x="239" y="87"/>
                    <a:pt x="130" y="152"/>
                    <a:pt x="22" y="174"/>
                  </a:cubicBezTo>
                  <a:cubicBezTo>
                    <a:pt x="22" y="174"/>
                    <a:pt x="0" y="195"/>
                    <a:pt x="0" y="217"/>
                  </a:cubicBezTo>
                  <a:cubicBezTo>
                    <a:pt x="0" y="239"/>
                    <a:pt x="22" y="261"/>
                    <a:pt x="43" y="261"/>
                  </a:cubicBezTo>
                  <a:cubicBezTo>
                    <a:pt x="152" y="217"/>
                    <a:pt x="282" y="152"/>
                    <a:pt x="347" y="65"/>
                  </a:cubicBezTo>
                  <a:cubicBezTo>
                    <a:pt x="369" y="44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77"/>
            <p:cNvSpPr/>
            <p:nvPr/>
          </p:nvSpPr>
          <p:spPr>
            <a:xfrm>
              <a:off x="4939409" y="3771756"/>
              <a:ext cx="35061" cy="26414"/>
            </a:xfrm>
            <a:custGeom>
              <a:avLst/>
              <a:gdLst/>
              <a:ahLst/>
              <a:cxnLst/>
              <a:rect l="l" t="t" r="r" b="b"/>
              <a:pathLst>
                <a:path w="369" h="278" extrusionOk="0">
                  <a:moveTo>
                    <a:pt x="336" y="1"/>
                  </a:moveTo>
                  <a:cubicBezTo>
                    <a:pt x="325" y="1"/>
                    <a:pt x="314" y="6"/>
                    <a:pt x="304" y="17"/>
                  </a:cubicBezTo>
                  <a:cubicBezTo>
                    <a:pt x="239" y="104"/>
                    <a:pt x="130" y="147"/>
                    <a:pt x="43" y="190"/>
                  </a:cubicBezTo>
                  <a:cubicBezTo>
                    <a:pt x="22" y="190"/>
                    <a:pt x="0" y="212"/>
                    <a:pt x="0" y="234"/>
                  </a:cubicBezTo>
                  <a:cubicBezTo>
                    <a:pt x="0" y="255"/>
                    <a:pt x="22" y="255"/>
                    <a:pt x="43" y="255"/>
                  </a:cubicBezTo>
                  <a:lnTo>
                    <a:pt x="43" y="277"/>
                  </a:lnTo>
                  <a:cubicBezTo>
                    <a:pt x="174" y="234"/>
                    <a:pt x="282" y="169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77"/>
            <p:cNvSpPr/>
            <p:nvPr/>
          </p:nvSpPr>
          <p:spPr>
            <a:xfrm>
              <a:off x="4894089" y="3773846"/>
              <a:ext cx="37151" cy="24324"/>
            </a:xfrm>
            <a:custGeom>
              <a:avLst/>
              <a:gdLst/>
              <a:ahLst/>
              <a:cxnLst/>
              <a:rect l="l" t="t" r="r" b="b"/>
              <a:pathLst>
                <a:path w="391" h="256" extrusionOk="0">
                  <a:moveTo>
                    <a:pt x="339" y="0"/>
                  </a:moveTo>
                  <a:cubicBezTo>
                    <a:pt x="331" y="0"/>
                    <a:pt x="325" y="6"/>
                    <a:pt x="325" y="17"/>
                  </a:cubicBezTo>
                  <a:cubicBezTo>
                    <a:pt x="239" y="82"/>
                    <a:pt x="152" y="147"/>
                    <a:pt x="43" y="168"/>
                  </a:cubicBezTo>
                  <a:cubicBezTo>
                    <a:pt x="0" y="168"/>
                    <a:pt x="0" y="233"/>
                    <a:pt x="43" y="255"/>
                  </a:cubicBezTo>
                  <a:cubicBezTo>
                    <a:pt x="174" y="233"/>
                    <a:pt x="282" y="168"/>
                    <a:pt x="369" y="60"/>
                  </a:cubicBezTo>
                  <a:cubicBezTo>
                    <a:pt x="390" y="38"/>
                    <a:pt x="390" y="17"/>
                    <a:pt x="369" y="17"/>
                  </a:cubicBezTo>
                  <a:cubicBezTo>
                    <a:pt x="358" y="6"/>
                    <a:pt x="347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77"/>
            <p:cNvSpPr/>
            <p:nvPr/>
          </p:nvSpPr>
          <p:spPr>
            <a:xfrm>
              <a:off x="4920787" y="3825342"/>
              <a:ext cx="35156" cy="24324"/>
            </a:xfrm>
            <a:custGeom>
              <a:avLst/>
              <a:gdLst/>
              <a:ahLst/>
              <a:cxnLst/>
              <a:rect l="l" t="t" r="r" b="b"/>
              <a:pathLst>
                <a:path w="370" h="256" extrusionOk="0">
                  <a:moveTo>
                    <a:pt x="318" y="0"/>
                  </a:moveTo>
                  <a:cubicBezTo>
                    <a:pt x="310" y="0"/>
                    <a:pt x="304" y="6"/>
                    <a:pt x="304" y="17"/>
                  </a:cubicBezTo>
                  <a:cubicBezTo>
                    <a:pt x="218" y="103"/>
                    <a:pt x="131" y="147"/>
                    <a:pt x="23" y="190"/>
                  </a:cubicBezTo>
                  <a:cubicBezTo>
                    <a:pt x="1" y="190"/>
                    <a:pt x="1" y="212"/>
                    <a:pt x="1" y="233"/>
                  </a:cubicBezTo>
                  <a:cubicBezTo>
                    <a:pt x="1" y="233"/>
                    <a:pt x="23" y="255"/>
                    <a:pt x="44" y="255"/>
                  </a:cubicBezTo>
                  <a:cubicBezTo>
                    <a:pt x="174" y="233"/>
                    <a:pt x="283" y="147"/>
                    <a:pt x="370" y="60"/>
                  </a:cubicBezTo>
                  <a:cubicBezTo>
                    <a:pt x="370" y="38"/>
                    <a:pt x="370" y="17"/>
                    <a:pt x="348" y="17"/>
                  </a:cubicBezTo>
                  <a:cubicBezTo>
                    <a:pt x="337" y="6"/>
                    <a:pt x="326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77"/>
            <p:cNvSpPr/>
            <p:nvPr/>
          </p:nvSpPr>
          <p:spPr>
            <a:xfrm>
              <a:off x="4877558" y="3823252"/>
              <a:ext cx="35156" cy="24324"/>
            </a:xfrm>
            <a:custGeom>
              <a:avLst/>
              <a:gdLst/>
              <a:ahLst/>
              <a:cxnLst/>
              <a:rect l="l" t="t" r="r" b="b"/>
              <a:pathLst>
                <a:path w="370" h="256" extrusionOk="0">
                  <a:moveTo>
                    <a:pt x="337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39" y="104"/>
                    <a:pt x="131" y="147"/>
                    <a:pt x="44" y="169"/>
                  </a:cubicBezTo>
                  <a:cubicBezTo>
                    <a:pt x="22" y="190"/>
                    <a:pt x="1" y="212"/>
                    <a:pt x="1" y="234"/>
                  </a:cubicBezTo>
                  <a:cubicBezTo>
                    <a:pt x="1" y="234"/>
                    <a:pt x="22" y="255"/>
                    <a:pt x="44" y="255"/>
                  </a:cubicBezTo>
                  <a:cubicBezTo>
                    <a:pt x="174" y="234"/>
                    <a:pt x="283" y="169"/>
                    <a:pt x="369" y="60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8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77"/>
            <p:cNvSpPr/>
            <p:nvPr/>
          </p:nvSpPr>
          <p:spPr>
            <a:xfrm>
              <a:off x="4422367" y="3953038"/>
              <a:ext cx="39241" cy="13967"/>
            </a:xfrm>
            <a:custGeom>
              <a:avLst/>
              <a:gdLst/>
              <a:ahLst/>
              <a:cxnLst/>
              <a:rect l="l" t="t" r="r" b="b"/>
              <a:pathLst>
                <a:path w="413" h="147" extrusionOk="0">
                  <a:moveTo>
                    <a:pt x="22" y="1"/>
                  </a:moveTo>
                  <a:cubicBezTo>
                    <a:pt x="11" y="1"/>
                    <a:pt x="0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25"/>
                    <a:pt x="195" y="147"/>
                    <a:pt x="282" y="147"/>
                  </a:cubicBezTo>
                  <a:lnTo>
                    <a:pt x="391" y="147"/>
                  </a:lnTo>
                  <a:cubicBezTo>
                    <a:pt x="412" y="125"/>
                    <a:pt x="412" y="104"/>
                    <a:pt x="412" y="104"/>
                  </a:cubicBezTo>
                  <a:cubicBezTo>
                    <a:pt x="391" y="82"/>
                    <a:pt x="391" y="60"/>
                    <a:pt x="369" y="60"/>
                  </a:cubicBezTo>
                  <a:cubicBezTo>
                    <a:pt x="340" y="66"/>
                    <a:pt x="311" y="69"/>
                    <a:pt x="282" y="69"/>
                  </a:cubicBezTo>
                  <a:cubicBezTo>
                    <a:pt x="202" y="69"/>
                    <a:pt x="123" y="49"/>
                    <a:pt x="44" y="17"/>
                  </a:cubicBezTo>
                  <a:cubicBezTo>
                    <a:pt x="44" y="6"/>
                    <a:pt x="33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77"/>
            <p:cNvSpPr/>
            <p:nvPr/>
          </p:nvSpPr>
          <p:spPr>
            <a:xfrm>
              <a:off x="4416191" y="3917504"/>
              <a:ext cx="39241" cy="14537"/>
            </a:xfrm>
            <a:custGeom>
              <a:avLst/>
              <a:gdLst/>
              <a:ahLst/>
              <a:cxnLst/>
              <a:rect l="l" t="t" r="r" b="b"/>
              <a:pathLst>
                <a:path w="413" h="153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109" y="109"/>
                    <a:pt x="195" y="152"/>
                    <a:pt x="282" y="152"/>
                  </a:cubicBezTo>
                  <a:cubicBezTo>
                    <a:pt x="325" y="152"/>
                    <a:pt x="347" y="152"/>
                    <a:pt x="390" y="131"/>
                  </a:cubicBezTo>
                  <a:cubicBezTo>
                    <a:pt x="412" y="109"/>
                    <a:pt x="412" y="66"/>
                    <a:pt x="369" y="66"/>
                  </a:cubicBezTo>
                  <a:cubicBezTo>
                    <a:pt x="260" y="66"/>
                    <a:pt x="152" y="4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77"/>
            <p:cNvSpPr/>
            <p:nvPr/>
          </p:nvSpPr>
          <p:spPr>
            <a:xfrm>
              <a:off x="4374957" y="3932420"/>
              <a:ext cx="41332" cy="14062"/>
            </a:xfrm>
            <a:custGeom>
              <a:avLst/>
              <a:gdLst/>
              <a:ahLst/>
              <a:cxnLst/>
              <a:rect l="l" t="t" r="r" b="b"/>
              <a:pathLst>
                <a:path w="435" h="148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39"/>
                    <a:pt x="22" y="60"/>
                    <a:pt x="44" y="82"/>
                  </a:cubicBezTo>
                  <a:cubicBezTo>
                    <a:pt x="109" y="125"/>
                    <a:pt x="217" y="147"/>
                    <a:pt x="304" y="147"/>
                  </a:cubicBezTo>
                  <a:lnTo>
                    <a:pt x="413" y="147"/>
                  </a:lnTo>
                  <a:cubicBezTo>
                    <a:pt x="434" y="125"/>
                    <a:pt x="413" y="60"/>
                    <a:pt x="391" y="60"/>
                  </a:cubicBezTo>
                  <a:cubicBezTo>
                    <a:pt x="362" y="66"/>
                    <a:pt x="333" y="69"/>
                    <a:pt x="304" y="69"/>
                  </a:cubicBezTo>
                  <a:cubicBezTo>
                    <a:pt x="224" y="69"/>
                    <a:pt x="145" y="49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77"/>
            <p:cNvSpPr/>
            <p:nvPr/>
          </p:nvSpPr>
          <p:spPr>
            <a:xfrm>
              <a:off x="4469682" y="3922824"/>
              <a:ext cx="41332" cy="15392"/>
            </a:xfrm>
            <a:custGeom>
              <a:avLst/>
              <a:gdLst/>
              <a:ahLst/>
              <a:cxnLst/>
              <a:rect l="l" t="t" r="r" b="b"/>
              <a:pathLst>
                <a:path w="435" h="16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31"/>
                    <a:pt x="23" y="75"/>
                    <a:pt x="23" y="75"/>
                  </a:cubicBezTo>
                  <a:cubicBezTo>
                    <a:pt x="109" y="118"/>
                    <a:pt x="196" y="140"/>
                    <a:pt x="304" y="161"/>
                  </a:cubicBezTo>
                  <a:cubicBezTo>
                    <a:pt x="326" y="161"/>
                    <a:pt x="369" y="161"/>
                    <a:pt x="391" y="140"/>
                  </a:cubicBezTo>
                  <a:cubicBezTo>
                    <a:pt x="435" y="118"/>
                    <a:pt x="413" y="75"/>
                    <a:pt x="369" y="75"/>
                  </a:cubicBezTo>
                  <a:cubicBezTo>
                    <a:pt x="261" y="75"/>
                    <a:pt x="153" y="53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77"/>
            <p:cNvSpPr/>
            <p:nvPr/>
          </p:nvSpPr>
          <p:spPr>
            <a:xfrm>
              <a:off x="4393484" y="3886625"/>
              <a:ext cx="41332" cy="14537"/>
            </a:xfrm>
            <a:custGeom>
              <a:avLst/>
              <a:gdLst/>
              <a:ahLst/>
              <a:cxnLst/>
              <a:rect l="l" t="t" r="r" b="b"/>
              <a:pathLst>
                <a:path w="435" h="153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09" y="130"/>
                    <a:pt x="218" y="152"/>
                    <a:pt x="304" y="152"/>
                  </a:cubicBezTo>
                  <a:lnTo>
                    <a:pt x="391" y="152"/>
                  </a:lnTo>
                  <a:cubicBezTo>
                    <a:pt x="413" y="130"/>
                    <a:pt x="434" y="109"/>
                    <a:pt x="434" y="87"/>
                  </a:cubicBezTo>
                  <a:cubicBezTo>
                    <a:pt x="413" y="65"/>
                    <a:pt x="391" y="65"/>
                    <a:pt x="369" y="65"/>
                  </a:cubicBezTo>
                  <a:cubicBezTo>
                    <a:pt x="342" y="71"/>
                    <a:pt x="315" y="74"/>
                    <a:pt x="288" y="74"/>
                  </a:cubicBezTo>
                  <a:cubicBezTo>
                    <a:pt x="208" y="74"/>
                    <a:pt x="131" y="49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77"/>
            <p:cNvSpPr/>
            <p:nvPr/>
          </p:nvSpPr>
          <p:spPr>
            <a:xfrm>
              <a:off x="4474432" y="3962444"/>
              <a:ext cx="40666" cy="12827"/>
            </a:xfrm>
            <a:custGeom>
              <a:avLst/>
              <a:gdLst/>
              <a:ahLst/>
              <a:cxnLst/>
              <a:rect l="l" t="t" r="r" b="b"/>
              <a:pathLst>
                <a:path w="428" h="135" extrusionOk="0">
                  <a:moveTo>
                    <a:pt x="56" y="0"/>
                  </a:moveTo>
                  <a:cubicBezTo>
                    <a:pt x="11" y="0"/>
                    <a:pt x="0" y="51"/>
                    <a:pt x="38" y="70"/>
                  </a:cubicBezTo>
                  <a:cubicBezTo>
                    <a:pt x="124" y="113"/>
                    <a:pt x="211" y="135"/>
                    <a:pt x="298" y="135"/>
                  </a:cubicBezTo>
                  <a:lnTo>
                    <a:pt x="406" y="135"/>
                  </a:lnTo>
                  <a:cubicBezTo>
                    <a:pt x="428" y="113"/>
                    <a:pt x="428" y="48"/>
                    <a:pt x="385" y="48"/>
                  </a:cubicBezTo>
                  <a:cubicBezTo>
                    <a:pt x="355" y="54"/>
                    <a:pt x="326" y="56"/>
                    <a:pt x="298" y="56"/>
                  </a:cubicBezTo>
                  <a:cubicBezTo>
                    <a:pt x="220" y="56"/>
                    <a:pt x="144" y="36"/>
                    <a:pt x="81" y="5"/>
                  </a:cubicBezTo>
                  <a:cubicBezTo>
                    <a:pt x="72" y="2"/>
                    <a:pt x="64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77"/>
            <p:cNvSpPr/>
            <p:nvPr/>
          </p:nvSpPr>
          <p:spPr>
            <a:xfrm>
              <a:off x="4523267" y="3937266"/>
              <a:ext cx="42377" cy="15392"/>
            </a:xfrm>
            <a:custGeom>
              <a:avLst/>
              <a:gdLst/>
              <a:ahLst/>
              <a:cxnLst/>
              <a:rect l="l" t="t" r="r" b="b"/>
              <a:pathLst>
                <a:path w="446" h="162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1" y="31"/>
                    <a:pt x="22" y="74"/>
                    <a:pt x="44" y="74"/>
                  </a:cubicBezTo>
                  <a:cubicBezTo>
                    <a:pt x="109" y="118"/>
                    <a:pt x="217" y="139"/>
                    <a:pt x="304" y="161"/>
                  </a:cubicBezTo>
                  <a:cubicBezTo>
                    <a:pt x="348" y="161"/>
                    <a:pt x="369" y="161"/>
                    <a:pt x="391" y="139"/>
                  </a:cubicBezTo>
                  <a:cubicBezTo>
                    <a:pt x="445" y="139"/>
                    <a:pt x="424" y="64"/>
                    <a:pt x="403" y="64"/>
                  </a:cubicBezTo>
                  <a:cubicBezTo>
                    <a:pt x="399" y="64"/>
                    <a:pt x="394" y="67"/>
                    <a:pt x="391" y="74"/>
                  </a:cubicBezTo>
                  <a:cubicBezTo>
                    <a:pt x="282" y="74"/>
                    <a:pt x="174" y="53"/>
                    <a:pt x="66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77"/>
            <p:cNvSpPr/>
            <p:nvPr/>
          </p:nvSpPr>
          <p:spPr>
            <a:xfrm>
              <a:off x="4591294" y="3955793"/>
              <a:ext cx="39146" cy="13302"/>
            </a:xfrm>
            <a:custGeom>
              <a:avLst/>
              <a:gdLst/>
              <a:ahLst/>
              <a:cxnLst/>
              <a:rect l="l" t="t" r="r" b="b"/>
              <a:pathLst>
                <a:path w="412" h="140" extrusionOk="0">
                  <a:moveTo>
                    <a:pt x="34" y="1"/>
                  </a:moveTo>
                  <a:cubicBezTo>
                    <a:pt x="22" y="1"/>
                    <a:pt x="0" y="16"/>
                    <a:pt x="0" y="31"/>
                  </a:cubicBezTo>
                  <a:cubicBezTo>
                    <a:pt x="0" y="31"/>
                    <a:pt x="0" y="75"/>
                    <a:pt x="22" y="75"/>
                  </a:cubicBezTo>
                  <a:cubicBezTo>
                    <a:pt x="108" y="118"/>
                    <a:pt x="195" y="140"/>
                    <a:pt x="282" y="140"/>
                  </a:cubicBezTo>
                  <a:cubicBezTo>
                    <a:pt x="325" y="140"/>
                    <a:pt x="347" y="140"/>
                    <a:pt x="390" y="118"/>
                  </a:cubicBezTo>
                  <a:cubicBezTo>
                    <a:pt x="412" y="118"/>
                    <a:pt x="412" y="96"/>
                    <a:pt x="412" y="75"/>
                  </a:cubicBezTo>
                  <a:cubicBezTo>
                    <a:pt x="412" y="59"/>
                    <a:pt x="401" y="44"/>
                    <a:pt x="387" y="44"/>
                  </a:cubicBezTo>
                  <a:cubicBezTo>
                    <a:pt x="381" y="44"/>
                    <a:pt x="375" y="47"/>
                    <a:pt x="369" y="53"/>
                  </a:cubicBezTo>
                  <a:cubicBezTo>
                    <a:pt x="340" y="59"/>
                    <a:pt x="311" y="61"/>
                    <a:pt x="282" y="61"/>
                  </a:cubicBezTo>
                  <a:cubicBezTo>
                    <a:pt x="202" y="61"/>
                    <a:pt x="123" y="41"/>
                    <a:pt x="43" y="10"/>
                  </a:cubicBezTo>
                  <a:cubicBezTo>
                    <a:pt x="43" y="3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77"/>
            <p:cNvSpPr/>
            <p:nvPr/>
          </p:nvSpPr>
          <p:spPr>
            <a:xfrm>
              <a:off x="4537708" y="3969570"/>
              <a:ext cx="41237" cy="11877"/>
            </a:xfrm>
            <a:custGeom>
              <a:avLst/>
              <a:gdLst/>
              <a:ahLst/>
              <a:cxnLst/>
              <a:rect l="l" t="t" r="r" b="b"/>
              <a:pathLst>
                <a:path w="434" h="125" extrusionOk="0">
                  <a:moveTo>
                    <a:pt x="382" y="0"/>
                  </a:moveTo>
                  <a:cubicBezTo>
                    <a:pt x="374" y="0"/>
                    <a:pt x="369" y="5"/>
                    <a:pt x="369" y="16"/>
                  </a:cubicBezTo>
                  <a:cubicBezTo>
                    <a:pt x="305" y="42"/>
                    <a:pt x="242" y="52"/>
                    <a:pt x="178" y="52"/>
                  </a:cubicBezTo>
                  <a:cubicBezTo>
                    <a:pt x="134" y="52"/>
                    <a:pt x="89" y="47"/>
                    <a:pt x="44" y="38"/>
                  </a:cubicBezTo>
                  <a:cubicBezTo>
                    <a:pt x="22" y="38"/>
                    <a:pt x="0" y="60"/>
                    <a:pt x="0" y="81"/>
                  </a:cubicBezTo>
                  <a:cubicBezTo>
                    <a:pt x="0" y="103"/>
                    <a:pt x="22" y="125"/>
                    <a:pt x="44" y="125"/>
                  </a:cubicBezTo>
                  <a:lnTo>
                    <a:pt x="174" y="125"/>
                  </a:lnTo>
                  <a:cubicBezTo>
                    <a:pt x="261" y="125"/>
                    <a:pt x="347" y="103"/>
                    <a:pt x="412" y="60"/>
                  </a:cubicBezTo>
                  <a:cubicBezTo>
                    <a:pt x="434" y="60"/>
                    <a:pt x="434" y="38"/>
                    <a:pt x="412" y="16"/>
                  </a:cubicBezTo>
                  <a:cubicBezTo>
                    <a:pt x="401" y="5"/>
                    <a:pt x="3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77"/>
            <p:cNvSpPr/>
            <p:nvPr/>
          </p:nvSpPr>
          <p:spPr>
            <a:xfrm>
              <a:off x="4103040" y="3241875"/>
              <a:ext cx="105182" cy="84563"/>
            </a:xfrm>
            <a:custGeom>
              <a:avLst/>
              <a:gdLst/>
              <a:ahLst/>
              <a:cxnLst/>
              <a:rect l="l" t="t" r="r" b="b"/>
              <a:pathLst>
                <a:path w="1107" h="890" extrusionOk="0">
                  <a:moveTo>
                    <a:pt x="413" y="0"/>
                  </a:moveTo>
                  <a:lnTo>
                    <a:pt x="1" y="889"/>
                  </a:lnTo>
                  <a:lnTo>
                    <a:pt x="1106" y="889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77"/>
            <p:cNvSpPr/>
            <p:nvPr/>
          </p:nvSpPr>
          <p:spPr>
            <a:xfrm>
              <a:off x="3948554" y="3231519"/>
              <a:ext cx="125800" cy="90739"/>
            </a:xfrm>
            <a:custGeom>
              <a:avLst/>
              <a:gdLst/>
              <a:ahLst/>
              <a:cxnLst/>
              <a:rect l="l" t="t" r="r" b="b"/>
              <a:pathLst>
                <a:path w="1324" h="955" extrusionOk="0">
                  <a:moveTo>
                    <a:pt x="1323" y="1"/>
                  </a:moveTo>
                  <a:cubicBezTo>
                    <a:pt x="803" y="1"/>
                    <a:pt x="1" y="456"/>
                    <a:pt x="1" y="456"/>
                  </a:cubicBezTo>
                  <a:lnTo>
                    <a:pt x="955" y="955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77"/>
            <p:cNvSpPr/>
            <p:nvPr/>
          </p:nvSpPr>
          <p:spPr>
            <a:xfrm>
              <a:off x="3903234" y="3324251"/>
              <a:ext cx="92830" cy="115443"/>
            </a:xfrm>
            <a:custGeom>
              <a:avLst/>
              <a:gdLst/>
              <a:ahLst/>
              <a:cxnLst/>
              <a:rect l="l" t="t" r="r" b="b"/>
              <a:pathLst>
                <a:path w="977" h="1215" extrusionOk="0">
                  <a:moveTo>
                    <a:pt x="1" y="1"/>
                  </a:moveTo>
                  <a:lnTo>
                    <a:pt x="196" y="1215"/>
                  </a:lnTo>
                  <a:cubicBezTo>
                    <a:pt x="434" y="933"/>
                    <a:pt x="695" y="651"/>
                    <a:pt x="976" y="39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77"/>
            <p:cNvSpPr/>
            <p:nvPr/>
          </p:nvSpPr>
          <p:spPr>
            <a:xfrm>
              <a:off x="3798249" y="3384013"/>
              <a:ext cx="98911" cy="121619"/>
            </a:xfrm>
            <a:custGeom>
              <a:avLst/>
              <a:gdLst/>
              <a:ahLst/>
              <a:cxnLst/>
              <a:rect l="l" t="t" r="r" b="b"/>
              <a:pathLst>
                <a:path w="1041" h="1280" extrusionOk="0">
                  <a:moveTo>
                    <a:pt x="390" y="0"/>
                  </a:moveTo>
                  <a:cubicBezTo>
                    <a:pt x="130" y="369"/>
                    <a:pt x="0" y="824"/>
                    <a:pt x="22" y="1279"/>
                  </a:cubicBezTo>
                  <a:lnTo>
                    <a:pt x="1041" y="91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77"/>
            <p:cNvSpPr/>
            <p:nvPr/>
          </p:nvSpPr>
          <p:spPr>
            <a:xfrm>
              <a:off x="3843568" y="3544678"/>
              <a:ext cx="101001" cy="84563"/>
            </a:xfrm>
            <a:custGeom>
              <a:avLst/>
              <a:gdLst/>
              <a:ahLst/>
              <a:cxnLst/>
              <a:rect l="l" t="t" r="r" b="b"/>
              <a:pathLst>
                <a:path w="1063" h="890" extrusionOk="0">
                  <a:moveTo>
                    <a:pt x="564" y="0"/>
                  </a:moveTo>
                  <a:lnTo>
                    <a:pt x="0" y="694"/>
                  </a:lnTo>
                  <a:lnTo>
                    <a:pt x="1062" y="889"/>
                  </a:lnTo>
                  <a:cubicBezTo>
                    <a:pt x="867" y="607"/>
                    <a:pt x="715" y="304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77"/>
            <p:cNvSpPr/>
            <p:nvPr/>
          </p:nvSpPr>
          <p:spPr>
            <a:xfrm>
              <a:off x="3882617" y="3666198"/>
              <a:ext cx="103091" cy="101001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1020" y="1"/>
                  </a:moveTo>
                  <a:lnTo>
                    <a:pt x="1" y="239"/>
                  </a:lnTo>
                  <a:cubicBezTo>
                    <a:pt x="261" y="694"/>
                    <a:pt x="1085" y="1063"/>
                    <a:pt x="1085" y="1063"/>
                  </a:cubicBezTo>
                  <a:lnTo>
                    <a:pt x="10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77"/>
            <p:cNvSpPr/>
            <p:nvPr/>
          </p:nvSpPr>
          <p:spPr>
            <a:xfrm>
              <a:off x="5227763" y="3489096"/>
              <a:ext cx="111358" cy="96820"/>
            </a:xfrm>
            <a:custGeom>
              <a:avLst/>
              <a:gdLst/>
              <a:ahLst/>
              <a:cxnLst/>
              <a:rect l="l" t="t" r="r" b="b"/>
              <a:pathLst>
                <a:path w="1172" h="1019" extrusionOk="0">
                  <a:moveTo>
                    <a:pt x="174" y="0"/>
                  </a:moveTo>
                  <a:lnTo>
                    <a:pt x="0" y="1019"/>
                  </a:lnTo>
                  <a:lnTo>
                    <a:pt x="1171" y="824"/>
                  </a:lnTo>
                  <a:cubicBezTo>
                    <a:pt x="998" y="672"/>
                    <a:pt x="174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30" name="Google Shape;2930;p77"/>
          <p:cNvGrpSpPr/>
          <p:nvPr/>
        </p:nvGrpSpPr>
        <p:grpSpPr>
          <a:xfrm>
            <a:off x="5610215" y="2496637"/>
            <a:ext cx="842080" cy="856348"/>
            <a:chOff x="451814" y="2209625"/>
            <a:chExt cx="873890" cy="888696"/>
          </a:xfrm>
        </p:grpSpPr>
        <p:sp>
          <p:nvSpPr>
            <p:cNvPr id="2931" name="Google Shape;2931;p77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932" name="Google Shape;2932;p77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933" name="Google Shape;2933;p77"/>
          <p:cNvGrpSpPr/>
          <p:nvPr/>
        </p:nvGrpSpPr>
        <p:grpSpPr>
          <a:xfrm>
            <a:off x="9329020" y="2486434"/>
            <a:ext cx="923627" cy="904604"/>
            <a:chOff x="1497832" y="2531913"/>
            <a:chExt cx="958516" cy="938776"/>
          </a:xfrm>
        </p:grpSpPr>
        <p:sp>
          <p:nvSpPr>
            <p:cNvPr id="2934" name="Google Shape;2934;p77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35" name="Google Shape;2935;p77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936" name="Google Shape;2936;p77"/>
          <p:cNvGrpSpPr/>
          <p:nvPr/>
        </p:nvGrpSpPr>
        <p:grpSpPr>
          <a:xfrm>
            <a:off x="1727966" y="2483070"/>
            <a:ext cx="864793" cy="878300"/>
            <a:chOff x="124550" y="3420216"/>
            <a:chExt cx="897461" cy="911478"/>
          </a:xfrm>
        </p:grpSpPr>
        <p:sp>
          <p:nvSpPr>
            <p:cNvPr id="2937" name="Google Shape;2937;p77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38" name="Google Shape;2938;p77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942" name="Google Shape;2942;p77"/>
          <p:cNvGrpSpPr/>
          <p:nvPr/>
        </p:nvGrpSpPr>
        <p:grpSpPr>
          <a:xfrm>
            <a:off x="7631804" y="2109346"/>
            <a:ext cx="385553" cy="384124"/>
            <a:chOff x="-289" y="3587593"/>
            <a:chExt cx="246392" cy="245394"/>
          </a:xfrm>
        </p:grpSpPr>
        <p:sp>
          <p:nvSpPr>
            <p:cNvPr id="2943" name="Google Shape;2943;p77"/>
            <p:cNvSpPr/>
            <p:nvPr/>
          </p:nvSpPr>
          <p:spPr>
            <a:xfrm flipH="1">
              <a:off x="73863" y="3607625"/>
              <a:ext cx="81968" cy="22536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77"/>
            <p:cNvSpPr/>
            <p:nvPr/>
          </p:nvSpPr>
          <p:spPr>
            <a:xfrm flipH="1">
              <a:off x="-289" y="3656607"/>
              <a:ext cx="246392" cy="96252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77"/>
            <p:cNvSpPr/>
            <p:nvPr/>
          </p:nvSpPr>
          <p:spPr>
            <a:xfrm flipH="1">
              <a:off x="11561" y="3641583"/>
              <a:ext cx="211821" cy="132041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77"/>
            <p:cNvSpPr/>
            <p:nvPr/>
          </p:nvSpPr>
          <p:spPr>
            <a:xfrm flipH="1">
              <a:off x="44178" y="3587593"/>
              <a:ext cx="136572" cy="221576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" name="Hộp Văn bản 223">
            <a:extLst>
              <a:ext uri="{FF2B5EF4-FFF2-40B4-BE49-F238E27FC236}">
                <a16:creationId xmlns:a16="http://schemas.microsoft.com/office/drawing/2014/main" xmlns="" id="{9C36344F-BC15-50F9-E2D4-0CC9732C165E}"/>
              </a:ext>
            </a:extLst>
          </p:cNvPr>
          <p:cNvSpPr txBox="1"/>
          <p:nvPr/>
        </p:nvSpPr>
        <p:spPr>
          <a:xfrm>
            <a:off x="4831898" y="841998"/>
            <a:ext cx="2206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 nhà</a:t>
            </a:r>
            <a:endParaRPr lang="en-US" sz="4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5" name="Hộp Văn bản 224">
            <a:extLst>
              <a:ext uri="{FF2B5EF4-FFF2-40B4-BE49-F238E27FC236}">
                <a16:creationId xmlns:a16="http://schemas.microsoft.com/office/drawing/2014/main" xmlns="" id="{B2386328-FE00-6DB1-70B0-C0161A753850}"/>
              </a:ext>
            </a:extLst>
          </p:cNvPr>
          <p:cNvSpPr txBox="1"/>
          <p:nvPr/>
        </p:nvSpPr>
        <p:spPr>
          <a:xfrm>
            <a:off x="985767" y="3513860"/>
            <a:ext cx="24384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6" name="Hộp Văn bản 225">
            <a:extLst>
              <a:ext uri="{FF2B5EF4-FFF2-40B4-BE49-F238E27FC236}">
                <a16:creationId xmlns:a16="http://schemas.microsoft.com/office/drawing/2014/main" xmlns="" id="{28ACE84C-BB78-09C7-8C37-4C3D2A6F00A3}"/>
              </a:ext>
            </a:extLst>
          </p:cNvPr>
          <p:cNvSpPr txBox="1"/>
          <p:nvPr/>
        </p:nvSpPr>
        <p:spPr>
          <a:xfrm>
            <a:off x="4606527" y="3499746"/>
            <a:ext cx="30480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227" name="Hộp Văn bản 226">
            <a:extLst>
              <a:ext uri="{FF2B5EF4-FFF2-40B4-BE49-F238E27FC236}">
                <a16:creationId xmlns:a16="http://schemas.microsoft.com/office/drawing/2014/main" xmlns="" id="{95E3D76D-E67E-4D65-7625-92D480DC094C}"/>
              </a:ext>
            </a:extLst>
          </p:cNvPr>
          <p:cNvSpPr txBox="1"/>
          <p:nvPr/>
        </p:nvSpPr>
        <p:spPr>
          <a:xfrm>
            <a:off x="7833590" y="3518512"/>
            <a:ext cx="375061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26" grpId="0"/>
      <p:bldP spid="2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61685" r="-1157" b="7839"/>
          <a:stretch/>
        </p:blipFill>
        <p:spPr>
          <a:xfrm>
            <a:off x="0" y="2243730"/>
            <a:ext cx="12338892" cy="4628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形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r="53157" b="51879"/>
          <a:stretch/>
        </p:blipFill>
        <p:spPr>
          <a:xfrm>
            <a:off x="799593" y="4056782"/>
            <a:ext cx="2488213" cy="2556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329" y="5245915"/>
            <a:ext cx="729874" cy="688035"/>
          </a:xfrm>
          <a:prstGeom prst="rect">
            <a:avLst/>
          </a:prstGeom>
        </p:spPr>
      </p:pic>
      <p:pic>
        <p:nvPicPr>
          <p:cNvPr id="20" name="Picture 8" descr="4,001 BEST Seashell Clipart IMAGES, STOCK PHOTOS &amp;amp; VECTORS | Adobe Stock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55">
            <a:off x="720731" y="3522521"/>
            <a:ext cx="2390665" cy="20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l="51237" t="1668" r="1920" b="50211"/>
          <a:stretch/>
        </p:blipFill>
        <p:spPr>
          <a:xfrm>
            <a:off x="4928406" y="4204304"/>
            <a:ext cx="2391595" cy="24568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231" y="5072081"/>
            <a:ext cx="852053" cy="8032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l="52194" t="49235" r="963" b="2644"/>
          <a:stretch/>
        </p:blipFill>
        <p:spPr>
          <a:xfrm>
            <a:off x="9270116" y="4337965"/>
            <a:ext cx="2261484" cy="23231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732" y="5141397"/>
            <a:ext cx="864252" cy="897072"/>
          </a:xfrm>
          <a:prstGeom prst="rect">
            <a:avLst/>
          </a:prstGeom>
        </p:spPr>
      </p:pic>
      <p:pic>
        <p:nvPicPr>
          <p:cNvPr id="19" name="Picture 4" descr="Cute bright pink cartoon seashell icon colorful Vector Image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84722" l="10700" r="8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568" r="10516" b="14801"/>
          <a:stretch/>
        </p:blipFill>
        <p:spPr bwMode="auto">
          <a:xfrm rot="808473">
            <a:off x="5292605" y="3500504"/>
            <a:ext cx="1995976" cy="21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5461" t="9342" r="4145" b="9145"/>
          <a:stretch/>
        </p:blipFill>
        <p:spPr>
          <a:xfrm>
            <a:off x="8833480" y="3495185"/>
            <a:ext cx="2386568" cy="2152081"/>
          </a:xfrm>
          <a:prstGeom prst="rect">
            <a:avLst/>
          </a:prstGeom>
        </p:spPr>
      </p:pic>
      <p:pic>
        <p:nvPicPr>
          <p:cNvPr id="25" name="5c40741ee2086">
            <a:hlinkClick r:id="" action="ppaction://media"/>
            <a:extLst>
              <a:ext uri="{FF2B5EF4-FFF2-40B4-BE49-F238E27FC236}">
                <a16:creationId xmlns:a16="http://schemas.microsoft.com/office/drawing/2014/main" xmlns="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12004" y="394371"/>
            <a:ext cx="8967993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"/>
                            </p:stCondLst>
                            <p:childTnLst>
                              <p:par>
                                <p:cTn id="8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9666" y="59802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097973" y="3739705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8" descr="4,001 BEST Seashell Clipart IMAGES, STOCK PHOTOS &amp;amp; VECTORS | Adobe Stock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55">
            <a:off x="725524" y="5079887"/>
            <a:ext cx="1561215" cy="136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421140" y="738624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x 9 = ..?...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4" descr="Cute bright pink cartoon seashell icon colorful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0" b="84722" l="10700" r="8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568" r="10516" b="14801"/>
          <a:stretch/>
        </p:blipFill>
        <p:spPr bwMode="auto">
          <a:xfrm rot="808473">
            <a:off x="683443" y="5424757"/>
            <a:ext cx="1007907" cy="10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图形 25">
            <a:hlinkClick r:id="rId9" action="ppaction://hlinksldjump"/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4169" y="59510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66995DB-2ACD-4C0F-A4FA-E53E1C2C1482}"/>
              </a:ext>
            </a:extLst>
          </p:cNvPr>
          <p:cNvSpPr txBox="1"/>
          <p:nvPr/>
        </p:nvSpPr>
        <p:spPr>
          <a:xfrm>
            <a:off x="4097973" y="3739705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54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: Rounded Corners 43">
            <a:extLst>
              <a:ext uri="{FF2B5EF4-FFF2-40B4-BE49-F238E27FC236}">
                <a16:creationId xmlns:a16="http://schemas.microsoft.com/office/drawing/2014/main" xmlns="" id="{0D7F9FF6-4ACC-46CC-A671-71E1E81A265A}"/>
              </a:ext>
            </a:extLst>
          </p:cNvPr>
          <p:cNvSpPr/>
          <p:nvPr/>
        </p:nvSpPr>
        <p:spPr>
          <a:xfrm>
            <a:off x="2421140" y="738624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EBFFE7B-D1DE-4F7B-A8B0-49AFE294EE9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6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..?...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111190" y="3052939"/>
            <a:ext cx="5107259" cy="1143357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10" y="5279377"/>
            <a:ext cx="1341267" cy="1207881"/>
          </a:xfrm>
          <a:prstGeom prst="rect">
            <a:avLst/>
          </a:prstGeom>
        </p:spPr>
      </p:pic>
      <p:pic>
        <p:nvPicPr>
          <p:cNvPr id="33" name="图形 25">
            <a:hlinkClick r:id="rId8" action="ppaction://hlinksldjump"/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48" y="2830328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0857" y="5883317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919305" y="697844"/>
            <a:ext cx="8353387" cy="1816925"/>
          </a:xfrm>
          <a:custGeom>
            <a:avLst/>
            <a:gdLst>
              <a:gd name="connsiteX0" fmla="*/ 0 w 8353387"/>
              <a:gd name="connsiteY0" fmla="*/ 302827 h 1816925"/>
              <a:gd name="connsiteX1" fmla="*/ 302827 w 8353387"/>
              <a:gd name="connsiteY1" fmla="*/ 0 h 1816925"/>
              <a:gd name="connsiteX2" fmla="*/ 898806 w 8353387"/>
              <a:gd name="connsiteY2" fmla="*/ 0 h 1816925"/>
              <a:gd name="connsiteX3" fmla="*/ 1572263 w 8353387"/>
              <a:gd name="connsiteY3" fmla="*/ 0 h 1816925"/>
              <a:gd name="connsiteX4" fmla="*/ 2245720 w 8353387"/>
              <a:gd name="connsiteY4" fmla="*/ 0 h 1816925"/>
              <a:gd name="connsiteX5" fmla="*/ 2609268 w 8353387"/>
              <a:gd name="connsiteY5" fmla="*/ 0 h 1816925"/>
              <a:gd name="connsiteX6" fmla="*/ 2972815 w 8353387"/>
              <a:gd name="connsiteY6" fmla="*/ 0 h 1816925"/>
              <a:gd name="connsiteX7" fmla="*/ 3336362 w 8353387"/>
              <a:gd name="connsiteY7" fmla="*/ 0 h 1816925"/>
              <a:gd name="connsiteX8" fmla="*/ 3777387 w 8353387"/>
              <a:gd name="connsiteY8" fmla="*/ 0 h 1816925"/>
              <a:gd name="connsiteX9" fmla="*/ 4450844 w 8353387"/>
              <a:gd name="connsiteY9" fmla="*/ 0 h 1816925"/>
              <a:gd name="connsiteX10" fmla="*/ 4814392 w 8353387"/>
              <a:gd name="connsiteY10" fmla="*/ 0 h 1816925"/>
              <a:gd name="connsiteX11" fmla="*/ 5332894 w 8353387"/>
              <a:gd name="connsiteY11" fmla="*/ 0 h 1816925"/>
              <a:gd name="connsiteX12" fmla="*/ 5773918 w 8353387"/>
              <a:gd name="connsiteY12" fmla="*/ 0 h 1816925"/>
              <a:gd name="connsiteX13" fmla="*/ 6292421 w 8353387"/>
              <a:gd name="connsiteY13" fmla="*/ 0 h 1816925"/>
              <a:gd name="connsiteX14" fmla="*/ 6733445 w 8353387"/>
              <a:gd name="connsiteY14" fmla="*/ 0 h 1816925"/>
              <a:gd name="connsiteX15" fmla="*/ 7329425 w 8353387"/>
              <a:gd name="connsiteY15" fmla="*/ 0 h 1816925"/>
              <a:gd name="connsiteX16" fmla="*/ 8050560 w 8353387"/>
              <a:gd name="connsiteY16" fmla="*/ 0 h 1816925"/>
              <a:gd name="connsiteX17" fmla="*/ 8353387 w 8353387"/>
              <a:gd name="connsiteY17" fmla="*/ 302827 h 1816925"/>
              <a:gd name="connsiteX18" fmla="*/ 8353387 w 8353387"/>
              <a:gd name="connsiteY18" fmla="*/ 706584 h 1816925"/>
              <a:gd name="connsiteX19" fmla="*/ 8353387 w 8353387"/>
              <a:gd name="connsiteY19" fmla="*/ 1134566 h 1816925"/>
              <a:gd name="connsiteX20" fmla="*/ 8353387 w 8353387"/>
              <a:gd name="connsiteY20" fmla="*/ 1514098 h 1816925"/>
              <a:gd name="connsiteX21" fmla="*/ 8050560 w 8353387"/>
              <a:gd name="connsiteY21" fmla="*/ 1816925 h 1816925"/>
              <a:gd name="connsiteX22" fmla="*/ 7377103 w 8353387"/>
              <a:gd name="connsiteY22" fmla="*/ 1816925 h 1816925"/>
              <a:gd name="connsiteX23" fmla="*/ 6936078 w 8353387"/>
              <a:gd name="connsiteY23" fmla="*/ 1816925 h 1816925"/>
              <a:gd name="connsiteX24" fmla="*/ 6185144 w 8353387"/>
              <a:gd name="connsiteY24" fmla="*/ 1816925 h 1816925"/>
              <a:gd name="connsiteX25" fmla="*/ 5589165 w 8353387"/>
              <a:gd name="connsiteY25" fmla="*/ 1816925 h 1816925"/>
              <a:gd name="connsiteX26" fmla="*/ 5225617 w 8353387"/>
              <a:gd name="connsiteY26" fmla="*/ 1816925 h 1816925"/>
              <a:gd name="connsiteX27" fmla="*/ 4474683 w 8353387"/>
              <a:gd name="connsiteY27" fmla="*/ 1816925 h 1816925"/>
              <a:gd name="connsiteX28" fmla="*/ 3723749 w 8353387"/>
              <a:gd name="connsiteY28" fmla="*/ 1816925 h 1816925"/>
              <a:gd name="connsiteX29" fmla="*/ 3050292 w 8353387"/>
              <a:gd name="connsiteY29" fmla="*/ 1816925 h 1816925"/>
              <a:gd name="connsiteX30" fmla="*/ 2299358 w 8353387"/>
              <a:gd name="connsiteY30" fmla="*/ 1816925 h 1816925"/>
              <a:gd name="connsiteX31" fmla="*/ 1703379 w 8353387"/>
              <a:gd name="connsiteY31" fmla="*/ 1816925 h 1816925"/>
              <a:gd name="connsiteX32" fmla="*/ 1029922 w 8353387"/>
              <a:gd name="connsiteY32" fmla="*/ 1816925 h 1816925"/>
              <a:gd name="connsiteX33" fmla="*/ 302827 w 8353387"/>
              <a:gd name="connsiteY33" fmla="*/ 1816925 h 1816925"/>
              <a:gd name="connsiteX34" fmla="*/ 0 w 8353387"/>
              <a:gd name="connsiteY34" fmla="*/ 1514098 h 1816925"/>
              <a:gd name="connsiteX35" fmla="*/ 0 w 8353387"/>
              <a:gd name="connsiteY35" fmla="*/ 1122454 h 1816925"/>
              <a:gd name="connsiteX36" fmla="*/ 0 w 8353387"/>
              <a:gd name="connsiteY36" fmla="*/ 742922 h 1816925"/>
              <a:gd name="connsiteX37" fmla="*/ 0 w 8353387"/>
              <a:gd name="connsiteY37" fmla="*/ 302827 h 181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53387" h="1816925" fill="none" extrusionOk="0">
                <a:moveTo>
                  <a:pt x="0" y="302827"/>
                </a:moveTo>
                <a:cubicBezTo>
                  <a:pt x="448" y="139864"/>
                  <a:pt x="134691" y="-28847"/>
                  <a:pt x="302827" y="0"/>
                </a:cubicBezTo>
                <a:cubicBezTo>
                  <a:pt x="425089" y="-3689"/>
                  <a:pt x="734590" y="61118"/>
                  <a:pt x="898806" y="0"/>
                </a:cubicBezTo>
                <a:cubicBezTo>
                  <a:pt x="1063022" y="-61118"/>
                  <a:pt x="1289643" y="31601"/>
                  <a:pt x="1572263" y="0"/>
                </a:cubicBezTo>
                <a:cubicBezTo>
                  <a:pt x="1854883" y="-31601"/>
                  <a:pt x="2051135" y="35551"/>
                  <a:pt x="2245720" y="0"/>
                </a:cubicBezTo>
                <a:cubicBezTo>
                  <a:pt x="2440305" y="-35551"/>
                  <a:pt x="2499548" y="542"/>
                  <a:pt x="2609268" y="0"/>
                </a:cubicBezTo>
                <a:cubicBezTo>
                  <a:pt x="2718988" y="-542"/>
                  <a:pt x="2854228" y="34124"/>
                  <a:pt x="2972815" y="0"/>
                </a:cubicBezTo>
                <a:cubicBezTo>
                  <a:pt x="3091402" y="-34124"/>
                  <a:pt x="3236177" y="6193"/>
                  <a:pt x="3336362" y="0"/>
                </a:cubicBezTo>
                <a:cubicBezTo>
                  <a:pt x="3436547" y="-6193"/>
                  <a:pt x="3585376" y="36933"/>
                  <a:pt x="3777387" y="0"/>
                </a:cubicBezTo>
                <a:cubicBezTo>
                  <a:pt x="3969399" y="-36933"/>
                  <a:pt x="4129054" y="25814"/>
                  <a:pt x="4450844" y="0"/>
                </a:cubicBezTo>
                <a:cubicBezTo>
                  <a:pt x="4772634" y="-25814"/>
                  <a:pt x="4666951" y="10893"/>
                  <a:pt x="4814392" y="0"/>
                </a:cubicBezTo>
                <a:cubicBezTo>
                  <a:pt x="4961833" y="-10893"/>
                  <a:pt x="5198333" y="33675"/>
                  <a:pt x="5332894" y="0"/>
                </a:cubicBezTo>
                <a:cubicBezTo>
                  <a:pt x="5467455" y="-33675"/>
                  <a:pt x="5580030" y="23404"/>
                  <a:pt x="5773918" y="0"/>
                </a:cubicBezTo>
                <a:cubicBezTo>
                  <a:pt x="5967806" y="-23404"/>
                  <a:pt x="6098460" y="56002"/>
                  <a:pt x="6292421" y="0"/>
                </a:cubicBezTo>
                <a:cubicBezTo>
                  <a:pt x="6486382" y="-56002"/>
                  <a:pt x="6522759" y="22413"/>
                  <a:pt x="6733445" y="0"/>
                </a:cubicBezTo>
                <a:cubicBezTo>
                  <a:pt x="6944131" y="-22413"/>
                  <a:pt x="7075554" y="60628"/>
                  <a:pt x="7329425" y="0"/>
                </a:cubicBezTo>
                <a:cubicBezTo>
                  <a:pt x="7583296" y="-60628"/>
                  <a:pt x="7735399" y="63101"/>
                  <a:pt x="8050560" y="0"/>
                </a:cubicBezTo>
                <a:cubicBezTo>
                  <a:pt x="8208566" y="-6133"/>
                  <a:pt x="8359342" y="115383"/>
                  <a:pt x="8353387" y="302827"/>
                </a:cubicBezTo>
                <a:cubicBezTo>
                  <a:pt x="8361453" y="465693"/>
                  <a:pt x="8323620" y="558402"/>
                  <a:pt x="8353387" y="706584"/>
                </a:cubicBezTo>
                <a:cubicBezTo>
                  <a:pt x="8383154" y="854766"/>
                  <a:pt x="8350925" y="985105"/>
                  <a:pt x="8353387" y="1134566"/>
                </a:cubicBezTo>
                <a:cubicBezTo>
                  <a:pt x="8355849" y="1284027"/>
                  <a:pt x="8327395" y="1415159"/>
                  <a:pt x="8353387" y="1514098"/>
                </a:cubicBezTo>
                <a:cubicBezTo>
                  <a:pt x="8372959" y="1699721"/>
                  <a:pt x="8252239" y="1805793"/>
                  <a:pt x="8050560" y="1816925"/>
                </a:cubicBezTo>
                <a:cubicBezTo>
                  <a:pt x="7803116" y="1879651"/>
                  <a:pt x="7539332" y="1765222"/>
                  <a:pt x="7377103" y="1816925"/>
                </a:cubicBezTo>
                <a:cubicBezTo>
                  <a:pt x="7214874" y="1868628"/>
                  <a:pt x="7075314" y="1804669"/>
                  <a:pt x="6936078" y="1816925"/>
                </a:cubicBezTo>
                <a:cubicBezTo>
                  <a:pt x="6796842" y="1829181"/>
                  <a:pt x="6417514" y="1751797"/>
                  <a:pt x="6185144" y="1816925"/>
                </a:cubicBezTo>
                <a:cubicBezTo>
                  <a:pt x="5952774" y="1882053"/>
                  <a:pt x="5737163" y="1810139"/>
                  <a:pt x="5589165" y="1816925"/>
                </a:cubicBezTo>
                <a:cubicBezTo>
                  <a:pt x="5441167" y="1823711"/>
                  <a:pt x="5394423" y="1795132"/>
                  <a:pt x="5225617" y="1816925"/>
                </a:cubicBezTo>
                <a:cubicBezTo>
                  <a:pt x="5056811" y="1838718"/>
                  <a:pt x="4787069" y="1751097"/>
                  <a:pt x="4474683" y="1816925"/>
                </a:cubicBezTo>
                <a:cubicBezTo>
                  <a:pt x="4162297" y="1882753"/>
                  <a:pt x="4037404" y="1747856"/>
                  <a:pt x="3723749" y="1816925"/>
                </a:cubicBezTo>
                <a:cubicBezTo>
                  <a:pt x="3410094" y="1885994"/>
                  <a:pt x="3280843" y="1814531"/>
                  <a:pt x="3050292" y="1816925"/>
                </a:cubicBezTo>
                <a:cubicBezTo>
                  <a:pt x="2819741" y="1819319"/>
                  <a:pt x="2611752" y="1791116"/>
                  <a:pt x="2299358" y="1816925"/>
                </a:cubicBezTo>
                <a:cubicBezTo>
                  <a:pt x="1986964" y="1842734"/>
                  <a:pt x="1949069" y="1799700"/>
                  <a:pt x="1703379" y="1816925"/>
                </a:cubicBezTo>
                <a:cubicBezTo>
                  <a:pt x="1457689" y="1834150"/>
                  <a:pt x="1182833" y="1778657"/>
                  <a:pt x="1029922" y="1816925"/>
                </a:cubicBezTo>
                <a:cubicBezTo>
                  <a:pt x="877011" y="1855193"/>
                  <a:pt x="648701" y="1779234"/>
                  <a:pt x="302827" y="1816925"/>
                </a:cubicBezTo>
                <a:cubicBezTo>
                  <a:pt x="132733" y="1849685"/>
                  <a:pt x="-26545" y="1638966"/>
                  <a:pt x="0" y="1514098"/>
                </a:cubicBezTo>
                <a:cubicBezTo>
                  <a:pt x="-3642" y="1381387"/>
                  <a:pt x="36246" y="1247305"/>
                  <a:pt x="0" y="1122454"/>
                </a:cubicBezTo>
                <a:cubicBezTo>
                  <a:pt x="-36246" y="997603"/>
                  <a:pt x="42676" y="856760"/>
                  <a:pt x="0" y="742922"/>
                </a:cubicBezTo>
                <a:cubicBezTo>
                  <a:pt x="-42676" y="629084"/>
                  <a:pt x="47279" y="422132"/>
                  <a:pt x="0" y="302827"/>
                </a:cubicBezTo>
                <a:close/>
              </a:path>
              <a:path w="8353387" h="1816925" stroke="0" extrusionOk="0">
                <a:moveTo>
                  <a:pt x="0" y="302827"/>
                </a:moveTo>
                <a:cubicBezTo>
                  <a:pt x="-41573" y="123299"/>
                  <a:pt x="163886" y="21549"/>
                  <a:pt x="302827" y="0"/>
                </a:cubicBezTo>
                <a:cubicBezTo>
                  <a:pt x="606967" y="-64784"/>
                  <a:pt x="733566" y="64226"/>
                  <a:pt x="976284" y="0"/>
                </a:cubicBezTo>
                <a:cubicBezTo>
                  <a:pt x="1219002" y="-64226"/>
                  <a:pt x="1460414" y="49316"/>
                  <a:pt x="1649741" y="0"/>
                </a:cubicBezTo>
                <a:cubicBezTo>
                  <a:pt x="1839068" y="-49316"/>
                  <a:pt x="2100284" y="71601"/>
                  <a:pt x="2323197" y="0"/>
                </a:cubicBezTo>
                <a:cubicBezTo>
                  <a:pt x="2546110" y="-71601"/>
                  <a:pt x="2875489" y="36982"/>
                  <a:pt x="3074131" y="0"/>
                </a:cubicBezTo>
                <a:cubicBezTo>
                  <a:pt x="3272773" y="-36982"/>
                  <a:pt x="3300101" y="20241"/>
                  <a:pt x="3515156" y="0"/>
                </a:cubicBezTo>
                <a:cubicBezTo>
                  <a:pt x="3730212" y="-20241"/>
                  <a:pt x="3982987" y="63836"/>
                  <a:pt x="4111136" y="0"/>
                </a:cubicBezTo>
                <a:cubicBezTo>
                  <a:pt x="4239285" y="-63836"/>
                  <a:pt x="4482705" y="18260"/>
                  <a:pt x="4629638" y="0"/>
                </a:cubicBezTo>
                <a:cubicBezTo>
                  <a:pt x="4776571" y="-18260"/>
                  <a:pt x="4892422" y="20295"/>
                  <a:pt x="5070663" y="0"/>
                </a:cubicBezTo>
                <a:cubicBezTo>
                  <a:pt x="5248904" y="-20295"/>
                  <a:pt x="5456219" y="62545"/>
                  <a:pt x="5744119" y="0"/>
                </a:cubicBezTo>
                <a:cubicBezTo>
                  <a:pt x="6032019" y="-62545"/>
                  <a:pt x="5963970" y="42756"/>
                  <a:pt x="6107667" y="0"/>
                </a:cubicBezTo>
                <a:cubicBezTo>
                  <a:pt x="6251364" y="-42756"/>
                  <a:pt x="6384252" y="33351"/>
                  <a:pt x="6471214" y="0"/>
                </a:cubicBezTo>
                <a:cubicBezTo>
                  <a:pt x="6558176" y="-33351"/>
                  <a:pt x="6915762" y="49274"/>
                  <a:pt x="7144671" y="0"/>
                </a:cubicBezTo>
                <a:cubicBezTo>
                  <a:pt x="7373580" y="-49274"/>
                  <a:pt x="7755143" y="11270"/>
                  <a:pt x="8050560" y="0"/>
                </a:cubicBezTo>
                <a:cubicBezTo>
                  <a:pt x="8229689" y="-553"/>
                  <a:pt x="8356034" y="149950"/>
                  <a:pt x="8353387" y="302827"/>
                </a:cubicBezTo>
                <a:cubicBezTo>
                  <a:pt x="8386724" y="421866"/>
                  <a:pt x="8342906" y="506129"/>
                  <a:pt x="8353387" y="694471"/>
                </a:cubicBezTo>
                <a:cubicBezTo>
                  <a:pt x="8363868" y="882813"/>
                  <a:pt x="8308000" y="968990"/>
                  <a:pt x="8353387" y="1086116"/>
                </a:cubicBezTo>
                <a:cubicBezTo>
                  <a:pt x="8398774" y="1203243"/>
                  <a:pt x="8329151" y="1303325"/>
                  <a:pt x="8353387" y="1514098"/>
                </a:cubicBezTo>
                <a:cubicBezTo>
                  <a:pt x="8382370" y="1666564"/>
                  <a:pt x="8216988" y="1803684"/>
                  <a:pt x="8050560" y="1816925"/>
                </a:cubicBezTo>
                <a:cubicBezTo>
                  <a:pt x="7869986" y="1817611"/>
                  <a:pt x="7661846" y="1779610"/>
                  <a:pt x="7454581" y="1816925"/>
                </a:cubicBezTo>
                <a:cubicBezTo>
                  <a:pt x="7247316" y="1854240"/>
                  <a:pt x="7149965" y="1776215"/>
                  <a:pt x="7013556" y="1816925"/>
                </a:cubicBezTo>
                <a:cubicBezTo>
                  <a:pt x="6877147" y="1857635"/>
                  <a:pt x="6696314" y="1753862"/>
                  <a:pt x="6417576" y="1816925"/>
                </a:cubicBezTo>
                <a:cubicBezTo>
                  <a:pt x="6138838" y="1879988"/>
                  <a:pt x="6088024" y="1815416"/>
                  <a:pt x="5821597" y="1816925"/>
                </a:cubicBezTo>
                <a:cubicBezTo>
                  <a:pt x="5555170" y="1818434"/>
                  <a:pt x="5601953" y="1795092"/>
                  <a:pt x="5458049" y="1816925"/>
                </a:cubicBezTo>
                <a:cubicBezTo>
                  <a:pt x="5314145" y="1838758"/>
                  <a:pt x="5146938" y="1784557"/>
                  <a:pt x="5017025" y="1816925"/>
                </a:cubicBezTo>
                <a:cubicBezTo>
                  <a:pt x="4887112" y="1849293"/>
                  <a:pt x="4761899" y="1777215"/>
                  <a:pt x="4653477" y="1816925"/>
                </a:cubicBezTo>
                <a:cubicBezTo>
                  <a:pt x="4545055" y="1856635"/>
                  <a:pt x="4337489" y="1774117"/>
                  <a:pt x="4212452" y="1816925"/>
                </a:cubicBezTo>
                <a:cubicBezTo>
                  <a:pt x="4087416" y="1859733"/>
                  <a:pt x="3681494" y="1751580"/>
                  <a:pt x="3538995" y="1816925"/>
                </a:cubicBezTo>
                <a:cubicBezTo>
                  <a:pt x="3396496" y="1882270"/>
                  <a:pt x="3262930" y="1792628"/>
                  <a:pt x="3097971" y="1816925"/>
                </a:cubicBezTo>
                <a:cubicBezTo>
                  <a:pt x="2933012" y="1841222"/>
                  <a:pt x="2797406" y="1750194"/>
                  <a:pt x="2501991" y="1816925"/>
                </a:cubicBezTo>
                <a:cubicBezTo>
                  <a:pt x="2206576" y="1883656"/>
                  <a:pt x="2241316" y="1762384"/>
                  <a:pt x="1983489" y="1816925"/>
                </a:cubicBezTo>
                <a:cubicBezTo>
                  <a:pt x="1725662" y="1871466"/>
                  <a:pt x="1682928" y="1775525"/>
                  <a:pt x="1542464" y="1816925"/>
                </a:cubicBezTo>
                <a:cubicBezTo>
                  <a:pt x="1402000" y="1858325"/>
                  <a:pt x="691526" y="1776441"/>
                  <a:pt x="302827" y="1816925"/>
                </a:cubicBezTo>
                <a:cubicBezTo>
                  <a:pt x="121700" y="1791003"/>
                  <a:pt x="11246" y="1688311"/>
                  <a:pt x="0" y="1514098"/>
                </a:cubicBezTo>
                <a:cubicBezTo>
                  <a:pt x="-27639" y="1349239"/>
                  <a:pt x="33634" y="1306735"/>
                  <a:pt x="0" y="1146679"/>
                </a:cubicBezTo>
                <a:cubicBezTo>
                  <a:pt x="-33634" y="986623"/>
                  <a:pt x="3729" y="909030"/>
                  <a:pt x="0" y="767148"/>
                </a:cubicBezTo>
                <a:cubicBezTo>
                  <a:pt x="-3729" y="625266"/>
                  <a:pt x="17706" y="421849"/>
                  <a:pt x="0" y="3028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56635" y="1071360"/>
            <a:ext cx="84571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x 8 = …?...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6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xmlns="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375BF7-8904-4283-9C38-406B496115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6201" y="2532655"/>
            <a:ext cx="929110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1808" y="2576688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39" name="Hình ảnh 39">
            <a:extLst>
              <a:ext uri="{FF2B5EF4-FFF2-40B4-BE49-F238E27FC236}">
                <a16:creationId xmlns:a16="http://schemas.microsoft.com/office/drawing/2014/main" xmlns="" id="{9C696170-AE34-4956-9CB1-8E0341424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820" y="1731307"/>
            <a:ext cx="8251614" cy="364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D9E5031E-799C-45E0-8062-33D811968D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6902" y="546169"/>
            <a:ext cx="767028" cy="767028"/>
          </a:xfrm>
          <a:prstGeom prst="rect">
            <a:avLst/>
          </a:prstGeom>
        </p:spPr>
      </p:pic>
      <p:sp>
        <p:nvSpPr>
          <p:cNvPr id="68" name="Hộp Văn bản 40">
            <a:extLst>
              <a:ext uri="{FF2B5EF4-FFF2-40B4-BE49-F238E27FC236}">
                <a16:creationId xmlns:a16="http://schemas.microsoft.com/office/drawing/2014/main" xmlns="" id="{BBB62EC8-E5DE-403A-919B-C7A56987AABF}"/>
              </a:ext>
            </a:extLst>
          </p:cNvPr>
          <p:cNvSpPr txBox="1"/>
          <p:nvPr/>
        </p:nvSpPr>
        <p:spPr>
          <a:xfrm>
            <a:off x="2520836" y="629330"/>
            <a:ext cx="7287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Chọn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thẻ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 </a:t>
            </a:r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</a:t>
            </a:r>
            <a:r>
              <a:rPr lang="en-US" sz="3200" b="1" dirty="0" err="1"/>
              <a:t>nhân</a:t>
            </a:r>
            <a:r>
              <a:rPr lang="en-US" sz="3200" b="1" dirty="0"/>
              <a:t> </a:t>
            </a:r>
            <a:r>
              <a:rPr lang="en-US" sz="3200" b="1" dirty="0" err="1"/>
              <a:t>thích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F94CC92F-62C2-DDF0-8E61-AE63AB0AB19B}"/>
              </a:ext>
            </a:extLst>
          </p:cNvPr>
          <p:cNvSpPr/>
          <p:nvPr/>
        </p:nvSpPr>
        <p:spPr>
          <a:xfrm>
            <a:off x="1533524" y="36194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xmlns="" id="{F3424887-033A-ED4E-F344-9A20716812A9}"/>
              </a:ext>
            </a:extLst>
          </p:cNvPr>
          <p:cNvSpPr/>
          <p:nvPr/>
        </p:nvSpPr>
        <p:spPr>
          <a:xfrm>
            <a:off x="5229226" y="36194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xmlns="" id="{2A5EE83A-148D-6C7F-8380-DD08804C326B}"/>
              </a:ext>
            </a:extLst>
          </p:cNvPr>
          <p:cNvSpPr/>
          <p:nvPr/>
        </p:nvSpPr>
        <p:spPr>
          <a:xfrm>
            <a:off x="1533524" y="267969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54" name="Hình chữ nhật: Góc Tròn 53">
            <a:extLst>
              <a:ext uri="{FF2B5EF4-FFF2-40B4-BE49-F238E27FC236}">
                <a16:creationId xmlns:a16="http://schemas.microsoft.com/office/drawing/2014/main" xmlns="" id="{976E4F0D-ECC1-ED6D-FB03-0A10E301FA13}"/>
              </a:ext>
            </a:extLst>
          </p:cNvPr>
          <p:cNvSpPr/>
          <p:nvPr/>
        </p:nvSpPr>
        <p:spPr>
          <a:xfrm>
            <a:off x="5229226" y="267969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55" name="Hình chữ nhật: Góc Tròn 54">
            <a:extLst>
              <a:ext uri="{FF2B5EF4-FFF2-40B4-BE49-F238E27FC236}">
                <a16:creationId xmlns:a16="http://schemas.microsoft.com/office/drawing/2014/main" xmlns="" id="{98BBAD77-1FED-1350-B6F1-420BC40D99DD}"/>
              </a:ext>
            </a:extLst>
          </p:cNvPr>
          <p:cNvSpPr/>
          <p:nvPr/>
        </p:nvSpPr>
        <p:spPr>
          <a:xfrm>
            <a:off x="8924927" y="267969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56" name="Hình chữ nhật: Góc Tròn 55">
            <a:extLst>
              <a:ext uri="{FF2B5EF4-FFF2-40B4-BE49-F238E27FC236}">
                <a16:creationId xmlns:a16="http://schemas.microsoft.com/office/drawing/2014/main" xmlns="" id="{017237CF-C8A3-FA49-81B1-8A3050C689C9}"/>
              </a:ext>
            </a:extLst>
          </p:cNvPr>
          <p:cNvSpPr/>
          <p:nvPr/>
        </p:nvSpPr>
        <p:spPr>
          <a:xfrm>
            <a:off x="1533524" y="4997448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7</a:t>
            </a:r>
          </a:p>
        </p:txBody>
      </p:sp>
      <p:sp>
        <p:nvSpPr>
          <p:cNvPr id="57" name="Hình chữ nhật: Góc Tròn 56">
            <a:extLst>
              <a:ext uri="{FF2B5EF4-FFF2-40B4-BE49-F238E27FC236}">
                <a16:creationId xmlns:a16="http://schemas.microsoft.com/office/drawing/2014/main" xmlns="" id="{2FA40DC9-F331-A5E5-A406-7022C1E472B4}"/>
              </a:ext>
            </a:extLst>
          </p:cNvPr>
          <p:cNvSpPr/>
          <p:nvPr/>
        </p:nvSpPr>
        <p:spPr>
          <a:xfrm>
            <a:off x="5229226" y="4997448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58" name="Hình chữ nhật: Góc Tròn 57">
            <a:extLst>
              <a:ext uri="{FF2B5EF4-FFF2-40B4-BE49-F238E27FC236}">
                <a16:creationId xmlns:a16="http://schemas.microsoft.com/office/drawing/2014/main" xmlns="" id="{F9E8F809-1ED4-3FEB-26D1-7C4840C1A8B9}"/>
              </a:ext>
            </a:extLst>
          </p:cNvPr>
          <p:cNvSpPr/>
          <p:nvPr/>
        </p:nvSpPr>
        <p:spPr>
          <a:xfrm>
            <a:off x="8924927" y="4997448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9</a:t>
            </a:r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xmlns="" id="{A6BD7C66-AE35-AC4C-D249-DED3B4697B4F}"/>
              </a:ext>
            </a:extLst>
          </p:cNvPr>
          <p:cNvSpPr/>
          <p:nvPr/>
        </p:nvSpPr>
        <p:spPr>
          <a:xfrm>
            <a:off x="8924927" y="36194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368</Words>
  <Application>Microsoft Office PowerPoint</Application>
  <PresentationFormat>Widescreen</PresentationFormat>
  <Paragraphs>75</Paragraphs>
  <Slides>19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Arial</vt:lpstr>
      <vt:lpstr>Calibri</vt:lpstr>
      <vt:lpstr>Cambria Math</vt:lpstr>
      <vt:lpstr>Catamaran</vt:lpstr>
      <vt:lpstr>Comfortaa</vt:lpstr>
      <vt:lpstr>等线</vt:lpstr>
      <vt:lpstr>等线 Light</vt:lpstr>
      <vt:lpstr>Roboto Slab Light</vt:lpstr>
      <vt:lpstr>Times New Roman</vt:lpstr>
      <vt:lpstr>Vibur</vt:lpstr>
      <vt:lpstr>Wingdings</vt:lpstr>
      <vt:lpstr>Work Sans</vt:lpstr>
      <vt:lpstr>字魂107号-萌趣欢乐体</vt:lpstr>
      <vt:lpstr>Office 主题​​</vt:lpstr>
      <vt:lpstr>Office 主题</vt:lpstr>
      <vt:lpstr>Learning the Days of the Week by Slidesgo 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20</cp:revision>
  <dcterms:created xsi:type="dcterms:W3CDTF">2022-09-22T11:22:50Z</dcterms:created>
  <dcterms:modified xsi:type="dcterms:W3CDTF">2023-10-03T01:43:28Z</dcterms:modified>
</cp:coreProperties>
</file>