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330" r:id="rId2"/>
    <p:sldId id="257" r:id="rId3"/>
    <p:sldId id="259" r:id="rId4"/>
    <p:sldId id="309" r:id="rId5"/>
    <p:sldId id="310" r:id="rId6"/>
    <p:sldId id="324" r:id="rId7"/>
    <p:sldId id="325" r:id="rId8"/>
    <p:sldId id="311" r:id="rId9"/>
    <p:sldId id="326" r:id="rId10"/>
    <p:sldId id="327" r:id="rId11"/>
    <p:sldId id="312" r:id="rId12"/>
    <p:sldId id="328" r:id="rId13"/>
    <p:sldId id="329" r:id="rId14"/>
    <p:sldId id="32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0" d="100"/>
          <a:sy n="70" d="100"/>
        </p:scale>
        <p:origin x="624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xmlns="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6"/>
            <a:ext cx="8194420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C042B2C-75C6-02A5-EC11-D148A90624DC}"/>
              </a:ext>
            </a:extLst>
          </p:cNvPr>
          <p:cNvSpPr/>
          <p:nvPr/>
        </p:nvSpPr>
        <p:spPr>
          <a:xfrm>
            <a:off x="1820870" y="3936356"/>
            <a:ext cx="8550262" cy="282277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7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KHỐI </a:t>
            </a:r>
            <a:r>
              <a:rPr lang="en-US" sz="5387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xmlns="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68" y="820060"/>
            <a:ext cx="1306896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xmlns="" id="{2ED74E39-3004-EA47-095A-D77D1F42A02C}"/>
              </a:ext>
            </a:extLst>
          </p:cNvPr>
          <p:cNvSpPr/>
          <p:nvPr/>
        </p:nvSpPr>
        <p:spPr>
          <a:xfrm>
            <a:off x="2652394" y="4900333"/>
            <a:ext cx="6716435" cy="1014213"/>
          </a:xfrm>
          <a:prstGeom prst="rect">
            <a:avLst/>
          </a:prstGeom>
          <a:noFill/>
        </p:spPr>
        <p:txBody>
          <a:bodyPr wrap="none" lIns="91208" tIns="45605" rIns="91208" bIns="45605">
            <a:spAutoFit/>
          </a:bodyPr>
          <a:lstStyle/>
          <a:p>
            <a:pPr algn="ctr">
              <a:defRPr/>
            </a:pPr>
            <a:r>
              <a:rPr lang="en-US" sz="59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</a:t>
            </a:r>
            <a:r>
              <a:rPr lang="en-US" sz="5992" b="1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  <a:endParaRPr lang="vi-VN" sz="59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569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40802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75739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B54A4B3-CB5F-4CF0-BADD-20BEB2A65149}"/>
              </a:ext>
            </a:extLst>
          </p:cNvPr>
          <p:cNvSpPr txBox="1"/>
          <p:nvPr/>
        </p:nvSpPr>
        <p:spPr>
          <a:xfrm>
            <a:off x="2524125" y="2295325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Dưƞ Ǉrăng Ǖ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ίΐ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łn đã gĊ Ǘ∆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B2D8EF2-7323-42BC-A75D-728E86CCF885}"/>
              </a:ext>
            </a:extLst>
          </p:cNvPr>
          <p:cNvSpPr txBox="1"/>
          <p:nvPr/>
        </p:nvSpPr>
        <p:spPr>
          <a:xfrm>
            <a:off x="1584391" y="3380572"/>
            <a:ext cx="779145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Đầu ǇưŊg lửa lựu lập lŀ</a:t>
            </a:r>
            <a:r>
              <a:rPr lang="el-GR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ψ </a:t>
            </a:r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đâm bŪg</a:t>
            </a:r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xmlns="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xmlns="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xmlns="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xmlns="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xmlns="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xmlns="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xmlns="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xmlns="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xmlns="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xmlns="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xmlns="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xmlns="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xmlns="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xmlns="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xmlns="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xmlns="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xmlns="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xmlns="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xmlns="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xmlns="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xmlns="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xmlns="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xmlns="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xmlns="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xmlns="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xmlns="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xmlns="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xmlns="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xmlns="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xmlns="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xmlns="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xmlns="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xmlns="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xmlns="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xmlns="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xmlns="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xmlns="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xmlns="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xmlns="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xmlns="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xmlns="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xmlns="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xmlns="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xmlns="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xmlns="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xmlns="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xmlns="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xmlns="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xmlns="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xmlns="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xmlns="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xmlns="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xmlns="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xmlns="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xmlns="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xmlns="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xmlns="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xmlns="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xmlns="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xmlns="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xmlns="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xmlns="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xmlns="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xmlns="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xmlns="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xmlns="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xmlns="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xmlns="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xmlns="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xmlns="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xmlns="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xmlns="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xmlns="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xmlns="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xmlns="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xmlns="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xmlns="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xmlns="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xmlns="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xmlns="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xmlns="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xmlns="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xmlns="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xmlns="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xmlns="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xmlns="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48907" y="965119"/>
            <a:ext cx="3916919" cy="1048755"/>
            <a:chOff x="2746863" y="1025172"/>
            <a:chExt cx="2937689" cy="786566"/>
          </a:xfrm>
        </p:grpSpPr>
        <p:sp>
          <p:nvSpPr>
            <p:cNvPr id="439" name="Google Shape;439;p20"/>
            <p:cNvSpPr/>
            <p:nvPr/>
          </p:nvSpPr>
          <p:spPr>
            <a:xfrm rot="402565">
              <a:off x="3030932" y="1025172"/>
              <a:ext cx="2242425" cy="786566"/>
            </a:xfrm>
            <a:custGeom>
              <a:avLst/>
              <a:gdLst/>
              <a:ahLst/>
              <a:cxnLst/>
              <a:rect l="l" t="t" r="r" b="b"/>
              <a:pathLst>
                <a:path w="89697" h="30490" extrusionOk="0">
                  <a:moveTo>
                    <a:pt x="0" y="10657"/>
                  </a:moveTo>
                  <a:lnTo>
                    <a:pt x="2072" y="30490"/>
                  </a:lnTo>
                  <a:lnTo>
                    <a:pt x="54766" y="22794"/>
                  </a:lnTo>
                  <a:lnTo>
                    <a:pt x="89697" y="20722"/>
                  </a:lnTo>
                  <a:lnTo>
                    <a:pt x="87921" y="0"/>
                  </a:lnTo>
                  <a:lnTo>
                    <a:pt x="54766" y="7400"/>
                  </a:lnTo>
                  <a:lnTo>
                    <a:pt x="50325" y="3256"/>
                  </a:lnTo>
                  <a:close/>
                </a:path>
              </a:pathLst>
            </a:custGeom>
            <a:solidFill>
              <a:schemeClr val="dk2"/>
            </a:solidFill>
            <a:ln w="76200" cap="flat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28575" dist="19050" dir="19320000" algn="bl" rotWithShape="0">
                <a:srgbClr val="000000">
                  <a:alpha val="24000"/>
                </a:srgbClr>
              </a:outerShdw>
            </a:effectLst>
          </p:spPr>
        </p:sp>
        <p:sp>
          <p:nvSpPr>
            <p:cNvPr id="453" name="Google Shape;453;p20"/>
            <p:cNvSpPr txBox="1"/>
            <p:nvPr/>
          </p:nvSpPr>
          <p:spPr>
            <a:xfrm>
              <a:off x="2746863" y="1195966"/>
              <a:ext cx="2937689" cy="4974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" sz="3200" kern="0" dirty="0">
                  <a:solidFill>
                    <a:srgbClr val="FFAE24">
                      <a:lumMod val="50000"/>
                    </a:srgbClr>
                  </a:solidFill>
                  <a:latin typeface="Coiny" panose="02000903060500060000" pitchFamily="2" charset="0"/>
                  <a:ea typeface="Odibee Sans"/>
                  <a:cs typeface="Odibee Sans"/>
                  <a:sym typeface="Odibee Sans"/>
                </a:rPr>
                <a:t>Tiếng Việt</a:t>
              </a:r>
              <a:endParaRPr sz="2400" kern="0" dirty="0">
                <a:solidFill>
                  <a:srgbClr val="FFAE24">
                    <a:lumMod val="50000"/>
                  </a:srgbClr>
                </a:solidFill>
                <a:latin typeface="Coiny" panose="02000903060500060000" pitchFamily="2" charset="0"/>
                <a:ea typeface="Odibee Sans"/>
                <a:cs typeface="Odibee Sans"/>
                <a:sym typeface="Odibee Sans"/>
              </a:endParaRPr>
            </a:p>
          </p:txBody>
        </p:sp>
      </p:grp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736" y="2124343"/>
            <a:ext cx="6096528" cy="260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54" name="Picture 153">
            <a:extLst>
              <a:ext uri="{FF2B5EF4-FFF2-40B4-BE49-F238E27FC236}">
                <a16:creationId xmlns:a16="http://schemas.microsoft.com/office/drawing/2014/main" xmlns="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xmlns="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72853" y="-1243558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148</Words>
  <Application>Microsoft Office PowerPoint</Application>
  <PresentationFormat>Widescreen</PresentationFormat>
  <Paragraphs>37</Paragraphs>
  <Slides>14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Bellota Text</vt:lpstr>
      <vt:lpstr>Calibri</vt:lpstr>
      <vt:lpstr>Coiny</vt:lpstr>
      <vt:lpstr>Didact Gothic</vt:lpstr>
      <vt:lpstr>HP001 4 hàng</vt:lpstr>
      <vt:lpstr>Odibee Sans</vt:lpstr>
      <vt:lpstr>Times New Roman</vt:lpstr>
      <vt:lpstr>VNI-Avo</vt:lpstr>
      <vt:lpstr>End of the School Year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WIn 10</cp:lastModifiedBy>
  <cp:revision>9</cp:revision>
  <dcterms:created xsi:type="dcterms:W3CDTF">2022-06-21T01:59:29Z</dcterms:created>
  <dcterms:modified xsi:type="dcterms:W3CDTF">2023-10-16T06:56:17Z</dcterms:modified>
</cp:coreProperties>
</file>