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2" r:id="rId3"/>
  </p:sldMasterIdLst>
  <p:notesMasterIdLst>
    <p:notesMasterId r:id="rId26"/>
  </p:notesMasterIdLst>
  <p:sldIdLst>
    <p:sldId id="2643" r:id="rId4"/>
    <p:sldId id="279" r:id="rId5"/>
    <p:sldId id="299" r:id="rId6"/>
    <p:sldId id="307" r:id="rId7"/>
    <p:sldId id="2636" r:id="rId8"/>
    <p:sldId id="285" r:id="rId9"/>
    <p:sldId id="286" r:id="rId10"/>
    <p:sldId id="287" r:id="rId11"/>
    <p:sldId id="290" r:id="rId12"/>
    <p:sldId id="318" r:id="rId13"/>
    <p:sldId id="319" r:id="rId14"/>
    <p:sldId id="320" r:id="rId15"/>
    <p:sldId id="321" r:id="rId16"/>
    <p:sldId id="275" r:id="rId17"/>
    <p:sldId id="323" r:id="rId18"/>
    <p:sldId id="322" r:id="rId19"/>
    <p:sldId id="2637" r:id="rId20"/>
    <p:sldId id="2638" r:id="rId21"/>
    <p:sldId id="2642" r:id="rId22"/>
    <p:sldId id="2640" r:id="rId23"/>
    <p:sldId id="2641" r:id="rId24"/>
    <p:sldId id="32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624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373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3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5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32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=""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=""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=""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=""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=""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8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=""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=""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=""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9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=""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85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2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0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1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=""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5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0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55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6"/>
            <a:ext cx="8194420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0" y="3936356"/>
            <a:ext cx="8550262" cy="282277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7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7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KHỐI </a:t>
            </a:r>
            <a:r>
              <a:rPr lang="en-US" sz="5387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68" y="820060"/>
            <a:ext cx="1306896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2652394" y="4900333"/>
            <a:ext cx="6716435" cy="1014213"/>
          </a:xfrm>
          <a:prstGeom prst="rect">
            <a:avLst/>
          </a:prstGeom>
          <a:noFill/>
        </p:spPr>
        <p:txBody>
          <a:bodyPr wrap="none" lIns="91208" tIns="45605" rIns="91208" bIns="45605">
            <a:spAutoFit/>
          </a:bodyPr>
          <a:lstStyle/>
          <a:p>
            <a:pPr algn="ctr">
              <a:defRPr/>
            </a:pPr>
            <a:r>
              <a:rPr lang="en-US" sz="59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5992" b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</a:t>
            </a:r>
            <a:endParaRPr lang="vi-VN" sz="59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309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=""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=""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=""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=""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=""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=""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=""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=""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=""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=""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微软雅黑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微软雅黑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=""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=""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=""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18B030B7-A290-4E7D-926B-EAC08F3B3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981" y="878855"/>
            <a:ext cx="467603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=""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241" y="2242484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=""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7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27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=""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a.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bắt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đầu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bằng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s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x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dòng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suối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b.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có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hỏi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.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cối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giã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gạo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15B7077-3023-47C9-BB66-F5518A3F0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863" y="1542776"/>
            <a:ext cx="5784138" cy="529508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47ADA8D4-679D-44C9-8486-C513BEE3E7E6}"/>
              </a:ext>
            </a:extLst>
          </p:cNvPr>
          <p:cNvCxnSpPr/>
          <p:nvPr/>
        </p:nvCxnSpPr>
        <p:spPr>
          <a:xfrm>
            <a:off x="5324475" y="723900"/>
            <a:ext cx="2647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=""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=""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=""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438150"/>
            <a:ext cx="11953847" cy="718734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=""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=""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=""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=""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21" name="Table 5">
            <a:extLst>
              <a:ext uri="{FF2B5EF4-FFF2-40B4-BE49-F238E27FC236}">
                <a16:creationId xmlns="" xmlns:a16="http://schemas.microsoft.com/office/drawing/2014/main" id="{2347F120-CCA0-43D5-B4B4-5C256A232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72088"/>
              </p:ext>
            </p:extLst>
          </p:nvPr>
        </p:nvGraphicFramePr>
        <p:xfrm>
          <a:off x="1688894" y="653214"/>
          <a:ext cx="9018712" cy="2592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356">
                  <a:extLst>
                    <a:ext uri="{9D8B030D-6E8A-4147-A177-3AD203B41FA5}">
                      <a16:colId xmlns="" xmlns:a16="http://schemas.microsoft.com/office/drawing/2014/main" val="1210691120"/>
                    </a:ext>
                  </a:extLst>
                </a:gridCol>
                <a:gridCol w="4509356">
                  <a:extLst>
                    <a:ext uri="{9D8B030D-6E8A-4147-A177-3AD203B41FA5}">
                      <a16:colId xmlns="" xmlns:a16="http://schemas.microsoft.com/office/drawing/2014/main" val="2846380104"/>
                    </a:ext>
                  </a:extLst>
                </a:gridCol>
              </a:tblGrid>
              <a:tr h="5298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Dòng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giã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7" name="times up">
            <a:extLst>
              <a:ext uri="{FF2B5EF4-FFF2-40B4-BE49-F238E27FC236}">
                <a16:creationId xmlns="" xmlns:a16="http://schemas.microsoft.com/office/drawing/2014/main" id="{26ACD0C9-863D-4C39-AB5E-5EC2029ACF08}"/>
              </a:ext>
            </a:extLst>
          </p:cNvPr>
          <p:cNvGrpSpPr/>
          <p:nvPr/>
        </p:nvGrpSpPr>
        <p:grpSpPr>
          <a:xfrm>
            <a:off x="4598166" y="5583706"/>
            <a:ext cx="1534313" cy="564658"/>
            <a:chOff x="4284637" y="-304827"/>
            <a:chExt cx="2669678" cy="697560"/>
          </a:xfrm>
        </p:grpSpPr>
        <p:sp>
          <p:nvSpPr>
            <p:cNvPr id="28" name="Rounded Rectangle 203">
              <a:extLst>
                <a:ext uri="{FF2B5EF4-FFF2-40B4-BE49-F238E27FC236}">
                  <a16:creationId xmlns="" xmlns:a16="http://schemas.microsoft.com/office/drawing/2014/main" id="{0C2783C0-E7E3-4F23-9ECC-12F699B2D499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204">
              <a:extLst>
                <a:ext uri="{FF2B5EF4-FFF2-40B4-BE49-F238E27FC236}">
                  <a16:creationId xmlns="" xmlns:a16="http://schemas.microsoft.com/office/drawing/2014/main" id="{EB8FF20F-5C4B-4C0A-A365-2231629458C9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616A7A24-5CAF-40FB-A0BF-DDFC4BE8F187}"/>
              </a:ext>
            </a:extLst>
          </p:cNvPr>
          <p:cNvSpPr/>
          <p:nvPr/>
        </p:nvSpPr>
        <p:spPr>
          <a:xfrm>
            <a:off x="4691384" y="3137119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F48E5CCB-450A-4E1E-AB07-EF7849AA1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53" y="3441500"/>
            <a:ext cx="2181442" cy="2174522"/>
          </a:xfrm>
          <a:prstGeom prst="rect">
            <a:avLst/>
          </a:prstGeom>
        </p:spPr>
      </p:pic>
      <p:grpSp>
        <p:nvGrpSpPr>
          <p:cNvPr id="38" name="Clock hand spin">
            <a:extLst>
              <a:ext uri="{FF2B5EF4-FFF2-40B4-BE49-F238E27FC236}">
                <a16:creationId xmlns="" xmlns:a16="http://schemas.microsoft.com/office/drawing/2014/main" id="{EB958CBC-B6DF-463F-9858-6B2D2E8EEFB4}"/>
              </a:ext>
            </a:extLst>
          </p:cNvPr>
          <p:cNvGrpSpPr/>
          <p:nvPr/>
        </p:nvGrpSpPr>
        <p:grpSpPr>
          <a:xfrm rot="1786145">
            <a:off x="4744570" y="4135725"/>
            <a:ext cx="1115558" cy="1081045"/>
            <a:chOff x="840573" y="2379277"/>
            <a:chExt cx="3829048" cy="3849975"/>
          </a:xfrm>
        </p:grpSpPr>
        <p:sp>
          <p:nvSpPr>
            <p:cNvPr id="39" name="Oval 28">
              <a:extLst>
                <a:ext uri="{FF2B5EF4-FFF2-40B4-BE49-F238E27FC236}">
                  <a16:creationId xmlns="" xmlns:a16="http://schemas.microsoft.com/office/drawing/2014/main" id="{F1405DC5-138A-46AF-8E4D-84EC0D2B0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hour hand">
              <a:extLst>
                <a:ext uri="{FF2B5EF4-FFF2-40B4-BE49-F238E27FC236}">
                  <a16:creationId xmlns="" xmlns:a16="http://schemas.microsoft.com/office/drawing/2014/main" id="{BCE8A742-4EC5-4C31-8972-E0B72598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046C621-A6CD-4CB6-A8E7-3174780881CE}"/>
              </a:ext>
            </a:extLst>
          </p:cNvPr>
          <p:cNvSpPr txBox="1"/>
          <p:nvPr/>
        </p:nvSpPr>
        <p:spPr>
          <a:xfrm>
            <a:off x="5651144" y="4438490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46082A4-3FFA-42ED-B45D-DD7A63C4EF19}"/>
              </a:ext>
            </a:extLst>
          </p:cNvPr>
          <p:cNvSpPr txBox="1"/>
          <p:nvPr/>
        </p:nvSpPr>
        <p:spPr>
          <a:xfrm>
            <a:off x="5139529" y="5000749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BF48510-7918-4661-819D-50D538E6213A}"/>
              </a:ext>
            </a:extLst>
          </p:cNvPr>
          <p:cNvSpPr txBox="1"/>
          <p:nvPr/>
        </p:nvSpPr>
        <p:spPr>
          <a:xfrm>
            <a:off x="4691384" y="4438491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232C3BB-96A6-4A2F-9D5B-A6C92A8B7C10}"/>
              </a:ext>
            </a:extLst>
          </p:cNvPr>
          <p:cNvSpPr txBox="1"/>
          <p:nvPr/>
        </p:nvSpPr>
        <p:spPr>
          <a:xfrm>
            <a:off x="5101982" y="4020404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0E5B1D3-EE27-4125-926B-713B33CBE307}"/>
              </a:ext>
            </a:extLst>
          </p:cNvPr>
          <p:cNvSpPr txBox="1"/>
          <p:nvPr/>
        </p:nvSpPr>
        <p:spPr>
          <a:xfrm>
            <a:off x="6366909" y="3930115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333375"/>
            <a:ext cx="11953847" cy="7082571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=""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=""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=""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=""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8B2FDE09-9711-449E-A886-AED910BAC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658505"/>
              </p:ext>
            </p:extLst>
          </p:nvPr>
        </p:nvGraphicFramePr>
        <p:xfrm>
          <a:off x="1630238" y="695464"/>
          <a:ext cx="9233756" cy="532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878">
                  <a:extLst>
                    <a:ext uri="{9D8B030D-6E8A-4147-A177-3AD203B41FA5}">
                      <a16:colId xmlns="" xmlns:a16="http://schemas.microsoft.com/office/drawing/2014/main" val="3492298301"/>
                    </a:ext>
                  </a:extLst>
                </a:gridCol>
                <a:gridCol w="4616878">
                  <a:extLst>
                    <a:ext uri="{9D8B030D-6E8A-4147-A177-3AD203B41FA5}">
                      <a16:colId xmlns="" xmlns:a16="http://schemas.microsoft.com/office/drawing/2014/main" val="1435227241"/>
                    </a:ext>
                  </a:extLst>
                </a:gridCol>
              </a:tblGrid>
              <a:tr h="131803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036408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Dòng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giã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0674901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4909578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716647"/>
                  </a:ext>
                </a:extLst>
              </a:tr>
              <a:tr h="45967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4658607"/>
                  </a:ext>
                </a:extLst>
              </a:tr>
              <a:tr h="27926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5721749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95279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59A2BB-0556-44C3-AF19-58343741B69C}"/>
              </a:ext>
            </a:extLst>
          </p:cNvPr>
          <p:cNvSpPr txBox="1"/>
          <p:nvPr/>
        </p:nvSpPr>
        <p:spPr>
          <a:xfrm>
            <a:off x="3082176" y="278266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BDA0945-3375-48CE-88B3-0899C4FA0AAA}"/>
              </a:ext>
            </a:extLst>
          </p:cNvPr>
          <p:cNvSpPr txBox="1"/>
          <p:nvPr/>
        </p:nvSpPr>
        <p:spPr>
          <a:xfrm>
            <a:off x="3082176" y="340257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892F288-B4CC-480A-963F-D314B07A284C}"/>
              </a:ext>
            </a:extLst>
          </p:cNvPr>
          <p:cNvSpPr txBox="1"/>
          <p:nvPr/>
        </p:nvSpPr>
        <p:spPr>
          <a:xfrm>
            <a:off x="3082176" y="416324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B4AF8CB-A3BA-4A02-80E7-8A8E5912548B}"/>
              </a:ext>
            </a:extLst>
          </p:cNvPr>
          <p:cNvSpPr txBox="1"/>
          <p:nvPr/>
        </p:nvSpPr>
        <p:spPr>
          <a:xfrm>
            <a:off x="3123527" y="4760624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1A11E56-C662-4969-A0B6-8253A6B5647A}"/>
              </a:ext>
            </a:extLst>
          </p:cNvPr>
          <p:cNvSpPr txBox="1"/>
          <p:nvPr/>
        </p:nvSpPr>
        <p:spPr>
          <a:xfrm>
            <a:off x="3123527" y="540695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86199C0-12AE-4F27-8281-F332DACEB852}"/>
              </a:ext>
            </a:extLst>
          </p:cNvPr>
          <p:cNvSpPr txBox="1"/>
          <p:nvPr/>
        </p:nvSpPr>
        <p:spPr>
          <a:xfrm>
            <a:off x="7521365" y="282111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DAF0ADC-BC5D-4BBA-8144-812247146513}"/>
              </a:ext>
            </a:extLst>
          </p:cNvPr>
          <p:cNvSpPr txBox="1"/>
          <p:nvPr/>
        </p:nvSpPr>
        <p:spPr>
          <a:xfrm>
            <a:off x="7521365" y="3499236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9484E3E-2BF2-4E9F-97A9-B96BDB2419AB}"/>
              </a:ext>
            </a:extLst>
          </p:cNvPr>
          <p:cNvSpPr txBox="1"/>
          <p:nvPr/>
        </p:nvSpPr>
        <p:spPr>
          <a:xfrm>
            <a:off x="7521365" y="417574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3BE72D7-4A80-4FC6-AE5E-AA3ECE89204B}"/>
              </a:ext>
            </a:extLst>
          </p:cNvPr>
          <p:cNvSpPr txBox="1"/>
          <p:nvPr/>
        </p:nvSpPr>
        <p:spPr>
          <a:xfrm>
            <a:off x="7562716" y="4852262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sỏi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590800" y="1781175"/>
            <a:ext cx="5191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</a:t>
            </a:r>
          </a:p>
        </p:txBody>
      </p:sp>
    </p:spTree>
    <p:extLst>
      <p:ext uri="{BB962C8B-B14F-4D97-AF65-F5344CB8AC3E}">
        <p14:creationId xmlns:p14="http://schemas.microsoft.com/office/powerpoint/2010/main" val="207021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=""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s, x (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282632" y="1562917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=""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a.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bắt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đầu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bằng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s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x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dòng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suối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hỏi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cối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giã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gạo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0377488-685E-48AC-BC30-FE52F1905CA1}"/>
              </a:ext>
            </a:extLst>
          </p:cNvPr>
          <p:cNvGrpSpPr/>
          <p:nvPr/>
        </p:nvGrpSpPr>
        <p:grpSpPr>
          <a:xfrm>
            <a:off x="6697191" y="2273927"/>
            <a:ext cx="4761384" cy="4521995"/>
            <a:chOff x="6697191" y="2273927"/>
            <a:chExt cx="4761384" cy="4521995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BE1CB95-957D-46B9-BF51-87A54222083B}"/>
                </a:ext>
              </a:extLst>
            </p:cNvPr>
            <p:cNvSpPr txBox="1"/>
            <p:nvPr/>
          </p:nvSpPr>
          <p:spPr>
            <a:xfrm>
              <a:off x="7127878" y="2273927"/>
              <a:ext cx="43306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THẢO LUẬN 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="" xmlns:a16="http://schemas.microsoft.com/office/drawing/2014/main" id="{31135902-7F81-4714-B33A-DED69054E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802" y="4210458"/>
              <a:ext cx="2121764" cy="22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="" xmlns:a16="http://schemas.microsoft.com/office/drawing/2014/main" id="{1EF3E0C6-607C-4847-AEC9-24778228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8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4BFFC80-EBF7-49C7-9860-0855C49B1C8B}"/>
              </a:ext>
            </a:extLst>
          </p:cNvPr>
          <p:cNvGrpSpPr/>
          <p:nvPr/>
        </p:nvGrpSpPr>
        <p:grpSpPr>
          <a:xfrm>
            <a:off x="1952625" y="177164"/>
            <a:ext cx="9391650" cy="3423285"/>
            <a:chOff x="449660" y="1005840"/>
            <a:chExt cx="3609269" cy="2194560"/>
          </a:xfrm>
        </p:grpSpPr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="" xmlns:a16="http://schemas.microsoft.com/office/drawing/2014/main" id="{F07B45E0-13C4-42AB-B7F4-4FFA6E79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B67F7C4C-B2B2-4DC6-8F1B-D315381CED71}"/>
                </a:ext>
              </a:extLst>
            </p:cNvPr>
            <p:cNvSpPr txBox="1"/>
            <p:nvPr/>
          </p:nvSpPr>
          <p:spPr>
            <a:xfrm>
              <a:off x="963380" y="1769381"/>
              <a:ext cx="2356646" cy="10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“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Truyền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Điện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”</a:t>
              </a:r>
            </a:p>
          </p:txBody>
        </p:sp>
      </p:grpSp>
      <p:sp>
        <p:nvSpPr>
          <p:cNvPr id="13" name="Rounded Rectangle 16">
            <a:extLst>
              <a:ext uri="{FF2B5EF4-FFF2-40B4-BE49-F238E27FC236}">
                <a16:creationId xmlns="" xmlns:a16="http://schemas.microsoft.com/office/drawing/2014/main" id="{B2ECEC71-96E6-426F-895E-4E3CE4E07FE0}"/>
              </a:ext>
            </a:extLst>
          </p:cNvPr>
          <p:cNvSpPr/>
          <p:nvPr/>
        </p:nvSpPr>
        <p:spPr>
          <a:xfrm>
            <a:off x="2320304" y="3563320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=""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=""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=""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=""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=""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=""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=""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=""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FCC687A-AD9F-4793-8DAF-44E6FC1E18B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15103" y="2865176"/>
            <a:ext cx="641964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=""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3: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Tìm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thêm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từ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ngữ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mở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đầu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bằng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s, x (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hoặc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chứa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hỏi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,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ngã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)</a:t>
            </a:r>
          </a:p>
        </p:txBody>
      </p:sp>
      <p:sp>
        <p:nvSpPr>
          <p:cNvPr id="18" name="矩形: 圆角 5">
            <a:extLst>
              <a:ext uri="{FF2B5EF4-FFF2-40B4-BE49-F238E27FC236}">
                <a16:creationId xmlns="" xmlns:a16="http://schemas.microsoft.com/office/drawing/2014/main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="" xmlns:a16="http://schemas.microsoft.com/office/drawing/2014/main" id="{3ED86F5A-5AD2-4C8F-AF24-9EEFF9B2596A}"/>
              </a:ext>
            </a:extLst>
          </p:cNvPr>
          <p:cNvSpPr/>
          <p:nvPr/>
        </p:nvSpPr>
        <p:spPr>
          <a:xfrm>
            <a:off x="561867" y="1943100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xích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xoài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sên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="" xmlns:a16="http://schemas.microsoft.com/office/drawing/2014/main" id="{9C962478-975B-4FD1-B200-33AB4AAE221D}"/>
              </a:ext>
            </a:extLst>
          </p:cNvPr>
          <p:cNvSpPr/>
          <p:nvPr/>
        </p:nvSpPr>
        <p:spPr>
          <a:xfrm>
            <a:off x="561866" y="3765532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Từ chứa tiếng có dấu hỏi: </a:t>
            </a:r>
            <a:r>
              <a:rPr lang="vi-V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bưởi, vỏ cam, chảo rán, hủ tiếu, tổ ong, bún chả, chim sẻ…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="" xmlns:a16="http://schemas.microsoft.com/office/drawing/2014/main" id="{95917274-81D9-4FF6-849D-96F714F0D4C9}"/>
              </a:ext>
            </a:extLst>
          </p:cNvPr>
          <p:cNvSpPr/>
          <p:nvPr/>
        </p:nvSpPr>
        <p:spPr>
          <a:xfrm>
            <a:off x="607538" y="5428433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120918" y="1781175"/>
            <a:ext cx="5965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0" algn="ctr"/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87021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=""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=""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=""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=""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=""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=""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=""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=""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=""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B83DB3-A51B-4954-A1A5-63F2B59D860C}"/>
              </a:ext>
            </a:extLst>
          </p:cNvPr>
          <p:cNvSpPr txBox="1"/>
          <p:nvPr/>
        </p:nvSpPr>
        <p:spPr>
          <a:xfrm>
            <a:off x="3324225" y="1990725"/>
            <a:ext cx="488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Nghe –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Viết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Đi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học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sao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6"/>
            <a:ext cx="12188238" cy="6627293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=""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=""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=""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=""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E0667934-0297-4FE3-A420-C82E846CDD9A}"/>
              </a:ext>
            </a:extLst>
          </p:cNvPr>
          <p:cNvSpPr/>
          <p:nvPr/>
        </p:nvSpPr>
        <p:spPr>
          <a:xfrm>
            <a:off x="1344120" y="1577841"/>
            <a:ext cx="430464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  <a:p>
            <a:pPr lvl="0" algn="just">
              <a:defRPr/>
            </a:pPr>
            <a:endParaRPr lang="vi-VN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Lật từng trang sách mới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Chao ôi là thơm tho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Này đây là nương lúa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Dập dờn những cánh cò.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AC96DDA-8853-4C02-98D1-88007FB53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256" y="608493"/>
            <a:ext cx="4676037" cy="9693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9A84159-8F3F-4CE0-AF79-46AC49198933}"/>
              </a:ext>
            </a:extLst>
          </p:cNvPr>
          <p:cNvSpPr/>
          <p:nvPr/>
        </p:nvSpPr>
        <p:spPr>
          <a:xfrm>
            <a:off x="6456770" y="2359015"/>
            <a:ext cx="43046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Bao nhiêu chuyện cổ tích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Cũng có trong sách hay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Cô dạy múa, dạy hát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Làm đồ chơi khéo tay.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=""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378291" y="404630"/>
            <a:ext cx="2396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Đi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vui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sao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ji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wắng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xŪ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là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 gió ját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MΩ jan đċ já đào.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Lật Ǉừng Ǉrang sá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jƞ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 ċ là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κΧ</a:t>
            </a: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 đây là wư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lúa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 dŊ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cá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łu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İn cổ Ǉí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có Ǉr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sá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dạy júa, dạy hát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đồ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Ά≈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Ǉay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6862760" y="31551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=""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=""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=""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=""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=""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=""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=""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=""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=""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=""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98498" y="3716943"/>
            <a:ext cx="379501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xôn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xao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=""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=""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=""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=""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=""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=""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60398" y="3867283"/>
            <a:ext cx="4105611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dập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dờn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=""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52117" y="2560925"/>
            <a:ext cx="2009509" cy="803662"/>
            <a:chOff x="1318626" y="1765089"/>
            <a:chExt cx="2010129" cy="1004483"/>
          </a:xfrm>
        </p:grpSpPr>
        <p:sp>
          <p:nvSpPr>
            <p:cNvPr id="17" name="Rounded Rectangle 16"/>
            <p:cNvSpPr/>
            <p:nvPr/>
          </p:nvSpPr>
          <p:spPr>
            <a:xfrm>
              <a:off x="1318626" y="1765089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dập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dờn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=""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=""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=""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=""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=""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=""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035979" y="5406731"/>
            <a:ext cx="6269945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B8E4E74-F0FB-4A0D-A35F-7BFDFAC679CC}"/>
              </a:ext>
            </a:extLst>
          </p:cNvPr>
          <p:cNvSpPr txBox="1"/>
          <p:nvPr/>
        </p:nvSpPr>
        <p:spPr>
          <a:xfrm>
            <a:off x="3246058" y="2906939"/>
            <a:ext cx="433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28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797</Words>
  <Application>Microsoft Office PowerPoint</Application>
  <PresentationFormat>Widescreen</PresentationFormat>
  <Paragraphs>115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43" baseType="lpstr">
      <vt:lpstr>微软雅黑</vt:lpstr>
      <vt:lpstr>宋体</vt:lpstr>
      <vt:lpstr>Arial</vt:lpstr>
      <vt:lpstr>Arial-Rounded</vt:lpstr>
      <vt:lpstr>Calibri</vt:lpstr>
      <vt:lpstr>Cambria</vt:lpstr>
      <vt:lpstr>Coiny</vt:lpstr>
      <vt:lpstr>DengXian</vt:lpstr>
      <vt:lpstr>DengXian</vt:lpstr>
      <vt:lpstr>Gloria Hallelujah</vt:lpstr>
      <vt:lpstr>HP001 4 hàng</vt:lpstr>
      <vt:lpstr>OpenSans</vt:lpstr>
      <vt:lpstr>Pattaya</vt:lpstr>
      <vt:lpstr>SVN-Hole Hearted</vt:lpstr>
      <vt:lpstr>Times New Roman</vt:lpstr>
      <vt:lpstr>字魂70号-灵悦黑体</vt:lpstr>
      <vt:lpstr>思源黑体 CN Regular</vt:lpstr>
      <vt:lpstr>方正卡通简体</vt:lpstr>
      <vt:lpstr>第一PPT，www.1ppt.com</vt:lpstr>
      <vt:lpstr>千图网海量PPT模板www.58pic.com​​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 10</cp:lastModifiedBy>
  <cp:revision>18</cp:revision>
  <dcterms:created xsi:type="dcterms:W3CDTF">2022-06-20T10:35:41Z</dcterms:created>
  <dcterms:modified xsi:type="dcterms:W3CDTF">2023-10-16T06:50:51Z</dcterms:modified>
</cp:coreProperties>
</file>