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44"/>
  </p:notesMasterIdLst>
  <p:sldIdLst>
    <p:sldId id="556" r:id="rId9"/>
    <p:sldId id="521" r:id="rId10"/>
    <p:sldId id="553" r:id="rId11"/>
    <p:sldId id="522" r:id="rId12"/>
    <p:sldId id="515" r:id="rId13"/>
    <p:sldId id="523" r:id="rId14"/>
    <p:sldId id="304" r:id="rId15"/>
    <p:sldId id="524" r:id="rId16"/>
    <p:sldId id="539" r:id="rId17"/>
    <p:sldId id="306" r:id="rId18"/>
    <p:sldId id="540" r:id="rId19"/>
    <p:sldId id="541" r:id="rId20"/>
    <p:sldId id="542" r:id="rId21"/>
    <p:sldId id="516" r:id="rId22"/>
    <p:sldId id="543" r:id="rId23"/>
    <p:sldId id="544" r:id="rId24"/>
    <p:sldId id="545" r:id="rId25"/>
    <p:sldId id="546" r:id="rId26"/>
    <p:sldId id="547" r:id="rId27"/>
    <p:sldId id="526" r:id="rId28"/>
    <p:sldId id="529" r:id="rId29"/>
    <p:sldId id="530" r:id="rId30"/>
    <p:sldId id="548" r:id="rId31"/>
    <p:sldId id="532" r:id="rId32"/>
    <p:sldId id="534" r:id="rId33"/>
    <p:sldId id="549" r:id="rId34"/>
    <p:sldId id="550" r:id="rId35"/>
    <p:sldId id="551" r:id="rId36"/>
    <p:sldId id="552" r:id="rId37"/>
    <p:sldId id="537" r:id="rId38"/>
    <p:sldId id="538" r:id="rId39"/>
    <p:sldId id="535" r:id="rId40"/>
    <p:sldId id="554" r:id="rId41"/>
    <p:sldId id="555" r:id="rId42"/>
    <p:sldId id="52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624" y="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690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650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94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2023/10/16</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2023/10/16</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2023/10/16</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2023/10/16</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2023/10/16</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2023/10/16</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2023/10/16</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2023/10/16</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2023/10/16</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2023/10/16</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xmlns=""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xmlns=""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xmlns=""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xmlns=""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xmlns=""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xmlns=""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xmlns=""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xmlns=""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xmlns=""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xmlns=""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10/16/2023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38.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21.png"/><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74.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1.jpeg"/><Relationship Id="rId5" Type="http://schemas.microsoft.com/office/2007/relationships/hdphoto" Target="../media/hdphoto1.wdp"/><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4.emf"/><Relationship Id="rId5" Type="http://schemas.openxmlformats.org/officeDocument/2006/relationships/image" Target="../media/image13.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7.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32.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32.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32.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32.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50.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6.xml"/></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12.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microsoft.com/office/2007/relationships/hdphoto" Target="../media/hdphoto2.wdp"/><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 xmlns:a16="http://schemas.microsoft.com/office/drawing/2014/main" id="{6F87CAA1-2A30-15DE-46EF-BC77529C41F0}"/>
              </a:ext>
            </a:extLst>
          </p:cNvPr>
          <p:cNvSpPr>
            <a:spLocks noChangeArrowheads="1"/>
          </p:cNvSpPr>
          <p:nvPr/>
        </p:nvSpPr>
        <p:spPr bwMode="auto">
          <a:xfrm>
            <a:off x="1998791" y="1277006"/>
            <a:ext cx="8194420"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 xmlns:a16="http://schemas.microsoft.com/office/drawing/2014/main" id="{9C042B2C-75C6-02A5-EC11-D148A90624DC}"/>
              </a:ext>
            </a:extLst>
          </p:cNvPr>
          <p:cNvSpPr/>
          <p:nvPr/>
        </p:nvSpPr>
        <p:spPr>
          <a:xfrm>
            <a:off x="1820870" y="3936356"/>
            <a:ext cx="8550262" cy="282277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7"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7"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68" y="820060"/>
            <a:ext cx="1306896"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 xmlns:a16="http://schemas.microsoft.com/office/drawing/2014/main" id="{2ED74E39-3004-EA47-095A-D77D1F42A02C}"/>
              </a:ext>
            </a:extLst>
          </p:cNvPr>
          <p:cNvSpPr/>
          <p:nvPr/>
        </p:nvSpPr>
        <p:spPr>
          <a:xfrm>
            <a:off x="2652394" y="4900333"/>
            <a:ext cx="6716435" cy="1014213"/>
          </a:xfrm>
          <a:prstGeom prst="rect">
            <a:avLst/>
          </a:prstGeom>
          <a:noFill/>
        </p:spPr>
        <p:txBody>
          <a:bodyPr wrap="none" lIns="91208" tIns="45605" rIns="91208" bIns="45605">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5992" b="1"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4752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xmlns=""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xmlns=""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pic>
        <p:nvPicPr>
          <p:cNvPr id="3" name="Picture 2">
            <a:extLst>
              <a:ext uri="{FF2B5EF4-FFF2-40B4-BE49-F238E27FC236}">
                <a16:creationId xmlns:a16="http://schemas.microsoft.com/office/drawing/2014/main" xmlns=""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xmlns=""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xmlns=""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xmlns=""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xmlns=""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xmlns=""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endParaRPr>
              </a:p>
            </p:txBody>
          </p:sp>
          <p:pic>
            <p:nvPicPr>
              <p:cNvPr id="10" name="Picture 9">
                <a:extLst>
                  <a:ext uri="{FF2B5EF4-FFF2-40B4-BE49-F238E27FC236}">
                    <a16:creationId xmlns:a16="http://schemas.microsoft.com/office/drawing/2014/main" xmlns=""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xmlns=""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rPr>
                <a:t>Cùng chia đoạn</a:t>
              </a:r>
            </a:p>
          </p:txBody>
        </p:sp>
      </p:grpSp>
      <p:grpSp>
        <p:nvGrpSpPr>
          <p:cNvPr id="13" name="Group 12">
            <a:extLst>
              <a:ext uri="{FF2B5EF4-FFF2-40B4-BE49-F238E27FC236}">
                <a16:creationId xmlns:a16="http://schemas.microsoft.com/office/drawing/2014/main" xmlns=""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xmlns=""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xmlns=""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Times New Roman" panose="02020603050405020304" pitchFamily="18" charset="0"/>
                  <a:cs typeface="Times New Roman" panose="02020603050405020304" pitchFamily="18" charset="0"/>
                </a:rPr>
                <a:t>1</a:t>
              </a:r>
              <a:endParaRPr lang="en-US" sz="3200" dirty="0">
                <a:solidFill>
                  <a:srgbClr val="000000"/>
                </a:solidFill>
                <a:latin typeface="Times New Roman" panose="02020603050405020304" pitchFamily="18" charset="0"/>
                <a:cs typeface="Times New Roman" panose="02020603050405020304" pitchFamily="18" charset="0"/>
              </a:endParaRPr>
            </a:p>
          </p:txBody>
        </p:sp>
      </p:grpSp>
      <p:grpSp>
        <p:nvGrpSpPr>
          <p:cNvPr id="16" name="Group 15">
            <a:extLst>
              <a:ext uri="{FF2B5EF4-FFF2-40B4-BE49-F238E27FC236}">
                <a16:creationId xmlns:a16="http://schemas.microsoft.com/office/drawing/2014/main" xmlns=""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xmlns=""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xmlns=""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TextBox 11">
            <a:extLst>
              <a:ext uri="{FF2B5EF4-FFF2-40B4-BE49-F238E27FC236}">
                <a16:creationId xmlns:a16="http://schemas.microsoft.com/office/drawing/2014/main" xmlns=""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Pi-vô-va-rô-ra)</a:t>
            </a:r>
          </a:p>
        </p:txBody>
      </p:sp>
      <p:pic>
        <p:nvPicPr>
          <p:cNvPr id="5" name="Picture 4">
            <a:extLst>
              <a:ext uri="{FF2B5EF4-FFF2-40B4-BE49-F238E27FC236}">
                <a16:creationId xmlns:a16="http://schemas.microsoft.com/office/drawing/2014/main" xmlns=""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xmlns=""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xmlns=""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xmlns=""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Times New Roman" panose="02020603050405020304" pitchFamily="18" charset="0"/>
                  <a:cs typeface="Times New Roman" panose="02020603050405020304" pitchFamily="18" charset="0"/>
                </a:rPr>
                <a:t>3</a:t>
              </a:r>
            </a:p>
          </p:txBody>
        </p:sp>
      </p:grpSp>
      <p:grpSp>
        <p:nvGrpSpPr>
          <p:cNvPr id="10" name="Group 9">
            <a:extLst>
              <a:ext uri="{FF2B5EF4-FFF2-40B4-BE49-F238E27FC236}">
                <a16:creationId xmlns:a16="http://schemas.microsoft.com/office/drawing/2014/main" xmlns=""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xmlns=""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xmlns=""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Times New Roman" panose="02020603050405020304" pitchFamily="18" charset="0"/>
                  <a:cs typeface="Times New Roman" panose="02020603050405020304" pitchFamily="18" charset="0"/>
                </a:rPr>
                <a:t>4</a:t>
              </a: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xmlns=""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xmlns=""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2" name="Oval 21">
              <a:extLst>
                <a:ext uri="{FF2B5EF4-FFF2-40B4-BE49-F238E27FC236}">
                  <a16:creationId xmlns:a16="http://schemas.microsoft.com/office/drawing/2014/main" xmlns=""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a16="http://schemas.microsoft.com/office/drawing/2014/main" xmlns=""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xmlns=""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5" name="Oval 24">
              <a:extLst>
                <a:ext uri="{FF2B5EF4-FFF2-40B4-BE49-F238E27FC236}">
                  <a16:creationId xmlns:a16="http://schemas.microsoft.com/office/drawing/2014/main" xmlns=""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xmlns=""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7" name="Oval 26">
              <a:extLst>
                <a:ext uri="{FF2B5EF4-FFF2-40B4-BE49-F238E27FC236}">
                  <a16:creationId xmlns:a16="http://schemas.microsoft.com/office/drawing/2014/main" xmlns=""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sp>
          <p:nvSpPr>
            <p:cNvPr id="28" name="Oval 27">
              <a:extLst>
                <a:ext uri="{FF2B5EF4-FFF2-40B4-BE49-F238E27FC236}">
                  <a16:creationId xmlns:a16="http://schemas.microsoft.com/office/drawing/2014/main" xmlns=""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Times New Roman" panose="02020603050405020304" pitchFamily="18" charset="0"/>
                <a:cs typeface="Times New Roman" panose="02020603050405020304" pitchFamily="18" charset="0"/>
              </a:endParaRPr>
            </a:p>
          </p:txBody>
        </p:sp>
      </p:grpSp>
      <p:sp>
        <p:nvSpPr>
          <p:cNvPr id="31" name="Rounded Rectangle 26">
            <a:extLst>
              <a:ext uri="{FF2B5EF4-FFF2-40B4-BE49-F238E27FC236}">
                <a16:creationId xmlns:a16="http://schemas.microsoft.com/office/drawing/2014/main" xmlns=""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Luyện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câu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rPr>
              <a:t>dài</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xmlns=""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xmlns="" id="{86D01BB2-6B94-4175-BCB9-B64062DC98A4}"/>
              </a:ext>
            </a:extLst>
          </p:cNvPr>
          <p:cNvCxnSpPr>
            <a:cxnSpLocks/>
          </p:cNvCxnSpPr>
          <p:nvPr/>
        </p:nvCxnSpPr>
        <p:spPr>
          <a:xfrm flipH="1">
            <a:off x="3712030"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D02568BC-DEC4-4C4B-9F3E-A60291BF9AD6}"/>
              </a:ext>
            </a:extLst>
          </p:cNvPr>
          <p:cNvCxnSpPr>
            <a:cxnSpLocks/>
          </p:cNvCxnSpPr>
          <p:nvPr/>
        </p:nvCxnSpPr>
        <p:spPr>
          <a:xfrm flipH="1">
            <a:off x="5366757" y="17390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81A5E5DC-BE39-4414-B9B8-5283DC1BB465}"/>
              </a:ext>
            </a:extLst>
          </p:cNvPr>
          <p:cNvCxnSpPr>
            <a:cxnSpLocks/>
          </p:cNvCxnSpPr>
          <p:nvPr/>
        </p:nvCxnSpPr>
        <p:spPr>
          <a:xfrm flipH="1">
            <a:off x="1785688" y="259024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xmlns="" id="{9156B33F-CA59-4607-A0C8-92A72F167829}"/>
              </a:ext>
            </a:extLst>
          </p:cNvPr>
          <p:cNvGrpSpPr/>
          <p:nvPr/>
        </p:nvGrpSpPr>
        <p:grpSpPr>
          <a:xfrm>
            <a:off x="8741769" y="2568419"/>
            <a:ext cx="278585" cy="820844"/>
            <a:chOff x="8450520" y="2615893"/>
            <a:chExt cx="278585" cy="820844"/>
          </a:xfrm>
        </p:grpSpPr>
        <p:cxnSp>
          <p:nvCxnSpPr>
            <p:cNvPr id="37" name="Straight Connector 36">
              <a:extLst>
                <a:ext uri="{FF2B5EF4-FFF2-40B4-BE49-F238E27FC236}">
                  <a16:creationId xmlns:a16="http://schemas.microsoft.com/office/drawing/2014/main" xmlns=""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xmlns="" id="{0A677237-1E6C-4224-9DC3-1B154BFE08C1}"/>
              </a:ext>
            </a:extLst>
          </p:cNvPr>
          <p:cNvCxnSpPr>
            <a:cxnSpLocks/>
          </p:cNvCxnSpPr>
          <p:nvPr/>
        </p:nvCxnSpPr>
        <p:spPr>
          <a:xfrm flipH="1">
            <a:off x="6545310" y="25380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xmlns=""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Nhưng rồi tôi vui vẻ nhận lời, vì đó là việc làm mà tôi đã nói trong bài tập làm văn.</a:t>
            </a:r>
            <a:endPar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47" name="Straight Connector 46">
            <a:extLst>
              <a:ext uri="{FF2B5EF4-FFF2-40B4-BE49-F238E27FC236}">
                <a16:creationId xmlns:a16="http://schemas.microsoft.com/office/drawing/2014/main" xmlns="" id="{2EFF30E4-2A64-460A-9162-94EDF7580557}"/>
              </a:ext>
            </a:extLst>
          </p:cNvPr>
          <p:cNvCxnSpPr>
            <a:cxnSpLocks/>
          </p:cNvCxnSpPr>
          <p:nvPr/>
        </p:nvCxnSpPr>
        <p:spPr>
          <a:xfrm flipH="1">
            <a:off x="6735777" y="383047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19091E85-D49B-455D-A508-AFB12CDFC036}"/>
              </a:ext>
            </a:extLst>
          </p:cNvPr>
          <p:cNvCxnSpPr>
            <a:cxnSpLocks/>
          </p:cNvCxnSpPr>
          <p:nvPr/>
        </p:nvCxnSpPr>
        <p:spPr>
          <a:xfrm flipH="1">
            <a:off x="9996238" y="37955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xmlns="" id="{DBF50A26-98E3-49CB-9B62-4DB26B600F00}"/>
              </a:ext>
            </a:extLst>
          </p:cNvPr>
          <p:cNvGrpSpPr/>
          <p:nvPr/>
        </p:nvGrpSpPr>
        <p:grpSpPr>
          <a:xfrm>
            <a:off x="6735972" y="4650954"/>
            <a:ext cx="278585" cy="820844"/>
            <a:chOff x="8450520" y="2615893"/>
            <a:chExt cx="278585" cy="820844"/>
          </a:xfrm>
        </p:grpSpPr>
        <p:cxnSp>
          <p:nvCxnSpPr>
            <p:cNvPr id="50" name="Straight Connector 49">
              <a:extLst>
                <a:ext uri="{FF2B5EF4-FFF2-40B4-BE49-F238E27FC236}">
                  <a16:creationId xmlns:a16="http://schemas.microsoft.com/office/drawing/2014/main" xmlns=""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xmlns=""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xmlns=""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xmlns=""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xmlns=""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xmlns=""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xmlns=""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xmlns=""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xmlns=""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xmlns=""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xmlns=""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xmlns=""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xmlns=""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xmlns=""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xmlns=""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xmlns=""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xmlns=""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xmlns=""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xmlns=""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xmlns=""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xmlns=""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xmlns=""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xmlns=""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xmlns=""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xmlns=""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xmlns=""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xmlns=""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xmlns=""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xmlns=""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xmlns=""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xmlns=""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xmlns=""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xmlns=""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xmlns=""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xmlns=""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xmlns=""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xmlns=""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xmlns=""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xmlns=""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xmlns=""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xmlns=""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xmlns=""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xmlns=""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xmlns=""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xmlns=""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xmlns=""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xmlns=""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xmlns=""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xmlns=""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xmlns=""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xmlns=""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xmlns=""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xmlns=""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xmlns=""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xmlns=""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xmlns=""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xmlns=""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xmlns=""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xmlns=""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xmlns=""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xmlns=""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xmlns=""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xmlns=""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xmlns=""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xmlns=""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xmlns=""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xmlns=""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xmlns=""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xmlns=""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xmlns=""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xmlns=""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xmlns=""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xmlns=""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xmlns=""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xmlns=""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xmlns=""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xmlns=""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xmlns=""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xmlns=""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xmlns=""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xmlns=""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xmlns=""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xmlns=""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xmlns=""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xmlns=""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xmlns=""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xmlns=""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xmlns=""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xmlns=""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xmlns=""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xmlns=""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xmlns=""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xmlns=""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xmlns=""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xmlns=""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xmlns=""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66065" y="3006883"/>
            <a:ext cx="11305216" cy="3360923"/>
            <a:chOff x="-53293" y="2190760"/>
            <a:chExt cx="9211855" cy="2951064"/>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pic>
        <p:nvPicPr>
          <p:cNvPr id="30" name="图片 4">
            <a:extLst>
              <a:ext uri="{FF2B5EF4-FFF2-40B4-BE49-F238E27FC236}">
                <a16:creationId xmlns:a16="http://schemas.microsoft.com/office/drawing/2014/main" xmlns="" id="{D07C71CC-7694-48E5-9382-0B1CF76138A3}"/>
              </a:ext>
            </a:extLst>
          </p:cNvPr>
          <p:cNvPicPr>
            <a:picLocks noChangeAspect="1"/>
          </p:cNvPicPr>
          <p:nvPr/>
        </p:nvPicPr>
        <p:blipFill>
          <a:blip r:embed="rId6"/>
          <a:stretch>
            <a:fillRect/>
          </a:stretch>
        </p:blipFill>
        <p:spPr>
          <a:xfrm rot="187011">
            <a:off x="575538" y="766474"/>
            <a:ext cx="9058396" cy="3615323"/>
          </a:xfrm>
          <a:prstGeom prst="rect">
            <a:avLst/>
          </a:prstGeom>
        </p:spPr>
      </p:pic>
      <p:grpSp>
        <p:nvGrpSpPr>
          <p:cNvPr id="42" name="Group 41">
            <a:extLst>
              <a:ext uri="{FF2B5EF4-FFF2-40B4-BE49-F238E27FC236}">
                <a16:creationId xmlns:a16="http://schemas.microsoft.com/office/drawing/2014/main" xmlns="" id="{D6437162-CA34-419E-8258-DFE8DCC4F205}"/>
              </a:ext>
            </a:extLst>
          </p:cNvPr>
          <p:cNvGrpSpPr/>
          <p:nvPr/>
        </p:nvGrpSpPr>
        <p:grpSpPr>
          <a:xfrm>
            <a:off x="3448652" y="991069"/>
            <a:ext cx="3474731" cy="777586"/>
            <a:chOff x="7876269" y="104148"/>
            <a:chExt cx="3751868" cy="963962"/>
          </a:xfrm>
        </p:grpSpPr>
        <p:sp>
          <p:nvSpPr>
            <p:cNvPr id="43" name="Rectangle: Rounded Corners 43">
              <a:extLst>
                <a:ext uri="{FF2B5EF4-FFF2-40B4-BE49-F238E27FC236}">
                  <a16:creationId xmlns:a16="http://schemas.microsoft.com/office/drawing/2014/main" xmlns="" id="{CF5FFD3D-FCB2-4863-8EA0-B05F8939962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45" name="Rectangle 44">
              <a:extLst>
                <a:ext uri="{FF2B5EF4-FFF2-40B4-BE49-F238E27FC236}">
                  <a16:creationId xmlns:a16="http://schemas.microsoft.com/office/drawing/2014/main" xmlns="" id="{312FDA5F-5530-4356-83D1-2A7A0668AB14}"/>
                </a:ext>
              </a:extLst>
            </p:cNvPr>
            <p:cNvSpPr/>
            <p:nvPr/>
          </p:nvSpPr>
          <p:spPr>
            <a:xfrm>
              <a:off x="8069637" y="139601"/>
              <a:ext cx="3365129" cy="928509"/>
            </a:xfrm>
            <a:prstGeom prst="rect">
              <a:avLst/>
            </a:prstGeom>
          </p:spPr>
          <p:txBody>
            <a:bodyPr wrap="none">
              <a:spAutoFit/>
            </a:bodyPr>
            <a:lstStyle/>
            <a:p>
              <a:pPr algn="ctr" defTabSz="1219170" fontAlgn="base">
                <a:spcBef>
                  <a:spcPct val="0"/>
                </a:spcBef>
                <a:spcAft>
                  <a:spcPct val="0"/>
                </a:spcAft>
                <a:defRPr/>
              </a:pP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4267"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sp>
        <p:nvSpPr>
          <p:cNvPr id="46" name="TextBox 45">
            <a:extLst>
              <a:ext uri="{FF2B5EF4-FFF2-40B4-BE49-F238E27FC236}">
                <a16:creationId xmlns:a16="http://schemas.microsoft.com/office/drawing/2014/main" xmlns="" id="{F9AEDA0C-5618-4CAC-BEE8-B1DDDF81789A}"/>
              </a:ext>
            </a:extLst>
          </p:cNvPr>
          <p:cNvSpPr txBox="1"/>
          <p:nvPr/>
        </p:nvSpPr>
        <p:spPr>
          <a:xfrm>
            <a:off x="1762126" y="1717713"/>
            <a:ext cx="7459470" cy="1555178"/>
          </a:xfrm>
          <a:prstGeom prst="roundRect">
            <a:avLst/>
          </a:prstGeom>
          <a:noFill/>
          <a:ln w="57150">
            <a:noFill/>
            <a:miter lim="800000"/>
          </a:ln>
          <a:effectLst/>
        </p:spPr>
        <p:txBody>
          <a:bodyPr wrap="square" rtlCol="0">
            <a:spAutoFit/>
          </a:bodyPr>
          <a:lstStyle/>
          <a:p>
            <a:pPr algn="ctr" defTabSz="1219170" fontAlgn="base">
              <a:spcBef>
                <a:spcPct val="0"/>
              </a:spcBef>
              <a:spcAft>
                <a:spcPct val="0"/>
              </a:spcAft>
            </a:pP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pt-BR" sz="4267" b="1"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r>
              <a:rPr lang="pt-BR" sz="4267"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3811303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750"/>
                                        <p:tgtEl>
                                          <p:spTgt spid="42"/>
                                        </p:tgtEl>
                                      </p:cBhvr>
                                    </p:animEffect>
                                    <p:anim calcmode="lin" valueType="num">
                                      <p:cBhvr>
                                        <p:cTn id="14" dur="750" fill="hold"/>
                                        <p:tgtEl>
                                          <p:spTgt spid="42"/>
                                        </p:tgtEl>
                                        <p:attrNameLst>
                                          <p:attrName>ppt_x</p:attrName>
                                        </p:attrNameLst>
                                      </p:cBhvr>
                                      <p:tavLst>
                                        <p:tav tm="0">
                                          <p:val>
                                            <p:strVal val="#ppt_x"/>
                                          </p:val>
                                        </p:tav>
                                        <p:tav tm="100000">
                                          <p:val>
                                            <p:strVal val="#ppt_x"/>
                                          </p:val>
                                        </p:tav>
                                      </p:tavLst>
                                    </p:anim>
                                    <p:anim calcmode="lin" valueType="num">
                                      <p:cBhvr>
                                        <p:cTn id="15" dur="75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xmlns=""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xmlns=""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xmlns=""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xmlns=""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xmlns=""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xmlns=""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xmlns=""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xmlns=""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xmlns=""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xmlns=""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xmlns=""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xmlns="" id="{E05598D6-86C5-4A24-A6A5-85A7E6AC19AB}"/>
              </a:ext>
            </a:extLst>
          </p:cNvPr>
          <p:cNvSpPr/>
          <p:nvPr/>
        </p:nvSpPr>
        <p:spPr>
          <a:xfrm>
            <a:off x="2145014" y="2232508"/>
            <a:ext cx="1997663" cy="748988"/>
          </a:xfrm>
          <a:prstGeom prst="rect">
            <a:avLst/>
          </a:prstGeom>
        </p:spPr>
        <p:txBody>
          <a:bodyPr wrap="none">
            <a:spAutoFit/>
          </a:bodyPr>
          <a:lstStyle/>
          <a:p>
            <a:pPr algn="ctr" defTabSz="1219170" fontAlgn="base">
              <a:spcBef>
                <a:spcPct val="0"/>
              </a:spcBef>
              <a:spcAft>
                <a:spcPct val="0"/>
              </a:spcAft>
              <a:defRPr/>
            </a:pPr>
            <a:r>
              <a:rPr lang="en-US" sz="4267" b="1" dirty="0" err="1">
                <a:solidFill>
                  <a:srgbClr val="C00000"/>
                </a:solidFill>
                <a:latin typeface="Calibri" panose="020F0502020204030204" pitchFamily="34" charset="0"/>
                <a:ea typeface="宋体" pitchFamily="2" charset="-122"/>
                <a:cs typeface="Calibri" panose="020F0502020204030204" pitchFamily="34" charset="0"/>
              </a:rPr>
              <a:t>Mùi</a:t>
            </a:r>
            <a:r>
              <a:rPr lang="en-US" sz="4267" b="1" dirty="0">
                <a:solidFill>
                  <a:srgbClr val="C00000"/>
                </a:solidFill>
                <a:latin typeface="Calibri" panose="020F0502020204030204" pitchFamily="34" charset="0"/>
                <a:ea typeface="宋体" pitchFamily="2" charset="-122"/>
                <a:cs typeface="Calibri" panose="020F0502020204030204" pitchFamily="34" charset="0"/>
              </a:rPr>
              <a:t> </a:t>
            </a:r>
            <a:r>
              <a:rPr lang="en-US" sz="4267" b="1" dirty="0" err="1">
                <a:solidFill>
                  <a:srgbClr val="C00000"/>
                </a:solidFill>
                <a:latin typeface="Calibri" panose="020F0502020204030204" pitchFamily="34" charset="0"/>
                <a:ea typeface="宋体" pitchFamily="2" charset="-122"/>
                <a:cs typeface="Calibri" panose="020F0502020204030204" pitchFamily="34" charset="0"/>
              </a:rPr>
              <a:t>soa</a:t>
            </a:r>
            <a:endParaRPr lang="en-US" sz="4267" b="1" kern="0" dirty="0">
              <a:solidFill>
                <a:srgbClr val="C00000"/>
              </a:solidFill>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xmlns=""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defTabSz="1219170" fontAlgn="base">
              <a:spcBef>
                <a:spcPct val="0"/>
              </a:spcBef>
              <a:spcAft>
                <a:spcPct val="0"/>
              </a:spcAft>
            </a:pPr>
            <a:r>
              <a:rPr lang="en-US" sz="3733" dirty="0">
                <a:solidFill>
                  <a:srgbClr val="000000"/>
                </a:solidFill>
                <a:ea typeface="宋体" pitchFamily="2" charset="-122"/>
              </a:rPr>
              <a:t>K</a:t>
            </a:r>
            <a:r>
              <a:rPr lang="vi-VN" sz="3733" dirty="0">
                <a:solidFill>
                  <a:srgbClr val="000000"/>
                </a:solidFill>
                <a:ea typeface="宋体" pitchFamily="2" charset="-122"/>
              </a:rPr>
              <a:t>hăn nhỏ và mỏng, thường bỏ túi, dùng để lau mặt, lau tay</a:t>
            </a:r>
          </a:p>
        </p:txBody>
      </p:sp>
      <p:grpSp>
        <p:nvGrpSpPr>
          <p:cNvPr id="37" name="Group 36">
            <a:extLst>
              <a:ext uri="{FF2B5EF4-FFF2-40B4-BE49-F238E27FC236}">
                <a16:creationId xmlns:a16="http://schemas.microsoft.com/office/drawing/2014/main" xmlns=""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xmlns=""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39" name="Rectangle 38">
              <a:extLst>
                <a:ext uri="{FF2B5EF4-FFF2-40B4-BE49-F238E27FC236}">
                  <a16:creationId xmlns:a16="http://schemas.microsoft.com/office/drawing/2014/main" xmlns="" id="{14C78437-E2B2-48C4-93BA-E408064BD40A}"/>
                </a:ext>
              </a:extLst>
            </p:cNvPr>
            <p:cNvSpPr/>
            <p:nvPr/>
          </p:nvSpPr>
          <p:spPr>
            <a:xfrm>
              <a:off x="7876270" y="59722"/>
              <a:ext cx="4188368" cy="966231"/>
            </a:xfrm>
            <a:prstGeom prst="rect">
              <a:avLst/>
            </a:prstGeom>
          </p:spPr>
          <p:txBody>
            <a:bodyPr wrap="square">
              <a:spAutoFit/>
            </a:bodyPr>
            <a:lstStyle/>
            <a:p>
              <a:pPr algn="ctr" defTabSz="1219170" fontAlgn="base">
                <a:spcBef>
                  <a:spcPct val="0"/>
                </a:spcBef>
                <a:spcAft>
                  <a:spcPct val="0"/>
                </a:spcAft>
                <a:defRPr/>
              </a:pP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5333"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xmlns=""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xmlns=""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47" name="任意多边形 18">
              <a:extLst>
                <a:ext uri="{FF2B5EF4-FFF2-40B4-BE49-F238E27FC236}">
                  <a16:creationId xmlns:a16="http://schemas.microsoft.com/office/drawing/2014/main" xmlns=""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algn="ctr" defTabSz="1219170">
                <a:defRPr/>
              </a:pP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grpSp>
          <p:nvGrpSpPr>
            <p:cNvPr id="48" name="Group 4">
              <a:extLst>
                <a:ext uri="{FF2B5EF4-FFF2-40B4-BE49-F238E27FC236}">
                  <a16:creationId xmlns:a16="http://schemas.microsoft.com/office/drawing/2014/main" xmlns=""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xmlns=""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0" name="Freeform 6">
                <a:extLst>
                  <a:ext uri="{FF2B5EF4-FFF2-40B4-BE49-F238E27FC236}">
                    <a16:creationId xmlns:a16="http://schemas.microsoft.com/office/drawing/2014/main" xmlns=""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1" name="Freeform 7">
                <a:extLst>
                  <a:ext uri="{FF2B5EF4-FFF2-40B4-BE49-F238E27FC236}">
                    <a16:creationId xmlns:a16="http://schemas.microsoft.com/office/drawing/2014/main" xmlns=""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2" name="Freeform 8">
                <a:extLst>
                  <a:ext uri="{FF2B5EF4-FFF2-40B4-BE49-F238E27FC236}">
                    <a16:creationId xmlns:a16="http://schemas.microsoft.com/office/drawing/2014/main" xmlns=""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3" name="Freeform 9">
                <a:extLst>
                  <a:ext uri="{FF2B5EF4-FFF2-40B4-BE49-F238E27FC236}">
                    <a16:creationId xmlns:a16="http://schemas.microsoft.com/office/drawing/2014/main" xmlns=""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4" name="Freeform 10">
                <a:extLst>
                  <a:ext uri="{FF2B5EF4-FFF2-40B4-BE49-F238E27FC236}">
                    <a16:creationId xmlns:a16="http://schemas.microsoft.com/office/drawing/2014/main" xmlns=""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5" name="Freeform 11">
                <a:extLst>
                  <a:ext uri="{FF2B5EF4-FFF2-40B4-BE49-F238E27FC236}">
                    <a16:creationId xmlns:a16="http://schemas.microsoft.com/office/drawing/2014/main" xmlns=""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6" name="Freeform 12">
                <a:extLst>
                  <a:ext uri="{FF2B5EF4-FFF2-40B4-BE49-F238E27FC236}">
                    <a16:creationId xmlns:a16="http://schemas.microsoft.com/office/drawing/2014/main" xmlns=""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7" name="Freeform 13">
                <a:extLst>
                  <a:ext uri="{FF2B5EF4-FFF2-40B4-BE49-F238E27FC236}">
                    <a16:creationId xmlns:a16="http://schemas.microsoft.com/office/drawing/2014/main" xmlns=""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grpSp>
      </p:grpSp>
      <p:pic>
        <p:nvPicPr>
          <p:cNvPr id="1026" name="Picture 2" descr="Khăn mùi xoa đẹp - mềm mại thấm hút mồ hôi giá tốt">
            <a:extLst>
              <a:ext uri="{FF2B5EF4-FFF2-40B4-BE49-F238E27FC236}">
                <a16:creationId xmlns:a16="http://schemas.microsoft.com/office/drawing/2014/main" xmlns="" id="{72B21476-39A8-419E-A2EE-68A06FE4DF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5014" y="3562758"/>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40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xmlns=""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xmlns=""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xmlns=""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xmlns=""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xmlns=""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xmlns=""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xmlns=""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xmlns=""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xmlns=""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xmlns=""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xmlns=""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xmlns="" id="{E05598D6-86C5-4A24-A6A5-85A7E6AC19AB}"/>
              </a:ext>
            </a:extLst>
          </p:cNvPr>
          <p:cNvSpPr/>
          <p:nvPr/>
        </p:nvSpPr>
        <p:spPr>
          <a:xfrm>
            <a:off x="2401496" y="2232508"/>
            <a:ext cx="1484702" cy="748988"/>
          </a:xfrm>
          <a:prstGeom prst="rect">
            <a:avLst/>
          </a:prstGeom>
        </p:spPr>
        <p:txBody>
          <a:bodyPr wrap="non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rPr>
              <a:t>Lia </a:t>
            </a:r>
            <a:r>
              <a:rPr kumimoji="0" lang="en-US" sz="4267" b="1" i="0" u="none" strike="noStrike" kern="1200" cap="none" spc="0" normalizeH="0" baseline="0" noProof="0" dirty="0" err="1">
                <a:ln>
                  <a:noFill/>
                </a:ln>
                <a:solidFill>
                  <a:srgbClr val="C00000"/>
                </a:solidFill>
                <a:effectLst/>
                <a:uLnTx/>
                <a:uFillTx/>
                <a:latin typeface="Calibri" panose="020F0502020204030204" pitchFamily="34" charset="0"/>
                <a:ea typeface="宋体" pitchFamily="2" charset="-122"/>
                <a:cs typeface="Calibri" panose="020F0502020204030204" pitchFamily="34" charset="0"/>
              </a:rPr>
              <a:t>lịa</a:t>
            </a:r>
            <a:endParaRPr kumimoji="0" lang="en-US" sz="4267" b="1" i="0" u="none" strike="noStrike" kern="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xmlns=""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lvl="0" algn="ctr" defTabSz="1219170" fontAlgn="base">
              <a:spcBef>
                <a:spcPct val="0"/>
              </a:spcBef>
              <a:spcAft>
                <a:spcPct val="0"/>
              </a:spcAft>
            </a:pPr>
            <a:r>
              <a:rPr lang="en-US" sz="3733" dirty="0" err="1">
                <a:solidFill>
                  <a:srgbClr val="000000"/>
                </a:solidFill>
                <a:ea typeface="宋体" pitchFamily="2" charset="-122"/>
              </a:rPr>
              <a:t>Nhanh</a:t>
            </a:r>
            <a:r>
              <a:rPr lang="en-US" sz="3733" dirty="0">
                <a:solidFill>
                  <a:srgbClr val="000000"/>
                </a:solidFill>
                <a:ea typeface="宋体" pitchFamily="2" charset="-122"/>
              </a:rPr>
              <a:t> </a:t>
            </a:r>
            <a:r>
              <a:rPr lang="en-US" sz="3733" dirty="0" err="1">
                <a:solidFill>
                  <a:srgbClr val="000000"/>
                </a:solidFill>
                <a:ea typeface="宋体" pitchFamily="2" charset="-122"/>
              </a:rPr>
              <a:t>và</a:t>
            </a:r>
            <a:r>
              <a:rPr lang="en-US" sz="3733" dirty="0">
                <a:solidFill>
                  <a:srgbClr val="000000"/>
                </a:solidFill>
                <a:ea typeface="宋体" pitchFamily="2" charset="-122"/>
              </a:rPr>
              <a:t> </a:t>
            </a:r>
            <a:r>
              <a:rPr lang="en-US" sz="3733" dirty="0" err="1">
                <a:solidFill>
                  <a:srgbClr val="000000"/>
                </a:solidFill>
                <a:ea typeface="宋体" pitchFamily="2" charset="-122"/>
              </a:rPr>
              <a:t>liên</a:t>
            </a:r>
            <a:r>
              <a:rPr lang="en-US" sz="3733" dirty="0">
                <a:solidFill>
                  <a:srgbClr val="000000"/>
                </a:solidFill>
                <a:ea typeface="宋体" pitchFamily="2" charset="-122"/>
              </a:rPr>
              <a:t> </a:t>
            </a:r>
            <a:r>
              <a:rPr lang="en-US" sz="3733" dirty="0" err="1">
                <a:solidFill>
                  <a:srgbClr val="000000"/>
                </a:solidFill>
                <a:ea typeface="宋体" pitchFamily="2" charset="-122"/>
              </a:rPr>
              <a:t>tiếp</a:t>
            </a:r>
            <a:r>
              <a:rPr lang="en-US" sz="3733" dirty="0">
                <a:solidFill>
                  <a:srgbClr val="000000"/>
                </a:solidFill>
                <a:ea typeface="宋体" pitchFamily="2" charset="-122"/>
              </a:rPr>
              <a:t>, </a:t>
            </a:r>
            <a:r>
              <a:rPr lang="en-US" sz="3733" dirty="0" err="1">
                <a:solidFill>
                  <a:srgbClr val="000000"/>
                </a:solidFill>
                <a:ea typeface="宋体" pitchFamily="2" charset="-122"/>
              </a:rPr>
              <a:t>không</a:t>
            </a:r>
            <a:r>
              <a:rPr lang="en-US" sz="3733" dirty="0">
                <a:solidFill>
                  <a:srgbClr val="000000"/>
                </a:solidFill>
                <a:ea typeface="宋体" pitchFamily="2" charset="-122"/>
              </a:rPr>
              <a:t> </a:t>
            </a:r>
            <a:r>
              <a:rPr lang="en-US" sz="3733" dirty="0" err="1">
                <a:solidFill>
                  <a:srgbClr val="000000"/>
                </a:solidFill>
                <a:ea typeface="宋体" pitchFamily="2" charset="-122"/>
              </a:rPr>
              <a:t>ngừng</a:t>
            </a:r>
            <a:r>
              <a:rPr lang="en-US" sz="3733" dirty="0">
                <a:solidFill>
                  <a:srgbClr val="000000"/>
                </a:solidFill>
                <a:ea typeface="宋体" pitchFamily="2" charset="-122"/>
              </a:rPr>
              <a:t> </a:t>
            </a:r>
            <a:r>
              <a:rPr lang="en-US" sz="3733" dirty="0" err="1">
                <a:solidFill>
                  <a:srgbClr val="000000"/>
                </a:solidFill>
                <a:ea typeface="宋体" pitchFamily="2" charset="-122"/>
              </a:rPr>
              <a:t>trong</a:t>
            </a:r>
            <a:r>
              <a:rPr lang="en-US" sz="3733" dirty="0">
                <a:solidFill>
                  <a:srgbClr val="000000"/>
                </a:solidFill>
                <a:ea typeface="宋体" pitchFamily="2" charset="-122"/>
              </a:rPr>
              <a:t> </a:t>
            </a:r>
            <a:r>
              <a:rPr lang="en-US" sz="3733" dirty="0" err="1">
                <a:solidFill>
                  <a:srgbClr val="000000"/>
                </a:solidFill>
                <a:ea typeface="宋体" pitchFamily="2" charset="-122"/>
              </a:rPr>
              <a:t>một</a:t>
            </a:r>
            <a:r>
              <a:rPr lang="en-US" sz="3733" dirty="0">
                <a:solidFill>
                  <a:srgbClr val="000000"/>
                </a:solidFill>
                <a:ea typeface="宋体" pitchFamily="2" charset="-122"/>
              </a:rPr>
              <a:t> </a:t>
            </a:r>
            <a:r>
              <a:rPr lang="en-US" sz="3733" dirty="0" err="1">
                <a:solidFill>
                  <a:srgbClr val="000000"/>
                </a:solidFill>
                <a:ea typeface="宋体" pitchFamily="2" charset="-122"/>
              </a:rPr>
              <a:t>thời</a:t>
            </a:r>
            <a:r>
              <a:rPr lang="en-US" sz="3733" dirty="0">
                <a:solidFill>
                  <a:srgbClr val="000000"/>
                </a:solidFill>
                <a:ea typeface="宋体" pitchFamily="2" charset="-122"/>
              </a:rPr>
              <a:t> </a:t>
            </a:r>
            <a:r>
              <a:rPr lang="en-US" sz="3733" dirty="0" err="1">
                <a:solidFill>
                  <a:srgbClr val="000000"/>
                </a:solidFill>
                <a:ea typeface="宋体" pitchFamily="2" charset="-122"/>
              </a:rPr>
              <a:t>gian</a:t>
            </a:r>
            <a:r>
              <a:rPr lang="en-US" sz="3733" dirty="0">
                <a:solidFill>
                  <a:srgbClr val="000000"/>
                </a:solidFill>
                <a:ea typeface="宋体" pitchFamily="2" charset="-122"/>
              </a:rPr>
              <a:t> </a:t>
            </a:r>
            <a:r>
              <a:rPr lang="en-US" sz="3733" dirty="0" err="1">
                <a:solidFill>
                  <a:srgbClr val="000000"/>
                </a:solidFill>
                <a:ea typeface="宋体" pitchFamily="2" charset="-122"/>
              </a:rPr>
              <a:t>ngắn</a:t>
            </a:r>
            <a:endParaRPr lang="en-US" sz="3733" dirty="0">
              <a:solidFill>
                <a:srgbClr val="000000"/>
              </a:solidFill>
              <a:ea typeface="宋体" pitchFamily="2" charset="-122"/>
            </a:endParaRPr>
          </a:p>
        </p:txBody>
      </p:sp>
      <p:grpSp>
        <p:nvGrpSpPr>
          <p:cNvPr id="37" name="Group 36">
            <a:extLst>
              <a:ext uri="{FF2B5EF4-FFF2-40B4-BE49-F238E27FC236}">
                <a16:creationId xmlns:a16="http://schemas.microsoft.com/office/drawing/2014/main" xmlns=""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xmlns=""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宋体" pitchFamily="2" charset="-122"/>
                <a:cs typeface="+mn-cs"/>
              </a:endParaRPr>
            </a:p>
          </p:txBody>
        </p:sp>
        <p:sp>
          <p:nvSpPr>
            <p:cNvPr id="39" name="Rectangle 38">
              <a:extLst>
                <a:ext uri="{FF2B5EF4-FFF2-40B4-BE49-F238E27FC236}">
                  <a16:creationId xmlns:a16="http://schemas.microsoft.com/office/drawing/2014/main" xmlns="" id="{14C78437-E2B2-48C4-93BA-E408064BD40A}"/>
                </a:ext>
              </a:extLst>
            </p:cNvPr>
            <p:cNvSpPr/>
            <p:nvPr/>
          </p:nvSpPr>
          <p:spPr>
            <a:xfrm>
              <a:off x="7876270" y="59722"/>
              <a:ext cx="4188368" cy="966231"/>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Giải</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nghĩa</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từ</a:t>
              </a:r>
              <a:endParaRPr kumimoji="0" lang="zh-CN" altLang="en-US"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xmlns=""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xmlns=""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任意多边形 18">
              <a:extLst>
                <a:ext uri="{FF2B5EF4-FFF2-40B4-BE49-F238E27FC236}">
                  <a16:creationId xmlns:a16="http://schemas.microsoft.com/office/drawing/2014/main" xmlns=""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8" name="Group 4">
              <a:extLst>
                <a:ext uri="{FF2B5EF4-FFF2-40B4-BE49-F238E27FC236}">
                  <a16:creationId xmlns:a16="http://schemas.microsoft.com/office/drawing/2014/main" xmlns=""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xmlns=""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6">
                <a:extLst>
                  <a:ext uri="{FF2B5EF4-FFF2-40B4-BE49-F238E27FC236}">
                    <a16:creationId xmlns:a16="http://schemas.microsoft.com/office/drawing/2014/main" xmlns=""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7">
                <a:extLst>
                  <a:ext uri="{FF2B5EF4-FFF2-40B4-BE49-F238E27FC236}">
                    <a16:creationId xmlns:a16="http://schemas.microsoft.com/office/drawing/2014/main" xmlns=""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8">
                <a:extLst>
                  <a:ext uri="{FF2B5EF4-FFF2-40B4-BE49-F238E27FC236}">
                    <a16:creationId xmlns:a16="http://schemas.microsoft.com/office/drawing/2014/main" xmlns=""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9">
                <a:extLst>
                  <a:ext uri="{FF2B5EF4-FFF2-40B4-BE49-F238E27FC236}">
                    <a16:creationId xmlns:a16="http://schemas.microsoft.com/office/drawing/2014/main" xmlns=""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10">
                <a:extLst>
                  <a:ext uri="{FF2B5EF4-FFF2-40B4-BE49-F238E27FC236}">
                    <a16:creationId xmlns:a16="http://schemas.microsoft.com/office/drawing/2014/main" xmlns=""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1">
                <a:extLst>
                  <a:ext uri="{FF2B5EF4-FFF2-40B4-BE49-F238E27FC236}">
                    <a16:creationId xmlns:a16="http://schemas.microsoft.com/office/drawing/2014/main" xmlns=""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
                <a:extLst>
                  <a:ext uri="{FF2B5EF4-FFF2-40B4-BE49-F238E27FC236}">
                    <a16:creationId xmlns:a16="http://schemas.microsoft.com/office/drawing/2014/main" xmlns=""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13">
                <a:extLst>
                  <a:ext uri="{FF2B5EF4-FFF2-40B4-BE49-F238E27FC236}">
                    <a16:creationId xmlns:a16="http://schemas.microsoft.com/office/drawing/2014/main" xmlns=""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Tree>
    <p:extLst>
      <p:ext uri="{BB962C8B-B14F-4D97-AF65-F5344CB8AC3E}">
        <p14:creationId xmlns:p14="http://schemas.microsoft.com/office/powerpoint/2010/main" val="4159592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xmlns=""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xmlns=""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xmlns=""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xmlns=""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xmlns=""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xmlns=""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xmlns=""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xmlns=""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xmlns=""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xmlns=""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xmlns=""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xmlns=""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xmlns=""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xmlns=""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xmlns=""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xmlns=""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xmlns="" id="{BA638512-53C1-42C5-ACAC-578382642D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xmlns=""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xmlns=""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xmlns=""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xmlns=""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xmlns=""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xmlns=""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xmlns=""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xmlns="" id="{C1A9E6D3-E216-49E1-A573-F2C57562BD59}"/>
              </a:ext>
            </a:extLst>
          </p:cNvPr>
          <p:cNvGrpSpPr/>
          <p:nvPr/>
        </p:nvGrpSpPr>
        <p:grpSpPr>
          <a:xfrm>
            <a:off x="1992464" y="2420264"/>
            <a:ext cx="8737580" cy="1262296"/>
            <a:chOff x="1525723" y="4433135"/>
            <a:chExt cx="8180152" cy="1270220"/>
          </a:xfrm>
        </p:grpSpPr>
        <p:sp>
          <p:nvSpPr>
            <p:cNvPr id="11" name="Rectangle: Rounded Corners 43">
              <a:extLst>
                <a:ext uri="{FF2B5EF4-FFF2-40B4-BE49-F238E27FC236}">
                  <a16:creationId xmlns:a16="http://schemas.microsoft.com/office/drawing/2014/main" xmlns=""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xmlns=""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xmlns=""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xmlns=""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xmlns=""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xmlns=""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xmlns=""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xmlns=""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xmlns=""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xmlns=""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xmlns=""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xmlns=""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0" name="Group 9">
            <a:extLst>
              <a:ext uri="{FF2B5EF4-FFF2-40B4-BE49-F238E27FC236}">
                <a16:creationId xmlns:a16="http://schemas.microsoft.com/office/drawing/2014/main" xmlns=""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xmlns=""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Times New Roman" panose="02020603050405020304" pitchFamily="18" charset="0"/>
                <a:ea typeface="宋体" pitchFamily="2" charset="-122"/>
                <a:cs typeface="Times New Roman" panose="02020603050405020304" pitchFamily="18" charset="0"/>
              </a:endParaRPr>
            </a:p>
          </p:txBody>
        </p:sp>
        <p:sp>
          <p:nvSpPr>
            <p:cNvPr id="12" name="Rectangle 11">
              <a:extLst>
                <a:ext uri="{FF2B5EF4-FFF2-40B4-BE49-F238E27FC236}">
                  <a16:creationId xmlns:a16="http://schemas.microsoft.com/office/drawing/2014/main" xmlns=""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Vì sao Cô-li-a gặp khó khăn với đề văn này?</a:t>
              </a:r>
            </a:p>
          </p:txBody>
        </p:sp>
      </p:grpSp>
      <p:grpSp>
        <p:nvGrpSpPr>
          <p:cNvPr id="16" name="Group 15">
            <a:extLst>
              <a:ext uri="{FF2B5EF4-FFF2-40B4-BE49-F238E27FC236}">
                <a16:creationId xmlns:a16="http://schemas.microsoft.com/office/drawing/2014/main" xmlns=""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xmlns=""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Times New Roman" panose="02020603050405020304" pitchFamily="18" charset="0"/>
                <a:ea typeface="宋体" pitchFamily="2" charset="-122"/>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xmlns=""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viết</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văn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không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tốt</a:t>
              </a:r>
              <a:endPar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không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nhớ</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những</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việc</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mình</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làm</a:t>
              </a:r>
              <a:endPar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Vì</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bạn</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ấy</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ít</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khi</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giúp</a:t>
              </a:r>
              <a:r>
                <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33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mẹ</a:t>
              </a:r>
              <a:endParaRPr lang="en-US" sz="33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19" name="Freeform: Shape 18">
            <a:extLst>
              <a:ext uri="{FF2B5EF4-FFF2-40B4-BE49-F238E27FC236}">
                <a16:creationId xmlns:a16="http://schemas.microsoft.com/office/drawing/2014/main" xmlns=""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xmlns=""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xmlns=""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xmlns=""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xmlns=""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xmlns=""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xmlns=""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xmlns=""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xmlns=""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xmlns=""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xmlns=""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xmlns=""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xmlns=""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xmlns=""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xmlns=""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xmlns=""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xmlns=""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xmlns=""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xmlns=""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xmlns=""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xmlns=""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xmlns=""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xmlns=""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xmlns=""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xmlns=""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xmlns=""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xmlns=""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xmlns=""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xmlns=""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xmlns=""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xmlns=""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xmlns=""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xmlns=""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xmlns=""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xmlns=""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xmlns=""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xmlns=""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xmlns=""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xmlns=""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xmln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xmlns=""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xmlns=""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xmlns=""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xmlns="" id="{684B3C8E-87C8-49CE-95A4-88478C758B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xmlns=""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xmlns=""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xmlns=""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xmlns=""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xmlns=""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xmlns=""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xmlns=""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xmlns="" id="{E2E5D366-B70E-4A96-86C3-2B6F5B0F47A4}"/>
              </a:ext>
            </a:extLst>
          </p:cNvPr>
          <p:cNvGrpSpPr/>
          <p:nvPr/>
        </p:nvGrpSpPr>
        <p:grpSpPr>
          <a:xfrm>
            <a:off x="1411009" y="2409213"/>
            <a:ext cx="8193487" cy="983256"/>
            <a:chOff x="1896281" y="755776"/>
            <a:chExt cx="6749697" cy="884624"/>
          </a:xfrm>
        </p:grpSpPr>
        <p:sp>
          <p:nvSpPr>
            <p:cNvPr id="21" name="Rectangle: Rounded Corners 43">
              <a:extLst>
                <a:ext uri="{FF2B5EF4-FFF2-40B4-BE49-F238E27FC236}">
                  <a16:creationId xmlns:a16="http://schemas.microsoft.com/office/drawing/2014/main" xmlns=""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Times New Roman" panose="02020603050405020304" pitchFamily="18" charset="0"/>
                  <a:ea typeface="Arial-Rounded" panose="020B0500000000000000" pitchFamily="34" charset="0"/>
                  <a:cs typeface="Times New Roman" panose="02020603050405020304" pitchFamily="18" charset="0"/>
                </a:rPr>
                <a:t>Nội dung chính của bài học là gì?</a:t>
              </a:r>
            </a:p>
          </p:txBody>
        </p:sp>
      </p:grpSp>
      <p:sp>
        <p:nvSpPr>
          <p:cNvPr id="23" name="TextBox 22">
            <a:extLst>
              <a:ext uri="{FF2B5EF4-FFF2-40B4-BE49-F238E27FC236}">
                <a16:creationId xmlns:a16="http://schemas.microsoft.com/office/drawing/2014/main" xmlns="" id="{9F3A8580-529D-43A4-BCED-7BD53273CAED}"/>
              </a:ext>
            </a:extLst>
          </p:cNvPr>
          <p:cNvSpPr txBox="1"/>
          <p:nvPr/>
        </p:nvSpPr>
        <p:spPr>
          <a:xfrm>
            <a:off x="609600" y="3727628"/>
            <a:ext cx="10024061"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-li-a. Sau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-li-a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mới</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nhận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rằng</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mẹ</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hơn</a:t>
            </a:r>
            <a:r>
              <a:rPr lang="en-US"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4267"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xmlns=""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xmlns=""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xmlns=""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xmlns=""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xmlns=""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xmlns=""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xmlns=""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xmlns=""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xmlns=""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xmlns=""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xmlns=""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xmlns=""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xmlns=""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xmlns=""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xmlns=""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xmlns=""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xmlns=""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pic>
        <p:nvPicPr>
          <p:cNvPr id="15" name="Picture 14" descr="Logo&#10;&#10;Description automatically generated">
            <a:extLst>
              <a:ext uri="{FF2B5EF4-FFF2-40B4-BE49-F238E27FC236}">
                <a16:creationId xmlns:a16="http://schemas.microsoft.com/office/drawing/2014/main" xmlns=""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xmlns=""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xmlns=""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F6680BD7-C46D-4AC2-A1AB-5A7D2291D916}"/>
              </a:ext>
            </a:extLst>
          </p:cNvPr>
          <p:cNvGrpSpPr/>
          <p:nvPr/>
        </p:nvGrpSpPr>
        <p:grpSpPr>
          <a:xfrm>
            <a:off x="328220" y="1498652"/>
            <a:ext cx="11483027" cy="5359349"/>
            <a:chOff x="217756" y="65357"/>
            <a:chExt cx="11838777" cy="6473286"/>
          </a:xfrm>
        </p:grpSpPr>
        <p:sp>
          <p:nvSpPr>
            <p:cNvPr id="4" name="Rectangle: Rounded Corners 3">
              <a:extLst>
                <a:ext uri="{FF2B5EF4-FFF2-40B4-BE49-F238E27FC236}">
                  <a16:creationId xmlns:a16="http://schemas.microsoft.com/office/drawing/2014/main" xmlns="" id="{9484BB6C-B004-43AE-AF14-4E13D7565E83}"/>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chemeClr val="accent6">
                  <a:lumMod val="75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5" name="Rectangle: Rounded Corners 4">
              <a:extLst>
                <a:ext uri="{FF2B5EF4-FFF2-40B4-BE49-F238E27FC236}">
                  <a16:creationId xmlns:a16="http://schemas.microsoft.com/office/drawing/2014/main" xmlns="" id="{DEE3A824-D442-497B-939A-8BAF885BB37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noFill/>
            <a:ln w="57150">
              <a:solidFill>
                <a:schemeClr val="accent6">
                  <a:lumMod val="60000"/>
                  <a:lumOff val="40000"/>
                </a:schemeClr>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6" name="Oval 5">
              <a:extLst>
                <a:ext uri="{FF2B5EF4-FFF2-40B4-BE49-F238E27FC236}">
                  <a16:creationId xmlns:a16="http://schemas.microsoft.com/office/drawing/2014/main" xmlns="" id="{19EEBA69-3E5C-47F0-9A19-85184796E3F0}"/>
                </a:ext>
              </a:extLst>
            </p:cNvPr>
            <p:cNvSpPr/>
            <p:nvPr/>
          </p:nvSpPr>
          <p:spPr>
            <a:xfrm>
              <a:off x="11284753" y="6074315"/>
              <a:ext cx="309553" cy="30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7" name="Oval 6">
              <a:extLst>
                <a:ext uri="{FF2B5EF4-FFF2-40B4-BE49-F238E27FC236}">
                  <a16:creationId xmlns:a16="http://schemas.microsoft.com/office/drawing/2014/main" xmlns="" id="{4F2B74D1-6B9A-42CD-859E-86283466A9D5}"/>
                </a:ext>
              </a:extLst>
            </p:cNvPr>
            <p:cNvSpPr/>
            <p:nvPr/>
          </p:nvSpPr>
          <p:spPr>
            <a:xfrm>
              <a:off x="11609756" y="127646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8" name="Oval 7">
              <a:extLst>
                <a:ext uri="{FF2B5EF4-FFF2-40B4-BE49-F238E27FC236}">
                  <a16:creationId xmlns:a16="http://schemas.microsoft.com/office/drawing/2014/main" xmlns="" id="{3696A475-221B-4B4D-BD1D-CFF280B101A2}"/>
                </a:ext>
              </a:extLst>
            </p:cNvPr>
            <p:cNvSpPr/>
            <p:nvPr/>
          </p:nvSpPr>
          <p:spPr>
            <a:xfrm>
              <a:off x="217756" y="966907"/>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9" name="Oval 8">
              <a:extLst>
                <a:ext uri="{FF2B5EF4-FFF2-40B4-BE49-F238E27FC236}">
                  <a16:creationId xmlns:a16="http://schemas.microsoft.com/office/drawing/2014/main" xmlns="" id="{4BBDDC96-397A-4180-BFF8-515B8C3FE94B}"/>
                </a:ext>
              </a:extLst>
            </p:cNvPr>
            <p:cNvSpPr/>
            <p:nvPr/>
          </p:nvSpPr>
          <p:spPr>
            <a:xfrm>
              <a:off x="802603" y="6074314"/>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0" name="Oval 9">
              <a:extLst>
                <a:ext uri="{FF2B5EF4-FFF2-40B4-BE49-F238E27FC236}">
                  <a16:creationId xmlns:a16="http://schemas.microsoft.com/office/drawing/2014/main" xmlns="" id="{5FDF89EC-12E1-42BF-9FA4-5188BF4EE441}"/>
                </a:ext>
              </a:extLst>
            </p:cNvPr>
            <p:cNvSpPr/>
            <p:nvPr/>
          </p:nvSpPr>
          <p:spPr>
            <a:xfrm>
              <a:off x="4184438" y="65357"/>
              <a:ext cx="309553" cy="3095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1" name="Oval 10">
              <a:extLst>
                <a:ext uri="{FF2B5EF4-FFF2-40B4-BE49-F238E27FC236}">
                  <a16:creationId xmlns:a16="http://schemas.microsoft.com/office/drawing/2014/main" xmlns="" id="{C59A9B8F-837B-4B5D-8D9F-0A731BE7F78C}"/>
                </a:ext>
              </a:extLst>
            </p:cNvPr>
            <p:cNvSpPr/>
            <p:nvPr/>
          </p:nvSpPr>
          <p:spPr>
            <a:xfrm>
              <a:off x="7980920" y="622909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2" name="Oval 11">
              <a:extLst>
                <a:ext uri="{FF2B5EF4-FFF2-40B4-BE49-F238E27FC236}">
                  <a16:creationId xmlns:a16="http://schemas.microsoft.com/office/drawing/2014/main" xmlns="" id="{968ECB00-161D-4A6D-8725-D13CA7A493C3}"/>
                </a:ext>
              </a:extLst>
            </p:cNvPr>
            <p:cNvSpPr/>
            <p:nvPr/>
          </p:nvSpPr>
          <p:spPr>
            <a:xfrm>
              <a:off x="267677" y="860323"/>
              <a:ext cx="204457" cy="20445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grpSp>
      <p:pic>
        <p:nvPicPr>
          <p:cNvPr id="14" name="图片 2">
            <a:extLst>
              <a:ext uri="{FF2B5EF4-FFF2-40B4-BE49-F238E27FC236}">
                <a16:creationId xmlns:a16="http://schemas.microsoft.com/office/drawing/2014/main" xmlns="" id="{37D6D3E3-75BA-4A54-9434-96FB2881D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905" y="3750833"/>
            <a:ext cx="4632508" cy="1134243"/>
          </a:xfrm>
          <a:prstGeom prst="rect">
            <a:avLst/>
          </a:prstGeom>
        </p:spPr>
      </p:pic>
      <p:pic>
        <p:nvPicPr>
          <p:cNvPr id="15" name="Picture 14" descr="A close-up of a toy&#10;&#10;Description automatically generated with medium confidence">
            <a:extLst>
              <a:ext uri="{FF2B5EF4-FFF2-40B4-BE49-F238E27FC236}">
                <a16:creationId xmlns:a16="http://schemas.microsoft.com/office/drawing/2014/main" xmlns="" id="{8AF0A0FA-81EF-4516-B7FE-AAA1FE0AE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9219" y="1633063"/>
            <a:ext cx="1887887" cy="2179053"/>
          </a:xfrm>
          <a:prstGeom prst="rect">
            <a:avLst/>
          </a:prstGeom>
        </p:spPr>
      </p:pic>
      <p:sp>
        <p:nvSpPr>
          <p:cNvPr id="16" name="TextBox 28">
            <a:extLst>
              <a:ext uri="{FF2B5EF4-FFF2-40B4-BE49-F238E27FC236}">
                <a16:creationId xmlns:a16="http://schemas.microsoft.com/office/drawing/2014/main" xmlns="" id="{59CD885A-7A0B-4C73-A56A-884A01B63913}"/>
              </a:ext>
            </a:extLst>
          </p:cNvPr>
          <p:cNvSpPr txBox="1"/>
          <p:nvPr/>
        </p:nvSpPr>
        <p:spPr>
          <a:xfrm>
            <a:off x="4974962" y="5591865"/>
            <a:ext cx="3605917" cy="1015010"/>
          </a:xfrm>
          <a:prstGeom prst="cloud">
            <a:avLst/>
          </a:prstGeom>
          <a:solidFill>
            <a:srgbClr val="EC9DAE"/>
          </a:solidFill>
        </p:spPr>
        <p:txBody>
          <a:bodyPr wrap="square" rtlCol="0">
            <a:spAutoFit/>
          </a:bodyPr>
          <a:lstStyle/>
          <a:p>
            <a:pPr algn="ctr" defTabSz="1219170">
              <a:defRPr/>
            </a:pPr>
            <a:r>
              <a:rPr lang="en-US" altLang="zh-CN" sz="3733" b="1">
                <a:solidFill>
                  <a:prstClr val="black"/>
                </a:solidFill>
                <a:latin typeface="Arial" pitchFamily="34" charset="0"/>
                <a:ea typeface="inpin heiti" charset="-122"/>
                <a:cs typeface="Times New Roman" panose="02020603050405020304" pitchFamily="18" charset="0"/>
              </a:rPr>
              <a:t>MẮT DÕI</a:t>
            </a:r>
            <a:endParaRPr lang="zh-CN" altLang="en-US" sz="3733" b="1" dirty="0">
              <a:solidFill>
                <a:prstClr val="black"/>
              </a:solidFill>
              <a:latin typeface="Arial" pitchFamily="34" charset="0"/>
              <a:ea typeface="inpin heiti" charset="-122"/>
              <a:cs typeface="Times New Roman" panose="02020603050405020304" pitchFamily="18" charset="0"/>
            </a:endParaRPr>
          </a:p>
        </p:txBody>
      </p:sp>
      <p:sp>
        <p:nvSpPr>
          <p:cNvPr id="17" name="TextBox 28">
            <a:extLst>
              <a:ext uri="{FF2B5EF4-FFF2-40B4-BE49-F238E27FC236}">
                <a16:creationId xmlns:a16="http://schemas.microsoft.com/office/drawing/2014/main" xmlns="" id="{46F4D912-E7BE-429B-A458-15C5DDEC39EC}"/>
              </a:ext>
            </a:extLst>
          </p:cNvPr>
          <p:cNvSpPr txBox="1"/>
          <p:nvPr/>
        </p:nvSpPr>
        <p:spPr>
          <a:xfrm>
            <a:off x="8648389" y="2326092"/>
            <a:ext cx="2566676" cy="1889466"/>
          </a:xfrm>
          <a:prstGeom prst="cloud">
            <a:avLst/>
          </a:prstGeom>
          <a:solidFill>
            <a:srgbClr val="FFC000">
              <a:lumMod val="60000"/>
              <a:lumOff val="40000"/>
            </a:srgbClr>
          </a:solidFill>
        </p:spPr>
        <p:txBody>
          <a:bodyPr wrap="square" rtlCol="0">
            <a:spAutoFit/>
          </a:bodyPr>
          <a:lstStyle/>
          <a:p>
            <a:pPr algn="ctr" defTabSz="1219170">
              <a:defRPr/>
            </a:pPr>
            <a:r>
              <a:rPr lang="en-US" altLang="zh-CN" sz="3733" b="1" kern="0" dirty="0">
                <a:solidFill>
                  <a:prstClr val="black"/>
                </a:solidFill>
                <a:latin typeface="Arial" pitchFamily="34" charset="0"/>
                <a:ea typeface="inpin heiti" charset="-122"/>
                <a:cs typeface="Times New Roman" panose="02020603050405020304" pitchFamily="18" charset="0"/>
              </a:rPr>
              <a:t>TAI NGHE</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sp>
        <p:nvSpPr>
          <p:cNvPr id="18" name="TextBox 28">
            <a:extLst>
              <a:ext uri="{FF2B5EF4-FFF2-40B4-BE49-F238E27FC236}">
                <a16:creationId xmlns:a16="http://schemas.microsoft.com/office/drawing/2014/main" xmlns="" id="{A0614027-A7C1-4C9B-8EC1-E0D4E8E54CC0}"/>
              </a:ext>
            </a:extLst>
          </p:cNvPr>
          <p:cNvSpPr txBox="1"/>
          <p:nvPr/>
        </p:nvSpPr>
        <p:spPr>
          <a:xfrm>
            <a:off x="967218" y="2629487"/>
            <a:ext cx="2337828" cy="1889466"/>
          </a:xfrm>
          <a:prstGeom prst="cloud">
            <a:avLst/>
          </a:prstGeom>
          <a:solidFill>
            <a:srgbClr val="ED7D31">
              <a:lumMod val="60000"/>
              <a:lumOff val="40000"/>
            </a:srgbClr>
          </a:solidFill>
        </p:spPr>
        <p:txBody>
          <a:bodyPr wrap="square" rtlCol="0">
            <a:spAutoFit/>
          </a:bodyPr>
          <a:lstStyle/>
          <a:p>
            <a:pPr algn="ctr" defTabSz="1219170">
              <a:defRPr/>
            </a:pPr>
            <a:r>
              <a:rPr lang="en-US" altLang="zh-CN" sz="3733" b="1" kern="0">
                <a:solidFill>
                  <a:prstClr val="black"/>
                </a:solidFill>
                <a:latin typeface="Arial" pitchFamily="34" charset="0"/>
                <a:ea typeface="inpin heiti" charset="-122"/>
                <a:cs typeface="Times New Roman" panose="02020603050405020304" pitchFamily="18" charset="0"/>
              </a:rPr>
              <a:t>TAY DÒ</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pic>
        <p:nvPicPr>
          <p:cNvPr id="19" name="Picture 4" descr="Check out Arrow icon created by 4B Icons | Graphic design posters, Mini  drawings, Desktop wallpaper art">
            <a:extLst>
              <a:ext uri="{FF2B5EF4-FFF2-40B4-BE49-F238E27FC236}">
                <a16:creationId xmlns:a16="http://schemas.microsoft.com/office/drawing/2014/main" xmlns="" id="{8350AF41-40A8-4BD3-AABE-BB3C16491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9808" flipV="1">
            <a:off x="6232089" y="4905933"/>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xmlns="" id="{66746343-230D-4A3B-B1F3-0D6E766FE4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26325" flipV="1">
            <a:off x="7411161" y="2886079"/>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xmlns="" id="{41FD05E3-13C8-48B9-9E6F-78CC4E78A8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73675" flipH="1" flipV="1">
            <a:off x="3811451" y="2860330"/>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 descr="图片包含 浅色, 天空&#10;&#10;描述已自动生成">
            <a:extLst>
              <a:ext uri="{FF2B5EF4-FFF2-40B4-BE49-F238E27FC236}">
                <a16:creationId xmlns:a16="http://schemas.microsoft.com/office/drawing/2014/main" xmlns="" id="{37A1A4CE-12B4-4645-87A1-D594B1CBCF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0044" t="-1676" r="-236" b="75904"/>
          <a:stretch/>
        </p:blipFill>
        <p:spPr>
          <a:xfrm>
            <a:off x="912553" y="4710820"/>
            <a:ext cx="8300665" cy="1714353"/>
          </a:xfrm>
          <a:prstGeom prst="rect">
            <a:avLst/>
          </a:prstGeom>
        </p:spPr>
      </p:pic>
      <p:sp>
        <p:nvSpPr>
          <p:cNvPr id="25" name="Rectangle: Rounded Corners 24">
            <a:extLst>
              <a:ext uri="{FF2B5EF4-FFF2-40B4-BE49-F238E27FC236}">
                <a16:creationId xmlns:a16="http://schemas.microsoft.com/office/drawing/2014/main" xmlns="" id="{A94D9ED1-4CE3-430D-8E36-EBD1A43D547F}"/>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13" name="Rectangle 12">
            <a:extLst>
              <a:ext uri="{FF2B5EF4-FFF2-40B4-BE49-F238E27FC236}">
                <a16:creationId xmlns:a16="http://schemas.microsoft.com/office/drawing/2014/main" xmlns="" id="{B1FDDA57-036A-4E17-BC1A-114CD89F6E78}"/>
              </a:ext>
            </a:extLst>
          </p:cNvPr>
          <p:cNvSpPr/>
          <p:nvPr/>
        </p:nvSpPr>
        <p:spPr>
          <a:xfrm>
            <a:off x="2155693" y="494004"/>
            <a:ext cx="3914040" cy="748988"/>
          </a:xfrm>
          <a:prstGeom prst="rect">
            <a:avLst/>
          </a:prstGeom>
        </p:spPr>
        <p:txBody>
          <a:bodyPr wrap="square">
            <a:spAutoFit/>
          </a:bodyPr>
          <a:lstStyle/>
          <a:p>
            <a:pPr defTabSz="1219170">
              <a:defRPr/>
            </a:pPr>
            <a:r>
              <a:rPr lang="en-US" altLang="zh-CN" sz="4267" b="1" kern="0" dirty="0" err="1">
                <a:solidFill>
                  <a:srgbClr val="0070C0"/>
                </a:solidFill>
                <a:latin typeface="Arial" pitchFamily="34" charset="0"/>
                <a:ea typeface="inpin heiti" charset="-122"/>
                <a:cs typeface="Times New Roman" panose="02020603050405020304" pitchFamily="18" charset="0"/>
              </a:rPr>
              <a:t>Đọc</a:t>
            </a:r>
            <a:r>
              <a:rPr lang="en-US" altLang="zh-CN" sz="4267" b="1" kern="0" dirty="0">
                <a:solidFill>
                  <a:srgbClr val="0070C0"/>
                </a:solidFill>
                <a:latin typeface="Arial" pitchFamily="34" charset="0"/>
                <a:ea typeface="inpin heiti" charset="-122"/>
                <a:cs typeface="Times New Roman" panose="02020603050405020304" pitchFamily="18" charset="0"/>
              </a:rPr>
              <a:t> </a:t>
            </a:r>
            <a:r>
              <a:rPr lang="en-US" altLang="zh-CN" sz="4267" b="1" kern="0" dirty="0" err="1">
                <a:solidFill>
                  <a:srgbClr val="0070C0"/>
                </a:solidFill>
                <a:latin typeface="Arial" pitchFamily="34" charset="0"/>
                <a:ea typeface="inpin heiti" charset="-122"/>
                <a:cs typeface="Times New Roman" panose="02020603050405020304" pitchFamily="18" charset="0"/>
              </a:rPr>
              <a:t>mẫu</a:t>
            </a:r>
            <a:endParaRPr lang="zh-CN" altLang="en-US" sz="4267" b="1" kern="0" dirty="0">
              <a:solidFill>
                <a:srgbClr val="0070C0"/>
              </a:solidFill>
              <a:latin typeface="Arial" pitchFamily="34" charset="0"/>
              <a:ea typeface="inpin heiti" charset="-122"/>
              <a:cs typeface="Times New Roman" panose="02020603050405020304" pitchFamily="18" charset="0"/>
            </a:endParaRPr>
          </a:p>
        </p:txBody>
      </p:sp>
      <p:pic>
        <p:nvPicPr>
          <p:cNvPr id="22" name="Picture 21">
            <a:extLst>
              <a:ext uri="{FF2B5EF4-FFF2-40B4-BE49-F238E27FC236}">
                <a16:creationId xmlns:a16="http://schemas.microsoft.com/office/drawing/2014/main" xmlns="" id="{95103BBE-45B7-4493-807B-96B03761287A}"/>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1576781" y="536447"/>
            <a:ext cx="607232" cy="677840"/>
          </a:xfrm>
          <a:prstGeom prst="rect">
            <a:avLst/>
          </a:prstGeom>
        </p:spPr>
      </p:pic>
    </p:spTree>
    <p:extLst>
      <p:ext uri="{BB962C8B-B14F-4D97-AF65-F5344CB8AC3E}">
        <p14:creationId xmlns:p14="http://schemas.microsoft.com/office/powerpoint/2010/main" val="760946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0.7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animEffect transition="in" filter="fade">
                                      <p:cBhvr>
                                        <p:cTn id="33" dur="500"/>
                                        <p:tgtEl>
                                          <p:spTgt spid="16"/>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2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strVal val="#ppt_w*0.70"/>
                                          </p:val>
                                        </p:tav>
                                        <p:tav tm="100000">
                                          <p:val>
                                            <p:strVal val="#ppt_w"/>
                                          </p:val>
                                        </p:tav>
                                      </p:tavLst>
                                    </p:anim>
                                    <p:anim calcmode="lin" valueType="num">
                                      <p:cBhvr>
                                        <p:cTn id="41" dur="500" fill="hold"/>
                                        <p:tgtEl>
                                          <p:spTgt spid="17"/>
                                        </p:tgtEl>
                                        <p:attrNameLst>
                                          <p:attrName>ppt_h</p:attrName>
                                        </p:attrNameLst>
                                      </p:cBhvr>
                                      <p:tavLst>
                                        <p:tav tm="0">
                                          <p:val>
                                            <p:strVal val="#ppt_h"/>
                                          </p:val>
                                        </p:tav>
                                        <p:tav tm="100000">
                                          <p:val>
                                            <p:strVal val="#ppt_h"/>
                                          </p:val>
                                        </p:tav>
                                      </p:tavLst>
                                    </p:anim>
                                    <p:animEffect transition="in" filter="fade">
                                      <p:cBhvr>
                                        <p:cTn id="42" dur="500"/>
                                        <p:tgtEl>
                                          <p:spTgt spid="17"/>
                                        </p:tgtEl>
                                      </p:cBhvr>
                                    </p:animEffect>
                                  </p:childTnLst>
                                </p:cTn>
                              </p:par>
                              <p:par>
                                <p:cTn id="43" presetID="2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4050"/>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strVal val="#ppt_w*0.70"/>
                                          </p:val>
                                        </p:tav>
                                        <p:tav tm="100000">
                                          <p:val>
                                            <p:strVal val="#ppt_w"/>
                                          </p:val>
                                        </p:tav>
                                      </p:tavLst>
                                    </p:anim>
                                    <p:anim calcmode="lin" valueType="num">
                                      <p:cBhvr>
                                        <p:cTn id="50" dur="500" fill="hold"/>
                                        <p:tgtEl>
                                          <p:spTgt spid="18"/>
                                        </p:tgtEl>
                                        <p:attrNameLst>
                                          <p:attrName>ppt_h</p:attrName>
                                        </p:attrNameLst>
                                      </p:cBhvr>
                                      <p:tavLst>
                                        <p:tav tm="0">
                                          <p:val>
                                            <p:strVal val="#ppt_h"/>
                                          </p:val>
                                        </p:tav>
                                        <p:tav tm="100000">
                                          <p:val>
                                            <p:strVal val="#ppt_h"/>
                                          </p:val>
                                        </p:tav>
                                      </p:tavLst>
                                    </p:anim>
                                    <p:animEffect transition="in" filter="fade">
                                      <p:cBhvr>
                                        <p:cTn id="51" dur="500"/>
                                        <p:tgtEl>
                                          <p:spTgt spid="18"/>
                                        </p:tgtEl>
                                      </p:cBhvr>
                                    </p:animEffect>
                                  </p:childTnLst>
                                </p:cTn>
                              </p:par>
                              <p:par>
                                <p:cTn id="52" presetID="22" presetClass="entr" presetSubtype="2"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xmlns=""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xmlns=""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xmlns=""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xmlns=""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xmlns=""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xmlns=""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xmlns=""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xmlns=""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xmlns=""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xmlns=""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xmlns=""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xmlns=""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xmlns=""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xmlns=""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xmlns="" id="{9D156DFC-69E6-46F4-B51E-7C1DB6509EF3}"/>
              </a:ext>
            </a:extLst>
          </p:cNvPr>
          <p:cNvSpPr txBox="1"/>
          <p:nvPr/>
        </p:nvSpPr>
        <p:spPr>
          <a:xfrm>
            <a:off x="4719354" y="1161927"/>
            <a:ext cx="269523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xmlns=""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xmlns=""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xmlns=""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xmlns=""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xmlns=""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2143</Words>
  <Application>Microsoft Office PowerPoint</Application>
  <PresentationFormat>Widescreen</PresentationFormat>
  <Paragraphs>171</Paragraphs>
  <Slides>35</Slides>
  <Notes>12</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35</vt:i4>
      </vt:variant>
    </vt:vector>
  </HeadingPairs>
  <TitlesOfParts>
    <vt:vector size="56" baseType="lpstr">
      <vt:lpstr>Microsoft YaHei</vt:lpstr>
      <vt:lpstr>Microsoft YaHei</vt:lpstr>
      <vt:lpstr>宋体</vt:lpstr>
      <vt:lpstr>微软雅黑 Light</vt:lpstr>
      <vt:lpstr>Arial</vt:lpstr>
      <vt:lpstr>Arial-Rounded</vt:lpstr>
      <vt:lpstr>Calibri</vt:lpstr>
      <vt:lpstr>Calibri Light</vt:lpstr>
      <vt:lpstr>等线</vt:lpstr>
      <vt:lpstr>等线 Light</vt:lpstr>
      <vt:lpstr>inpin heiti</vt:lpstr>
      <vt:lpstr>Times New Roman</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 10</cp:lastModifiedBy>
  <cp:revision>24</cp:revision>
  <dcterms:created xsi:type="dcterms:W3CDTF">2022-06-25T06:18:34Z</dcterms:created>
  <dcterms:modified xsi:type="dcterms:W3CDTF">2023-10-16T05:53:59Z</dcterms:modified>
</cp:coreProperties>
</file>