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5.wav" ContentType="audio/x-wav"/>
  <Override PartName="/ppt/media/audio6.wav" ContentType="audio/x-wav"/>
  <Override PartName="/ppt/media/audio7.wav" ContentType="audio/x-wav"/>
  <Override PartName="/ppt/media/audio8.wav" ContentType="audio/x-wav"/>
  <Override PartName="/ppt/media/audio9.wav" ContentType="audio/x-wav"/>
  <Override PartName="/ppt/media/audio10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7"/>
  </p:notesMasterIdLst>
  <p:sldIdLst>
    <p:sldId id="292" r:id="rId2"/>
    <p:sldId id="294" r:id="rId3"/>
    <p:sldId id="352" r:id="rId4"/>
    <p:sldId id="258" r:id="rId5"/>
    <p:sldId id="260" r:id="rId6"/>
    <p:sldId id="327" r:id="rId7"/>
    <p:sldId id="324" r:id="rId8"/>
    <p:sldId id="286" r:id="rId9"/>
    <p:sldId id="287" r:id="rId10"/>
    <p:sldId id="353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266" r:id="rId20"/>
    <p:sldId id="264" r:id="rId21"/>
    <p:sldId id="262" r:id="rId22"/>
    <p:sldId id="272" r:id="rId23"/>
    <p:sldId id="273" r:id="rId24"/>
    <p:sldId id="274" r:id="rId25"/>
    <p:sldId id="275" r:id="rId26"/>
    <p:sldId id="276" r:id="rId27"/>
    <p:sldId id="277" r:id="rId28"/>
    <p:sldId id="280" r:id="rId29"/>
    <p:sldId id="281" r:id="rId30"/>
    <p:sldId id="355" r:id="rId31"/>
    <p:sldId id="288" r:id="rId32"/>
    <p:sldId id="289" r:id="rId33"/>
    <p:sldId id="290" r:id="rId34"/>
    <p:sldId id="333" r:id="rId35"/>
    <p:sldId id="291" r:id="rId36"/>
  </p:sldIdLst>
  <p:sldSz cx="12192000" cy="6858000"/>
  <p:notesSz cx="6858000" cy="9144000"/>
  <p:custDataLst>
    <p:tags r:id="rId3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66FF33"/>
    <a:srgbClr val="FF99FF"/>
    <a:srgbClr val="FF6699"/>
    <a:srgbClr val="000000"/>
    <a:srgbClr val="CCFF66"/>
    <a:srgbClr val="66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073" autoAdjust="0"/>
    <p:restoredTop sz="95897" autoAdjust="0"/>
  </p:normalViewPr>
  <p:slideViewPr>
    <p:cSldViewPr>
      <p:cViewPr varScale="1">
        <p:scale>
          <a:sx n="81" d="100"/>
          <a:sy n="81" d="100"/>
        </p:scale>
        <p:origin x="68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48FB0C0E-F963-4BFE-AB89-11079F0058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482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A5D1699-EB18-4E7C-8160-1924E91E2A9B}" type="slidenum">
              <a:rPr lang="en-US">
                <a:latin typeface="VNI-Times" pitchFamily="2" charset="0"/>
              </a:rPr>
              <a:pPr/>
              <a:t>11</a:t>
            </a:fld>
            <a:endParaRPr lang="en-US">
              <a:latin typeface="VNI-Times" pitchFamily="2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C9AFD4-4CA9-42AF-95ED-2CDB720048E9}" type="slidenum">
              <a:rPr lang="en-US">
                <a:latin typeface="VNI-Times" pitchFamily="2" charset="0"/>
              </a:rPr>
              <a:pPr/>
              <a:t>15</a:t>
            </a:fld>
            <a:endParaRPr lang="en-US">
              <a:latin typeface="VNI-Times" pitchFamily="2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29DA15-C516-4BF6-AD95-DCC2CA27E9F0}" type="slidenum">
              <a:rPr lang="en-US">
                <a:latin typeface="VNI-Times" pitchFamily="2" charset="0"/>
              </a:rPr>
              <a:pPr/>
              <a:t>16</a:t>
            </a:fld>
            <a:endParaRPr lang="en-US">
              <a:latin typeface="VNI-Times" pitchFamily="2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9E4A7BF-13D2-4723-89BC-B848705CE07F}" type="slidenum">
              <a:rPr lang="en-US"/>
              <a:pPr/>
              <a:t>17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248DDEF-65DC-45D5-93D0-B7AB96D925B3}" type="slidenum">
              <a:rPr lang="en-US">
                <a:latin typeface="VNI-Times" pitchFamily="2" charset="0"/>
              </a:rPr>
              <a:pPr/>
              <a:t>18</a:t>
            </a:fld>
            <a:endParaRPr lang="en-US">
              <a:latin typeface="VNI-Times" pitchFamily="2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3AE839-94E4-43B6-A9F2-FB16B5542A2B}" type="datetime1">
              <a:rPr lang="en-US" altLang="en-US" smtClean="0"/>
              <a:pPr>
                <a:defRPr/>
              </a:pPr>
              <a:t>09/04/2022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098F-DDA2-4EA7-8C96-987F03D0475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AutoShape 8">
            <a:hlinkClick r:id="rId2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6400800"/>
            <a:ext cx="609600" cy="4572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BAA32-ECB6-4C48-9E3E-6FEC37E07D0C}" type="datetime1">
              <a:rPr lang="en-US" altLang="en-US" smtClean="0"/>
              <a:pPr>
                <a:defRPr/>
              </a:pPr>
              <a:t>09/04/2022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D49D-4DAF-4810-BAF7-089B30A236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06A404-658A-46A8-A6B4-F87C89FB5C44}" type="datetime1">
              <a:rPr lang="en-US" altLang="en-US" smtClean="0"/>
              <a:pPr>
                <a:defRPr/>
              </a:pPr>
              <a:t>09/04/2022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B27B-5589-4247-A88E-322AB641C9D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AC227-A5AE-486A-98EE-F378FFAD40C0}" type="datetime1">
              <a:rPr lang="en-US" altLang="en-US"/>
              <a:pPr>
                <a:defRPr/>
              </a:pPr>
              <a:t>09/04/2022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E3F62-41EB-450F-B509-52C463CB82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09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5D3F1F-2E0B-48F4-8C30-2082A5A00E32}" type="datetime1">
              <a:rPr lang="en-US" altLang="en-US" smtClean="0"/>
              <a:pPr>
                <a:defRPr/>
              </a:pPr>
              <a:t>09/04/2022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EF9-E02A-4D9D-9883-EBA41162FB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23498E-AE87-4DE6-B538-7E36B752180E}" type="datetime1">
              <a:rPr lang="en-US" altLang="en-US" smtClean="0"/>
              <a:pPr>
                <a:defRPr/>
              </a:pPr>
              <a:t>09/04/2022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564F-A441-4181-A1B4-6CB8D52C23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6CB8C1-94E2-4960-A31D-F2600C0A9D95}" type="datetime1">
              <a:rPr lang="en-US" altLang="en-US" smtClean="0"/>
              <a:pPr>
                <a:defRPr/>
              </a:pPr>
              <a:t>09/04/2022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33A6-599E-4FDF-9F31-AC971260293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C3E32A-DD38-4D04-9E54-05CB79430AE6}" type="datetime1">
              <a:rPr lang="en-US" altLang="en-US" smtClean="0"/>
              <a:pPr>
                <a:defRPr/>
              </a:pPr>
              <a:t>09/04/2022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7949-5501-4F21-9E4E-158A07CAAB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C24D51-37A9-4CE4-B551-51137EDFFEC4}" type="datetime1">
              <a:rPr lang="en-US" altLang="en-US" smtClean="0"/>
              <a:pPr>
                <a:defRPr/>
              </a:pPr>
              <a:t>09/04/2022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9896-7F72-4D55-B2E2-91E8E968E3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8CB795-3AEA-4EAC-970A-A1BCF89BB476}" type="datetime1">
              <a:rPr lang="en-US" altLang="en-US" smtClean="0"/>
              <a:pPr>
                <a:defRPr/>
              </a:pPr>
              <a:t>09/04/2022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866F-6ACA-43B8-8A6F-4D716E30E9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4556F7-54C6-4E03-AB3C-A31B3F943C25}" type="datetime1">
              <a:rPr lang="en-US" altLang="en-US" smtClean="0"/>
              <a:pPr>
                <a:defRPr/>
              </a:pPr>
              <a:t>09/04/2022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2FFA-7244-48C3-9738-5304309203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AF6E68-1D80-4E30-ACAA-AACDF47AA03A}" type="datetime1">
              <a:rPr lang="en-US" altLang="en-US" smtClean="0"/>
              <a:pPr>
                <a:defRPr/>
              </a:pPr>
              <a:t>09/04/2022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8220-C8E9-4077-9D0D-002CAFCD6F5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8A5AF3-D37D-4D9D-8A9B-5506EA44B5D5}" type="datetime1">
              <a:rPr lang="en-US" altLang="en-US" smtClean="0"/>
              <a:pPr>
                <a:defRPr/>
              </a:pPr>
              <a:t>09/04/2022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35F21-820F-4025-8478-B85AFAC33A9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AutoShape 10">
            <a:hlinkClick r:id="rId14" action="ppaction://hlinksldjump" highlightClick="1">
              <a:snd r:embed="rId15" name="bomb.wav"/>
            </a:hlinkClick>
          </p:cNvPr>
          <p:cNvSpPr>
            <a:spLocks noChangeArrowheads="1"/>
          </p:cNvSpPr>
          <p:nvPr userDrawn="1"/>
        </p:nvSpPr>
        <p:spPr bwMode="auto">
          <a:xfrm>
            <a:off x="11176000" y="6324600"/>
            <a:ext cx="10160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1.jpeg"/><Relationship Id="rId7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a\Downloads\ng&#7855;m%20c&#225;%20heo%20&#7903;%20&#7844;n%20&#273;&#7897;%20d&#432;&#417;ng.mp4" TargetMode="Externa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Phim%20va%20Am%20Thanh\Am%20Thanh\nhac%20nen%20nuoc%20ngoia.mp3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21.xml"/><Relationship Id="rId7" Type="http://schemas.openxmlformats.org/officeDocument/2006/relationships/slide" Target="slide2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29.xml"/><Relationship Id="rId5" Type="http://schemas.openxmlformats.org/officeDocument/2006/relationships/slide" Target="slide28.xml"/><Relationship Id="rId10" Type="http://schemas.openxmlformats.org/officeDocument/2006/relationships/slide" Target="slide27.xml"/><Relationship Id="rId4" Type="http://schemas.openxmlformats.org/officeDocument/2006/relationships/slide" Target="slide22.xml"/><Relationship Id="rId9" Type="http://schemas.openxmlformats.org/officeDocument/2006/relationships/slide" Target="slide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audio" Target="Ob-La-Di,%20Ob-La-Da.mp3" TargetMode="Externa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17_re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0960"/>
            <a:ext cx="9144000" cy="6858000"/>
          </a:xfrm>
          <a:prstGeom prst="rect">
            <a:avLst/>
          </a:prstGeom>
          <a:noFill/>
        </p:spPr>
      </p:pic>
      <p:pic>
        <p:nvPicPr>
          <p:cNvPr id="79875" name="Picture 3" descr="Ear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648" y="936957"/>
            <a:ext cx="6192688" cy="5335488"/>
          </a:xfrm>
          <a:prstGeom prst="rect">
            <a:avLst/>
          </a:prstGeom>
          <a:noFill/>
        </p:spPr>
      </p:pic>
      <p:pic>
        <p:nvPicPr>
          <p:cNvPr id="79878" name="Picture 6" descr="Copy (3) of 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542544"/>
            <a:ext cx="495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639616" y="594928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ĐỊA LÍ THẾ GIỚI - LỚP 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37447" y="1532965"/>
            <a:ext cx="600635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en-US" alt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đặc</a:t>
            </a: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điểm</a:t>
            </a: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đại</a:t>
            </a: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dương</a:t>
            </a: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3" name="Group 210"/>
          <p:cNvGraphicFramePr>
            <a:graphicFrameLocks/>
          </p:cNvGraphicFramePr>
          <p:nvPr/>
        </p:nvGraphicFramePr>
        <p:xfrm>
          <a:off x="1510554" y="2095330"/>
          <a:ext cx="9144000" cy="4125318"/>
        </p:xfrm>
        <a:graphic>
          <a:graphicData uri="http://schemas.openxmlformats.org/drawingml/2006/table">
            <a:tbl>
              <a:tblPr/>
              <a:tblGrid>
                <a:gridCol w="1249309">
                  <a:extLst>
                    <a:ext uri="{9D8B030D-6E8A-4147-A177-3AD203B41FA5}">
                      <a16:colId xmlns:a16="http://schemas.microsoft.com/office/drawing/2014/main" val="4122309156"/>
                    </a:ext>
                  </a:extLst>
                </a:gridCol>
                <a:gridCol w="3069883">
                  <a:extLst>
                    <a:ext uri="{9D8B030D-6E8A-4147-A177-3AD203B41FA5}">
                      <a16:colId xmlns:a16="http://schemas.microsoft.com/office/drawing/2014/main" val="1325807550"/>
                    </a:ext>
                  </a:extLst>
                </a:gridCol>
                <a:gridCol w="1636283">
                  <a:extLst>
                    <a:ext uri="{9D8B030D-6E8A-4147-A177-3AD203B41FA5}">
                      <a16:colId xmlns:a16="http://schemas.microsoft.com/office/drawing/2014/main" val="3223877073"/>
                    </a:ext>
                  </a:extLst>
                </a:gridCol>
                <a:gridCol w="1519287">
                  <a:extLst>
                    <a:ext uri="{9D8B030D-6E8A-4147-A177-3AD203B41FA5}">
                      <a16:colId xmlns:a16="http://schemas.microsoft.com/office/drawing/2014/main" val="864568599"/>
                    </a:ext>
                  </a:extLst>
                </a:gridCol>
                <a:gridCol w="1669238">
                  <a:extLst>
                    <a:ext uri="{9D8B030D-6E8A-4147-A177-3AD203B41FA5}">
                      <a16:colId xmlns:a16="http://schemas.microsoft.com/office/drawing/2014/main" val="511139549"/>
                    </a:ext>
                  </a:extLst>
                </a:gridCol>
              </a:tblGrid>
              <a:tr h="12942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Đại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dương</a:t>
                      </a:r>
                      <a:endParaRPr kumimoji="0" lang="en-US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Diện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tích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triệu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km</a:t>
                      </a:r>
                      <a:r>
                        <a:rPr kumimoji="0" lang="en-US" alt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Độ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sâu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TB 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Độ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sâu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lớn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nhất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715923"/>
                  </a:ext>
                </a:extLst>
              </a:tr>
              <a:tr h="28310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Thái Bình Dương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Đại Tây Dương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Ấn Độ Dương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Bắc Băng Dương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93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4279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3530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3963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1134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11034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9227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7455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5449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9017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7564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172201" y="1828801"/>
            <a:ext cx="103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FFFF00"/>
                </a:solidFill>
                <a:latin typeface="Arial" charset="0"/>
              </a:rPr>
              <a:t>San hô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00200" y="0"/>
            <a:ext cx="9043988" cy="6821488"/>
            <a:chOff x="0" y="24"/>
            <a:chExt cx="5760" cy="429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24"/>
              <a:ext cx="2784" cy="2160"/>
              <a:chOff x="0" y="67"/>
              <a:chExt cx="5760" cy="6270"/>
            </a:xfrm>
          </p:grpSpPr>
          <p:pic>
            <p:nvPicPr>
              <p:cNvPr id="17419" name="Picture 5" descr="TBD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67"/>
                <a:ext cx="5760" cy="6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20" name="Oval 6"/>
              <p:cNvSpPr>
                <a:spLocks noChangeArrowheads="1"/>
              </p:cNvSpPr>
              <p:nvPr/>
            </p:nvSpPr>
            <p:spPr bwMode="auto">
              <a:xfrm>
                <a:off x="1296" y="3696"/>
                <a:ext cx="1536" cy="480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vi-VN" sz="1600" b="1">
                  <a:solidFill>
                    <a:srgbClr val="FF3300"/>
                  </a:solidFill>
                  <a:latin typeface="Arial" charset="0"/>
                </a:endParaRPr>
              </a:p>
            </p:txBody>
          </p:sp>
        </p:grpSp>
        <p:pic>
          <p:nvPicPr>
            <p:cNvPr id="17415" name="Picture 8" descr="nam TB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209"/>
              <a:ext cx="2818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2832" y="24"/>
              <a:ext cx="2928" cy="2160"/>
              <a:chOff x="2832" y="24"/>
              <a:chExt cx="2928" cy="2160"/>
            </a:xfrm>
          </p:grpSpPr>
          <p:pic>
            <p:nvPicPr>
              <p:cNvPr id="17417" name="Picture 18" descr="san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832" y="24"/>
                <a:ext cx="2928" cy="2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18" name="Text Box 19"/>
              <p:cNvSpPr txBox="1">
                <a:spLocks noChangeArrowheads="1"/>
              </p:cNvSpPr>
              <p:nvPr/>
            </p:nvSpPr>
            <p:spPr bwMode="auto">
              <a:xfrm>
                <a:off x="5147" y="1942"/>
                <a:ext cx="60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b="1">
                    <a:solidFill>
                      <a:srgbClr val="FFFF00"/>
                    </a:solidFill>
                    <a:latin typeface="Arial" charset="0"/>
                  </a:rPr>
                  <a:t>San hô</a:t>
                </a:r>
              </a:p>
            </p:txBody>
          </p:sp>
        </p:grpSp>
      </p:grpSp>
      <p:pic>
        <p:nvPicPr>
          <p:cNvPr id="17412" name="Picture 34" descr="muidie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26164" y="3468688"/>
            <a:ext cx="45180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40"/>
          <p:cNvSpPr>
            <a:spLocks noChangeArrowheads="1"/>
          </p:cNvSpPr>
          <p:nvPr/>
        </p:nvSpPr>
        <p:spPr bwMode="auto">
          <a:xfrm>
            <a:off x="4343400" y="2813050"/>
            <a:ext cx="3657600" cy="157003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Thái Bình Dương</a:t>
            </a:r>
          </a:p>
          <a:p>
            <a:pPr eaLnBrk="1" hangingPunct="1"/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Rộng 180 triệu km2, </a:t>
            </a:r>
          </a:p>
          <a:p>
            <a:pPr eaLnBrk="1" hangingPunct="1"/>
            <a:r>
              <a:rPr lang="vi-VN" sz="2400" b="1">
                <a:solidFill>
                  <a:srgbClr val="FF3300"/>
                </a:solidFill>
                <a:latin typeface="Times New Roman" pitchFamily="18" charset="0"/>
              </a:rPr>
              <a:t>Đ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ộ sâu trung bình 4279m, </a:t>
            </a:r>
          </a:p>
          <a:p>
            <a:pPr eaLnBrk="1" hangingPunct="1"/>
            <a:r>
              <a:rPr lang="vi-VN" sz="2400" b="1">
                <a:solidFill>
                  <a:srgbClr val="FF3300"/>
                </a:solidFill>
                <a:latin typeface="Times New Roman" pitchFamily="18" charset="0"/>
              </a:rPr>
              <a:t>Đ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ộ sâu lớn nhất 11034m.</a:t>
            </a:r>
            <a:endParaRPr lang="en-US" sz="2400" b="1" i="1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0"/>
            <a:ext cx="9156700" cy="6858000"/>
            <a:chOff x="-8" y="0"/>
            <a:chExt cx="5768" cy="432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-8" y="0"/>
              <a:ext cx="2784" cy="1488"/>
              <a:chOff x="-17" y="0"/>
              <a:chExt cx="5760" cy="4320"/>
            </a:xfrm>
          </p:grpSpPr>
          <p:pic>
            <p:nvPicPr>
              <p:cNvPr id="19472" name="Picture 5" descr="TB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17" y="0"/>
                <a:ext cx="5760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73" name="Oval 6"/>
              <p:cNvSpPr>
                <a:spLocks noChangeArrowheads="1"/>
              </p:cNvSpPr>
              <p:nvPr/>
            </p:nvSpPr>
            <p:spPr bwMode="auto">
              <a:xfrm>
                <a:off x="1296" y="3696"/>
                <a:ext cx="1536" cy="480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2800" b="1" dirty="0">
                    <a:solidFill>
                      <a:srgbClr val="66FF33"/>
                    </a:solidFill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r>
                  <a:rPr lang="en-US" sz="2800" b="1" dirty="0" err="1">
                    <a:solidFill>
                      <a:srgbClr val="66FF33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800" b="1" dirty="0">
                    <a:solidFill>
                      <a:srgbClr val="66FF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66FF33"/>
                    </a:solidFill>
                    <a:latin typeface="Times New Roman" pitchFamily="18" charset="0"/>
                    <a:cs typeface="Times New Roman" pitchFamily="18" charset="0"/>
                  </a:rPr>
                  <a:t>gócThái</a:t>
                </a:r>
                <a:r>
                  <a:rPr lang="en-US" sz="2800" b="1" dirty="0">
                    <a:solidFill>
                      <a:srgbClr val="66FF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66FF33"/>
                    </a:solidFill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2800" b="1" dirty="0">
                    <a:solidFill>
                      <a:srgbClr val="66FF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66FF33"/>
                    </a:solidFill>
                    <a:latin typeface="Times New Roman" pitchFamily="18" charset="0"/>
                    <a:cs typeface="Times New Roman" pitchFamily="18" charset="0"/>
                  </a:rPr>
                  <a:t>Dương</a:t>
                </a:r>
                <a:endParaRPr lang="en-US" sz="2800" b="1" dirty="0">
                  <a:solidFill>
                    <a:srgbClr val="66FF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0" y="1486"/>
              <a:ext cx="2784" cy="1504"/>
              <a:chOff x="0" y="2728"/>
              <a:chExt cx="2256" cy="1661"/>
            </a:xfrm>
          </p:grpSpPr>
          <p:pic>
            <p:nvPicPr>
              <p:cNvPr id="19470" name="Picture 8" descr="nam TBD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2728"/>
                <a:ext cx="2256" cy="1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71" name="Text Box 9"/>
              <p:cNvSpPr txBox="1">
                <a:spLocks noChangeArrowheads="1"/>
              </p:cNvSpPr>
              <p:nvPr/>
            </p:nvSpPr>
            <p:spPr bwMode="auto">
              <a:xfrm>
                <a:off x="44" y="4068"/>
                <a:ext cx="2089" cy="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Nam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Thái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Dương</a:t>
                </a:r>
                <a:endParaRPr lang="en-US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782" y="1485"/>
              <a:ext cx="2978" cy="1443"/>
              <a:chOff x="2733" y="1356"/>
              <a:chExt cx="3027" cy="1573"/>
            </a:xfrm>
          </p:grpSpPr>
          <p:pic>
            <p:nvPicPr>
              <p:cNvPr id="19468" name="Picture 11" descr="sti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733" y="1356"/>
                <a:ext cx="3027" cy="15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69" name="Text Box 12"/>
              <p:cNvSpPr txBox="1">
                <a:spLocks noChangeArrowheads="1"/>
              </p:cNvSpPr>
              <p:nvPr/>
            </p:nvSpPr>
            <p:spPr bwMode="auto">
              <a:xfrm>
                <a:off x="2832" y="2592"/>
                <a:ext cx="670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0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Cá</a:t>
                </a:r>
                <a:r>
                  <a:rPr lang="en-US" sz="20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đuối</a:t>
                </a:r>
                <a:endParaRPr lang="en-US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9464" name="Picture 13" descr="poisson-aquarium-mer-fishes-monaco-89906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2925"/>
              <a:ext cx="2784" cy="1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2737" y="2925"/>
              <a:ext cx="3023" cy="1395"/>
              <a:chOff x="2737" y="2925"/>
              <a:chExt cx="3023" cy="1395"/>
            </a:xfrm>
          </p:grpSpPr>
          <p:pic>
            <p:nvPicPr>
              <p:cNvPr id="19466" name="Picture 15" descr="Several_shark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737" y="2925"/>
                <a:ext cx="3023" cy="1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67" name="Text Box 16"/>
              <p:cNvSpPr txBox="1">
                <a:spLocks noChangeArrowheads="1"/>
              </p:cNvSpPr>
              <p:nvPr/>
            </p:nvSpPr>
            <p:spPr bwMode="auto">
              <a:xfrm>
                <a:off x="2870" y="3991"/>
                <a:ext cx="66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0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Cá</a:t>
                </a:r>
                <a:r>
                  <a:rPr lang="en-US" sz="20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mập</a:t>
                </a:r>
                <a:endParaRPr lang="en-US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19459" name="Picture 6" descr="AD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53124" y="0"/>
            <a:ext cx="471487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12"/>
          <p:cNvSpPr txBox="1">
            <a:spLocks noChangeArrowheads="1"/>
          </p:cNvSpPr>
          <p:nvPr/>
        </p:nvSpPr>
        <p:spPr bwMode="auto">
          <a:xfrm>
            <a:off x="7010400" y="1828800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.VnTime" pitchFamily="34" charset="0"/>
                <a:cs typeface="Arial" charset="0"/>
              </a:rPr>
              <a:t> 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  <a:cs typeface="Arial" charset="0"/>
              </a:rPr>
              <a:t>Sinh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  <a:cs typeface="Arial" charset="0"/>
              </a:rPr>
              <a:t>vật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  <a:cs typeface="Arial" charset="0"/>
              </a:rPr>
              <a:t>biển</a:t>
            </a:r>
            <a:endParaRPr lang="en-US" sz="2800" b="1" dirty="0">
              <a:solidFill>
                <a:srgbClr val="FFFF00"/>
              </a:solidFill>
              <a:latin typeface=".VnTime" pitchFamily="34" charset="0"/>
              <a:cs typeface="Arial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0" y="1"/>
            <a:ext cx="9144000" cy="6862763"/>
            <a:chOff x="0" y="0"/>
            <a:chExt cx="5760" cy="432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0" y="2205"/>
              <a:ext cx="2880" cy="2115"/>
              <a:chOff x="-98" y="-108"/>
              <a:chExt cx="5858" cy="4460"/>
            </a:xfrm>
          </p:grpSpPr>
          <p:pic>
            <p:nvPicPr>
              <p:cNvPr id="20491" name="Picture 7" descr="Cá he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98" y="-108"/>
                <a:ext cx="5858" cy="4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92" name="Text Box 8"/>
              <p:cNvSpPr txBox="1">
                <a:spLocks noChangeArrowheads="1"/>
              </p:cNvSpPr>
              <p:nvPr/>
            </p:nvSpPr>
            <p:spPr bwMode="auto">
              <a:xfrm>
                <a:off x="391" y="3599"/>
                <a:ext cx="1552" cy="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400" b="1">
                    <a:solidFill>
                      <a:srgbClr val="FF33CC"/>
                    </a:solidFill>
                    <a:latin typeface="Times New Roman" pitchFamily="18" charset="0"/>
                    <a:cs typeface="Times New Roman" pitchFamily="18" charset="0"/>
                  </a:rPr>
                  <a:t>Cá heo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0" y="2205"/>
              <a:ext cx="2880" cy="2118"/>
              <a:chOff x="0" y="2205"/>
              <a:chExt cx="2880" cy="2118"/>
            </a:xfrm>
          </p:grpSpPr>
          <p:pic>
            <p:nvPicPr>
              <p:cNvPr id="20489" name="Picture 10" descr="under-the-ocean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2205"/>
                <a:ext cx="2880" cy="2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90" name="Text Box 11"/>
              <p:cNvSpPr txBox="1">
                <a:spLocks noChangeArrowheads="1"/>
              </p:cNvSpPr>
              <p:nvPr/>
            </p:nvSpPr>
            <p:spPr bwMode="auto">
              <a:xfrm>
                <a:off x="960" y="3993"/>
                <a:ext cx="778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800" b="1">
                    <a:solidFill>
                      <a:srgbClr val="66FF66"/>
                    </a:solidFill>
                    <a:latin typeface="Times New Roman" pitchFamily="18" charset="0"/>
                    <a:cs typeface="Times New Roman" pitchFamily="18" charset="0"/>
                  </a:rPr>
                  <a:t>San hô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0" y="0"/>
              <a:ext cx="2880" cy="2208"/>
              <a:chOff x="0" y="0"/>
              <a:chExt cx="2880" cy="2208"/>
            </a:xfrm>
          </p:grpSpPr>
          <p:pic>
            <p:nvPicPr>
              <p:cNvPr id="20487" name="Picture 13" descr="san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0"/>
                <a:ext cx="2880" cy="2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88" name="Text Box 14"/>
              <p:cNvSpPr txBox="1">
                <a:spLocks noChangeArrowheads="1"/>
              </p:cNvSpPr>
              <p:nvPr/>
            </p:nvSpPr>
            <p:spPr bwMode="auto">
              <a:xfrm>
                <a:off x="100" y="1776"/>
                <a:ext cx="46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800">
                    <a:solidFill>
                      <a:srgbClr val="66FFFF"/>
                    </a:solidFill>
                    <a:latin typeface="Times New Roman" pitchFamily="18" charset="0"/>
                    <a:cs typeface="Times New Roman" pitchFamily="18" charset="0"/>
                  </a:rPr>
                  <a:t>Sứa</a:t>
                </a:r>
              </a:p>
            </p:txBody>
          </p:sp>
        </p:grpSp>
      </p:grpSp>
      <p:pic>
        <p:nvPicPr>
          <p:cNvPr id="20483" name="Picture 18" descr="san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17463"/>
            <a:ext cx="4572000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9">
            <a:extLst>
              <a:ext uri="{FF2B5EF4-FFF2-40B4-BE49-F238E27FC236}">
                <a16:creationId xmlns:a16="http://schemas.microsoft.com/office/drawing/2014/main" id="{E2DCE650-B029-4D28-894A-DF6C81F42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056" y="2798764"/>
            <a:ext cx="1874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San </a:t>
            </a:r>
            <a:r>
              <a:rPr lang="en-US" alt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hô</a:t>
            </a:r>
            <a:endParaRPr lang="en-US" altLang="en-US" sz="40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09738" y="6059488"/>
            <a:ext cx="1987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rgbClr val="FFFF00"/>
                </a:solidFill>
                <a:latin typeface="Arial" charset="0"/>
                <a:cs typeface="Arial" charset="0"/>
              </a:rPr>
              <a:t>Sóng thần</a:t>
            </a:r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07368" y="0"/>
            <a:ext cx="11017224" cy="6858000"/>
            <a:chOff x="0" y="0"/>
            <a:chExt cx="5760" cy="4320"/>
          </a:xfrm>
        </p:grpSpPr>
        <p:pic>
          <p:nvPicPr>
            <p:cNvPr id="21512" name="Picture 4" descr="muidie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880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3" name="Picture 5" descr="song than AD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115"/>
              <a:ext cx="5760" cy="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1524001" y="2819401"/>
            <a:ext cx="2435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Dòng nước ấm</a:t>
            </a:r>
          </a:p>
        </p:txBody>
      </p:sp>
      <p:sp>
        <p:nvSpPr>
          <p:cNvPr id="21509" name="Text Box 11"/>
          <p:cNvSpPr txBox="1">
            <a:spLocks noChangeArrowheads="1"/>
          </p:cNvSpPr>
          <p:nvPr/>
        </p:nvSpPr>
        <p:spPr bwMode="auto">
          <a:xfrm>
            <a:off x="1524000" y="6338888"/>
            <a:ext cx="198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Sóng thần</a:t>
            </a:r>
          </a:p>
        </p:txBody>
      </p:sp>
      <p:pic>
        <p:nvPicPr>
          <p:cNvPr id="21510" name="Picture 4" descr="mua bao o DT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0"/>
            <a:ext cx="5328592" cy="3352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6808789" y="2609851"/>
            <a:ext cx="1595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Bão biển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torm_ba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200400"/>
            <a:ext cx="4495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ANd9GcRgeXcnx5oV_0U1Hj6Y95zLsXIveOkTHg1szP8T2BP0wd041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124200"/>
            <a:ext cx="4572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ANd9GcRh4-BNDtzdGLoZG-sFOGzd_AiVcbewHUk4JPg9Qjyv1n0Vy2cw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0"/>
            <a:ext cx="449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ANd9GcSOYtbah6lgamB79NMS6zffrvD9Wc8tD2DnmJX0XkhPlcnH3Jhph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201" name="Picture 9" descr="ANd9GcQn8mW3VbWMLa2P0gqNuOehWQhfo3aqmGYg2RKolyKt4pj2pcui5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3352" y="0"/>
            <a:ext cx="11665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4202" name="WordArt 10"/>
          <p:cNvSpPr>
            <a:spLocks noChangeArrowheads="1" noChangeShapeType="1" noTextEdit="1"/>
          </p:cNvSpPr>
          <p:nvPr/>
        </p:nvSpPr>
        <p:spPr bwMode="auto">
          <a:xfrm rot="3539590">
            <a:off x="3476625" y="3302000"/>
            <a:ext cx="6553200" cy="793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060000" scaled="1"/>
                </a:gradFill>
                <a:latin typeface="Arial"/>
                <a:cs typeface="Arial"/>
              </a:rPr>
              <a:t>Đại Tây Dương</a:t>
            </a:r>
          </a:p>
        </p:txBody>
      </p:sp>
      <p:sp>
        <p:nvSpPr>
          <p:cNvPr id="15368" name="Rectangle 11"/>
          <p:cNvSpPr>
            <a:spLocks noChangeArrowheads="1"/>
          </p:cNvSpPr>
          <p:nvPr/>
        </p:nvSpPr>
        <p:spPr bwMode="auto">
          <a:xfrm>
            <a:off x="3841750" y="5334000"/>
            <a:ext cx="365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Rộng 93 triệu km</a:t>
            </a:r>
            <a:r>
              <a:rPr lang="en-US" sz="2400" b="1" baseline="3000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vi-VN" sz="2400" b="1">
                <a:solidFill>
                  <a:schemeClr val="bg1"/>
                </a:solidFill>
                <a:latin typeface="Times New Roman" pitchFamily="18" charset="0"/>
              </a:rPr>
              <a:t>Đ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ộ sâu trung bình 3530m,</a:t>
            </a:r>
          </a:p>
          <a:p>
            <a:pPr algn="ctr" eaLnBrk="1" hangingPunct="1"/>
            <a:r>
              <a:rPr lang="vi-VN" sz="2400" b="1">
                <a:solidFill>
                  <a:schemeClr val="bg1"/>
                </a:solidFill>
                <a:latin typeface="Times New Roman" pitchFamily="18" charset="0"/>
              </a:rPr>
              <a:t>Đ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ộ sâu lớn nhất 9227m.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02" grpId="0" animBg="1"/>
      <p:bldP spid="153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ChangeArrowheads="1"/>
          </p:cNvSpPr>
          <p:nvPr/>
        </p:nvSpPr>
        <p:spPr bwMode="auto">
          <a:xfrm>
            <a:off x="1524000" y="0"/>
            <a:ext cx="3505200" cy="14097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     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Rộng 75 triệu km2</a:t>
            </a:r>
          </a:p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Độ sâu trung bình3963 m</a:t>
            </a:r>
          </a:p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Độ sâu lớn nhất 7455m</a:t>
            </a:r>
          </a:p>
        </p:txBody>
      </p:sp>
      <p:sp>
        <p:nvSpPr>
          <p:cNvPr id="2" name="Rectangle 1"/>
          <p:cNvSpPr/>
          <p:nvPr/>
        </p:nvSpPr>
        <p:spPr>
          <a:xfrm>
            <a:off x="5677731" y="236041"/>
            <a:ext cx="42915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Ấn Độ Dương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3" name="ngắm cá heo ở Ấn độ dươ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27448" y="1609726"/>
            <a:ext cx="10585176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Káº¿t quáº£ hÃ¬nh áº£nh cho hinh áº£nh ca voi lÆ°ng g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36" y="0"/>
            <a:ext cx="564646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Káº¿t quáº£ hÃ¬nh áº£nh cho hinh áº£nh ca voi lÆ°ng g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5400"/>
            <a:ext cx="628146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Káº¿t quáº£ hÃ¬nh áº£nh cho hÃ¬nh áº£nh con cÃ¡ nhÃ  tÃ¡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36" y="3987800"/>
            <a:ext cx="5646464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6" descr="Káº¿t quáº£ hÃ¬nh áº£nh cho hÃ¬nh áº£nh con cÃ¡ nhÃ  tÃ¡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65800" y="3987800"/>
            <a:ext cx="631418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9" name="nhac nen nuoc ngoi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867400" y="708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50" name="Picture 6" descr="1arcticRTRS_468x59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39689"/>
            <a:ext cx="9144000" cy="67516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91344" y="0"/>
            <a:ext cx="11809312" cy="6858000"/>
            <a:chOff x="0" y="0"/>
            <a:chExt cx="5760" cy="4320"/>
          </a:xfrm>
        </p:grpSpPr>
        <p:pic>
          <p:nvPicPr>
            <p:cNvPr id="28679" name="Picture 11" descr="Gau bac cuc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2784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0" name="Picture 12" descr="thuyen danhca BBD"/>
            <p:cNvPicPr>
              <a:picLocks noChangeAspect="1" noChangeArrowheads="1"/>
            </p:cNvPicPr>
            <p:nvPr/>
          </p:nvPicPr>
          <p:blipFill>
            <a:blip r:embed="rId7">
              <a:lum bright="-20000"/>
            </a:blip>
            <a:srcRect/>
            <a:stretch>
              <a:fillRect/>
            </a:stretch>
          </p:blipFill>
          <p:spPr bwMode="auto">
            <a:xfrm>
              <a:off x="0" y="2112"/>
              <a:ext cx="2784" cy="220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8681" name="Picture 13" descr="1arcticRTRS_468x59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32" y="2112"/>
              <a:ext cx="2928" cy="2208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</p:spPr>
        </p:pic>
        <p:pic>
          <p:nvPicPr>
            <p:cNvPr id="28682" name="Picture 14" descr="Untitled-1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32" y="0"/>
              <a:ext cx="2928" cy="206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</p:grpSp>
      <p:sp>
        <p:nvSpPr>
          <p:cNvPr id="28677" name="Rectangle 15"/>
          <p:cNvSpPr>
            <a:spLocks noChangeArrowheads="1"/>
          </p:cNvSpPr>
          <p:nvPr/>
        </p:nvSpPr>
        <p:spPr bwMode="auto">
          <a:xfrm>
            <a:off x="4038600" y="2895600"/>
            <a:ext cx="3581400" cy="120015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Rộng 13 triệu km2, </a:t>
            </a:r>
          </a:p>
          <a:p>
            <a:pPr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độ sâu trung bình 1134m, </a:t>
            </a:r>
          </a:p>
          <a:p>
            <a:pPr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độ sâu lớn nhất 5449m.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62160" name="WordArt 16"/>
          <p:cNvSpPr>
            <a:spLocks noChangeArrowheads="1" noChangeShapeType="1" noTextEdit="1"/>
          </p:cNvSpPr>
          <p:nvPr/>
        </p:nvSpPr>
        <p:spPr bwMode="auto">
          <a:xfrm>
            <a:off x="3276600" y="0"/>
            <a:ext cx="6553200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BẮC BĂNG DƯƠNG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23D8C7B7-0228-4508-A1AF-48CC016DC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172201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.VnTime" panose="020B7200000000000000" pitchFamily="34" charset="0"/>
              </a:rPr>
              <a:t>Băng</a:t>
            </a: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trôi</a:t>
            </a:r>
            <a:endParaRPr lang="en-US" altLang="en-US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AFC54F44-9713-4157-84BF-F6BEB07A5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9300" y="1441177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.VnTime" panose="020B7200000000000000" pitchFamily="34" charset="0"/>
              </a:rPr>
              <a:t>Hải</a:t>
            </a:r>
            <a:r>
              <a:rPr lang="en-US" altLang="en-US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.VnTime" panose="020B7200000000000000" pitchFamily="34" charset="0"/>
              </a:rPr>
              <a:t>cẩu</a:t>
            </a:r>
            <a:endParaRPr lang="en-US" altLang="en-US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8469D360-30FD-4299-A1F7-804A66867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502694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.VnTime" panose="020B7200000000000000" pitchFamily="34" charset="0"/>
              </a:rPr>
              <a:t>Gấu</a:t>
            </a: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trắng</a:t>
            </a:r>
            <a:endParaRPr lang="en-US" altLang="en-US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89D1C5C7-A055-449C-B9AE-88147B6C2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6172201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    </a:t>
            </a:r>
            <a:r>
              <a:rPr lang="en-US" altLang="en-US" b="1" dirty="0" err="1">
                <a:solidFill>
                  <a:srgbClr val="FF0000"/>
                </a:solidFill>
                <a:latin typeface=".VnTime" panose="020B7200000000000000" pitchFamily="34" charset="0"/>
              </a:rPr>
              <a:t>Băng</a:t>
            </a: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 tan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2149"/>
                </p:tgtEl>
              </p:cMediaNode>
            </p:audio>
          </p:childTnLst>
        </p:cTn>
      </p:par>
    </p:tnLst>
    <p:bldLst>
      <p:bldP spid="2621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2060848"/>
            <a:ext cx="2643206" cy="9271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GHI NHỚ: 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199456" y="2924944"/>
            <a:ext cx="9793088" cy="3384376"/>
          </a:xfrm>
        </p:spPr>
        <p:txBody>
          <a:bodyPr>
            <a:noAutofit/>
          </a:bodyPr>
          <a:lstStyle/>
          <a:p>
            <a:pPr algn="just" eaLnBrk="1" hangingPunct="1">
              <a:buNone/>
              <a:defRPr/>
            </a:pP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Ấn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Băng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sâu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>
            <a:off x="2133600" y="1295400"/>
            <a:ext cx="7924800" cy="4191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12620"/>
              </a:avLst>
            </a:prstTxWarp>
          </a:bodyPr>
          <a:lstStyle/>
          <a:p>
            <a:pPr algn="ctr"/>
            <a:r>
              <a:rPr lang="en-US" sz="36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  <a:endParaRPr lang="vi-VN" sz="36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6087" name="Picture 7" descr="1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800600"/>
            <a:ext cx="211455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>
                <a:latin typeface="Times New Roman" pitchFamily="18" charset="0"/>
              </a:rPr>
              <a:t>TRÒ CHƠI:</a:t>
            </a:r>
            <a:br>
              <a:rPr lang="en-US" altLang="en-US" sz="4000">
                <a:latin typeface="Times New Roman" pitchFamily="18" charset="0"/>
              </a:rPr>
            </a:br>
            <a:r>
              <a:rPr lang="en-US" altLang="en-US" sz="4000">
                <a:latin typeface="Times New Roman" pitchFamily="18" charset="0"/>
              </a:rPr>
              <a:t>“</a:t>
            </a:r>
            <a:r>
              <a:rPr lang="en-US" altLang="en-US" sz="4000" i="1">
                <a:latin typeface="Times New Roman" pitchFamily="18" charset="0"/>
              </a:rPr>
              <a:t>Khám phá đại dương”</a:t>
            </a:r>
          </a:p>
        </p:txBody>
      </p:sp>
      <p:pic>
        <p:nvPicPr>
          <p:cNvPr id="20497" name="Picture 5" descr="BẢN ĐỒ TỰ NHIÊN THẾ GIÓI THẾ GIỚ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95" y="1600201"/>
            <a:ext cx="7518211" cy="4525963"/>
          </a:xfrm>
          <a:solidFill>
            <a:schemeClr val="tx2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11" name="Oval 27"/>
          <p:cNvSpPr>
            <a:spLocks noChangeArrowheads="1"/>
          </p:cNvSpPr>
          <p:nvPr/>
        </p:nvSpPr>
        <p:spPr bwMode="auto">
          <a:xfrm>
            <a:off x="5738810" y="1928802"/>
            <a:ext cx="685800" cy="681038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3200" b="1">
              <a:solidFill>
                <a:srgbClr val="663300"/>
              </a:solidFill>
            </a:endParaRP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2666976" y="2714620"/>
            <a:ext cx="609600" cy="6858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u="sng" dirty="0">
                <a:solidFill>
                  <a:srgbClr val="FF0000"/>
                </a:solidFill>
                <a:hlinkClick r:id="rId3" action="ppaction://hlinksldjump"/>
              </a:rPr>
              <a:t>1</a:t>
            </a:r>
            <a:endParaRPr lang="en-US" alt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16391" name="Oval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219700" y="5334000"/>
            <a:ext cx="723900" cy="6858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hlinkClick r:id="rId4" action="ppaction://hlinksldjump"/>
              </a:rPr>
              <a:t>2</a:t>
            </a:r>
            <a:endParaRPr lang="en-US" altLang="en-US" sz="3200" b="1"/>
          </a:p>
        </p:txBody>
      </p:sp>
      <p:sp>
        <p:nvSpPr>
          <p:cNvPr id="16392" name="Oval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952992" y="2714620"/>
            <a:ext cx="685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FF33CC"/>
                </a:solidFill>
                <a:hlinkClick r:id="rId5" action="ppaction://hlinksldjump"/>
              </a:rPr>
              <a:t>8</a:t>
            </a:r>
            <a:endParaRPr lang="en-US" altLang="en-US" sz="3600" b="1">
              <a:solidFill>
                <a:srgbClr val="FF33CC"/>
              </a:solidFill>
            </a:endParaRP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5753101" y="1999129"/>
            <a:ext cx="533400" cy="533400"/>
          </a:xfrm>
          <a:prstGeom prst="ellipse">
            <a:avLst/>
          </a:pr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u="sng" dirty="0">
                <a:solidFill>
                  <a:srgbClr val="000000"/>
                </a:solidFill>
                <a:hlinkClick r:id="rId6" action="ppaction://hlinksldjump"/>
              </a:rPr>
              <a:t>3</a:t>
            </a:r>
            <a:endParaRPr lang="en-US" altLang="en-US" sz="3200" b="1" u="sng" dirty="0">
              <a:solidFill>
                <a:srgbClr val="000000"/>
              </a:solidFill>
            </a:endParaRPr>
          </a:p>
        </p:txBody>
      </p:sp>
      <p:sp>
        <p:nvSpPr>
          <p:cNvPr id="16394" name="Oval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52794" y="4286256"/>
            <a:ext cx="685800" cy="6096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dirty="0">
                <a:hlinkClick r:id="rId7" action="ppaction://hlinksldjump"/>
              </a:rPr>
              <a:t>4</a:t>
            </a:r>
            <a:endParaRPr lang="en-US" altLang="en-US" sz="3200" b="1" dirty="0"/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9096396" y="3143248"/>
            <a:ext cx="685800" cy="609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hlinkClick r:id="rId8" action="ppaction://hlinksldjump"/>
              </a:rPr>
              <a:t>5</a:t>
            </a:r>
            <a:endParaRPr lang="en-US" altLang="en-US" sz="3200" b="1"/>
          </a:p>
        </p:txBody>
      </p:sp>
      <p:sp>
        <p:nvSpPr>
          <p:cNvPr id="16396" name="Oval 1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524496" y="4143380"/>
            <a:ext cx="647700" cy="685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dirty="0">
                <a:hlinkClick r:id="rId9" action="ppaction://hlinksldjump"/>
              </a:rPr>
              <a:t>6</a:t>
            </a:r>
            <a:endParaRPr lang="en-US" altLang="en-US" sz="3200" b="1" dirty="0"/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6943165" y="4533900"/>
            <a:ext cx="609600" cy="6096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hlinkClick r:id="rId10" action="ppaction://hlinksldjump"/>
              </a:rPr>
              <a:t>7</a:t>
            </a:r>
            <a:endParaRPr lang="en-US" altLang="en-US" sz="3200" b="1"/>
          </a:p>
        </p:txBody>
      </p:sp>
      <p:sp>
        <p:nvSpPr>
          <p:cNvPr id="20506" name="Oval 16"/>
          <p:cNvSpPr>
            <a:spLocks noChangeArrowheads="1"/>
          </p:cNvSpPr>
          <p:nvPr/>
        </p:nvSpPr>
        <p:spPr bwMode="auto">
          <a:xfrm>
            <a:off x="37338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Oval 17"/>
          <p:cNvSpPr>
            <a:spLocks noChangeArrowheads="1"/>
          </p:cNvSpPr>
          <p:nvPr/>
        </p:nvSpPr>
        <p:spPr bwMode="auto">
          <a:xfrm>
            <a:off x="3524232" y="5286388"/>
            <a:ext cx="685800" cy="609600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 dirty="0">
                <a:hlinkClick r:id="rId11" action="ppaction://hlinksldjump"/>
              </a:rPr>
              <a:t>9</a:t>
            </a:r>
            <a:endParaRPr lang="en-US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</p:childTnLst>
        </p:cTn>
      </p:par>
    </p:tnLst>
    <p:bldLst>
      <p:bldP spid="16411" grpId="0" animBg="1"/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  <p:bldP spid="16396" grpId="0" animBg="1"/>
      <p:bldP spid="16397" grpId="0" animBg="1"/>
      <p:bldP spid="1640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</a:rPr>
              <a:t>KHÁM PHÁ ĐẠI DƯƠNG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?</a:t>
            </a:r>
          </a:p>
          <a:p>
            <a:pPr algn="ctr" eaLnBrk="1" hangingPunct="1">
              <a:buFontTx/>
              <a:buNone/>
              <a:defRPr/>
            </a:pPr>
            <a:endParaRPr lang="en-US" altLang="en-US" sz="40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altLang="en-US" sz="4800" dirty="0">
                <a:solidFill>
                  <a:srgbClr val="FF3300"/>
                </a:solidFill>
                <a:latin typeface="Times New Roman" panose="02020603050405020304" pitchFamily="18" charset="0"/>
              </a:rPr>
              <a:t>THÁI BÌNH DƯƠNG</a:t>
            </a:r>
          </a:p>
        </p:txBody>
      </p:sp>
      <p:sp>
        <p:nvSpPr>
          <p:cNvPr id="2" name="Right Arrow 1">
            <a:hlinkClick r:id="rId2" action="ppaction://hlinksldjump"/>
          </p:cNvPr>
          <p:cNvSpPr/>
          <p:nvPr/>
        </p:nvSpPr>
        <p:spPr bwMode="auto">
          <a:xfrm flipH="1">
            <a:off x="10058400" y="6324600"/>
            <a:ext cx="6096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KHÁM PHÁ ĐẠI DƯƠNG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lục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Ấn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  <a:p>
            <a:pPr algn="ctr" eaLnBrk="1" hangingPunct="1">
              <a:buFontTx/>
              <a:buNone/>
              <a:defRPr/>
            </a:pPr>
            <a:endParaRPr lang="en-US" altLang="en-US" b="1" dirty="0"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en-US" altLang="en-US" b="1" dirty="0"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CHÂU PHI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 bwMode="auto">
          <a:xfrm flipH="1">
            <a:off x="10058400" y="6324600"/>
            <a:ext cx="6096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>
                <a:solidFill>
                  <a:srgbClr val="00FFCC"/>
                </a:solidFill>
                <a:latin typeface="Times New Roman" panose="02020603050405020304" pitchFamily="18" charset="0"/>
              </a:rPr>
              <a:t>KHÁM PHÁ ĐẠI DƯƠNG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sz="3600" b="1" dirty="0">
                <a:latin typeface="Times New Roman" panose="02020603050405020304" pitchFamily="18" charset="0"/>
              </a:rPr>
              <a:t>3.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Đại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dương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lạnh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thế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giới</a:t>
            </a:r>
            <a:r>
              <a:rPr lang="en-US" altLang="en-US" sz="3600" b="1" dirty="0">
                <a:latin typeface="Times New Roman" panose="02020603050405020304" pitchFamily="18" charset="0"/>
              </a:rPr>
              <a:t> ?</a:t>
            </a:r>
          </a:p>
          <a:p>
            <a:pPr algn="ctr" eaLnBrk="1" hangingPunct="1">
              <a:buFontTx/>
              <a:buNone/>
              <a:defRPr/>
            </a:pPr>
            <a:endParaRPr lang="en-US" altLang="en-US" sz="36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en-US" altLang="en-US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BẮC BĂNG DƯƠNG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 bwMode="auto">
          <a:xfrm flipH="1">
            <a:off x="10058400" y="6324600"/>
            <a:ext cx="6096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>
                <a:solidFill>
                  <a:srgbClr val="00FFFF"/>
                </a:solidFill>
                <a:latin typeface="Times New Roman" panose="02020603050405020304" pitchFamily="18" charset="0"/>
              </a:rPr>
              <a:t>KHÁM PHÁ ĐẠI DƯƠNG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?</a:t>
            </a:r>
          </a:p>
          <a:p>
            <a:pPr algn="ctr" eaLnBrk="1" hangingPunct="1">
              <a:buFontTx/>
              <a:buNone/>
              <a:defRPr/>
            </a:pPr>
            <a:endParaRPr lang="en-US" altLang="en-US" sz="54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ẤN ĐỘ DƯƠNG 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 bwMode="auto">
          <a:xfrm flipH="1">
            <a:off x="10058400" y="6324600"/>
            <a:ext cx="6096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>
                <a:latin typeface="Times New Roman" panose="02020603050405020304" pitchFamily="18" charset="0"/>
              </a:rPr>
              <a:t>KHÁM PHÁ ĐẠI DƯƠNG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None/>
              <a:defRPr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5.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Loài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?</a:t>
            </a:r>
          </a:p>
          <a:p>
            <a:pPr algn="ctr" eaLnBrk="1" hangingPunct="1">
              <a:buFontTx/>
              <a:buNone/>
              <a:defRPr/>
            </a:pP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HẢI ÂU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 bwMode="auto">
          <a:xfrm flipH="1">
            <a:off x="10058400" y="6324600"/>
            <a:ext cx="6096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</a:rPr>
              <a:t>KHÁM PHÁ ĐẠI DƯƠNG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6.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Ấn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  <a:p>
            <a:pPr algn="ctr" eaLnBrk="1" hangingPunct="1">
              <a:buFontTx/>
              <a:buNone/>
              <a:defRPr/>
            </a:pPr>
            <a:endParaRPr lang="en-US" altLang="en-US" sz="40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Dương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 bwMode="auto">
          <a:xfrm flipH="1">
            <a:off x="10058400" y="6324600"/>
            <a:ext cx="6096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</a:rPr>
              <a:t>KHÁM PHÁ ĐẠI DƯƠNG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7.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sâu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?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	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Dương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 bwMode="auto">
          <a:xfrm flipH="1">
            <a:off x="10058400" y="6324600"/>
            <a:ext cx="6096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>
                <a:latin typeface="Times New Roman" panose="02020603050405020304" pitchFamily="18" charset="0"/>
              </a:rPr>
              <a:t>KHÁM PHÁ ĐẠI DƯƠNG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8.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lục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  <a:p>
            <a:pPr marL="0" indent="0">
              <a:buNone/>
              <a:defRPr/>
            </a:pPr>
            <a:endParaRPr lang="en-US" altLang="en-US" sz="4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None/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lục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 bwMode="auto">
          <a:xfrm flipH="1">
            <a:off x="10058400" y="6324600"/>
            <a:ext cx="6096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b="1">
                <a:solidFill>
                  <a:srgbClr val="FF6699"/>
                </a:solidFill>
                <a:latin typeface="Times New Roman" panose="02020603050405020304" pitchFamily="18" charset="0"/>
              </a:rPr>
              <a:t>KHÁM PHÁ ĐẠI DƯƠNG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9.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Loài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xương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rực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rỡ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?</a:t>
            </a:r>
          </a:p>
          <a:p>
            <a:pPr algn="ctr" eaLnBrk="1" hangingPunct="1">
              <a:buFontTx/>
              <a:buNone/>
              <a:defRPr/>
            </a:pPr>
            <a:endParaRPr lang="en-US" altLang="en-US" sz="4400" dirty="0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SAN HÔ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362200" y="1828801"/>
            <a:ext cx="746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 bwMode="auto">
          <a:xfrm flipH="1">
            <a:off x="10058400" y="6324600"/>
            <a:ext cx="6096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>
            <a:extLst>
              <a:ext uri="{FF2B5EF4-FFF2-40B4-BE49-F238E27FC236}">
                <a16:creationId xmlns:a16="http://schemas.microsoft.com/office/drawing/2014/main" id="{53B6885F-F11A-4CEA-B168-124D3404F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26" y="623888"/>
            <a:ext cx="8740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46D9D063-02EF-45DA-A88B-3AF35943A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226" y="1350963"/>
            <a:ext cx="946333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+mj-lt"/>
              </a:rPr>
              <a:t>    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Ô-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xtrây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-li-a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98F1E805-22A4-4E9C-A666-39E9E034F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6" y="3095625"/>
            <a:ext cx="86836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H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H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H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44B0F9BD-24D5-46CD-B5BC-AFBE9A8B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4" y="3856039"/>
            <a:ext cx="9482385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CC"/>
              </a:buClr>
              <a:buSzPct val="65000"/>
              <a:buFont typeface="Wingdings" panose="05000000000000000000" pitchFamily="2" charset="2"/>
              <a:buChar char="t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+mj-lt"/>
              </a:rPr>
              <a:t>       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WordArt 2">
            <a:extLst>
              <a:ext uri="{FF2B5EF4-FFF2-40B4-BE49-F238E27FC236}">
                <a16:creationId xmlns:a16="http://schemas.microsoft.com/office/drawing/2014/main" id="{D3C0715A-EFC1-463F-93EA-3E0842B11A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228600"/>
            <a:ext cx="5334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</a:t>
            </a:r>
            <a:endParaRPr lang="en-US" sz="60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971" name="WordArt 3">
            <a:extLst>
              <a:ext uri="{FF2B5EF4-FFF2-40B4-BE49-F238E27FC236}">
                <a16:creationId xmlns:a16="http://schemas.microsoft.com/office/drawing/2014/main" id="{B533D350-A3B4-48E1-A2B2-0359942A0A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3581400"/>
            <a:ext cx="8229600" cy="2438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19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CFF3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83973" name="Ob-La-Di, Ob-La-Da.mp3">
            <a:hlinkClick r:id="" action="ppaction://media"/>
            <a:extLst>
              <a:ext uri="{FF2B5EF4-FFF2-40B4-BE49-F238E27FC236}">
                <a16:creationId xmlns:a16="http://schemas.microsoft.com/office/drawing/2014/main" id="{C56C03F2-40E6-42CF-93AA-B1C9760A8D88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6" descr="nhay day">
            <a:extLst>
              <a:ext uri="{FF2B5EF4-FFF2-40B4-BE49-F238E27FC236}">
                <a16:creationId xmlns:a16="http://schemas.microsoft.com/office/drawing/2014/main" id="{22928C34-6BD1-420D-8767-50D940ED28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1"/>
            <a:ext cx="11239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7" descr="Bellcoll">
            <a:extLst>
              <a:ext uri="{FF2B5EF4-FFF2-40B4-BE49-F238E27FC236}">
                <a16:creationId xmlns:a16="http://schemas.microsoft.com/office/drawing/2014/main" id="{8D3106B3-CD02-4D41-AD91-B17F3585DC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19200"/>
            <a:ext cx="2514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97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>
            <a:extLst>
              <a:ext uri="{FF2B5EF4-FFF2-40B4-BE49-F238E27FC236}">
                <a16:creationId xmlns:a16="http://schemas.microsoft.com/office/drawing/2014/main" id="{382636F9-B480-4F78-A6E5-37CC3A0DF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04800"/>
            <a:ext cx="769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FF66"/>
                </a:solidFill>
                <a:latin typeface="Times New Roman" panose="02020603050405020304" pitchFamily="18" charset="0"/>
              </a:rPr>
              <a:t>  Bắc Băng Dương nằm ở :</a:t>
            </a:r>
          </a:p>
        </p:txBody>
      </p:sp>
      <p:sp>
        <p:nvSpPr>
          <p:cNvPr id="84995" name="Text Box 3">
            <a:extLst>
              <a:ext uri="{FF2B5EF4-FFF2-40B4-BE49-F238E27FC236}">
                <a16:creationId xmlns:a16="http://schemas.microsoft.com/office/drawing/2014/main" id="{D008A5F2-897D-41A9-889F-5E8E3DCA2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146300"/>
            <a:ext cx="8305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FFFF"/>
                </a:solidFill>
                <a:latin typeface="Times New Roman" panose="02020603050405020304" pitchFamily="18" charset="0"/>
              </a:rPr>
              <a:t>A.</a:t>
            </a:r>
            <a:r>
              <a:rPr lang="en-US" altLang="en-US" sz="6600" b="1">
                <a:solidFill>
                  <a:srgbClr val="0000FF"/>
                </a:solidFill>
                <a:latin typeface="Times New Roman" panose="02020603050405020304" pitchFamily="18" charset="0"/>
              </a:rPr>
              <a:t>    Vùng cực Nam</a:t>
            </a:r>
            <a:r>
              <a:rPr lang="en-US" altLang="en-US" sz="66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4996" name="Text Box 4">
            <a:extLst>
              <a:ext uri="{FF2B5EF4-FFF2-40B4-BE49-F238E27FC236}">
                <a16:creationId xmlns:a16="http://schemas.microsoft.com/office/drawing/2014/main" id="{F650DB1C-437F-4CF9-965B-292DA5CBE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213100"/>
            <a:ext cx="7162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FFFF"/>
                </a:solidFill>
                <a:latin typeface="Times New Roman" panose="02020603050405020304" pitchFamily="18" charset="0"/>
              </a:rPr>
              <a:t>B.</a:t>
            </a:r>
            <a:r>
              <a:rPr lang="en-US" altLang="en-US" sz="6600" b="1">
                <a:solidFill>
                  <a:srgbClr val="0000FF"/>
                </a:solidFill>
                <a:latin typeface="Times New Roman" panose="02020603050405020304" pitchFamily="18" charset="0"/>
              </a:rPr>
              <a:t>    Vùng cực Bắc</a:t>
            </a:r>
          </a:p>
        </p:txBody>
      </p:sp>
      <p:sp>
        <p:nvSpPr>
          <p:cNvPr id="84997" name="Text Box 5">
            <a:extLst>
              <a:ext uri="{FF2B5EF4-FFF2-40B4-BE49-F238E27FC236}">
                <a16:creationId xmlns:a16="http://schemas.microsoft.com/office/drawing/2014/main" id="{A77FBB71-550B-4BBA-AFD2-256556FC4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203700"/>
            <a:ext cx="7162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FFFF"/>
                </a:solidFill>
                <a:latin typeface="Times New Roman" panose="02020603050405020304" pitchFamily="18" charset="0"/>
              </a:rPr>
              <a:t>C.</a:t>
            </a:r>
            <a:r>
              <a:rPr lang="en-US" altLang="en-US" sz="6600" b="1">
                <a:solidFill>
                  <a:srgbClr val="0000FF"/>
                </a:solidFill>
                <a:latin typeface="Times New Roman" panose="02020603050405020304" pitchFamily="18" charset="0"/>
              </a:rPr>
              <a:t>    Bán cầu Tây</a:t>
            </a:r>
          </a:p>
        </p:txBody>
      </p:sp>
      <p:pic>
        <p:nvPicPr>
          <p:cNvPr id="37894" name="Picture 6" descr="hoa day">
            <a:extLst>
              <a:ext uri="{FF2B5EF4-FFF2-40B4-BE49-F238E27FC236}">
                <a16:creationId xmlns:a16="http://schemas.microsoft.com/office/drawing/2014/main" id="{63D88975-E52C-47BC-9743-4673CD138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6200" y="3898900"/>
            <a:ext cx="29718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33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hoa day">
            <a:extLst>
              <a:ext uri="{FF2B5EF4-FFF2-40B4-BE49-F238E27FC236}">
                <a16:creationId xmlns:a16="http://schemas.microsoft.com/office/drawing/2014/main" id="{ECBD4D11-7906-49CE-90F7-ED717FC48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6200" y="3898900"/>
            <a:ext cx="29718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3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Rectangle 7">
            <a:extLst>
              <a:ext uri="{FF2B5EF4-FFF2-40B4-BE49-F238E27FC236}">
                <a16:creationId xmlns:a16="http://schemas.microsoft.com/office/drawing/2014/main" id="{B1844A93-A0B6-4A01-8433-42CB9712D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562600"/>
            <a:ext cx="9144000" cy="1295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en-US" sz="1800">
              <a:latin typeface=".VnTime" panose="020B7200000000000000" pitchFamily="34" charset="0"/>
            </a:endParaRPr>
          </a:p>
        </p:txBody>
      </p:sp>
      <p:pic>
        <p:nvPicPr>
          <p:cNvPr id="37897" name="Picture 11" descr="Picture3">
            <a:extLst>
              <a:ext uri="{FF2B5EF4-FFF2-40B4-BE49-F238E27FC236}">
                <a16:creationId xmlns:a16="http://schemas.microsoft.com/office/drawing/2014/main" id="{5BD90F9B-F236-4B0D-81A7-2CF5BB622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73750"/>
            <a:ext cx="1066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2" descr="hoa day">
            <a:extLst>
              <a:ext uri="{FF2B5EF4-FFF2-40B4-BE49-F238E27FC236}">
                <a16:creationId xmlns:a16="http://schemas.microsoft.com/office/drawing/2014/main" id="{344AFEF9-D7B5-4B15-A268-AB0727DC8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6200" y="3898900"/>
            <a:ext cx="29718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3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Rectangle 7">
            <a:extLst>
              <a:ext uri="{FF2B5EF4-FFF2-40B4-BE49-F238E27FC236}">
                <a16:creationId xmlns:a16="http://schemas.microsoft.com/office/drawing/2014/main" id="{901D166D-2ECF-441E-AD45-B302D2409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562600"/>
            <a:ext cx="9144000" cy="1295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en-US" sz="1800"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508C4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/>
      <p:bldP spid="84995" grpId="1"/>
      <p:bldP spid="84996" grpId="0"/>
      <p:bldP spid="84996" grpId="1"/>
      <p:bldP spid="84997" grpId="0"/>
      <p:bldP spid="8499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61D31EB4-6EAE-458E-A486-C3644318F56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14600" y="304800"/>
            <a:ext cx="8153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Ấn Độ Dương giáp các châu lục: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EDBB8072-9341-4738-BFB4-55BCCABD647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733800" y="1746250"/>
            <a:ext cx="6934200" cy="609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Mĩ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                  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Á.</a:t>
            </a:r>
          </a:p>
        </p:txBody>
      </p:sp>
      <p:sp>
        <p:nvSpPr>
          <p:cNvPr id="86020" name="Text Box 4">
            <a:extLst>
              <a:ext uri="{FF2B5EF4-FFF2-40B4-BE49-F238E27FC236}">
                <a16:creationId xmlns:a16="http://schemas.microsoft.com/office/drawing/2014/main" id="{F0ED52AB-3625-4391-A35F-FCBC0A972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138934"/>
            <a:ext cx="67818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B. 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Á,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Nam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Cực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21" name="Text Box 5">
            <a:extLst>
              <a:ext uri="{FF2B5EF4-FFF2-40B4-BE49-F238E27FC236}">
                <a16:creationId xmlns:a16="http://schemas.microsoft.com/office/drawing/2014/main" id="{3E418626-ACC6-4144-83CD-12C6B6387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343400"/>
            <a:ext cx="6934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CFF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C. Châu Đại Dương, châu Phi,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châu Âu, châu Nam Cực</a:t>
            </a:r>
          </a:p>
        </p:txBody>
      </p:sp>
      <p:sp>
        <p:nvSpPr>
          <p:cNvPr id="86022" name="Text Box 6">
            <a:extLst>
              <a:ext uri="{FF2B5EF4-FFF2-40B4-BE49-F238E27FC236}">
                <a16:creationId xmlns:a16="http://schemas.microsoft.com/office/drawing/2014/main" id="{A5679B94-A6AA-4384-83BF-17B7CEDDC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546725"/>
            <a:ext cx="7086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D. Châu Đại Dương, châu Phi</a:t>
            </a: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châu Á, châu Nam Cực</a:t>
            </a:r>
          </a:p>
        </p:txBody>
      </p:sp>
      <p:pic>
        <p:nvPicPr>
          <p:cNvPr id="38919" name="Picture 8" descr="Picture3">
            <a:extLst>
              <a:ext uri="{FF2B5EF4-FFF2-40B4-BE49-F238E27FC236}">
                <a16:creationId xmlns:a16="http://schemas.microsoft.com/office/drawing/2014/main" id="{54965958-E9DF-4102-AA2D-9A0D76789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95800"/>
            <a:ext cx="1066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9" descr="Picture3">
            <a:extLst>
              <a:ext uri="{FF2B5EF4-FFF2-40B4-BE49-F238E27FC236}">
                <a16:creationId xmlns:a16="http://schemas.microsoft.com/office/drawing/2014/main" id="{3F155F38-EE7A-4472-969F-4B66D3364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1066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98798E-7 L 0.00417 -0.3243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622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 build="p"/>
      <p:bldP spid="86020" grpId="0"/>
      <p:bldP spid="86021" grpId="0"/>
      <p:bldP spid="86022" grpId="0"/>
      <p:bldP spid="86022" grpId="1"/>
      <p:bldP spid="86022" grpId="2"/>
      <p:bldP spid="86022" grpId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>
            <a:extLst>
              <a:ext uri="{FF2B5EF4-FFF2-40B4-BE49-F238E27FC236}">
                <a16:creationId xmlns:a16="http://schemas.microsoft.com/office/drawing/2014/main" id="{5620FD8D-26D3-4CB8-AA9A-176FF7D26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0"/>
            <a:ext cx="9144000" cy="15557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rgbClr val="A8DCF6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  <a:latin typeface="Arial" panose="020B0604020202020204" pitchFamily="34" charset="0"/>
              </a:rPr>
              <a:t>Đại Tây Dương giáp các đại dương nào ?</a:t>
            </a:r>
          </a:p>
        </p:txBody>
      </p:sp>
      <p:sp>
        <p:nvSpPr>
          <p:cNvPr id="87043" name="Text Box 3">
            <a:extLst>
              <a:ext uri="{FF2B5EF4-FFF2-40B4-BE49-F238E27FC236}">
                <a16:creationId xmlns:a16="http://schemas.microsoft.com/office/drawing/2014/main" id="{B6FACF22-4313-49CA-B62E-F14C156A8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057400"/>
            <a:ext cx="72390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.VnTimeH" pitchFamily="34" charset="0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.VnTimeH" pitchFamily="34" charset="0"/>
              </a:defRPr>
            </a:lvl2pPr>
            <a:lvl3pPr marL="1257300" indent="-342900">
              <a:defRPr sz="2000">
                <a:solidFill>
                  <a:schemeClr val="tx1"/>
                </a:solidFill>
                <a:latin typeface=".VnTimeH" pitchFamily="34" charset="0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FF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4800" b="1">
                <a:solidFill>
                  <a:srgbClr val="FFFFFF"/>
                </a:solidFill>
                <a:latin typeface="Times New Roman" panose="02020603050405020304" pitchFamily="18" charset="0"/>
              </a:rPr>
              <a:t>A. Thái Bình Dương </a:t>
            </a:r>
          </a:p>
          <a:p>
            <a:pPr eaLnBrk="1" hangingPunct="1"/>
            <a:r>
              <a:rPr lang="en-US" altLang="en-US" sz="4800" b="1">
                <a:solidFill>
                  <a:srgbClr val="FFFFFF"/>
                </a:solidFill>
                <a:latin typeface="Times New Roman" panose="02020603050405020304" pitchFamily="18" charset="0"/>
              </a:rPr>
              <a:t>          Bắc Băng Dương .</a:t>
            </a:r>
          </a:p>
          <a:p>
            <a:pPr eaLnBrk="1" hangingPunct="1"/>
            <a:endParaRPr lang="en-US" altLang="en-US" sz="48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4" name="Text Box 4">
            <a:extLst>
              <a:ext uri="{FF2B5EF4-FFF2-40B4-BE49-F238E27FC236}">
                <a16:creationId xmlns:a16="http://schemas.microsoft.com/office/drawing/2014/main" id="{E272013E-93C7-44EC-AD48-4C8089EE2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672" y="6858000"/>
            <a:ext cx="6934200" cy="295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Dương</a:t>
            </a:r>
            <a:endParaRPr lang="en-US" altLang="en-US" sz="4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Ấn</a:t>
            </a: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Băng</a:t>
            </a: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1" name="Rectangle 7">
            <a:extLst>
              <a:ext uri="{FF2B5EF4-FFF2-40B4-BE49-F238E27FC236}">
                <a16:creationId xmlns:a16="http://schemas.microsoft.com/office/drawing/2014/main" id="{6434566F-D184-44FF-9B09-F4C286AC9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562600"/>
            <a:ext cx="9144000" cy="1295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en-US" sz="1800"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0.08395 L -0.04805 -0.693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-388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nimBg="1"/>
      <p:bldP spid="87043" grpId="0"/>
      <p:bldP spid="87043" grpId="1"/>
      <p:bldP spid="87044" grpId="0"/>
      <p:bldP spid="87044" grpId="1"/>
      <p:bldP spid="87044" grpId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 descr="Medium wood">
            <a:extLst>
              <a:ext uri="{FF2B5EF4-FFF2-40B4-BE49-F238E27FC236}">
                <a16:creationId xmlns:a16="http://schemas.microsoft.com/office/drawing/2014/main" id="{6D0B0885-1E48-4AEA-A89F-B11237FCA3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8288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altLang="en-US" b="1">
                <a:solidFill>
                  <a:srgbClr val="FFFFFF"/>
                </a:solidFill>
              </a:rPr>
              <a:t>  Đại dương </a:t>
            </a:r>
            <a:r>
              <a:rPr lang="en-US" altLang="en-US" b="1">
                <a:solidFill>
                  <a:srgbClr val="FFFFFF"/>
                </a:solidFill>
                <a:latin typeface=".VnTime" panose="020B7200000000000000" pitchFamily="34" charset="0"/>
              </a:rPr>
              <a:t>nµo </a:t>
            </a:r>
            <a:r>
              <a:rPr lang="en-US" altLang="en-US" b="1">
                <a:solidFill>
                  <a:srgbClr val="FFFFFF"/>
                </a:solidFill>
              </a:rPr>
              <a:t>có diện tích và độ sâu trung bình lớn nhất ?</a:t>
            </a:r>
          </a:p>
        </p:txBody>
      </p:sp>
      <p:sp>
        <p:nvSpPr>
          <p:cNvPr id="154628" name="Text Box 4">
            <a:extLst>
              <a:ext uri="{FF2B5EF4-FFF2-40B4-BE49-F238E27FC236}">
                <a16:creationId xmlns:a16="http://schemas.microsoft.com/office/drawing/2014/main" id="{B9246CE1-3C7A-4BE3-BC87-5A6761E91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057401"/>
            <a:ext cx="533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</a:rPr>
              <a:t>A</a:t>
            </a: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</a:rPr>
              <a:t>. Ấn Độ Dương</a:t>
            </a:r>
          </a:p>
        </p:txBody>
      </p:sp>
      <p:sp>
        <p:nvSpPr>
          <p:cNvPr id="154629" name="Text Box 5">
            <a:extLst>
              <a:ext uri="{FF2B5EF4-FFF2-40B4-BE49-F238E27FC236}">
                <a16:creationId xmlns:a16="http://schemas.microsoft.com/office/drawing/2014/main" id="{64682DFD-BF69-424A-9956-658838232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971801"/>
            <a:ext cx="6400800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 </a:t>
            </a:r>
            <a:r>
              <a:rPr lang="en-US" altLang="en-US" sz="4800" b="1">
                <a:latin typeface="Times New Roman" panose="02020603050405020304" pitchFamily="18" charset="0"/>
              </a:rPr>
              <a:t>B</a:t>
            </a:r>
            <a:r>
              <a:rPr lang="en-US" altLang="en-US" sz="4800">
                <a:solidFill>
                  <a:srgbClr val="FFFF66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4800">
                <a:latin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</a:rPr>
              <a:t>Bắc Băng Dương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4800">
              <a:latin typeface="Times New Roman" panose="02020603050405020304" pitchFamily="18" charset="0"/>
            </a:endParaRPr>
          </a:p>
        </p:txBody>
      </p:sp>
      <p:sp>
        <p:nvSpPr>
          <p:cNvPr id="154632" name="Text Box 8">
            <a:extLst>
              <a:ext uri="{FF2B5EF4-FFF2-40B4-BE49-F238E27FC236}">
                <a16:creationId xmlns:a16="http://schemas.microsoft.com/office/drawing/2014/main" id="{5A45167B-786D-4BF9-9B06-B199A5CD7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886201"/>
            <a:ext cx="6400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</a:rPr>
              <a:t>C</a:t>
            </a: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</a:rPr>
              <a:t>. Thái Bình Dương</a:t>
            </a:r>
          </a:p>
        </p:txBody>
      </p:sp>
      <p:sp>
        <p:nvSpPr>
          <p:cNvPr id="154634" name="Text Box 10">
            <a:extLst>
              <a:ext uri="{FF2B5EF4-FFF2-40B4-BE49-F238E27FC236}">
                <a16:creationId xmlns:a16="http://schemas.microsoft.com/office/drawing/2014/main" id="{A0E0C388-AD6D-4954-BE9A-1C36FEBB9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876801"/>
            <a:ext cx="6248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</a:rPr>
              <a:t>D</a:t>
            </a: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</a:rPr>
              <a:t>. Đại Tây Dương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animBg="1"/>
      <p:bldP spid="154628" grpId="0"/>
      <p:bldP spid="154628" grpId="1"/>
      <p:bldP spid="154629" grpId="0"/>
      <p:bldP spid="154629" grpId="1"/>
      <p:bldP spid="154632" grpId="0"/>
      <p:bldP spid="154634" grpId="0"/>
      <p:bldP spid="154634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>
            <a:extLst>
              <a:ext uri="{FF2B5EF4-FFF2-40B4-BE49-F238E27FC236}">
                <a16:creationId xmlns:a16="http://schemas.microsoft.com/office/drawing/2014/main" id="{39057CF3-D4B8-4530-B05A-5F598D5C6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57201"/>
            <a:ext cx="7620000" cy="771525"/>
          </a:xfrm>
          <a:prstGeom prst="rect">
            <a:avLst/>
          </a:prstGeom>
          <a:gradFill rotWithShape="1">
            <a:gsLst>
              <a:gs pos="0">
                <a:srgbClr val="33CCFF"/>
              </a:gs>
              <a:gs pos="50000">
                <a:srgbClr val="FFFF99"/>
              </a:gs>
              <a:gs pos="100000">
                <a:srgbClr val="33CCFF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Trên Trái Đất có …đại dương</a:t>
            </a: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8067" name="Text Box 3">
            <a:extLst>
              <a:ext uri="{FF2B5EF4-FFF2-40B4-BE49-F238E27FC236}">
                <a16:creationId xmlns:a16="http://schemas.microsoft.com/office/drawing/2014/main" id="{CEC2C3E0-C7E8-49A0-B048-0D58B0393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114800"/>
            <a:ext cx="14414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FF00"/>
                </a:solidFill>
                <a:latin typeface="Arial" panose="020B0604020202020204" pitchFamily="34" charset="0"/>
              </a:rPr>
              <a:t>C. 2</a:t>
            </a:r>
          </a:p>
        </p:txBody>
      </p:sp>
      <p:sp>
        <p:nvSpPr>
          <p:cNvPr id="88068" name="Text Box 4">
            <a:extLst>
              <a:ext uri="{FF2B5EF4-FFF2-40B4-BE49-F238E27FC236}">
                <a16:creationId xmlns:a16="http://schemas.microsoft.com/office/drawing/2014/main" id="{BAAE1E6F-2D98-482B-B00A-E3869BA94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191000"/>
            <a:ext cx="14414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FF00"/>
                </a:solidFill>
                <a:latin typeface="Arial" panose="020B0604020202020204" pitchFamily="34" charset="0"/>
              </a:rPr>
              <a:t>D. 1</a:t>
            </a:r>
          </a:p>
        </p:txBody>
      </p:sp>
      <p:sp>
        <p:nvSpPr>
          <p:cNvPr id="88069" name="Text Box 5">
            <a:extLst>
              <a:ext uri="{FF2B5EF4-FFF2-40B4-BE49-F238E27FC236}">
                <a16:creationId xmlns:a16="http://schemas.microsoft.com/office/drawing/2014/main" id="{7527CCF8-9E9B-4274-B979-53AE3B52F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544763"/>
            <a:ext cx="14414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FF00"/>
                </a:solidFill>
                <a:latin typeface="Arial" panose="020B0604020202020204" pitchFamily="34" charset="0"/>
              </a:rPr>
              <a:t>A. 3</a:t>
            </a:r>
          </a:p>
        </p:txBody>
      </p:sp>
      <p:sp>
        <p:nvSpPr>
          <p:cNvPr id="88070" name="Text Box 6">
            <a:extLst>
              <a:ext uri="{FF2B5EF4-FFF2-40B4-BE49-F238E27FC236}">
                <a16:creationId xmlns:a16="http://schemas.microsoft.com/office/drawing/2014/main" id="{BACD3C5E-6410-4109-BD21-699CD75AD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590800"/>
            <a:ext cx="106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FF00"/>
                </a:solidFill>
                <a:latin typeface="Arial" panose="020B0604020202020204" pitchFamily="34" charset="0"/>
              </a:rPr>
              <a:t>B.</a:t>
            </a:r>
          </a:p>
        </p:txBody>
      </p:sp>
      <p:sp>
        <p:nvSpPr>
          <p:cNvPr id="88072" name="Text Box 8">
            <a:extLst>
              <a:ext uri="{FF2B5EF4-FFF2-40B4-BE49-F238E27FC236}">
                <a16:creationId xmlns:a16="http://schemas.microsoft.com/office/drawing/2014/main" id="{28B09C65-0D80-4CE5-B14A-EF43D875C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590800"/>
            <a:ext cx="5651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</a:p>
        </p:txBody>
      </p:sp>
      <p:pic>
        <p:nvPicPr>
          <p:cNvPr id="41992" name="Picture 9" descr="gau hoc bai">
            <a:extLst>
              <a:ext uri="{FF2B5EF4-FFF2-40B4-BE49-F238E27FC236}">
                <a16:creationId xmlns:a16="http://schemas.microsoft.com/office/drawing/2014/main" id="{01ED8F7B-1E4F-4E1A-B5EE-77054D62A1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8" descr="21">
            <a:extLst>
              <a:ext uri="{FF2B5EF4-FFF2-40B4-BE49-F238E27FC236}">
                <a16:creationId xmlns:a16="http://schemas.microsoft.com/office/drawing/2014/main" id="{A5E0FFEE-E1D1-4C86-A016-2ED263B37B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95800"/>
            <a:ext cx="2667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Rectangle 7">
            <a:extLst>
              <a:ext uri="{FF2B5EF4-FFF2-40B4-BE49-F238E27FC236}">
                <a16:creationId xmlns:a16="http://schemas.microsoft.com/office/drawing/2014/main" id="{E40B8DAE-6591-4796-8B91-96DAF3314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562600"/>
            <a:ext cx="9144000" cy="1295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en-US" sz="1800">
              <a:latin typeface=".VnTime" panose="020B7200000000000000" pitchFamily="34" charset="0"/>
            </a:endParaRPr>
          </a:p>
        </p:txBody>
      </p:sp>
      <p:pic>
        <p:nvPicPr>
          <p:cNvPr id="41995" name="Picture 15" descr="Picture3">
            <a:extLst>
              <a:ext uri="{FF2B5EF4-FFF2-40B4-BE49-F238E27FC236}">
                <a16:creationId xmlns:a16="http://schemas.microsoft.com/office/drawing/2014/main" id="{81F408A4-0B6B-468E-96FA-1FCEE8201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1066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6" descr="Picture3">
            <a:extLst>
              <a:ext uri="{FF2B5EF4-FFF2-40B4-BE49-F238E27FC236}">
                <a16:creationId xmlns:a16="http://schemas.microsoft.com/office/drawing/2014/main" id="{F49E472B-8376-4E0C-8BE1-668B817E4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24400"/>
            <a:ext cx="1066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c mung b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069 L -0.04757 -0.1553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" y="-781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1555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nimBg="1"/>
      <p:bldP spid="88066" grpId="1" animBg="1"/>
      <p:bldP spid="88067" grpId="0"/>
      <p:bldP spid="88067" grpId="1"/>
      <p:bldP spid="88068" grpId="0"/>
      <p:bldP spid="88068" grpId="1"/>
      <p:bldP spid="88069" grpId="0"/>
      <p:bldP spid="88069" grpId="1"/>
      <p:bldP spid="88070" grpId="0"/>
      <p:bldP spid="88070" grpId="1"/>
      <p:bldP spid="88072" grpId="0"/>
      <p:bldP spid="88072" grpId="1"/>
      <p:bldP spid="8807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Luoc do cac chau luc va dai duo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2504" y="332656"/>
            <a:ext cx="8979296" cy="61926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63352" y="1700808"/>
            <a:ext cx="44577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23792" y="2402540"/>
            <a:ext cx="6045274" cy="4343400"/>
            <a:chOff x="-1298188" y="-106467"/>
            <a:chExt cx="11611306" cy="6964467"/>
          </a:xfrm>
        </p:grpSpPr>
        <p:pic>
          <p:nvPicPr>
            <p:cNvPr id="8199" name="Picture 7" descr="Kết quả hình ảnh cho lược đồ các châu lục và đại dươ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3" b="100000" l="100" r="99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8188" y="-106467"/>
              <a:ext cx="11611306" cy="6964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4778" y="4966446"/>
              <a:ext cx="2858622" cy="1010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2" name="Straight Connector 11"/>
          <p:cNvCxnSpPr/>
          <p:nvPr/>
        </p:nvCxnSpPr>
        <p:spPr bwMode="auto">
          <a:xfrm>
            <a:off x="7248245" y="2456328"/>
            <a:ext cx="0" cy="419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42506" y="526287"/>
            <a:ext cx="7076256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altLang="en-US" sz="2800" b="1" u="sng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Địa</a:t>
            </a:r>
            <a:r>
              <a:rPr lang="en-US" altLang="en-US" sz="28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lí</a:t>
            </a:r>
            <a:r>
              <a:rPr lang="en-US" altLang="en-US" sz="28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en-US" altLang="en-US" sz="2800" b="1" u="sng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30</a:t>
            </a:r>
            <a:r>
              <a:rPr lang="en-US" alt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:                                                       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đại</a:t>
            </a:r>
            <a:r>
              <a:rPr lang="en-US" alt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dương</a:t>
            </a:r>
            <a:r>
              <a:rPr lang="en-US" alt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giới</a:t>
            </a:r>
            <a:endParaRPr lang="en-US" altLang="en-US" sz="3600" b="1" dirty="0">
              <a:solidFill>
                <a:srgbClr val="C00000"/>
              </a:solidFill>
              <a:effectLst/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altLang="en-US" sz="2400" b="1" i="1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>
            <a:extLst>
              <a:ext uri="{FF2B5EF4-FFF2-40B4-BE49-F238E27FC236}">
                <a16:creationId xmlns:a16="http://schemas.microsoft.com/office/drawing/2014/main" id="{E2B4CB62-720A-4ECF-BE9D-1FA59878A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449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8483" name="Group 3">
            <a:extLst>
              <a:ext uri="{FF2B5EF4-FFF2-40B4-BE49-F238E27FC236}">
                <a16:creationId xmlns:a16="http://schemas.microsoft.com/office/drawing/2014/main" id="{C22DE7A4-4E16-4F96-96EE-CA42C3DE46B4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533400"/>
            <a:ext cx="4648200" cy="4495800"/>
            <a:chOff x="2880" y="298"/>
            <a:chExt cx="2870" cy="2918"/>
          </a:xfrm>
        </p:grpSpPr>
        <p:pic>
          <p:nvPicPr>
            <p:cNvPr id="14374" name="Picture 4">
              <a:extLst>
                <a:ext uri="{FF2B5EF4-FFF2-40B4-BE49-F238E27FC236}">
                  <a16:creationId xmlns:a16="http://schemas.microsoft.com/office/drawing/2014/main" id="{194A553B-9DF2-40DC-829A-BE854A40E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98"/>
              <a:ext cx="2870" cy="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75" name="Rectangle 5">
              <a:extLst>
                <a:ext uri="{FF2B5EF4-FFF2-40B4-BE49-F238E27FC236}">
                  <a16:creationId xmlns:a16="http://schemas.microsoft.com/office/drawing/2014/main" id="{AB2C1EBD-E215-4935-992D-6C2F2D1CB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208"/>
              <a:ext cx="666" cy="129"/>
            </a:xfrm>
            <a:prstGeom prst="rect">
              <a:avLst/>
            </a:prstGeom>
            <a:gradFill rotWithShape="1">
              <a:gsLst>
                <a:gs pos="0">
                  <a:srgbClr val="E8F8FE"/>
                </a:gs>
                <a:gs pos="100000">
                  <a:srgbClr val="E7FAF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>
                <a:latin typeface=".VnTimeH" pitchFamily="34" charset="0"/>
              </a:endParaRPr>
            </a:p>
          </p:txBody>
        </p:sp>
        <p:sp>
          <p:nvSpPr>
            <p:cNvPr id="14376" name="Rectangle 6">
              <a:extLst>
                <a:ext uri="{FF2B5EF4-FFF2-40B4-BE49-F238E27FC236}">
                  <a16:creationId xmlns:a16="http://schemas.microsoft.com/office/drawing/2014/main" id="{B8A5164D-4B88-4927-8B97-D6146B841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777"/>
              <a:ext cx="667" cy="191"/>
            </a:xfrm>
            <a:prstGeom prst="rect">
              <a:avLst/>
            </a:prstGeom>
            <a:gradFill rotWithShape="1">
              <a:gsLst>
                <a:gs pos="0">
                  <a:srgbClr val="E8F8FE"/>
                </a:gs>
                <a:gs pos="100000">
                  <a:srgbClr val="E7FAF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>
                <a:latin typeface=".VnTimeH" pitchFamily="34" charset="0"/>
              </a:endParaRPr>
            </a:p>
          </p:txBody>
        </p:sp>
        <p:sp>
          <p:nvSpPr>
            <p:cNvPr id="14377" name="Rectangle 7">
              <a:extLst>
                <a:ext uri="{FF2B5EF4-FFF2-40B4-BE49-F238E27FC236}">
                  <a16:creationId xmlns:a16="http://schemas.microsoft.com/office/drawing/2014/main" id="{639FBBB4-5494-4E57-852E-75617EF465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013677">
              <a:off x="3144" y="2424"/>
              <a:ext cx="288" cy="144"/>
            </a:xfrm>
            <a:prstGeom prst="rect">
              <a:avLst/>
            </a:prstGeom>
            <a:gradFill rotWithShape="1">
              <a:gsLst>
                <a:gs pos="0">
                  <a:srgbClr val="E8F8FE"/>
                </a:gs>
                <a:gs pos="100000">
                  <a:srgbClr val="E7FAF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>
                <a:latin typeface=".VnTimeH" pitchFamily="34" charset="0"/>
              </a:endParaRPr>
            </a:p>
          </p:txBody>
        </p:sp>
        <p:sp>
          <p:nvSpPr>
            <p:cNvPr id="14378" name="Oval 8">
              <a:extLst>
                <a:ext uri="{FF2B5EF4-FFF2-40B4-BE49-F238E27FC236}">
                  <a16:creationId xmlns:a16="http://schemas.microsoft.com/office/drawing/2014/main" id="{7EF08C49-6C39-4DC4-BC51-877F27FA0A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42881">
              <a:off x="3840" y="335"/>
              <a:ext cx="810" cy="145"/>
            </a:xfrm>
            <a:prstGeom prst="ellipse">
              <a:avLst/>
            </a:prstGeom>
            <a:solidFill>
              <a:srgbClr val="EDF6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>
                <a:latin typeface=".VnTimeH" pitchFamily="34" charset="0"/>
              </a:endParaRPr>
            </a:p>
          </p:txBody>
        </p:sp>
        <p:sp>
          <p:nvSpPr>
            <p:cNvPr id="14379" name="Oval 9">
              <a:extLst>
                <a:ext uri="{FF2B5EF4-FFF2-40B4-BE49-F238E27FC236}">
                  <a16:creationId xmlns:a16="http://schemas.microsoft.com/office/drawing/2014/main" id="{5C2CCC2F-0E73-4EBD-B937-B9908784F5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62911">
              <a:off x="4943" y="818"/>
              <a:ext cx="815" cy="141"/>
            </a:xfrm>
            <a:prstGeom prst="ellipse">
              <a:avLst/>
            </a:prstGeom>
            <a:solidFill>
              <a:srgbClr val="EDF6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>
                <a:latin typeface=".VnTimeH" pitchFamily="34" charset="0"/>
              </a:endParaRPr>
            </a:p>
          </p:txBody>
        </p:sp>
        <p:sp>
          <p:nvSpPr>
            <p:cNvPr id="14380" name="Oval 10">
              <a:extLst>
                <a:ext uri="{FF2B5EF4-FFF2-40B4-BE49-F238E27FC236}">
                  <a16:creationId xmlns:a16="http://schemas.microsoft.com/office/drawing/2014/main" id="{14295172-56D6-47D1-9E4A-F0D34BAF04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808" y="1705"/>
              <a:ext cx="431" cy="95"/>
            </a:xfrm>
            <a:prstGeom prst="ellipse">
              <a:avLst/>
            </a:prstGeom>
            <a:solidFill>
              <a:srgbClr val="EDF6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>
                <a:latin typeface=".VnTimeH" pitchFamily="34" charset="0"/>
              </a:endParaRPr>
            </a:p>
          </p:txBody>
        </p:sp>
        <p:sp>
          <p:nvSpPr>
            <p:cNvPr id="14381" name="Oval 11">
              <a:extLst>
                <a:ext uri="{FF2B5EF4-FFF2-40B4-BE49-F238E27FC236}">
                  <a16:creationId xmlns:a16="http://schemas.microsoft.com/office/drawing/2014/main" id="{7D945C39-4D06-4BDA-849F-E6289E5DFA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065078">
              <a:off x="3005" y="787"/>
              <a:ext cx="709" cy="98"/>
            </a:xfrm>
            <a:prstGeom prst="ellipse">
              <a:avLst/>
            </a:prstGeom>
            <a:solidFill>
              <a:srgbClr val="EDF6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>
                <a:latin typeface=".VnTimeH" pitchFamily="34" charset="0"/>
              </a:endParaRPr>
            </a:p>
          </p:txBody>
        </p:sp>
        <p:sp>
          <p:nvSpPr>
            <p:cNvPr id="14382" name="Oval 12">
              <a:extLst>
                <a:ext uri="{FF2B5EF4-FFF2-40B4-BE49-F238E27FC236}">
                  <a16:creationId xmlns:a16="http://schemas.microsoft.com/office/drawing/2014/main" id="{7DCCACD8-36C3-4AA0-BFBF-341B070814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06097">
              <a:off x="5254" y="2182"/>
              <a:ext cx="628" cy="94"/>
            </a:xfrm>
            <a:prstGeom prst="ellipse">
              <a:avLst/>
            </a:prstGeom>
            <a:solidFill>
              <a:srgbClr val="EDF6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>
                <a:latin typeface=".VnTimeH" pitchFamily="34" charset="0"/>
              </a:endParaRPr>
            </a:p>
          </p:txBody>
        </p:sp>
        <p:sp>
          <p:nvSpPr>
            <p:cNvPr id="14383" name="Oval 13">
              <a:extLst>
                <a:ext uri="{FF2B5EF4-FFF2-40B4-BE49-F238E27FC236}">
                  <a16:creationId xmlns:a16="http://schemas.microsoft.com/office/drawing/2014/main" id="{194ED038-81E1-414F-ABA2-8E249D0119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29054">
              <a:off x="5279" y="1394"/>
              <a:ext cx="623" cy="142"/>
            </a:xfrm>
            <a:prstGeom prst="ellipse">
              <a:avLst/>
            </a:prstGeom>
            <a:solidFill>
              <a:srgbClr val="EDF6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>
                <a:latin typeface=".VnTimeH" pitchFamily="34" charset="0"/>
              </a:endParaRPr>
            </a:p>
          </p:txBody>
        </p:sp>
      </p:grpSp>
      <p:pic>
        <p:nvPicPr>
          <p:cNvPr id="148494" name="Picture 14">
            <a:extLst>
              <a:ext uri="{FF2B5EF4-FFF2-40B4-BE49-F238E27FC236}">
                <a16:creationId xmlns:a16="http://schemas.microsoft.com/office/drawing/2014/main" id="{DA7F73E5-4D06-4CBC-8E23-725ED4931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4876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8495" name="Group 15">
            <a:extLst>
              <a:ext uri="{FF2B5EF4-FFF2-40B4-BE49-F238E27FC236}">
                <a16:creationId xmlns:a16="http://schemas.microsoft.com/office/drawing/2014/main" id="{5353E983-C862-4997-BB18-CC1642B30D3A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5105400"/>
            <a:ext cx="4495800" cy="1670766"/>
            <a:chOff x="192" y="3360"/>
            <a:chExt cx="2832" cy="915"/>
          </a:xfrm>
        </p:grpSpPr>
        <p:sp>
          <p:nvSpPr>
            <p:cNvPr id="14372" name="Text Box 16">
              <a:extLst>
                <a:ext uri="{FF2B5EF4-FFF2-40B4-BE49-F238E27FC236}">
                  <a16:creationId xmlns:a16="http://schemas.microsoft.com/office/drawing/2014/main" id="{037EA3D3-FE01-4C71-9190-248536D964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955"/>
              <a:ext cx="2832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i="1">
                  <a:solidFill>
                    <a:srgbClr val="FFFFFF"/>
                  </a:solidFill>
                  <a:latin typeface="Arial" panose="020B0604020202020204" pitchFamily="34" charset="0"/>
                </a:rPr>
                <a:t>Hình 1</a:t>
              </a:r>
              <a:r>
                <a:rPr lang="en-US" altLang="en-US" sz="3200">
                  <a:solidFill>
                    <a:srgbClr val="FFFFFF"/>
                  </a:solidFill>
                  <a:latin typeface="Arial" panose="020B0604020202020204" pitchFamily="34" charset="0"/>
                </a:rPr>
                <a:t>:</a:t>
              </a:r>
              <a:r>
                <a:rPr lang="en-US" altLang="en-US" sz="3200">
                  <a:solidFill>
                    <a:srgbClr val="FFFF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000" b="1">
                  <a:solidFill>
                    <a:srgbClr val="FFFF00"/>
                  </a:solidFill>
                  <a:latin typeface="Arial" panose="020B0604020202020204" pitchFamily="34" charset="0"/>
                </a:rPr>
                <a:t>Bán cầu Tây</a:t>
              </a:r>
            </a:p>
          </p:txBody>
        </p:sp>
        <p:sp>
          <p:nvSpPr>
            <p:cNvPr id="14373" name="Rectangle 17">
              <a:extLst>
                <a:ext uri="{FF2B5EF4-FFF2-40B4-BE49-F238E27FC236}">
                  <a16:creationId xmlns:a16="http://schemas.microsoft.com/office/drawing/2014/main" id="{FCCFA3BF-D53E-41D0-805E-51983268A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360"/>
              <a:ext cx="2065" cy="576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u="sng">
                  <a:solidFill>
                    <a:schemeClr val="accent2"/>
                  </a:solidFill>
                  <a:latin typeface="Arial" panose="020B0604020202020204" pitchFamily="34" charset="0"/>
                </a:rPr>
                <a:t>CHÚ GIẢI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800000"/>
                  </a:solidFill>
                  <a:latin typeface="Arial" panose="020B0604020202020204" pitchFamily="34" charset="0"/>
                </a:rPr>
                <a:t>CHÂU MĨ</a:t>
              </a:r>
              <a:r>
                <a:rPr lang="en-US" altLang="en-US" sz="1800">
                  <a:latin typeface="Arial" panose="020B0604020202020204" pitchFamily="34" charset="0"/>
                </a:rPr>
                <a:t>            </a:t>
              </a:r>
              <a:r>
                <a:rPr lang="en-US" altLang="en-US" sz="1600" b="1">
                  <a:latin typeface="Arial" panose="020B0604020202020204" pitchFamily="34" charset="0"/>
                </a:rPr>
                <a:t>Tên châu lục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THÁI BÌNH DƯƠNG</a:t>
              </a:r>
              <a:r>
                <a:rPr lang="en-US" altLang="en-US" sz="1800" b="1">
                  <a:latin typeface="Arial" panose="020B0604020202020204" pitchFamily="34" charset="0"/>
                </a:rPr>
                <a:t>  </a:t>
              </a:r>
              <a:r>
                <a:rPr lang="en-US" altLang="en-US" sz="1600" b="1">
                  <a:latin typeface="Arial" panose="020B0604020202020204" pitchFamily="34" charset="0"/>
                </a:rPr>
                <a:t>Tên đại dương</a:t>
              </a:r>
            </a:p>
          </p:txBody>
        </p:sp>
      </p:grpSp>
      <p:grpSp>
        <p:nvGrpSpPr>
          <p:cNvPr id="148498" name="Group 18">
            <a:extLst>
              <a:ext uri="{FF2B5EF4-FFF2-40B4-BE49-F238E27FC236}">
                <a16:creationId xmlns:a16="http://schemas.microsoft.com/office/drawing/2014/main" id="{929CAE1A-1C7B-4239-8EF7-5288919EC7C4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5029200"/>
            <a:ext cx="4021138" cy="1600200"/>
            <a:chOff x="3221" y="3312"/>
            <a:chExt cx="2533" cy="1008"/>
          </a:xfrm>
        </p:grpSpPr>
        <p:sp>
          <p:nvSpPr>
            <p:cNvPr id="14370" name="Rectangle 19">
              <a:extLst>
                <a:ext uri="{FF2B5EF4-FFF2-40B4-BE49-F238E27FC236}">
                  <a16:creationId xmlns:a16="http://schemas.microsoft.com/office/drawing/2014/main" id="{F2464707-C685-4DD5-8FA8-972805718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" y="3955"/>
              <a:ext cx="253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i="1">
                  <a:solidFill>
                    <a:srgbClr val="000000"/>
                  </a:solidFill>
                  <a:latin typeface="Arial" panose="020B0604020202020204" pitchFamily="34" charset="0"/>
                </a:rPr>
                <a:t>Hình 2</a:t>
              </a:r>
              <a:r>
                <a:rPr lang="en-US" altLang="en-US" sz="3200">
                  <a:solidFill>
                    <a:srgbClr val="000000"/>
                  </a:solidFill>
                  <a:latin typeface="Arial" panose="020B0604020202020204" pitchFamily="34" charset="0"/>
                </a:rPr>
                <a:t>: </a:t>
              </a:r>
              <a:r>
                <a:rPr lang="en-US" altLang="en-US" sz="3000" b="1">
                  <a:solidFill>
                    <a:srgbClr val="FFFFFF"/>
                  </a:solidFill>
                  <a:latin typeface="Arial" panose="020B0604020202020204" pitchFamily="34" charset="0"/>
                </a:rPr>
                <a:t>Bán cầu Đông</a:t>
              </a:r>
            </a:p>
          </p:txBody>
        </p:sp>
        <p:sp>
          <p:nvSpPr>
            <p:cNvPr id="14371" name="Rectangle 20">
              <a:extLst>
                <a:ext uri="{FF2B5EF4-FFF2-40B4-BE49-F238E27FC236}">
                  <a16:creationId xmlns:a16="http://schemas.microsoft.com/office/drawing/2014/main" id="{00D28EBE-CC34-48B2-B7F5-9D462EF36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312"/>
              <a:ext cx="2128" cy="62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u="sng">
                  <a:solidFill>
                    <a:schemeClr val="accent2"/>
                  </a:solidFill>
                  <a:latin typeface="Arial" panose="020B0604020202020204" pitchFamily="34" charset="0"/>
                </a:rPr>
                <a:t>CHÚ GIẢI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800000"/>
                  </a:solidFill>
                  <a:latin typeface="Arial" panose="020B0604020202020204" pitchFamily="34" charset="0"/>
                </a:rPr>
                <a:t>CHÂU MĨ</a:t>
              </a:r>
              <a:r>
                <a:rPr lang="en-US" altLang="en-US" sz="1800">
                  <a:latin typeface="Arial" panose="020B0604020202020204" pitchFamily="34" charset="0"/>
                </a:rPr>
                <a:t>            </a:t>
              </a:r>
              <a:r>
                <a:rPr lang="en-US" altLang="en-US" sz="1600" b="1">
                  <a:latin typeface="Arial" panose="020B0604020202020204" pitchFamily="34" charset="0"/>
                </a:rPr>
                <a:t>Tên châu lục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THÁI BÌNH DƯƠNG</a:t>
              </a:r>
              <a:r>
                <a:rPr lang="en-US" altLang="en-US" sz="1800" b="1">
                  <a:latin typeface="Arial" panose="020B0604020202020204" pitchFamily="34" charset="0"/>
                </a:rPr>
                <a:t>  </a:t>
              </a:r>
              <a:r>
                <a:rPr lang="en-US" altLang="en-US" sz="1600" b="1">
                  <a:latin typeface="Arial" panose="020B0604020202020204" pitchFamily="34" charset="0"/>
                </a:rPr>
                <a:t>Tên đại dương</a:t>
              </a:r>
            </a:p>
          </p:txBody>
        </p:sp>
      </p:grpSp>
      <p:grpSp>
        <p:nvGrpSpPr>
          <p:cNvPr id="148501" name="Group 21">
            <a:extLst>
              <a:ext uri="{FF2B5EF4-FFF2-40B4-BE49-F238E27FC236}">
                <a16:creationId xmlns:a16="http://schemas.microsoft.com/office/drawing/2014/main" id="{B9212D7A-44EF-4C54-85BE-DF7FB52E32F9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1752600"/>
            <a:ext cx="1600200" cy="2590800"/>
            <a:chOff x="672" y="1104"/>
            <a:chExt cx="1008" cy="1632"/>
          </a:xfrm>
        </p:grpSpPr>
        <p:sp>
          <p:nvSpPr>
            <p:cNvPr id="14367" name="Rectangle 22">
              <a:extLst>
                <a:ext uri="{FF2B5EF4-FFF2-40B4-BE49-F238E27FC236}">
                  <a16:creationId xmlns:a16="http://schemas.microsoft.com/office/drawing/2014/main" id="{2DF9F0AC-C6CC-4D62-A9F6-206F805A0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0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300" b="1">
                  <a:solidFill>
                    <a:srgbClr val="CC00FF"/>
                  </a:solidFill>
                  <a:latin typeface="Arial" panose="020B0604020202020204" pitchFamily="34" charset="0"/>
                </a:rPr>
                <a:t>THÁI</a:t>
              </a:r>
            </a:p>
          </p:txBody>
        </p:sp>
        <p:sp>
          <p:nvSpPr>
            <p:cNvPr id="14368" name="Rectangle 23">
              <a:extLst>
                <a:ext uri="{FF2B5EF4-FFF2-40B4-BE49-F238E27FC236}">
                  <a16:creationId xmlns:a16="http://schemas.microsoft.com/office/drawing/2014/main" id="{784D7DA4-121A-45C1-83F2-A3483E606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824"/>
              <a:ext cx="57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300" b="1">
                  <a:solidFill>
                    <a:srgbClr val="CC00FF"/>
                  </a:solidFill>
                  <a:latin typeface="Arial" panose="020B0604020202020204" pitchFamily="34" charset="0"/>
                </a:rPr>
                <a:t>BÌNH</a:t>
              </a:r>
              <a:r>
                <a:rPr lang="en-US" altLang="en-US" sz="2300" b="1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14369" name="Rectangle 24">
              <a:extLst>
                <a:ext uri="{FF2B5EF4-FFF2-40B4-BE49-F238E27FC236}">
                  <a16:creationId xmlns:a16="http://schemas.microsoft.com/office/drawing/2014/main" id="{8D2482C4-8898-42D1-A66B-A156D3203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496"/>
              <a:ext cx="86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300" b="1">
                  <a:solidFill>
                    <a:srgbClr val="CC00FF"/>
                  </a:solidFill>
                  <a:latin typeface="Arial" panose="020B0604020202020204" pitchFamily="34" charset="0"/>
                </a:rPr>
                <a:t>DƯƠNG</a:t>
              </a:r>
            </a:p>
          </p:txBody>
        </p:sp>
      </p:grpSp>
      <p:grpSp>
        <p:nvGrpSpPr>
          <p:cNvPr id="148505" name="Group 25">
            <a:extLst>
              <a:ext uri="{FF2B5EF4-FFF2-40B4-BE49-F238E27FC236}">
                <a16:creationId xmlns:a16="http://schemas.microsoft.com/office/drawing/2014/main" id="{39FD8333-06F2-4D0A-BAB5-8ADDC0E88312}"/>
              </a:ext>
            </a:extLst>
          </p:cNvPr>
          <p:cNvGrpSpPr>
            <a:grpSpLocks/>
          </p:cNvGrpSpPr>
          <p:nvPr/>
        </p:nvGrpSpPr>
        <p:grpSpPr bwMode="auto">
          <a:xfrm>
            <a:off x="9990139" y="1295400"/>
            <a:ext cx="612775" cy="2882900"/>
            <a:chOff x="5333" y="816"/>
            <a:chExt cx="386" cy="1816"/>
          </a:xfrm>
        </p:grpSpPr>
        <p:sp>
          <p:nvSpPr>
            <p:cNvPr id="14364" name="Text Box 26">
              <a:extLst>
                <a:ext uri="{FF2B5EF4-FFF2-40B4-BE49-F238E27FC236}">
                  <a16:creationId xmlns:a16="http://schemas.microsoft.com/office/drawing/2014/main" id="{CD8ED923-0B1B-4C03-98FF-7046DA354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535117">
              <a:off x="5238" y="911"/>
              <a:ext cx="36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CC00FF"/>
                  </a:solidFill>
                  <a:latin typeface="Arial" panose="020B0604020202020204" pitchFamily="34" charset="0"/>
                </a:rPr>
                <a:t>THÁI </a:t>
              </a:r>
            </a:p>
          </p:txBody>
        </p:sp>
        <p:sp>
          <p:nvSpPr>
            <p:cNvPr id="14365" name="Text Box 27">
              <a:extLst>
                <a:ext uri="{FF2B5EF4-FFF2-40B4-BE49-F238E27FC236}">
                  <a16:creationId xmlns:a16="http://schemas.microsoft.com/office/drawing/2014/main" id="{DF35D285-25A2-4379-92D7-621B5B8BD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931250">
              <a:off x="5444" y="1405"/>
              <a:ext cx="37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CC00FF"/>
                  </a:solidFill>
                  <a:latin typeface="Arial" panose="020B0604020202020204" pitchFamily="34" charset="0"/>
                </a:rPr>
                <a:t>BÌNH</a:t>
              </a:r>
            </a:p>
          </p:txBody>
        </p:sp>
        <p:sp>
          <p:nvSpPr>
            <p:cNvPr id="14366" name="Text Box 28">
              <a:extLst>
                <a:ext uri="{FF2B5EF4-FFF2-40B4-BE49-F238E27FC236}">
                  <a16:creationId xmlns:a16="http://schemas.microsoft.com/office/drawing/2014/main" id="{4DBF2DE4-3939-4760-8DF6-CA92EED41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6293757">
              <a:off x="5203" y="2189"/>
              <a:ext cx="7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CC00FF"/>
                  </a:solidFill>
                  <a:latin typeface="Arial" panose="020B0604020202020204" pitchFamily="34" charset="0"/>
                </a:rPr>
                <a:t>DƯƠNG</a:t>
              </a:r>
            </a:p>
          </p:txBody>
        </p:sp>
      </p:grpSp>
      <p:grpSp>
        <p:nvGrpSpPr>
          <p:cNvPr id="148509" name="Group 29">
            <a:extLst>
              <a:ext uri="{FF2B5EF4-FFF2-40B4-BE49-F238E27FC236}">
                <a16:creationId xmlns:a16="http://schemas.microsoft.com/office/drawing/2014/main" id="{ADAA3BF7-766E-4BE9-9B24-F3209D1BD3AD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2819401"/>
            <a:ext cx="1398588" cy="1127125"/>
            <a:chOff x="4080" y="1786"/>
            <a:chExt cx="881" cy="710"/>
          </a:xfrm>
        </p:grpSpPr>
        <p:sp>
          <p:nvSpPr>
            <p:cNvPr id="14362" name="Text Box 30">
              <a:extLst>
                <a:ext uri="{FF2B5EF4-FFF2-40B4-BE49-F238E27FC236}">
                  <a16:creationId xmlns:a16="http://schemas.microsoft.com/office/drawing/2014/main" id="{8FAA0F0E-3911-48BE-8D17-7E9254C39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786"/>
              <a:ext cx="8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993300"/>
                  </a:solidFill>
                  <a:latin typeface="Arial" panose="020B0604020202020204" pitchFamily="34" charset="0"/>
                </a:rPr>
                <a:t>ẤN   ĐỘ</a:t>
              </a:r>
              <a:r>
                <a:rPr lang="en-US" altLang="en-US" sz="180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14363" name="Text Box 31">
              <a:extLst>
                <a:ext uri="{FF2B5EF4-FFF2-40B4-BE49-F238E27FC236}">
                  <a16:creationId xmlns:a16="http://schemas.microsoft.com/office/drawing/2014/main" id="{5238D563-1286-4D5F-989A-43600C4FB6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2208"/>
              <a:ext cx="8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993300"/>
                  </a:solidFill>
                  <a:latin typeface="Arial" panose="020B0604020202020204" pitchFamily="34" charset="0"/>
                </a:rPr>
                <a:t>DƯƠNG</a:t>
              </a:r>
            </a:p>
          </p:txBody>
        </p:sp>
      </p:grpSp>
      <p:grpSp>
        <p:nvGrpSpPr>
          <p:cNvPr id="148512" name="Group 32">
            <a:extLst>
              <a:ext uri="{FF2B5EF4-FFF2-40B4-BE49-F238E27FC236}">
                <a16:creationId xmlns:a16="http://schemas.microsoft.com/office/drawing/2014/main" id="{8DAD329A-3726-43E8-B783-F5C120592C33}"/>
              </a:ext>
            </a:extLst>
          </p:cNvPr>
          <p:cNvGrpSpPr>
            <a:grpSpLocks/>
          </p:cNvGrpSpPr>
          <p:nvPr/>
        </p:nvGrpSpPr>
        <p:grpSpPr bwMode="auto">
          <a:xfrm>
            <a:off x="6145214" y="742950"/>
            <a:ext cx="890587" cy="3543300"/>
            <a:chOff x="2911" y="468"/>
            <a:chExt cx="561" cy="2232"/>
          </a:xfrm>
        </p:grpSpPr>
        <p:sp>
          <p:nvSpPr>
            <p:cNvPr id="14359" name="Text Box 33">
              <a:extLst>
                <a:ext uri="{FF2B5EF4-FFF2-40B4-BE49-F238E27FC236}">
                  <a16:creationId xmlns:a16="http://schemas.microsoft.com/office/drawing/2014/main" id="{C46552C5-128E-4E21-8074-6D92052286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7802020">
              <a:off x="3088" y="2373"/>
              <a:ext cx="4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6600FF"/>
                  </a:solidFill>
                  <a:latin typeface="Arial" panose="020B0604020202020204" pitchFamily="34" charset="0"/>
                </a:rPr>
                <a:t>ĐẠI</a:t>
              </a:r>
              <a:r>
                <a:rPr lang="en-US" altLang="en-US" sz="1800" b="1">
                  <a:solidFill>
                    <a:srgbClr val="6600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14360" name="Text Box 34">
              <a:extLst>
                <a:ext uri="{FF2B5EF4-FFF2-40B4-BE49-F238E27FC236}">
                  <a16:creationId xmlns:a16="http://schemas.microsoft.com/office/drawing/2014/main" id="{FA84CBA0-0B81-4669-8614-453FE5D74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640513">
              <a:off x="2817" y="1644"/>
              <a:ext cx="4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6600FF"/>
                  </a:solidFill>
                  <a:latin typeface="Arial" panose="020B0604020202020204" pitchFamily="34" charset="0"/>
                </a:rPr>
                <a:t>TÂY</a:t>
              </a:r>
            </a:p>
          </p:txBody>
        </p:sp>
        <p:sp>
          <p:nvSpPr>
            <p:cNvPr id="14361" name="Text Box 35">
              <a:extLst>
                <a:ext uri="{FF2B5EF4-FFF2-40B4-BE49-F238E27FC236}">
                  <a16:creationId xmlns:a16="http://schemas.microsoft.com/office/drawing/2014/main" id="{524C0533-B2C8-476F-9106-2163FC9285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075809">
              <a:off x="2976" y="714"/>
              <a:ext cx="74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6600FF"/>
                  </a:solidFill>
                  <a:latin typeface="Arial" panose="020B0604020202020204" pitchFamily="34" charset="0"/>
                </a:rPr>
                <a:t>DƯƠNG</a:t>
              </a:r>
            </a:p>
          </p:txBody>
        </p:sp>
      </p:grpSp>
      <p:grpSp>
        <p:nvGrpSpPr>
          <p:cNvPr id="148516" name="Group 36">
            <a:extLst>
              <a:ext uri="{FF2B5EF4-FFF2-40B4-BE49-F238E27FC236}">
                <a16:creationId xmlns:a16="http://schemas.microsoft.com/office/drawing/2014/main" id="{0FA50E88-BED0-4219-AB4F-4572E5501DA5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990601"/>
            <a:ext cx="838200" cy="3154363"/>
            <a:chOff x="2304" y="624"/>
            <a:chExt cx="528" cy="1987"/>
          </a:xfrm>
        </p:grpSpPr>
        <p:sp>
          <p:nvSpPr>
            <p:cNvPr id="14356" name="Rectangle 37">
              <a:extLst>
                <a:ext uri="{FF2B5EF4-FFF2-40B4-BE49-F238E27FC236}">
                  <a16:creationId xmlns:a16="http://schemas.microsoft.com/office/drawing/2014/main" id="{D83F3356-F763-46B3-AFB8-C6AE5678DD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30032">
              <a:off x="2126" y="802"/>
              <a:ext cx="54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00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6600CC"/>
                  </a:solidFill>
                  <a:latin typeface="Arial" panose="020B0604020202020204" pitchFamily="34" charset="0"/>
                </a:rPr>
                <a:t>ĐẠI</a:t>
              </a:r>
            </a:p>
          </p:txBody>
        </p:sp>
        <p:sp>
          <p:nvSpPr>
            <p:cNvPr id="14357" name="Rectangle 38">
              <a:extLst>
                <a:ext uri="{FF2B5EF4-FFF2-40B4-BE49-F238E27FC236}">
                  <a16:creationId xmlns:a16="http://schemas.microsoft.com/office/drawing/2014/main" id="{B4C46332-ABA4-421C-AE09-BE802D17C9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364594">
              <a:off x="2438" y="1402"/>
              <a:ext cx="54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00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6600CC"/>
                  </a:solidFill>
                  <a:latin typeface="Arial" panose="020B0604020202020204" pitchFamily="34" charset="0"/>
                </a:rPr>
                <a:t>TÂY</a:t>
              </a:r>
            </a:p>
          </p:txBody>
        </p:sp>
        <p:sp>
          <p:nvSpPr>
            <p:cNvPr id="14358" name="Rectangle 39">
              <a:extLst>
                <a:ext uri="{FF2B5EF4-FFF2-40B4-BE49-F238E27FC236}">
                  <a16:creationId xmlns:a16="http://schemas.microsoft.com/office/drawing/2014/main" id="{C3C303C4-CB0F-48B2-9326-A9BB7D5727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812802">
              <a:off x="2366" y="2194"/>
              <a:ext cx="5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00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6600CC"/>
                  </a:solidFill>
                  <a:latin typeface="Arial" panose="020B0604020202020204" pitchFamily="34" charset="0"/>
                </a:rPr>
                <a:t>DƯƠNG</a:t>
              </a:r>
            </a:p>
          </p:txBody>
        </p:sp>
      </p:grpSp>
      <p:grpSp>
        <p:nvGrpSpPr>
          <p:cNvPr id="148520" name="Group 40">
            <a:extLst>
              <a:ext uri="{FF2B5EF4-FFF2-40B4-BE49-F238E27FC236}">
                <a16:creationId xmlns:a16="http://schemas.microsoft.com/office/drawing/2014/main" id="{35FD50E5-F10C-4B34-9EEB-055C491DE89C}"/>
              </a:ext>
            </a:extLst>
          </p:cNvPr>
          <p:cNvGrpSpPr>
            <a:grpSpLocks/>
          </p:cNvGrpSpPr>
          <p:nvPr/>
        </p:nvGrpSpPr>
        <p:grpSpPr bwMode="auto">
          <a:xfrm>
            <a:off x="7467601" y="533400"/>
            <a:ext cx="1604963" cy="350782"/>
            <a:chOff x="3743" y="238"/>
            <a:chExt cx="1012" cy="229"/>
          </a:xfrm>
        </p:grpSpPr>
        <p:sp>
          <p:nvSpPr>
            <p:cNvPr id="14353" name="Text Box 41">
              <a:extLst>
                <a:ext uri="{FF2B5EF4-FFF2-40B4-BE49-F238E27FC236}">
                  <a16:creationId xmlns:a16="http://schemas.microsoft.com/office/drawing/2014/main" id="{D1BCB059-87FF-460D-A6A1-5F331A3431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535410">
              <a:off x="3743" y="286"/>
              <a:ext cx="398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FF0066"/>
                  </a:solidFill>
                  <a:latin typeface="Arial" panose="020B0604020202020204" pitchFamily="34" charset="0"/>
                </a:rPr>
                <a:t>BẮC</a:t>
              </a:r>
              <a:r>
                <a:rPr lang="en-US" altLang="en-US" sz="1200" b="1">
                  <a:solidFill>
                    <a:srgbClr val="FF0066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14354" name="Text Box 42">
              <a:extLst>
                <a:ext uri="{FF2B5EF4-FFF2-40B4-BE49-F238E27FC236}">
                  <a16:creationId xmlns:a16="http://schemas.microsoft.com/office/drawing/2014/main" id="{DB804174-E0C5-4E74-90C1-196F357383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24486">
              <a:off x="3982" y="238"/>
              <a:ext cx="37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FF0066"/>
                  </a:solidFill>
                  <a:latin typeface="Arial" panose="020B0604020202020204" pitchFamily="34" charset="0"/>
                </a:rPr>
                <a:t>BĂNG</a:t>
              </a:r>
            </a:p>
          </p:txBody>
        </p:sp>
        <p:sp>
          <p:nvSpPr>
            <p:cNvPr id="14355" name="Text Box 43">
              <a:extLst>
                <a:ext uri="{FF2B5EF4-FFF2-40B4-BE49-F238E27FC236}">
                  <a16:creationId xmlns:a16="http://schemas.microsoft.com/office/drawing/2014/main" id="{296EDAF9-E82F-42D1-AFF2-D1E7A0E6FB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510">
              <a:off x="4271" y="239"/>
              <a:ext cx="484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FF0066"/>
                  </a:solidFill>
                  <a:latin typeface="Arial" panose="020B0604020202020204" pitchFamily="34" charset="0"/>
                </a:rPr>
                <a:t>DƯƠNG</a:t>
              </a:r>
            </a:p>
          </p:txBody>
        </p:sp>
      </p:grpSp>
      <p:grpSp>
        <p:nvGrpSpPr>
          <p:cNvPr id="148524" name="Group 44">
            <a:extLst>
              <a:ext uri="{FF2B5EF4-FFF2-40B4-BE49-F238E27FC236}">
                <a16:creationId xmlns:a16="http://schemas.microsoft.com/office/drawing/2014/main" id="{A6564B50-88E8-4096-81B2-72C96396E1F3}"/>
              </a:ext>
            </a:extLst>
          </p:cNvPr>
          <p:cNvGrpSpPr>
            <a:grpSpLocks/>
          </p:cNvGrpSpPr>
          <p:nvPr/>
        </p:nvGrpSpPr>
        <p:grpSpPr bwMode="auto">
          <a:xfrm rot="512560">
            <a:off x="2971801" y="533401"/>
            <a:ext cx="1050925" cy="384175"/>
            <a:chOff x="1002" y="336"/>
            <a:chExt cx="532" cy="199"/>
          </a:xfrm>
        </p:grpSpPr>
        <p:sp>
          <p:nvSpPr>
            <p:cNvPr id="14350" name="Text Box 45">
              <a:extLst>
                <a:ext uri="{FF2B5EF4-FFF2-40B4-BE49-F238E27FC236}">
                  <a16:creationId xmlns:a16="http://schemas.microsoft.com/office/drawing/2014/main" id="{D8EA0C83-47FB-4922-91AB-13991109C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780844">
              <a:off x="1052" y="336"/>
              <a:ext cx="285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700" b="1">
                  <a:solidFill>
                    <a:srgbClr val="FF0066"/>
                  </a:solidFill>
                  <a:latin typeface="Arial" panose="020B0604020202020204" pitchFamily="34" charset="0"/>
                </a:rPr>
                <a:t>BẮC</a:t>
              </a:r>
            </a:p>
          </p:txBody>
        </p:sp>
        <p:sp>
          <p:nvSpPr>
            <p:cNvPr id="14351" name="Text Box 46">
              <a:extLst>
                <a:ext uri="{FF2B5EF4-FFF2-40B4-BE49-F238E27FC236}">
                  <a16:creationId xmlns:a16="http://schemas.microsoft.com/office/drawing/2014/main" id="{FA7453D5-E333-4B6F-B99B-949C251407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933556">
              <a:off x="1002" y="432"/>
              <a:ext cx="319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700" b="1">
                  <a:solidFill>
                    <a:srgbClr val="FF0066"/>
                  </a:solidFill>
                  <a:latin typeface="Arial" panose="020B0604020202020204" pitchFamily="34" charset="0"/>
                </a:rPr>
                <a:t>BĂNG</a:t>
              </a:r>
            </a:p>
          </p:txBody>
        </p:sp>
        <p:sp>
          <p:nvSpPr>
            <p:cNvPr id="14352" name="Text Box 47">
              <a:extLst>
                <a:ext uri="{FF2B5EF4-FFF2-40B4-BE49-F238E27FC236}">
                  <a16:creationId xmlns:a16="http://schemas.microsoft.com/office/drawing/2014/main" id="{7D064393-2BEC-4520-803B-AD562852B3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634603">
              <a:off x="1182" y="381"/>
              <a:ext cx="352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chemeClr val="folHlink"/>
                  </a:solidFill>
                  <a:latin typeface=".VnTime" panose="020B7200000000000000" pitchFamily="34" charset="0"/>
                </a:rPr>
                <a:t>D¦¥NG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8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8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8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8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8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8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8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8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8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8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8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8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8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8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8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8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420" name="Group 180">
            <a:extLst>
              <a:ext uri="{FF2B5EF4-FFF2-40B4-BE49-F238E27FC236}">
                <a16:creationId xmlns:a16="http://schemas.microsoft.com/office/drawing/2014/main" id="{78B91E0A-2B41-4D25-8775-016AA0BFBD5C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428118587"/>
              </p:ext>
            </p:extLst>
          </p:nvPr>
        </p:nvGraphicFramePr>
        <p:xfrm>
          <a:off x="191344" y="-228600"/>
          <a:ext cx="11449273" cy="7086602"/>
        </p:xfrm>
        <a:graphic>
          <a:graphicData uri="http://schemas.openxmlformats.org/drawingml/2006/table">
            <a:tbl>
              <a:tblPr/>
              <a:tblGrid>
                <a:gridCol w="2790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0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2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6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17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đại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dương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Vị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trí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 (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Nằm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 ở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bán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cầu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nào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 ?)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Tiếp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giáp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châu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lục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Tiếp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giáp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đại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dương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7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CC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6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CC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CC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7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CC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7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CCC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8387" name="Text Box 147">
            <a:extLst>
              <a:ext uri="{FF2B5EF4-FFF2-40B4-BE49-F238E27FC236}">
                <a16:creationId xmlns:a16="http://schemas.microsoft.com/office/drawing/2014/main" id="{6423889A-120A-4F03-B48F-A336FAA9C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680" y="1309689"/>
            <a:ext cx="22098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38388" name="Text Box 148">
            <a:extLst>
              <a:ext uri="{FF2B5EF4-FFF2-40B4-BE49-F238E27FC236}">
                <a16:creationId xmlns:a16="http://schemas.microsoft.com/office/drawing/2014/main" id="{3017CAF4-E61A-44A3-B14D-C11942ADF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72" y="1327488"/>
            <a:ext cx="16002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CC"/>
              </a:buClr>
              <a:buSzPct val="65000"/>
              <a:buFont typeface="Wingdings" panose="05000000000000000000" pitchFamily="2" charset="2"/>
              <a:buChar char="t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b="1" i="1" dirty="0">
                <a:solidFill>
                  <a:schemeClr val="accent2"/>
                </a:solidFill>
                <a:latin typeface="+mj-lt"/>
              </a:rPr>
              <a:t>THÁI BÌNH DƯƠNG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altLang="en-US" sz="2000" dirty="0">
              <a:solidFill>
                <a:schemeClr val="accent2"/>
              </a:solidFill>
              <a:latin typeface=".VnTimeH" pitchFamily="34" charset="0"/>
            </a:endParaRPr>
          </a:p>
        </p:txBody>
      </p:sp>
      <p:sp>
        <p:nvSpPr>
          <p:cNvPr id="17444" name="Text Box 156">
            <a:extLst>
              <a:ext uri="{FF2B5EF4-FFF2-40B4-BE49-F238E27FC236}">
                <a16:creationId xmlns:a16="http://schemas.microsoft.com/office/drawing/2014/main" id="{E876DCA8-0B47-4F0B-8504-BDD06C341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419601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000">
              <a:latin typeface=".VnTimeH" pitchFamily="34" charset="0"/>
            </a:endParaRPr>
          </a:p>
        </p:txBody>
      </p:sp>
      <p:sp>
        <p:nvSpPr>
          <p:cNvPr id="17445" name="Text Box 162">
            <a:extLst>
              <a:ext uri="{FF2B5EF4-FFF2-40B4-BE49-F238E27FC236}">
                <a16:creationId xmlns:a16="http://schemas.microsoft.com/office/drawing/2014/main" id="{3AD7375A-B55C-4A70-AA93-EC0BE4501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1600201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000">
              <a:latin typeface=".VnTimeH" pitchFamily="34" charset="0"/>
            </a:endParaRPr>
          </a:p>
        </p:txBody>
      </p:sp>
      <p:sp>
        <p:nvSpPr>
          <p:cNvPr id="138404" name="Text Box 164">
            <a:extLst>
              <a:ext uri="{FF2B5EF4-FFF2-40B4-BE49-F238E27FC236}">
                <a16:creationId xmlns:a16="http://schemas.microsoft.com/office/drawing/2014/main" id="{CFBC6A2C-EF2D-4683-9B7C-2E3B0CE6C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79" y="2869781"/>
            <a:ext cx="16002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CC"/>
              </a:buClr>
              <a:buSzPct val="65000"/>
              <a:buFont typeface="Wingdings" panose="05000000000000000000" pitchFamily="2" charset="2"/>
              <a:buChar char="t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b="1" i="1" dirty="0">
                <a:solidFill>
                  <a:schemeClr val="accent2"/>
                </a:solidFill>
                <a:latin typeface="+mj-lt"/>
              </a:rPr>
              <a:t>ẤN ĐỘ DƯƠNG</a:t>
            </a:r>
            <a:endParaRPr lang="en-US" altLang="en-US" sz="2000" b="1" i="1" dirty="0">
              <a:solidFill>
                <a:schemeClr val="accent2"/>
              </a:solidFill>
              <a:latin typeface=".VnTimeH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altLang="en-US" sz="2000" i="1" dirty="0">
              <a:latin typeface=".VnTimeH" pitchFamily="34" charset="0"/>
            </a:endParaRPr>
          </a:p>
        </p:txBody>
      </p:sp>
      <p:sp>
        <p:nvSpPr>
          <p:cNvPr id="138405" name="Text Box 165">
            <a:extLst>
              <a:ext uri="{FF2B5EF4-FFF2-40B4-BE49-F238E27FC236}">
                <a16:creationId xmlns:a16="http://schemas.microsoft.com/office/drawing/2014/main" id="{AD72B5D9-941F-4161-8FAF-CE51C7717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67" y="4231482"/>
            <a:ext cx="17526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CC"/>
              </a:buClr>
              <a:buSzPct val="65000"/>
              <a:buFont typeface="Wingdings" panose="05000000000000000000" pitchFamily="2" charset="2"/>
              <a:buChar char="t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b="1" i="1" dirty="0">
                <a:solidFill>
                  <a:schemeClr val="accent2"/>
                </a:solidFill>
                <a:latin typeface="+mj-lt"/>
              </a:rPr>
              <a:t>ĐẠI TÂY DƯƠNG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altLang="en-US" sz="2000" b="1" i="1" dirty="0">
              <a:latin typeface=".VnTimeH" pitchFamily="34" charset="0"/>
            </a:endParaRPr>
          </a:p>
        </p:txBody>
      </p:sp>
      <p:sp>
        <p:nvSpPr>
          <p:cNvPr id="17448" name="Text Box 167">
            <a:extLst>
              <a:ext uri="{FF2B5EF4-FFF2-40B4-BE49-F238E27FC236}">
                <a16:creationId xmlns:a16="http://schemas.microsoft.com/office/drawing/2014/main" id="{1C2AE9A3-4A05-497C-A798-DFD6AB59D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867401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000">
              <a:latin typeface=".VnTimeH" pitchFamily="34" charset="0"/>
            </a:endParaRPr>
          </a:p>
        </p:txBody>
      </p:sp>
      <p:sp>
        <p:nvSpPr>
          <p:cNvPr id="138408" name="Text Box 168">
            <a:extLst>
              <a:ext uri="{FF2B5EF4-FFF2-40B4-BE49-F238E27FC236}">
                <a16:creationId xmlns:a16="http://schemas.microsoft.com/office/drawing/2014/main" id="{C26C6AEE-B6D6-44AC-AE4D-D86E600F8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83" y="5848440"/>
            <a:ext cx="1752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CC"/>
              </a:buClr>
              <a:buSzPct val="65000"/>
              <a:buFont typeface="Wingdings" panose="05000000000000000000" pitchFamily="2" charset="2"/>
              <a:buChar char="t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b="1" i="1" dirty="0">
                <a:solidFill>
                  <a:schemeClr val="accent2"/>
                </a:solidFill>
                <a:latin typeface="+mj-lt"/>
              </a:rPr>
              <a:t>BẮC BĂNG DƯƠNG</a:t>
            </a:r>
            <a:endParaRPr lang="en-US" altLang="en-US" sz="2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8409" name="Text Box 169">
            <a:extLst>
              <a:ext uri="{FF2B5EF4-FFF2-40B4-BE49-F238E27FC236}">
                <a16:creationId xmlns:a16="http://schemas.microsoft.com/office/drawing/2014/main" id="{1EC599FC-F16D-43DF-B7CF-EEAF6216E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280" y="2821426"/>
            <a:ext cx="20574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38411" name="Text Box 171">
            <a:extLst>
              <a:ext uri="{FF2B5EF4-FFF2-40B4-BE49-F238E27FC236}">
                <a16:creationId xmlns:a16="http://schemas.microsoft.com/office/drawing/2014/main" id="{89139259-154F-42A6-81E4-39E6C7B52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3339" y="5638801"/>
            <a:ext cx="20574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38412" name="Text Box 172">
            <a:extLst>
              <a:ext uri="{FF2B5EF4-FFF2-40B4-BE49-F238E27FC236}">
                <a16:creationId xmlns:a16="http://schemas.microsoft.com/office/drawing/2014/main" id="{9B677116-1438-4B02-B28E-5986812F5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371601"/>
            <a:ext cx="21336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Mĩ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Á,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000" dirty="0">
              <a:solidFill>
                <a:srgbClr val="FFFF00"/>
              </a:solidFill>
              <a:latin typeface=".VnTimeH" pitchFamily="34" charset="0"/>
            </a:endParaRPr>
          </a:p>
        </p:txBody>
      </p:sp>
      <p:sp>
        <p:nvSpPr>
          <p:cNvPr id="138413" name="Text Box 173">
            <a:extLst>
              <a:ext uri="{FF2B5EF4-FFF2-40B4-BE49-F238E27FC236}">
                <a16:creationId xmlns:a16="http://schemas.microsoft.com/office/drawing/2014/main" id="{F7EEA14E-1DC7-45C4-B9D0-8B85D357E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819401"/>
            <a:ext cx="22098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Times New Roman" panose="02020603050405020304" pitchFamily="18" charset="0"/>
              </a:rPr>
              <a:t>Châu Đại Dương, châu Á, châu Phi, châu Nam Cực.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38414" name="Text Box 174">
            <a:extLst>
              <a:ext uri="{FF2B5EF4-FFF2-40B4-BE49-F238E27FC236}">
                <a16:creationId xmlns:a16="http://schemas.microsoft.com/office/drawing/2014/main" id="{A7CDCF6D-49DF-4CDC-A3A8-6ECD241AC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638801"/>
            <a:ext cx="21336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Times New Roman" panose="02020603050405020304" pitchFamily="18" charset="0"/>
              </a:rPr>
              <a:t>Châu Á, châu Âu, châu Mĩ.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38415" name="Text Box 175">
            <a:extLst>
              <a:ext uri="{FF2B5EF4-FFF2-40B4-BE49-F238E27FC236}">
                <a16:creationId xmlns:a16="http://schemas.microsoft.com/office/drawing/2014/main" id="{D00087D1-65AD-431E-A059-D2B461950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114801"/>
            <a:ext cx="22098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Âu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Mĩ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Phi,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0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416" name="Text Box 176">
            <a:extLst>
              <a:ext uri="{FF2B5EF4-FFF2-40B4-BE49-F238E27FC236}">
                <a16:creationId xmlns:a16="http://schemas.microsoft.com/office/drawing/2014/main" id="{D949680A-72E0-4C1C-8374-FDD4C39D5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4861" y="5761036"/>
            <a:ext cx="22098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Bình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Dương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alt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38417" name="Text Box 177">
            <a:extLst>
              <a:ext uri="{FF2B5EF4-FFF2-40B4-BE49-F238E27FC236}">
                <a16:creationId xmlns:a16="http://schemas.microsoft.com/office/drawing/2014/main" id="{762256CD-1B5D-405D-98F9-5EFC22828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039" y="4226345"/>
            <a:ext cx="2133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Bình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Dương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Ấn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Độ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Dương</a:t>
            </a:r>
            <a:r>
              <a:rPr lang="en-US" alt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alt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alt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sz="2000" dirty="0">
              <a:latin typeface=".VnTime" panose="020B7200000000000000" pitchFamily="34" charset="0"/>
            </a:endParaRPr>
          </a:p>
        </p:txBody>
      </p:sp>
      <p:sp>
        <p:nvSpPr>
          <p:cNvPr id="138418" name="Text Box 178">
            <a:extLst>
              <a:ext uri="{FF2B5EF4-FFF2-40B4-BE49-F238E27FC236}">
                <a16:creationId xmlns:a16="http://schemas.microsoft.com/office/drawing/2014/main" id="{1F4EEA36-FA2E-49DE-9D18-CCC45B591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2264" y="1594324"/>
            <a:ext cx="21336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Ấn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2000" dirty="0">
                <a:solidFill>
                  <a:srgbClr val="FFFF00"/>
                </a:solidFill>
                <a:latin typeface=".VnTimeH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000" dirty="0">
              <a:solidFill>
                <a:srgbClr val="FFFF00"/>
              </a:solidFill>
              <a:latin typeface=".VnTimeH" pitchFamily="34" charset="0"/>
            </a:endParaRPr>
          </a:p>
        </p:txBody>
      </p:sp>
      <p:sp>
        <p:nvSpPr>
          <p:cNvPr id="138419" name="Text Box 179">
            <a:extLst>
              <a:ext uri="{FF2B5EF4-FFF2-40B4-BE49-F238E27FC236}">
                <a16:creationId xmlns:a16="http://schemas.microsoft.com/office/drawing/2014/main" id="{58C443EE-D8BE-423C-A461-6A3315860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4309" y="2963863"/>
            <a:ext cx="213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2000" dirty="0">
                <a:solidFill>
                  <a:srgbClr val="FFFF00"/>
                </a:solidFill>
                <a:latin typeface=".VnTimeH" pitchFamily="34" charset="0"/>
              </a:rPr>
              <a:t>.</a:t>
            </a:r>
          </a:p>
        </p:txBody>
      </p:sp>
      <p:sp>
        <p:nvSpPr>
          <p:cNvPr id="138421" name="Text Box 181">
            <a:extLst>
              <a:ext uri="{FF2B5EF4-FFF2-40B4-BE49-F238E27FC236}">
                <a16:creationId xmlns:a16="http://schemas.microsoft.com/office/drawing/2014/main" id="{AE3ADCA2-2E09-45EB-B1FE-E1ACAEC47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180" y="4114800"/>
            <a:ext cx="2133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nửa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 ở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nửa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8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8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8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8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8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8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38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38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38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38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38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38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8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8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8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8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3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8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8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8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8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3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8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8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8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8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8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8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8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8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3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8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8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3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3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8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8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38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8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8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3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8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8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8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8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8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8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8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8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8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8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8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8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387" grpId="0"/>
      <p:bldP spid="138388" grpId="0"/>
      <p:bldP spid="138404" grpId="0"/>
      <p:bldP spid="138405" grpId="0"/>
      <p:bldP spid="138408" grpId="0"/>
      <p:bldP spid="138409" grpId="0"/>
      <p:bldP spid="138411" grpId="0"/>
      <p:bldP spid="138412" grpId="0"/>
      <p:bldP spid="138413" grpId="0"/>
      <p:bldP spid="138414" grpId="0"/>
      <p:bldP spid="138415" grpId="0"/>
      <p:bldP spid="138416" grpId="0"/>
      <p:bldP spid="138417" grpId="0"/>
      <p:bldP spid="138418" grpId="0"/>
      <p:bldP spid="138419" grpId="0"/>
      <p:bldP spid="1384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40541" y="428604"/>
            <a:ext cx="4607860" cy="2500330"/>
            <a:chOff x="1438280" y="-58261"/>
            <a:chExt cx="6029319" cy="3563463"/>
          </a:xfrm>
        </p:grpSpPr>
        <p:grpSp>
          <p:nvGrpSpPr>
            <p:cNvPr id="4" name="Group 3"/>
            <p:cNvGrpSpPr/>
            <p:nvPr/>
          </p:nvGrpSpPr>
          <p:grpSpPr>
            <a:xfrm>
              <a:off x="1438280" y="-58261"/>
              <a:ext cx="6029319" cy="3563463"/>
              <a:chOff x="-1298188" y="-106467"/>
              <a:chExt cx="11611306" cy="6964467"/>
            </a:xfrm>
          </p:grpSpPr>
          <p:pic>
            <p:nvPicPr>
              <p:cNvPr id="8199" name="Picture 7" descr="Kết quả hình ảnh cho lược đồ các châu lục và đại dươ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33" b="100000" l="100" r="99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98188" y="-106467"/>
                <a:ext cx="11611306" cy="69644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0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778" y="4966444"/>
                <a:ext cx="2858622" cy="1010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2" name="Straight Connector 11"/>
            <p:cNvCxnSpPr/>
            <p:nvPr/>
          </p:nvCxnSpPr>
          <p:spPr bwMode="auto">
            <a:xfrm>
              <a:off x="4448742" y="-4473"/>
              <a:ext cx="0" cy="343347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1" name="Group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391773"/>
              </p:ext>
            </p:extLst>
          </p:nvPr>
        </p:nvGraphicFramePr>
        <p:xfrm>
          <a:off x="1595718" y="3071812"/>
          <a:ext cx="8991600" cy="3392763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604621296"/>
                    </a:ext>
                  </a:extLst>
                </a:gridCol>
                <a:gridCol w="3120603">
                  <a:extLst>
                    <a:ext uri="{9D8B030D-6E8A-4147-A177-3AD203B41FA5}">
                      <a16:colId xmlns:a16="http://schemas.microsoft.com/office/drawing/2014/main" val="2011344012"/>
                    </a:ext>
                  </a:extLst>
                </a:gridCol>
                <a:gridCol w="3356397">
                  <a:extLst>
                    <a:ext uri="{9D8B030D-6E8A-4147-A177-3AD203B41FA5}">
                      <a16:colId xmlns:a16="http://schemas.microsoft.com/office/drawing/2014/main" val="558509543"/>
                    </a:ext>
                  </a:extLst>
                </a:gridCol>
              </a:tblGrid>
              <a:tr h="642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Tên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đại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dương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Giáp với các châu lục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Giáp với các đại dương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8153829"/>
                  </a:ext>
                </a:extLst>
              </a:tr>
              <a:tr h="7139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Thái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Bình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Dương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771482"/>
                  </a:ext>
                </a:extLst>
              </a:tr>
              <a:tr h="7139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Đại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Dương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9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Ấn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Độ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Dương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946210"/>
                  </a:ext>
                </a:extLst>
              </a:tr>
              <a:tr h="608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Bắc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Băng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Dương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17398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67174" y="3786191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châu</a:t>
            </a:r>
            <a:r>
              <a:rPr lang="en-US" b="1" dirty="0"/>
              <a:t> </a:t>
            </a:r>
            <a:r>
              <a:rPr lang="en-US" b="1" dirty="0" err="1"/>
              <a:t>Mĩ</a:t>
            </a:r>
            <a:r>
              <a:rPr lang="en-US" b="1" dirty="0"/>
              <a:t>, </a:t>
            </a:r>
            <a:r>
              <a:rPr lang="en-US" b="1" dirty="0" err="1"/>
              <a:t>châu</a:t>
            </a:r>
            <a:r>
              <a:rPr lang="en-US" b="1" dirty="0"/>
              <a:t> Nam </a:t>
            </a:r>
            <a:r>
              <a:rPr lang="en-US" b="1" dirty="0" err="1"/>
              <a:t>Cực</a:t>
            </a:r>
            <a:r>
              <a:rPr lang="en-US" b="1" dirty="0"/>
              <a:t>, </a:t>
            </a:r>
            <a:r>
              <a:rPr lang="en-US" b="1" dirty="0" err="1"/>
              <a:t>châu</a:t>
            </a:r>
            <a:r>
              <a:rPr lang="en-US" b="1" dirty="0"/>
              <a:t> </a:t>
            </a:r>
            <a:r>
              <a:rPr lang="en-US" b="1" dirty="0" err="1"/>
              <a:t>Đại</a:t>
            </a:r>
            <a:r>
              <a:rPr lang="en-US" b="1" dirty="0"/>
              <a:t> </a:t>
            </a:r>
            <a:r>
              <a:rPr lang="en-US" b="1" dirty="0" err="1"/>
              <a:t>Dương</a:t>
            </a:r>
            <a:r>
              <a:rPr lang="en-US" b="1" dirty="0"/>
              <a:t>, </a:t>
            </a:r>
            <a:r>
              <a:rPr lang="en-US" b="1" dirty="0" err="1"/>
              <a:t>châu</a:t>
            </a:r>
            <a:r>
              <a:rPr lang="en-US" b="1" dirty="0"/>
              <a:t> Á.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0446" y="378619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Đại</a:t>
            </a:r>
            <a:r>
              <a:rPr lang="en-US" b="1" dirty="0"/>
              <a:t> </a:t>
            </a:r>
            <a:r>
              <a:rPr lang="en-US" b="1" dirty="0" err="1"/>
              <a:t>Tây</a:t>
            </a:r>
            <a:r>
              <a:rPr lang="en-US" b="1" dirty="0"/>
              <a:t> </a:t>
            </a:r>
            <a:r>
              <a:rPr lang="en-US" b="1" dirty="0" err="1"/>
              <a:t>Dương</a:t>
            </a:r>
            <a:r>
              <a:rPr lang="en-US" b="1" dirty="0"/>
              <a:t>, </a:t>
            </a:r>
            <a:r>
              <a:rPr lang="en-US" b="1" dirty="0" err="1"/>
              <a:t>Ấn</a:t>
            </a:r>
            <a:r>
              <a:rPr lang="en-US" b="1" dirty="0"/>
              <a:t> </a:t>
            </a: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Dương</a:t>
            </a:r>
            <a:r>
              <a:rPr lang="en-US" b="1" dirty="0"/>
              <a:t>, </a:t>
            </a:r>
            <a:r>
              <a:rPr lang="en-US" b="1" dirty="0" err="1"/>
              <a:t>Bắc</a:t>
            </a:r>
            <a:r>
              <a:rPr lang="en-US" b="1" dirty="0"/>
              <a:t> </a:t>
            </a:r>
            <a:r>
              <a:rPr lang="en-US" b="1" dirty="0" err="1"/>
              <a:t>Băng</a:t>
            </a:r>
            <a:r>
              <a:rPr lang="en-US" b="1" dirty="0"/>
              <a:t> </a:t>
            </a:r>
            <a:r>
              <a:rPr lang="en-US" b="1" dirty="0" err="1"/>
              <a:t>Dương</a:t>
            </a:r>
            <a:r>
              <a:rPr lang="en-US" b="1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67174" y="514351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châu</a:t>
            </a:r>
            <a:r>
              <a:rPr lang="en-US" b="1" dirty="0"/>
              <a:t> Á, </a:t>
            </a:r>
            <a:r>
              <a:rPr lang="en-US" b="1" dirty="0" err="1"/>
              <a:t>châu</a:t>
            </a:r>
            <a:r>
              <a:rPr lang="en-US" b="1" dirty="0"/>
              <a:t> </a:t>
            </a:r>
            <a:r>
              <a:rPr lang="en-US" b="1" dirty="0" err="1"/>
              <a:t>Đại</a:t>
            </a:r>
            <a:r>
              <a:rPr lang="en-US" b="1" dirty="0"/>
              <a:t> </a:t>
            </a:r>
            <a:r>
              <a:rPr lang="en-US" b="1" dirty="0" err="1"/>
              <a:t>Dương</a:t>
            </a:r>
            <a:r>
              <a:rPr lang="en-US" b="1" dirty="0"/>
              <a:t>, </a:t>
            </a:r>
            <a:r>
              <a:rPr lang="en-US" b="1" dirty="0" err="1"/>
              <a:t>châu</a:t>
            </a:r>
            <a:r>
              <a:rPr lang="en-US" b="1" dirty="0"/>
              <a:t> Nam </a:t>
            </a:r>
            <a:r>
              <a:rPr lang="en-US" b="1" dirty="0" err="1"/>
              <a:t>Cực</a:t>
            </a:r>
            <a:r>
              <a:rPr lang="en-US" b="1" dirty="0"/>
              <a:t>, </a:t>
            </a:r>
            <a:r>
              <a:rPr lang="en-US" b="1" dirty="0" err="1"/>
              <a:t>châu</a:t>
            </a:r>
            <a:r>
              <a:rPr lang="en-US" b="1" dirty="0"/>
              <a:t> Phi.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10446" y="514351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Đại</a:t>
            </a:r>
            <a:r>
              <a:rPr lang="en-US" b="1" dirty="0"/>
              <a:t> </a:t>
            </a:r>
            <a:r>
              <a:rPr lang="en-US" b="1" dirty="0" err="1"/>
              <a:t>Tây</a:t>
            </a:r>
            <a:r>
              <a:rPr lang="en-US" b="1" dirty="0"/>
              <a:t> </a:t>
            </a:r>
            <a:r>
              <a:rPr lang="en-US" b="1" dirty="0" err="1"/>
              <a:t>Dương</a:t>
            </a:r>
            <a:r>
              <a:rPr lang="en-US" b="1" dirty="0"/>
              <a:t>, </a:t>
            </a:r>
          </a:p>
          <a:p>
            <a:pPr algn="ctr"/>
            <a:r>
              <a:rPr lang="en-US" b="1" dirty="0" err="1"/>
              <a:t>Thái</a:t>
            </a:r>
            <a:r>
              <a:rPr lang="en-US" b="1" dirty="0"/>
              <a:t> </a:t>
            </a:r>
            <a:r>
              <a:rPr lang="en-US" b="1" dirty="0" err="1"/>
              <a:t>Bình</a:t>
            </a:r>
            <a:r>
              <a:rPr lang="en-US" b="1" dirty="0"/>
              <a:t> </a:t>
            </a:r>
            <a:r>
              <a:rPr lang="en-US" b="1" dirty="0" err="1"/>
              <a:t>Dương</a:t>
            </a:r>
            <a:r>
              <a:rPr lang="en-US" b="1" dirty="0"/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67174" y="442913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châu</a:t>
            </a:r>
            <a:r>
              <a:rPr lang="en-US" b="1" dirty="0"/>
              <a:t> </a:t>
            </a:r>
            <a:r>
              <a:rPr lang="en-US" b="1" dirty="0" err="1"/>
              <a:t>Âu</a:t>
            </a:r>
            <a:r>
              <a:rPr lang="en-US" b="1" dirty="0"/>
              <a:t>, </a:t>
            </a:r>
            <a:r>
              <a:rPr lang="en-US" b="1" dirty="0" err="1"/>
              <a:t>châu</a:t>
            </a:r>
            <a:r>
              <a:rPr lang="en-US" b="1" dirty="0"/>
              <a:t> Phi, </a:t>
            </a:r>
          </a:p>
          <a:p>
            <a:r>
              <a:rPr lang="en-US" b="1" dirty="0" err="1"/>
              <a:t>châu</a:t>
            </a:r>
            <a:r>
              <a:rPr lang="en-US" b="1" dirty="0"/>
              <a:t> Nam </a:t>
            </a:r>
            <a:r>
              <a:rPr lang="en-US" b="1" dirty="0" err="1"/>
              <a:t>Cực</a:t>
            </a:r>
            <a:r>
              <a:rPr lang="en-US" b="1" dirty="0"/>
              <a:t>, </a:t>
            </a:r>
            <a:r>
              <a:rPr lang="en-US" b="1" dirty="0" err="1"/>
              <a:t>châu</a:t>
            </a:r>
            <a:r>
              <a:rPr lang="en-US" b="1" dirty="0"/>
              <a:t> </a:t>
            </a:r>
            <a:r>
              <a:rPr lang="en-US" b="1" dirty="0" err="1"/>
              <a:t>Mĩ</a:t>
            </a:r>
            <a:r>
              <a:rPr lang="en-US" b="1" dirty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10446" y="45005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Bắc</a:t>
            </a:r>
            <a:r>
              <a:rPr lang="en-US" b="1" dirty="0"/>
              <a:t> </a:t>
            </a:r>
            <a:r>
              <a:rPr lang="en-US" b="1" dirty="0" err="1"/>
              <a:t>Băng</a:t>
            </a:r>
            <a:r>
              <a:rPr lang="en-US" b="1" dirty="0"/>
              <a:t> </a:t>
            </a:r>
            <a:r>
              <a:rPr lang="en-US" b="1" dirty="0" err="1"/>
              <a:t>Dương</a:t>
            </a:r>
            <a:r>
              <a:rPr lang="en-US" b="1" dirty="0"/>
              <a:t>, </a:t>
            </a:r>
            <a:r>
              <a:rPr lang="en-US" b="1" dirty="0" err="1"/>
              <a:t>Ấn</a:t>
            </a:r>
            <a:r>
              <a:rPr lang="en-US" b="1" dirty="0"/>
              <a:t> </a:t>
            </a: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Dương</a:t>
            </a:r>
            <a:r>
              <a:rPr lang="en-US" b="1" dirty="0"/>
              <a:t>, </a:t>
            </a:r>
            <a:r>
              <a:rPr lang="en-US" b="1" dirty="0" err="1"/>
              <a:t>Thái</a:t>
            </a:r>
            <a:r>
              <a:rPr lang="en-US" b="1" dirty="0"/>
              <a:t> </a:t>
            </a:r>
            <a:r>
              <a:rPr lang="en-US" b="1" dirty="0" err="1"/>
              <a:t>Bình</a:t>
            </a:r>
            <a:r>
              <a:rPr lang="en-US" b="1" dirty="0"/>
              <a:t> </a:t>
            </a:r>
            <a:r>
              <a:rPr lang="en-US" b="1" dirty="0" err="1"/>
              <a:t>Dương</a:t>
            </a:r>
            <a:r>
              <a:rPr lang="en-US" b="1" dirty="0"/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67174" y="585789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châu</a:t>
            </a:r>
            <a:r>
              <a:rPr lang="en-US" b="1" dirty="0"/>
              <a:t> Á, </a:t>
            </a:r>
          </a:p>
          <a:p>
            <a:pPr algn="ctr"/>
            <a:r>
              <a:rPr lang="en-US" b="1" dirty="0" err="1"/>
              <a:t>châu</a:t>
            </a:r>
            <a:r>
              <a:rPr lang="en-US" b="1" dirty="0"/>
              <a:t> </a:t>
            </a:r>
            <a:r>
              <a:rPr lang="en-US" b="1" dirty="0" err="1"/>
              <a:t>Âu</a:t>
            </a:r>
            <a:r>
              <a:rPr lang="en-US" b="1" dirty="0"/>
              <a:t>, </a:t>
            </a:r>
            <a:r>
              <a:rPr lang="en-US" b="1" dirty="0" err="1"/>
              <a:t>châu</a:t>
            </a:r>
            <a:r>
              <a:rPr lang="en-US" b="1" dirty="0"/>
              <a:t> </a:t>
            </a:r>
            <a:r>
              <a:rPr lang="en-US" b="1" dirty="0" err="1"/>
              <a:t>Mĩ</a:t>
            </a:r>
            <a:r>
              <a:rPr lang="en-US" b="1" dirty="0"/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8" y="585789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Đại</a:t>
            </a:r>
            <a:r>
              <a:rPr lang="en-US" b="1" dirty="0"/>
              <a:t> </a:t>
            </a:r>
            <a:r>
              <a:rPr lang="en-US" b="1" dirty="0" err="1"/>
              <a:t>Tây</a:t>
            </a:r>
            <a:r>
              <a:rPr lang="en-US" b="1" dirty="0"/>
              <a:t> </a:t>
            </a:r>
            <a:r>
              <a:rPr lang="en-US" b="1" dirty="0" err="1"/>
              <a:t>Dương</a:t>
            </a:r>
            <a:r>
              <a:rPr lang="en-US" b="1" dirty="0"/>
              <a:t>, </a:t>
            </a:r>
          </a:p>
          <a:p>
            <a:pPr algn="ctr"/>
            <a:r>
              <a:rPr lang="en-US" b="1" dirty="0" err="1"/>
              <a:t>Thái</a:t>
            </a:r>
            <a:r>
              <a:rPr lang="en-US" b="1" dirty="0"/>
              <a:t> </a:t>
            </a:r>
            <a:r>
              <a:rPr lang="en-US" b="1" dirty="0" err="1"/>
              <a:t>Bình</a:t>
            </a:r>
            <a:r>
              <a:rPr lang="en-US" b="1" dirty="0"/>
              <a:t> </a:t>
            </a:r>
            <a:r>
              <a:rPr lang="en-US" b="1" dirty="0" err="1"/>
              <a:t>Dương</a:t>
            </a:r>
            <a:r>
              <a:rPr lang="en-US" b="1" dirty="0"/>
              <a:t>.</a:t>
            </a: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0" b="15146"/>
          <a:stretch/>
        </p:blipFill>
        <p:spPr bwMode="auto">
          <a:xfrm>
            <a:off x="6400800" y="214290"/>
            <a:ext cx="4025152" cy="285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144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1519729"/>
            <a:ext cx="600635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en-US" alt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đặc</a:t>
            </a: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điểm</a:t>
            </a: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đại</a:t>
            </a: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dương</a:t>
            </a: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1" name="Group 210"/>
          <p:cNvGraphicFramePr>
            <a:graphicFrameLocks/>
          </p:cNvGraphicFramePr>
          <p:nvPr/>
        </p:nvGraphicFramePr>
        <p:xfrm>
          <a:off x="191344" y="2173376"/>
          <a:ext cx="11665295" cy="4125318"/>
        </p:xfrm>
        <a:graphic>
          <a:graphicData uri="http://schemas.openxmlformats.org/drawingml/2006/table">
            <a:tbl>
              <a:tblPr/>
              <a:tblGrid>
                <a:gridCol w="1593784">
                  <a:extLst>
                    <a:ext uri="{9D8B030D-6E8A-4147-A177-3AD203B41FA5}">
                      <a16:colId xmlns:a16="http://schemas.microsoft.com/office/drawing/2014/main" val="4122309156"/>
                    </a:ext>
                  </a:extLst>
                </a:gridCol>
                <a:gridCol w="3916348">
                  <a:extLst>
                    <a:ext uri="{9D8B030D-6E8A-4147-A177-3AD203B41FA5}">
                      <a16:colId xmlns:a16="http://schemas.microsoft.com/office/drawing/2014/main" val="1325807550"/>
                    </a:ext>
                  </a:extLst>
                </a:gridCol>
                <a:gridCol w="2087458">
                  <a:extLst>
                    <a:ext uri="{9D8B030D-6E8A-4147-A177-3AD203B41FA5}">
                      <a16:colId xmlns:a16="http://schemas.microsoft.com/office/drawing/2014/main" val="3223877073"/>
                    </a:ext>
                  </a:extLst>
                </a:gridCol>
                <a:gridCol w="1938204">
                  <a:extLst>
                    <a:ext uri="{9D8B030D-6E8A-4147-A177-3AD203B41FA5}">
                      <a16:colId xmlns:a16="http://schemas.microsoft.com/office/drawing/2014/main" val="864568599"/>
                    </a:ext>
                  </a:extLst>
                </a:gridCol>
                <a:gridCol w="2129501">
                  <a:extLst>
                    <a:ext uri="{9D8B030D-6E8A-4147-A177-3AD203B41FA5}">
                      <a16:colId xmlns:a16="http://schemas.microsoft.com/office/drawing/2014/main" val="511139549"/>
                    </a:ext>
                  </a:extLst>
                </a:gridCol>
              </a:tblGrid>
              <a:tr h="12942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Đại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dương</a:t>
                      </a:r>
                      <a:endParaRPr kumimoji="0" lang="en-US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Diện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tích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triệu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km</a:t>
                      </a:r>
                      <a:r>
                        <a:rPr kumimoji="0" lang="en-US" alt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Độ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sâu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TB 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Độ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sâu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lớn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nhất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715923"/>
                  </a:ext>
                </a:extLst>
              </a:tr>
              <a:tr h="28310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Ấn Độ Dương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Bắc Băng Dương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Đại Tây Dương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Thái Bình Dương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93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3963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1134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3530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4279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7455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5449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9227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11034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9017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9064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ad7285c11db74e968dfe1f471e9d86151d3db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6355</TotalTime>
  <Words>1146</Words>
  <Application>Microsoft Office PowerPoint</Application>
  <PresentationFormat>Widescreen</PresentationFormat>
  <Paragraphs>265</Paragraphs>
  <Slides>35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.VnTime</vt:lpstr>
      <vt:lpstr>.VnTimeH</vt:lpstr>
      <vt:lpstr>Arial</vt:lpstr>
      <vt:lpstr>Arial Narrow</vt:lpstr>
      <vt:lpstr>Calibri</vt:lpstr>
      <vt:lpstr>Tahoma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1. Vị trí của các đại dương: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NHỚ:  </vt:lpstr>
      <vt:lpstr>TRÒ CHƠI: “Khám phá đại dương”</vt:lpstr>
      <vt:lpstr>KHÁM PHÁ ĐẠI DƯƠNG</vt:lpstr>
      <vt:lpstr>KHÁM PHÁ ĐẠI DƯƠNG</vt:lpstr>
      <vt:lpstr>KHÁM PHÁ ĐẠI DƯƠNG</vt:lpstr>
      <vt:lpstr>KHÁM PHÁ ĐẠI DƯƠNG</vt:lpstr>
      <vt:lpstr>KHÁM PHÁ ĐẠI DƯƠNG</vt:lpstr>
      <vt:lpstr>KHÁM PHÁ ĐẠI DƯƠNG</vt:lpstr>
      <vt:lpstr>KHÁM PHÁ ĐẠI DƯƠNG</vt:lpstr>
      <vt:lpstr>KHÁM PHÁ ĐẠI DƯƠNG</vt:lpstr>
      <vt:lpstr>KHÁM PHÁ ĐẠI DƯƠNG</vt:lpstr>
      <vt:lpstr>PowerPoint Presentation</vt:lpstr>
      <vt:lpstr>PowerPoint Presentation</vt:lpstr>
      <vt:lpstr>Ấn Độ Dương giáp các châu lục:</vt:lpstr>
      <vt:lpstr>PowerPoint Presentation</vt:lpstr>
      <vt:lpstr>  Đại dương nµo có diện tích và độ sâu trung bình lớn nhất ?</vt:lpstr>
      <vt:lpstr>PowerPoint Presentation</vt:lpstr>
    </vt:vector>
  </TitlesOfParts>
  <Company>DUYTANCHOCHET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SIEUNHANGAUS</dc:creator>
  <cp:lastModifiedBy>This MC</cp:lastModifiedBy>
  <cp:revision>183</cp:revision>
  <dcterms:created xsi:type="dcterms:W3CDTF">2008-04-05T07:53:13Z</dcterms:created>
  <dcterms:modified xsi:type="dcterms:W3CDTF">2022-04-09T10:17:28Z</dcterms:modified>
</cp:coreProperties>
</file>