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9"/>
  </p:notesMasterIdLst>
  <p:sldIdLst>
    <p:sldId id="256" r:id="rId2"/>
    <p:sldId id="265" r:id="rId3"/>
    <p:sldId id="311" r:id="rId4"/>
    <p:sldId id="303" r:id="rId5"/>
    <p:sldId id="300" r:id="rId6"/>
    <p:sldId id="305" r:id="rId7"/>
    <p:sldId id="306" r:id="rId8"/>
    <p:sldId id="308" r:id="rId9"/>
    <p:sldId id="307" r:id="rId10"/>
    <p:sldId id="257" r:id="rId11"/>
    <p:sldId id="298" r:id="rId12"/>
    <p:sldId id="310" r:id="rId13"/>
    <p:sldId id="312" r:id="rId14"/>
    <p:sldId id="299" r:id="rId15"/>
    <p:sldId id="313" r:id="rId16"/>
    <p:sldId id="320" r:id="rId17"/>
    <p:sldId id="321" r:id="rId18"/>
    <p:sldId id="323" r:id="rId19"/>
    <p:sldId id="324" r:id="rId20"/>
    <p:sldId id="325" r:id="rId21"/>
    <p:sldId id="273" r:id="rId22"/>
    <p:sldId id="326" r:id="rId23"/>
    <p:sldId id="336" r:id="rId24"/>
    <p:sldId id="337" r:id="rId25"/>
    <p:sldId id="338" r:id="rId26"/>
    <p:sldId id="340" r:id="rId27"/>
    <p:sldId id="341" r:id="rId28"/>
  </p:sldIdLst>
  <p:sldSz cx="9144000" cy="5143500" type="screen16x9"/>
  <p:notesSz cx="6858000" cy="9144000"/>
  <p:embeddedFontLst>
    <p:embeddedFont>
      <p:font typeface="Bevan" panose="020B0604020202020204" charset="0"/>
      <p:regular r:id="rId30"/>
    </p:embeddedFont>
    <p:embeddedFont>
      <p:font typeface="Courier Prime" panose="020B0604020202020204" charset="0"/>
      <p:regular r:id="rId31"/>
      <p:bold r:id="rId32"/>
      <p:italic r:id="rId33"/>
      <p:boldItalic r:id="rId34"/>
    </p:embeddedFont>
    <p:embeddedFont>
      <p:font typeface="UTM A&amp;S Graceland" panose="02040603050506020204" pitchFamily="18" charset="0"/>
      <p:regular r:id="rId35"/>
    </p:embeddedFont>
    <p:embeddedFont>
      <p:font typeface="UTM Alberta Heavy" panose="02040603050506020204" pitchFamily="18" charset="0"/>
      <p:regular r:id="rId36"/>
    </p:embeddedFont>
    <p:embeddedFont>
      <p:font typeface="UTM Alpine KT" panose="02040603050506020204" pitchFamily="18" charset="0"/>
      <p:regular r:id="rId37"/>
    </p:embeddedFont>
    <p:embeddedFont>
      <p:font typeface="UTM Atlas" panose="02040603050506020204" pitchFamily="18" charset="0"/>
      <p:regular r:id="rId38"/>
      <p:bold r:id="rId39"/>
    </p:embeddedFont>
    <p:embeddedFont>
      <p:font typeface="UTM Cooper Black" panose="02040603050506020204" pitchFamily="18" charset="0"/>
      <p:regular r:id="rId40"/>
      <p:italic r:id="rId41"/>
    </p:embeddedFont>
    <p:embeddedFont>
      <p:font typeface="UTM Erie Black" panose="02040603050506020204" pitchFamily="18" charset="0"/>
      <p:regular r:id="rId42"/>
    </p:embeddedFont>
    <p:embeddedFont>
      <p:font typeface="UTM Flamenco" panose="02040603050506020204" pitchFamily="18" charset="0"/>
      <p:regular r:id="rId43"/>
    </p:embeddedFont>
    <p:embeddedFont>
      <p:font typeface="UTM Flavour" panose="02040603050506020204" pitchFamily="18" charset="0"/>
      <p:regular r:id="rId44"/>
    </p:embeddedFont>
    <p:embeddedFont>
      <p:font typeface="UTM Isadora" panose="02040603050506020204" pitchFamily="18" charset="0"/>
      <p:regular r:id="rId45"/>
      <p:bold r:id="rId46"/>
    </p:embeddedFont>
    <p:embeddedFont>
      <p:font typeface="UTM Loko" panose="02040603050506020204" pitchFamily="18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3590B9-FDEC-4260-8F9B-4F9ED115731C}" v="9" dt="2022-10-17T07:16:16.353"/>
  </p1510:revLst>
</p1510:revInfo>
</file>

<file path=ppt/tableStyles.xml><?xml version="1.0" encoding="utf-8"?>
<a:tblStyleLst xmlns:a="http://schemas.openxmlformats.org/drawingml/2006/main" def="{F188C4B0-0A7A-4DC0-BA4F-58DB50867AF3}">
  <a:tblStyle styleId="{F188C4B0-0A7A-4DC0-BA4F-58DB50867A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66" autoAdjust="0"/>
  </p:normalViewPr>
  <p:slideViewPr>
    <p:cSldViewPr>
      <p:cViewPr>
        <p:scale>
          <a:sx n="100" d="100"/>
          <a:sy n="100" d="100"/>
        </p:scale>
        <p:origin x="102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723590B9-FDEC-4260-8F9B-4F9ED115731C}"/>
    <pc:docChg chg="custSel delSld modSld modMainMaster">
      <pc:chgData name="Le Hong Linh" userId="0acb0f2b-bad6-40ee-ad82-940a3c11b991" providerId="ADAL" clId="{723590B9-FDEC-4260-8F9B-4F9ED115731C}" dt="2022-10-17T07:17:34.543" v="15" actId="478"/>
      <pc:docMkLst>
        <pc:docMk/>
      </pc:docMkLst>
      <pc:sldChg chg="modSp mod modAnim">
        <pc:chgData name="Le Hong Linh" userId="0acb0f2b-bad6-40ee-ad82-940a3c11b991" providerId="ADAL" clId="{723590B9-FDEC-4260-8F9B-4F9ED115731C}" dt="2022-10-17T07:13:53.450" v="9" actId="1076"/>
        <pc:sldMkLst>
          <pc:docMk/>
          <pc:sldMk cId="0" sldId="256"/>
        </pc:sldMkLst>
        <pc:spChg chg="mod">
          <ac:chgData name="Le Hong Linh" userId="0acb0f2b-bad6-40ee-ad82-940a3c11b991" providerId="ADAL" clId="{723590B9-FDEC-4260-8F9B-4F9ED115731C}" dt="2022-10-17T07:13:53.450" v="9" actId="1076"/>
          <ac:spMkLst>
            <pc:docMk/>
            <pc:sldMk cId="0" sldId="256"/>
            <ac:spMk id="4004" creationId="{00000000-0000-0000-0000-000000000000}"/>
          </ac:spMkLst>
        </pc:spChg>
      </pc:sldChg>
      <pc:sldChg chg="addSp delSp modSp mod delAnim">
        <pc:chgData name="Le Hong Linh" userId="0acb0f2b-bad6-40ee-ad82-940a3c11b991" providerId="ADAL" clId="{723590B9-FDEC-4260-8F9B-4F9ED115731C}" dt="2022-10-17T07:15:30.658" v="12" actId="3626"/>
        <pc:sldMkLst>
          <pc:docMk/>
          <pc:sldMk cId="762930520" sldId="298"/>
        </pc:sldMkLst>
        <pc:spChg chg="mod">
          <ac:chgData name="Le Hong Linh" userId="0acb0f2b-bad6-40ee-ad82-940a3c11b991" providerId="ADAL" clId="{723590B9-FDEC-4260-8F9B-4F9ED115731C}" dt="2022-10-17T07:15:30.658" v="12" actId="3626"/>
          <ac:spMkLst>
            <pc:docMk/>
            <pc:sldMk cId="762930520" sldId="298"/>
            <ac:spMk id="2" creationId="{00000000-0000-0000-0000-000000000000}"/>
          </ac:spMkLst>
        </pc:spChg>
        <pc:spChg chg="del">
          <ac:chgData name="Le Hong Linh" userId="0acb0f2b-bad6-40ee-ad82-940a3c11b991" providerId="ADAL" clId="{723590B9-FDEC-4260-8F9B-4F9ED115731C}" dt="2022-10-17T07:14:56.439" v="10" actId="478"/>
          <ac:spMkLst>
            <pc:docMk/>
            <pc:sldMk cId="762930520" sldId="298"/>
            <ac:spMk id="3" creationId="{00000000-0000-0000-0000-000000000000}"/>
          </ac:spMkLst>
        </pc:spChg>
        <pc:spChg chg="add del mod">
          <ac:chgData name="Le Hong Linh" userId="0acb0f2b-bad6-40ee-ad82-940a3c11b991" providerId="ADAL" clId="{723590B9-FDEC-4260-8F9B-4F9ED115731C}" dt="2022-10-17T07:15:00.848" v="11" actId="478"/>
          <ac:spMkLst>
            <pc:docMk/>
            <pc:sldMk cId="762930520" sldId="298"/>
            <ac:spMk id="5" creationId="{FA47A090-2695-7233-80E9-35B80D2C0265}"/>
          </ac:spMkLst>
        </pc:spChg>
      </pc:sldChg>
      <pc:sldChg chg="del">
        <pc:chgData name="Le Hong Linh" userId="0acb0f2b-bad6-40ee-ad82-940a3c11b991" providerId="ADAL" clId="{723590B9-FDEC-4260-8F9B-4F9ED115731C}" dt="2022-10-17T07:17:09.722" v="13" actId="47"/>
        <pc:sldMkLst>
          <pc:docMk/>
          <pc:sldMk cId="4051640468" sldId="342"/>
        </pc:sldMkLst>
      </pc:sldChg>
      <pc:sldMasterChg chg="delSp mod delSldLayout modSldLayout">
        <pc:chgData name="Le Hong Linh" userId="0acb0f2b-bad6-40ee-ad82-940a3c11b991" providerId="ADAL" clId="{723590B9-FDEC-4260-8F9B-4F9ED115731C}" dt="2022-10-17T07:17:34.543" v="15" actId="478"/>
        <pc:sldMasterMkLst>
          <pc:docMk/>
          <pc:sldMasterMk cId="0" sldId="2147483671"/>
        </pc:sldMasterMkLst>
        <pc:picChg chg="del">
          <ac:chgData name="Le Hong Linh" userId="0acb0f2b-bad6-40ee-ad82-940a3c11b991" providerId="ADAL" clId="{723590B9-FDEC-4260-8F9B-4F9ED115731C}" dt="2022-10-17T07:17:34.543" v="15" actId="478"/>
          <ac:picMkLst>
            <pc:docMk/>
            <pc:sldMasterMk cId="0" sldId="2147483671"/>
            <ac:picMk id="4" creationId="{00000000-0000-0000-0000-000000000000}"/>
          </ac:picMkLst>
        </pc:picChg>
        <pc:sldLayoutChg chg="delSp mod">
          <pc:chgData name="Le Hong Linh" userId="0acb0f2b-bad6-40ee-ad82-940a3c11b991" providerId="ADAL" clId="{723590B9-FDEC-4260-8F9B-4F9ED115731C}" dt="2022-10-17T07:17:24.537" v="14" actId="478"/>
          <pc:sldLayoutMkLst>
            <pc:docMk/>
            <pc:sldMasterMk cId="0" sldId="2147483671"/>
            <pc:sldLayoutMk cId="2510423238" sldId="2147483674"/>
          </pc:sldLayoutMkLst>
          <pc:picChg chg="del">
            <ac:chgData name="Le Hong Linh" userId="0acb0f2b-bad6-40ee-ad82-940a3c11b991" providerId="ADAL" clId="{723590B9-FDEC-4260-8F9B-4F9ED115731C}" dt="2022-10-17T07:17:24.537" v="14" actId="478"/>
            <ac:picMkLst>
              <pc:docMk/>
              <pc:sldMasterMk cId="0" sldId="2147483671"/>
              <pc:sldLayoutMk cId="2510423238" sldId="2147483674"/>
              <ac:picMk id="5" creationId="{4C5516A7-3ACC-4417-84C2-2C4885ED6832}"/>
            </ac:picMkLst>
          </pc:picChg>
        </pc:sldLayoutChg>
        <pc:sldLayoutChg chg="del">
          <pc:chgData name="Le Hong Linh" userId="0acb0f2b-bad6-40ee-ad82-940a3c11b991" providerId="ADAL" clId="{723590B9-FDEC-4260-8F9B-4F9ED115731C}" dt="2022-10-17T07:17:09.722" v="13" actId="47"/>
          <pc:sldLayoutMkLst>
            <pc:docMk/>
            <pc:sldMasterMk cId="0" sldId="2147483671"/>
            <pc:sldLayoutMk cId="1849203003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7393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Lồng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GDMT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sạch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,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39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ge7d95815de_0_23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9" name="Google Shape;4699;ge7d95815de_0_23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play</a:t>
            </a:r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con </a:t>
            </a:r>
            <a:r>
              <a:rPr lang="en-US" baseline="0" dirty="0" err="1"/>
              <a:t>muỗi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xịt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</a:t>
            </a:r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15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đấu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muỗi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60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04FB8B4-69F4-4557-98B9-6AE516ABFB0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3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8" name="Google Shape;4248;ge7d95815de_0_3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9" name="Google Shape;4249;ge7d95815de_0_3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Google Shape;4185;ge7d95815de_0_3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6" name="Google Shape;4186;ge7d95815de_0_3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6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e7d95815de_0_3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e7d95815de_0_3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e57b8f44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e57b8f44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0" name="Google Shape;10;p2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8" name="Google Shape;38;p2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5" name="Google Shape;65;p2"/>
          <p:cNvGrpSpPr/>
          <p:nvPr/>
        </p:nvGrpSpPr>
        <p:grpSpPr>
          <a:xfrm>
            <a:off x="66150" y="67346"/>
            <a:ext cx="1556085" cy="1704769"/>
            <a:chOff x="66150" y="67346"/>
            <a:chExt cx="1556085" cy="1704769"/>
          </a:xfrm>
        </p:grpSpPr>
        <p:sp>
          <p:nvSpPr>
            <p:cNvPr id="66" name="Google Shape;66;p2"/>
            <p:cNvSpPr/>
            <p:nvPr/>
          </p:nvSpPr>
          <p:spPr>
            <a:xfrm>
              <a:off x="75015" y="224782"/>
              <a:ext cx="1538355" cy="1538580"/>
            </a:xfrm>
            <a:custGeom>
              <a:avLst/>
              <a:gdLst/>
              <a:ahLst/>
              <a:cxnLst/>
              <a:rect l="l" t="t" r="r" b="b"/>
              <a:pathLst>
                <a:path w="13709" h="13711" extrusionOk="0">
                  <a:moveTo>
                    <a:pt x="6859" y="1924"/>
                  </a:moveTo>
                  <a:cubicBezTo>
                    <a:pt x="9578" y="1924"/>
                    <a:pt x="11785" y="4142"/>
                    <a:pt x="11785" y="6861"/>
                  </a:cubicBezTo>
                  <a:cubicBezTo>
                    <a:pt x="11785" y="9578"/>
                    <a:pt x="9578" y="11787"/>
                    <a:pt x="6859" y="11787"/>
                  </a:cubicBezTo>
                  <a:cubicBezTo>
                    <a:pt x="4131" y="11787"/>
                    <a:pt x="1924" y="9578"/>
                    <a:pt x="1924" y="6861"/>
                  </a:cubicBezTo>
                  <a:cubicBezTo>
                    <a:pt x="1924" y="4142"/>
                    <a:pt x="4131" y="1924"/>
                    <a:pt x="6859" y="1924"/>
                  </a:cubicBezTo>
                  <a:close/>
                  <a:moveTo>
                    <a:pt x="6859" y="1"/>
                  </a:moveTo>
                  <a:cubicBezTo>
                    <a:pt x="3071" y="1"/>
                    <a:pt x="0" y="3073"/>
                    <a:pt x="0" y="6861"/>
                  </a:cubicBezTo>
                  <a:cubicBezTo>
                    <a:pt x="0" y="10638"/>
                    <a:pt x="3071" y="13710"/>
                    <a:pt x="6859" y="13710"/>
                  </a:cubicBezTo>
                  <a:cubicBezTo>
                    <a:pt x="10638" y="13710"/>
                    <a:pt x="13709" y="10638"/>
                    <a:pt x="13709" y="6861"/>
                  </a:cubicBezTo>
                  <a:cubicBezTo>
                    <a:pt x="13709" y="3073"/>
                    <a:pt x="10638" y="1"/>
                    <a:pt x="6859" y="1"/>
                  </a:cubicBez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150" y="216029"/>
              <a:ext cx="1556085" cy="1556085"/>
            </a:xfrm>
            <a:custGeom>
              <a:avLst/>
              <a:gdLst/>
              <a:ahLst/>
              <a:cxnLst/>
              <a:rect l="l" t="t" r="r" b="b"/>
              <a:pathLst>
                <a:path w="13867" h="13867" extrusionOk="0">
                  <a:moveTo>
                    <a:pt x="6938" y="2081"/>
                  </a:moveTo>
                  <a:cubicBezTo>
                    <a:pt x="9607" y="2081"/>
                    <a:pt x="11786" y="4259"/>
                    <a:pt x="11786" y="6939"/>
                  </a:cubicBezTo>
                  <a:cubicBezTo>
                    <a:pt x="11786" y="9608"/>
                    <a:pt x="9607" y="11786"/>
                    <a:pt x="6938" y="11786"/>
                  </a:cubicBezTo>
                  <a:cubicBezTo>
                    <a:pt x="4260" y="11786"/>
                    <a:pt x="2081" y="9608"/>
                    <a:pt x="2081" y="6939"/>
                  </a:cubicBezTo>
                  <a:cubicBezTo>
                    <a:pt x="2081" y="4259"/>
                    <a:pt x="4260" y="2081"/>
                    <a:pt x="6938" y="2081"/>
                  </a:cubicBezTo>
                  <a:close/>
                  <a:moveTo>
                    <a:pt x="6938" y="1924"/>
                  </a:moveTo>
                  <a:cubicBezTo>
                    <a:pt x="4171" y="1924"/>
                    <a:pt x="1924" y="4171"/>
                    <a:pt x="1924" y="6939"/>
                  </a:cubicBezTo>
                  <a:cubicBezTo>
                    <a:pt x="1924" y="9696"/>
                    <a:pt x="4171" y="11943"/>
                    <a:pt x="6938" y="11943"/>
                  </a:cubicBezTo>
                  <a:cubicBezTo>
                    <a:pt x="9696" y="11943"/>
                    <a:pt x="11943" y="9696"/>
                    <a:pt x="11943" y="6939"/>
                  </a:cubicBezTo>
                  <a:cubicBezTo>
                    <a:pt x="11943" y="4171"/>
                    <a:pt x="9696" y="1924"/>
                    <a:pt x="6938" y="1924"/>
                  </a:cubicBezTo>
                  <a:close/>
                  <a:moveTo>
                    <a:pt x="6938" y="157"/>
                  </a:moveTo>
                  <a:cubicBezTo>
                    <a:pt x="10667" y="157"/>
                    <a:pt x="13709" y="3199"/>
                    <a:pt x="13709" y="6939"/>
                  </a:cubicBezTo>
                  <a:cubicBezTo>
                    <a:pt x="13709" y="10677"/>
                    <a:pt x="10667" y="13710"/>
                    <a:pt x="6938" y="13710"/>
                  </a:cubicBezTo>
                  <a:cubicBezTo>
                    <a:pt x="3200" y="13710"/>
                    <a:pt x="158" y="10677"/>
                    <a:pt x="158" y="6939"/>
                  </a:cubicBezTo>
                  <a:cubicBezTo>
                    <a:pt x="158" y="3199"/>
                    <a:pt x="3200" y="157"/>
                    <a:pt x="6938" y="157"/>
                  </a:cubicBezTo>
                  <a:close/>
                  <a:moveTo>
                    <a:pt x="6938" y="0"/>
                  </a:moveTo>
                  <a:cubicBezTo>
                    <a:pt x="3111" y="0"/>
                    <a:pt x="1" y="3112"/>
                    <a:pt x="1" y="6939"/>
                  </a:cubicBezTo>
                  <a:cubicBezTo>
                    <a:pt x="1" y="10756"/>
                    <a:pt x="3111" y="13867"/>
                    <a:pt x="6938" y="13867"/>
                  </a:cubicBezTo>
                  <a:cubicBezTo>
                    <a:pt x="10756" y="13867"/>
                    <a:pt x="13866" y="10756"/>
                    <a:pt x="13866" y="6939"/>
                  </a:cubicBezTo>
                  <a:cubicBezTo>
                    <a:pt x="13866" y="3112"/>
                    <a:pt x="10756" y="0"/>
                    <a:pt x="693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5015" y="76210"/>
              <a:ext cx="1538355" cy="1538468"/>
            </a:xfrm>
            <a:custGeom>
              <a:avLst/>
              <a:gdLst/>
              <a:ahLst/>
              <a:cxnLst/>
              <a:rect l="l" t="t" r="r" b="b"/>
              <a:pathLst>
                <a:path w="13709" h="13710" extrusionOk="0">
                  <a:moveTo>
                    <a:pt x="6859" y="1924"/>
                  </a:moveTo>
                  <a:cubicBezTo>
                    <a:pt x="9578" y="1924"/>
                    <a:pt x="11785" y="4142"/>
                    <a:pt x="11785" y="6859"/>
                  </a:cubicBezTo>
                  <a:cubicBezTo>
                    <a:pt x="11785" y="9578"/>
                    <a:pt x="9578" y="11786"/>
                    <a:pt x="6859" y="11786"/>
                  </a:cubicBezTo>
                  <a:cubicBezTo>
                    <a:pt x="4131" y="11786"/>
                    <a:pt x="1924" y="9578"/>
                    <a:pt x="1924" y="6859"/>
                  </a:cubicBezTo>
                  <a:cubicBezTo>
                    <a:pt x="1924" y="4142"/>
                    <a:pt x="4131" y="1924"/>
                    <a:pt x="6859" y="1924"/>
                  </a:cubicBezTo>
                  <a:close/>
                  <a:moveTo>
                    <a:pt x="6859" y="1"/>
                  </a:moveTo>
                  <a:cubicBezTo>
                    <a:pt x="3071" y="1"/>
                    <a:pt x="0" y="3072"/>
                    <a:pt x="0" y="6859"/>
                  </a:cubicBezTo>
                  <a:cubicBezTo>
                    <a:pt x="0" y="10638"/>
                    <a:pt x="3071" y="13709"/>
                    <a:pt x="6859" y="13709"/>
                  </a:cubicBezTo>
                  <a:cubicBezTo>
                    <a:pt x="10638" y="13709"/>
                    <a:pt x="13709" y="10638"/>
                    <a:pt x="13709" y="6859"/>
                  </a:cubicBezTo>
                  <a:cubicBezTo>
                    <a:pt x="13709" y="3072"/>
                    <a:pt x="10638" y="1"/>
                    <a:pt x="6859" y="1"/>
                  </a:cubicBez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150" y="67346"/>
              <a:ext cx="1556085" cy="1556085"/>
            </a:xfrm>
            <a:custGeom>
              <a:avLst/>
              <a:gdLst/>
              <a:ahLst/>
              <a:cxnLst/>
              <a:rect l="l" t="t" r="r" b="b"/>
              <a:pathLst>
                <a:path w="13867" h="13867" extrusionOk="0">
                  <a:moveTo>
                    <a:pt x="6938" y="2081"/>
                  </a:moveTo>
                  <a:cubicBezTo>
                    <a:pt x="9607" y="2081"/>
                    <a:pt x="11786" y="4260"/>
                    <a:pt x="11786" y="6938"/>
                  </a:cubicBezTo>
                  <a:cubicBezTo>
                    <a:pt x="11786" y="9608"/>
                    <a:pt x="9607" y="11786"/>
                    <a:pt x="6938" y="11786"/>
                  </a:cubicBezTo>
                  <a:cubicBezTo>
                    <a:pt x="4260" y="11786"/>
                    <a:pt x="2081" y="9608"/>
                    <a:pt x="2081" y="6938"/>
                  </a:cubicBezTo>
                  <a:cubicBezTo>
                    <a:pt x="2081" y="4260"/>
                    <a:pt x="4260" y="2081"/>
                    <a:pt x="6938" y="2081"/>
                  </a:cubicBezTo>
                  <a:close/>
                  <a:moveTo>
                    <a:pt x="6938" y="1924"/>
                  </a:moveTo>
                  <a:cubicBezTo>
                    <a:pt x="4171" y="1924"/>
                    <a:pt x="1924" y="4171"/>
                    <a:pt x="1924" y="6938"/>
                  </a:cubicBezTo>
                  <a:cubicBezTo>
                    <a:pt x="1924" y="9696"/>
                    <a:pt x="4171" y="11943"/>
                    <a:pt x="6938" y="11943"/>
                  </a:cubicBezTo>
                  <a:cubicBezTo>
                    <a:pt x="9696" y="11943"/>
                    <a:pt x="11943" y="9696"/>
                    <a:pt x="11943" y="6938"/>
                  </a:cubicBezTo>
                  <a:cubicBezTo>
                    <a:pt x="11943" y="4171"/>
                    <a:pt x="9696" y="1924"/>
                    <a:pt x="6938" y="1924"/>
                  </a:cubicBezTo>
                  <a:close/>
                  <a:moveTo>
                    <a:pt x="6938" y="158"/>
                  </a:moveTo>
                  <a:cubicBezTo>
                    <a:pt x="10667" y="158"/>
                    <a:pt x="13709" y="3200"/>
                    <a:pt x="13709" y="6938"/>
                  </a:cubicBezTo>
                  <a:cubicBezTo>
                    <a:pt x="13709" y="10678"/>
                    <a:pt x="10667" y="13710"/>
                    <a:pt x="6938" y="13710"/>
                  </a:cubicBezTo>
                  <a:cubicBezTo>
                    <a:pt x="3200" y="13710"/>
                    <a:pt x="158" y="10678"/>
                    <a:pt x="158" y="6938"/>
                  </a:cubicBezTo>
                  <a:cubicBezTo>
                    <a:pt x="158" y="3200"/>
                    <a:pt x="3200" y="158"/>
                    <a:pt x="6938" y="158"/>
                  </a:cubicBezTo>
                  <a:close/>
                  <a:moveTo>
                    <a:pt x="6938" y="1"/>
                  </a:moveTo>
                  <a:cubicBezTo>
                    <a:pt x="3111" y="1"/>
                    <a:pt x="1" y="3111"/>
                    <a:pt x="1" y="6938"/>
                  </a:cubicBezTo>
                  <a:cubicBezTo>
                    <a:pt x="1" y="10756"/>
                    <a:pt x="3111" y="13867"/>
                    <a:pt x="6938" y="13867"/>
                  </a:cubicBezTo>
                  <a:cubicBezTo>
                    <a:pt x="10756" y="13867"/>
                    <a:pt x="13866" y="10756"/>
                    <a:pt x="13866" y="6938"/>
                  </a:cubicBezTo>
                  <a:cubicBezTo>
                    <a:pt x="13866" y="3111"/>
                    <a:pt x="10756" y="1"/>
                    <a:pt x="69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7498913" y="-310087"/>
            <a:ext cx="1729771" cy="1759030"/>
            <a:chOff x="5436250" y="1181600"/>
            <a:chExt cx="611875" cy="622225"/>
          </a:xfrm>
        </p:grpSpPr>
        <p:sp>
          <p:nvSpPr>
            <p:cNvPr id="71" name="Google Shape;71;p2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2"/>
          <p:cNvSpPr/>
          <p:nvPr/>
        </p:nvSpPr>
        <p:spPr>
          <a:xfrm>
            <a:off x="977425" y="629625"/>
            <a:ext cx="77040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858875" y="511050"/>
            <a:ext cx="77040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>
            <a:off x="858825" y="511050"/>
            <a:ext cx="77040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720000" y="374500"/>
            <a:ext cx="7704000" cy="42024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4763800" y="3747075"/>
            <a:ext cx="3573600" cy="1313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719950" y="374500"/>
            <a:ext cx="7704000" cy="2979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>
            <a:off x="4672300" y="3655600"/>
            <a:ext cx="3573600" cy="13131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>
            <a:off x="4672275" y="3655600"/>
            <a:ext cx="35736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897875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1107650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1317425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7537050" y="3746950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 txBox="1">
            <a:spLocks noGrp="1"/>
          </p:cNvSpPr>
          <p:nvPr>
            <p:ph type="ctrTitle"/>
          </p:nvPr>
        </p:nvSpPr>
        <p:spPr>
          <a:xfrm>
            <a:off x="1193950" y="1702375"/>
            <a:ext cx="6756000" cy="17388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8" name="Google Shape;178;p2"/>
          <p:cNvSpPr txBox="1">
            <a:spLocks noGrp="1"/>
          </p:cNvSpPr>
          <p:nvPr>
            <p:ph type="subTitle" idx="1"/>
          </p:nvPr>
        </p:nvSpPr>
        <p:spPr>
          <a:xfrm>
            <a:off x="4878700" y="4090550"/>
            <a:ext cx="31608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DA35C35-39A0-4D59-A986-0958E21BFDA7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984" y="1057549"/>
            <a:ext cx="913067" cy="913067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51042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3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81" name="Google Shape;181;p3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208" name="Google Shape;208;p3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209" name="Google Shape;209;p3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3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3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3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3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3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3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3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3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3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3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3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3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3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3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3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3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3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3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3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36" name="Google Shape;236;p3"/>
          <p:cNvGrpSpPr/>
          <p:nvPr/>
        </p:nvGrpSpPr>
        <p:grpSpPr>
          <a:xfrm>
            <a:off x="-147543" y="1951477"/>
            <a:ext cx="2153989" cy="4314973"/>
            <a:chOff x="4607800" y="1290325"/>
            <a:chExt cx="523550" cy="1048800"/>
          </a:xfrm>
        </p:grpSpPr>
        <p:sp>
          <p:nvSpPr>
            <p:cNvPr id="237" name="Google Shape;237;p3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3"/>
          <p:cNvGrpSpPr/>
          <p:nvPr/>
        </p:nvGrpSpPr>
        <p:grpSpPr>
          <a:xfrm>
            <a:off x="7810413" y="2044588"/>
            <a:ext cx="1729771" cy="1759030"/>
            <a:chOff x="5436250" y="1181600"/>
            <a:chExt cx="611875" cy="622225"/>
          </a:xfrm>
        </p:grpSpPr>
        <p:sp>
          <p:nvSpPr>
            <p:cNvPr id="383" name="Google Shape;383;p3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3"/>
          <p:cNvGrpSpPr/>
          <p:nvPr/>
        </p:nvGrpSpPr>
        <p:grpSpPr>
          <a:xfrm>
            <a:off x="-49195" y="-229156"/>
            <a:ext cx="2115483" cy="2001926"/>
            <a:chOff x="2334550" y="3821100"/>
            <a:chExt cx="1037815" cy="982106"/>
          </a:xfrm>
        </p:grpSpPr>
        <p:sp>
          <p:nvSpPr>
            <p:cNvPr id="478" name="Google Shape;478;p3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3"/>
          <p:cNvSpPr/>
          <p:nvPr/>
        </p:nvSpPr>
        <p:spPr>
          <a:xfrm>
            <a:off x="3497524" y="629625"/>
            <a:ext cx="51873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"/>
          <p:cNvSpPr/>
          <p:nvPr/>
        </p:nvSpPr>
        <p:spPr>
          <a:xfrm>
            <a:off x="3368398" y="511050"/>
            <a:ext cx="51873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"/>
          <p:cNvSpPr/>
          <p:nvPr/>
        </p:nvSpPr>
        <p:spPr>
          <a:xfrm>
            <a:off x="3368365" y="511050"/>
            <a:ext cx="5187300" cy="2979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"/>
          <p:cNvSpPr/>
          <p:nvPr/>
        </p:nvSpPr>
        <p:spPr>
          <a:xfrm>
            <a:off x="3217159" y="374500"/>
            <a:ext cx="5187300" cy="42024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"/>
          <p:cNvSpPr/>
          <p:nvPr/>
        </p:nvSpPr>
        <p:spPr>
          <a:xfrm>
            <a:off x="3217125" y="374500"/>
            <a:ext cx="51873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"/>
          <p:cNvSpPr/>
          <p:nvPr/>
        </p:nvSpPr>
        <p:spPr>
          <a:xfrm>
            <a:off x="3395050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"/>
          <p:cNvSpPr/>
          <p:nvPr/>
        </p:nvSpPr>
        <p:spPr>
          <a:xfrm>
            <a:off x="3604825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"/>
          <p:cNvSpPr/>
          <p:nvPr/>
        </p:nvSpPr>
        <p:spPr>
          <a:xfrm>
            <a:off x="3814600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"/>
          <p:cNvSpPr/>
          <p:nvPr/>
        </p:nvSpPr>
        <p:spPr>
          <a:xfrm>
            <a:off x="659597" y="1481936"/>
            <a:ext cx="3404100" cy="232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"/>
          <p:cNvSpPr/>
          <p:nvPr/>
        </p:nvSpPr>
        <p:spPr>
          <a:xfrm>
            <a:off x="524775" y="1339864"/>
            <a:ext cx="3404100" cy="23217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"/>
          <p:cNvSpPr/>
          <p:nvPr/>
        </p:nvSpPr>
        <p:spPr>
          <a:xfrm>
            <a:off x="524750" y="1339864"/>
            <a:ext cx="3404100" cy="2979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"/>
          <p:cNvSpPr/>
          <p:nvPr/>
        </p:nvSpPr>
        <p:spPr>
          <a:xfrm>
            <a:off x="3217125" y="1431214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"/>
          <p:cNvSpPr txBox="1">
            <a:spLocks noGrp="1"/>
          </p:cNvSpPr>
          <p:nvPr>
            <p:ph type="title"/>
          </p:nvPr>
        </p:nvSpPr>
        <p:spPr>
          <a:xfrm>
            <a:off x="3949200" y="1953200"/>
            <a:ext cx="447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9" name="Google Shape;499;p3"/>
          <p:cNvSpPr txBox="1">
            <a:spLocks noGrp="1"/>
          </p:cNvSpPr>
          <p:nvPr>
            <p:ph type="title" idx="2" hasCustomPrompt="1"/>
          </p:nvPr>
        </p:nvSpPr>
        <p:spPr>
          <a:xfrm>
            <a:off x="521900" y="1590000"/>
            <a:ext cx="3393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0" name="Google Shape;500;p3"/>
          <p:cNvSpPr txBox="1">
            <a:spLocks noGrp="1"/>
          </p:cNvSpPr>
          <p:nvPr>
            <p:ph type="subTitle" idx="1"/>
          </p:nvPr>
        </p:nvSpPr>
        <p:spPr>
          <a:xfrm>
            <a:off x="4522500" y="2696025"/>
            <a:ext cx="3328200" cy="46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4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503" name="Google Shape;503;p4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530" name="Google Shape;530;p4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531" name="Google Shape;531;p4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4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4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4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4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4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4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4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4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4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4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4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4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4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4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4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4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4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4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4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4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4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4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4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58" name="Google Shape;558;p4"/>
          <p:cNvSpPr/>
          <p:nvPr/>
        </p:nvSpPr>
        <p:spPr>
          <a:xfrm>
            <a:off x="-227230" y="-700988"/>
            <a:ext cx="230110" cy="206491"/>
          </a:xfrm>
          <a:custGeom>
            <a:avLst/>
            <a:gdLst/>
            <a:ahLst/>
            <a:cxnLst/>
            <a:rect l="l" t="t" r="r" b="b"/>
            <a:pathLst>
              <a:path w="2533" h="2273" extrusionOk="0">
                <a:moveTo>
                  <a:pt x="2070" y="0"/>
                </a:moveTo>
                <a:cubicBezTo>
                  <a:pt x="1988" y="0"/>
                  <a:pt x="1906" y="24"/>
                  <a:pt x="1836" y="75"/>
                </a:cubicBezTo>
                <a:cubicBezTo>
                  <a:pt x="1217" y="517"/>
                  <a:pt x="658" y="1036"/>
                  <a:pt x="148" y="1605"/>
                </a:cubicBezTo>
                <a:cubicBezTo>
                  <a:pt x="0" y="1763"/>
                  <a:pt x="20" y="2018"/>
                  <a:pt x="177" y="2165"/>
                </a:cubicBezTo>
                <a:cubicBezTo>
                  <a:pt x="256" y="2234"/>
                  <a:pt x="354" y="2273"/>
                  <a:pt x="452" y="2273"/>
                </a:cubicBezTo>
                <a:cubicBezTo>
                  <a:pt x="560" y="2273"/>
                  <a:pt x="668" y="2224"/>
                  <a:pt x="746" y="2135"/>
                </a:cubicBezTo>
                <a:cubicBezTo>
                  <a:pt x="1217" y="1616"/>
                  <a:pt x="1747" y="1134"/>
                  <a:pt x="2307" y="722"/>
                </a:cubicBezTo>
                <a:cubicBezTo>
                  <a:pt x="2493" y="595"/>
                  <a:pt x="2532" y="340"/>
                  <a:pt x="2395" y="163"/>
                </a:cubicBezTo>
                <a:cubicBezTo>
                  <a:pt x="2318" y="57"/>
                  <a:pt x="2194" y="0"/>
                  <a:pt x="207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"/>
          <p:cNvSpPr/>
          <p:nvPr/>
        </p:nvSpPr>
        <p:spPr>
          <a:xfrm>
            <a:off x="-233407" y="-706712"/>
            <a:ext cx="241648" cy="217574"/>
          </a:xfrm>
          <a:custGeom>
            <a:avLst/>
            <a:gdLst/>
            <a:ahLst/>
            <a:cxnLst/>
            <a:rect l="l" t="t" r="r" b="b"/>
            <a:pathLst>
              <a:path w="2660" h="2395" extrusionOk="0">
                <a:moveTo>
                  <a:pt x="2139" y="118"/>
                </a:moveTo>
                <a:cubicBezTo>
                  <a:pt x="2247" y="118"/>
                  <a:pt x="2355" y="167"/>
                  <a:pt x="2414" y="255"/>
                </a:cubicBezTo>
                <a:cubicBezTo>
                  <a:pt x="2532" y="412"/>
                  <a:pt x="2493" y="628"/>
                  <a:pt x="2345" y="737"/>
                </a:cubicBezTo>
                <a:cubicBezTo>
                  <a:pt x="1776" y="1158"/>
                  <a:pt x="1246" y="1629"/>
                  <a:pt x="775" y="2159"/>
                </a:cubicBezTo>
                <a:cubicBezTo>
                  <a:pt x="711" y="2233"/>
                  <a:pt x="614" y="2270"/>
                  <a:pt x="517" y="2270"/>
                </a:cubicBezTo>
                <a:cubicBezTo>
                  <a:pt x="435" y="2270"/>
                  <a:pt x="353" y="2243"/>
                  <a:pt x="295" y="2189"/>
                </a:cubicBezTo>
                <a:cubicBezTo>
                  <a:pt x="147" y="2061"/>
                  <a:pt x="138" y="1845"/>
                  <a:pt x="265" y="1708"/>
                </a:cubicBezTo>
                <a:cubicBezTo>
                  <a:pt x="766" y="1139"/>
                  <a:pt x="1324" y="628"/>
                  <a:pt x="1943" y="187"/>
                </a:cubicBezTo>
                <a:cubicBezTo>
                  <a:pt x="2002" y="138"/>
                  <a:pt x="2070" y="118"/>
                  <a:pt x="2139" y="118"/>
                </a:cubicBezTo>
                <a:close/>
                <a:moveTo>
                  <a:pt x="2141" y="0"/>
                </a:moveTo>
                <a:cubicBezTo>
                  <a:pt x="2045" y="0"/>
                  <a:pt x="1948" y="29"/>
                  <a:pt x="1865" y="89"/>
                </a:cubicBezTo>
                <a:cubicBezTo>
                  <a:pt x="1256" y="540"/>
                  <a:pt x="677" y="1051"/>
                  <a:pt x="177" y="1620"/>
                </a:cubicBezTo>
                <a:cubicBezTo>
                  <a:pt x="0" y="1816"/>
                  <a:pt x="20" y="2110"/>
                  <a:pt x="206" y="2277"/>
                </a:cubicBezTo>
                <a:cubicBezTo>
                  <a:pt x="295" y="2355"/>
                  <a:pt x="402" y="2395"/>
                  <a:pt x="520" y="2395"/>
                </a:cubicBezTo>
                <a:cubicBezTo>
                  <a:pt x="648" y="2395"/>
                  <a:pt x="775" y="2336"/>
                  <a:pt x="864" y="2238"/>
                </a:cubicBezTo>
                <a:cubicBezTo>
                  <a:pt x="1324" y="1718"/>
                  <a:pt x="1845" y="1247"/>
                  <a:pt x="2414" y="835"/>
                </a:cubicBezTo>
                <a:cubicBezTo>
                  <a:pt x="2620" y="687"/>
                  <a:pt x="2659" y="393"/>
                  <a:pt x="2512" y="187"/>
                </a:cubicBezTo>
                <a:cubicBezTo>
                  <a:pt x="2424" y="64"/>
                  <a:pt x="2284" y="0"/>
                  <a:pt x="214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"/>
          <p:cNvSpPr/>
          <p:nvPr/>
        </p:nvSpPr>
        <p:spPr>
          <a:xfrm>
            <a:off x="50029" y="-638760"/>
            <a:ext cx="218482" cy="221843"/>
          </a:xfrm>
          <a:custGeom>
            <a:avLst/>
            <a:gdLst/>
            <a:ahLst/>
            <a:cxnLst/>
            <a:rect l="l" t="t" r="r" b="b"/>
            <a:pathLst>
              <a:path w="2405" h="2442" extrusionOk="0">
                <a:moveTo>
                  <a:pt x="458" y="0"/>
                </a:moveTo>
                <a:cubicBezTo>
                  <a:pt x="370" y="0"/>
                  <a:pt x="281" y="29"/>
                  <a:pt x="206" y="87"/>
                </a:cubicBezTo>
                <a:cubicBezTo>
                  <a:pt x="30" y="224"/>
                  <a:pt x="1" y="479"/>
                  <a:pt x="138" y="646"/>
                </a:cubicBezTo>
                <a:cubicBezTo>
                  <a:pt x="609" y="1245"/>
                  <a:pt x="1129" y="1814"/>
                  <a:pt x="1689" y="2334"/>
                </a:cubicBezTo>
                <a:cubicBezTo>
                  <a:pt x="1767" y="2412"/>
                  <a:pt x="1865" y="2442"/>
                  <a:pt x="1963" y="2442"/>
                </a:cubicBezTo>
                <a:cubicBezTo>
                  <a:pt x="2071" y="2442"/>
                  <a:pt x="2179" y="2403"/>
                  <a:pt x="2258" y="2314"/>
                </a:cubicBezTo>
                <a:cubicBezTo>
                  <a:pt x="2405" y="2157"/>
                  <a:pt x="2405" y="1902"/>
                  <a:pt x="2238" y="1745"/>
                </a:cubicBezTo>
                <a:cubicBezTo>
                  <a:pt x="1708" y="1254"/>
                  <a:pt x="1218" y="715"/>
                  <a:pt x="776" y="155"/>
                </a:cubicBezTo>
                <a:cubicBezTo>
                  <a:pt x="696" y="53"/>
                  <a:pt x="578" y="0"/>
                  <a:pt x="458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"/>
          <p:cNvSpPr/>
          <p:nvPr/>
        </p:nvSpPr>
        <p:spPr>
          <a:xfrm>
            <a:off x="43761" y="-644483"/>
            <a:ext cx="231019" cy="232927"/>
          </a:xfrm>
          <a:custGeom>
            <a:avLst/>
            <a:gdLst/>
            <a:ahLst/>
            <a:cxnLst/>
            <a:rect l="l" t="t" r="r" b="b"/>
            <a:pathLst>
              <a:path w="2543" h="2564" extrusionOk="0">
                <a:moveTo>
                  <a:pt x="521" y="120"/>
                </a:moveTo>
                <a:cubicBezTo>
                  <a:pt x="629" y="120"/>
                  <a:pt x="727" y="169"/>
                  <a:pt x="796" y="248"/>
                </a:cubicBezTo>
                <a:cubicBezTo>
                  <a:pt x="1247" y="817"/>
                  <a:pt x="1738" y="1356"/>
                  <a:pt x="2268" y="1857"/>
                </a:cubicBezTo>
                <a:cubicBezTo>
                  <a:pt x="2405" y="1984"/>
                  <a:pt x="2415" y="2200"/>
                  <a:pt x="2287" y="2338"/>
                </a:cubicBezTo>
                <a:cubicBezTo>
                  <a:pt x="2220" y="2410"/>
                  <a:pt x="2125" y="2447"/>
                  <a:pt x="2031" y="2447"/>
                </a:cubicBezTo>
                <a:cubicBezTo>
                  <a:pt x="1946" y="2447"/>
                  <a:pt x="1862" y="2418"/>
                  <a:pt x="1797" y="2357"/>
                </a:cubicBezTo>
                <a:cubicBezTo>
                  <a:pt x="1247" y="1838"/>
                  <a:pt x="727" y="1268"/>
                  <a:pt x="256" y="680"/>
                </a:cubicBezTo>
                <a:cubicBezTo>
                  <a:pt x="138" y="523"/>
                  <a:pt x="168" y="307"/>
                  <a:pt x="315" y="189"/>
                </a:cubicBezTo>
                <a:cubicBezTo>
                  <a:pt x="373" y="140"/>
                  <a:pt x="452" y="120"/>
                  <a:pt x="521" y="120"/>
                </a:cubicBezTo>
                <a:close/>
                <a:moveTo>
                  <a:pt x="526" y="1"/>
                </a:moveTo>
                <a:cubicBezTo>
                  <a:pt x="426" y="1"/>
                  <a:pt x="324" y="34"/>
                  <a:pt x="236" y="100"/>
                </a:cubicBezTo>
                <a:cubicBezTo>
                  <a:pt x="40" y="257"/>
                  <a:pt x="1" y="552"/>
                  <a:pt x="158" y="748"/>
                </a:cubicBezTo>
                <a:cubicBezTo>
                  <a:pt x="639" y="1347"/>
                  <a:pt x="1159" y="1916"/>
                  <a:pt x="1718" y="2446"/>
                </a:cubicBezTo>
                <a:cubicBezTo>
                  <a:pt x="1806" y="2525"/>
                  <a:pt x="1915" y="2564"/>
                  <a:pt x="2032" y="2564"/>
                </a:cubicBezTo>
                <a:cubicBezTo>
                  <a:pt x="2159" y="2564"/>
                  <a:pt x="2287" y="2514"/>
                  <a:pt x="2366" y="2426"/>
                </a:cubicBezTo>
                <a:cubicBezTo>
                  <a:pt x="2543" y="2240"/>
                  <a:pt x="2532" y="1945"/>
                  <a:pt x="2346" y="1769"/>
                </a:cubicBezTo>
                <a:cubicBezTo>
                  <a:pt x="1826" y="1278"/>
                  <a:pt x="1335" y="739"/>
                  <a:pt x="884" y="179"/>
                </a:cubicBezTo>
                <a:cubicBezTo>
                  <a:pt x="794" y="61"/>
                  <a:pt x="661" y="1"/>
                  <a:pt x="52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"/>
          <p:cNvSpPr/>
          <p:nvPr/>
        </p:nvSpPr>
        <p:spPr>
          <a:xfrm>
            <a:off x="175668" y="-854426"/>
            <a:ext cx="202494" cy="215575"/>
          </a:xfrm>
          <a:custGeom>
            <a:avLst/>
            <a:gdLst/>
            <a:ahLst/>
            <a:cxnLst/>
            <a:rect l="l" t="t" r="r" b="b"/>
            <a:pathLst>
              <a:path w="2229" h="2373" extrusionOk="0">
                <a:moveTo>
                  <a:pt x="1789" y="1"/>
                </a:moveTo>
                <a:cubicBezTo>
                  <a:pt x="1673" y="1"/>
                  <a:pt x="1556" y="51"/>
                  <a:pt x="1473" y="145"/>
                </a:cubicBezTo>
                <a:lnTo>
                  <a:pt x="149" y="1705"/>
                </a:lnTo>
                <a:cubicBezTo>
                  <a:pt x="1" y="1872"/>
                  <a:pt x="21" y="2127"/>
                  <a:pt x="197" y="2274"/>
                </a:cubicBezTo>
                <a:cubicBezTo>
                  <a:pt x="266" y="2343"/>
                  <a:pt x="364" y="2372"/>
                  <a:pt x="452" y="2372"/>
                </a:cubicBezTo>
                <a:cubicBezTo>
                  <a:pt x="570" y="2372"/>
                  <a:pt x="678" y="2323"/>
                  <a:pt x="757" y="2225"/>
                </a:cubicBezTo>
                <a:lnTo>
                  <a:pt x="2092" y="665"/>
                </a:lnTo>
                <a:cubicBezTo>
                  <a:pt x="2229" y="498"/>
                  <a:pt x="2209" y="243"/>
                  <a:pt x="2042" y="95"/>
                </a:cubicBezTo>
                <a:cubicBezTo>
                  <a:pt x="1969" y="31"/>
                  <a:pt x="1879" y="1"/>
                  <a:pt x="1789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"/>
          <p:cNvSpPr/>
          <p:nvPr/>
        </p:nvSpPr>
        <p:spPr>
          <a:xfrm>
            <a:off x="173942" y="-860149"/>
            <a:ext cx="206036" cy="226567"/>
          </a:xfrm>
          <a:custGeom>
            <a:avLst/>
            <a:gdLst/>
            <a:ahLst/>
            <a:cxnLst/>
            <a:rect l="l" t="t" r="r" b="b"/>
            <a:pathLst>
              <a:path w="2268" h="2494" extrusionOk="0">
                <a:moveTo>
                  <a:pt x="1797" y="119"/>
                </a:moveTo>
                <a:cubicBezTo>
                  <a:pt x="1884" y="119"/>
                  <a:pt x="1963" y="149"/>
                  <a:pt x="2022" y="208"/>
                </a:cubicBezTo>
                <a:cubicBezTo>
                  <a:pt x="2091" y="267"/>
                  <a:pt x="2130" y="345"/>
                  <a:pt x="2140" y="433"/>
                </a:cubicBezTo>
                <a:cubicBezTo>
                  <a:pt x="2150" y="531"/>
                  <a:pt x="2120" y="620"/>
                  <a:pt x="2061" y="688"/>
                </a:cubicBezTo>
                <a:lnTo>
                  <a:pt x="737" y="2249"/>
                </a:lnTo>
                <a:cubicBezTo>
                  <a:pt x="671" y="2326"/>
                  <a:pt x="572" y="2366"/>
                  <a:pt x="473" y="2366"/>
                </a:cubicBezTo>
                <a:cubicBezTo>
                  <a:pt x="394" y="2366"/>
                  <a:pt x="316" y="2340"/>
                  <a:pt x="255" y="2288"/>
                </a:cubicBezTo>
                <a:cubicBezTo>
                  <a:pt x="177" y="2229"/>
                  <a:pt x="138" y="2151"/>
                  <a:pt x="128" y="2062"/>
                </a:cubicBezTo>
                <a:cubicBezTo>
                  <a:pt x="128" y="1964"/>
                  <a:pt x="148" y="1876"/>
                  <a:pt x="216" y="1807"/>
                </a:cubicBezTo>
                <a:lnTo>
                  <a:pt x="1541" y="247"/>
                </a:lnTo>
                <a:cubicBezTo>
                  <a:pt x="1600" y="178"/>
                  <a:pt x="1679" y="129"/>
                  <a:pt x="1767" y="119"/>
                </a:cubicBezTo>
                <a:close/>
                <a:moveTo>
                  <a:pt x="1794" y="0"/>
                </a:moveTo>
                <a:cubicBezTo>
                  <a:pt x="1782" y="0"/>
                  <a:pt x="1770" y="0"/>
                  <a:pt x="1757" y="1"/>
                </a:cubicBezTo>
                <a:cubicBezTo>
                  <a:pt x="1639" y="12"/>
                  <a:pt x="1531" y="70"/>
                  <a:pt x="1443" y="169"/>
                </a:cubicBezTo>
                <a:lnTo>
                  <a:pt x="118" y="1729"/>
                </a:lnTo>
                <a:cubicBezTo>
                  <a:pt x="40" y="1827"/>
                  <a:pt x="0" y="1944"/>
                  <a:pt x="11" y="2072"/>
                </a:cubicBezTo>
                <a:cubicBezTo>
                  <a:pt x="20" y="2190"/>
                  <a:pt x="79" y="2308"/>
                  <a:pt x="177" y="2386"/>
                </a:cubicBezTo>
                <a:cubicBezTo>
                  <a:pt x="255" y="2455"/>
                  <a:pt x="364" y="2494"/>
                  <a:pt x="471" y="2494"/>
                </a:cubicBezTo>
                <a:cubicBezTo>
                  <a:pt x="609" y="2494"/>
                  <a:pt x="737" y="2435"/>
                  <a:pt x="825" y="2328"/>
                </a:cubicBezTo>
                <a:lnTo>
                  <a:pt x="2150" y="767"/>
                </a:lnTo>
                <a:cubicBezTo>
                  <a:pt x="2228" y="669"/>
                  <a:pt x="2268" y="551"/>
                  <a:pt x="2257" y="424"/>
                </a:cubicBezTo>
                <a:cubicBezTo>
                  <a:pt x="2248" y="306"/>
                  <a:pt x="2189" y="198"/>
                  <a:pt x="2100" y="110"/>
                </a:cubicBezTo>
                <a:cubicBezTo>
                  <a:pt x="2012" y="39"/>
                  <a:pt x="1907" y="0"/>
                  <a:pt x="17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"/>
          <p:cNvSpPr/>
          <p:nvPr/>
        </p:nvSpPr>
        <p:spPr>
          <a:xfrm>
            <a:off x="394967" y="-707438"/>
            <a:ext cx="225750" cy="203220"/>
          </a:xfrm>
          <a:custGeom>
            <a:avLst/>
            <a:gdLst/>
            <a:ahLst/>
            <a:cxnLst/>
            <a:rect l="l" t="t" r="r" b="b"/>
            <a:pathLst>
              <a:path w="2485" h="2237" extrusionOk="0">
                <a:moveTo>
                  <a:pt x="454" y="1"/>
                </a:moveTo>
                <a:cubicBezTo>
                  <a:pt x="369" y="1"/>
                  <a:pt x="282" y="29"/>
                  <a:pt x="207" y="87"/>
                </a:cubicBezTo>
                <a:cubicBezTo>
                  <a:pt x="31" y="224"/>
                  <a:pt x="1" y="479"/>
                  <a:pt x="138" y="647"/>
                </a:cubicBezTo>
                <a:cubicBezTo>
                  <a:pt x="609" y="1245"/>
                  <a:pt x="1169" y="1755"/>
                  <a:pt x="1807" y="2167"/>
                </a:cubicBezTo>
                <a:cubicBezTo>
                  <a:pt x="1876" y="2206"/>
                  <a:pt x="1944" y="2236"/>
                  <a:pt x="2022" y="2236"/>
                </a:cubicBezTo>
                <a:cubicBezTo>
                  <a:pt x="2150" y="2236"/>
                  <a:pt x="2288" y="2167"/>
                  <a:pt x="2366" y="2049"/>
                </a:cubicBezTo>
                <a:cubicBezTo>
                  <a:pt x="2484" y="1863"/>
                  <a:pt x="2425" y="1608"/>
                  <a:pt x="2238" y="1490"/>
                </a:cubicBezTo>
                <a:cubicBezTo>
                  <a:pt x="1679" y="1127"/>
                  <a:pt x="1189" y="676"/>
                  <a:pt x="766" y="156"/>
                </a:cubicBezTo>
                <a:cubicBezTo>
                  <a:pt x="687" y="54"/>
                  <a:pt x="571" y="1"/>
                  <a:pt x="454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"/>
          <p:cNvSpPr/>
          <p:nvPr/>
        </p:nvSpPr>
        <p:spPr>
          <a:xfrm>
            <a:off x="388790" y="-713071"/>
            <a:ext cx="233653" cy="214213"/>
          </a:xfrm>
          <a:custGeom>
            <a:avLst/>
            <a:gdLst/>
            <a:ahLst/>
            <a:cxnLst/>
            <a:rect l="l" t="t" r="r" b="b"/>
            <a:pathLst>
              <a:path w="2572" h="2358" extrusionOk="0">
                <a:moveTo>
                  <a:pt x="520" y="120"/>
                </a:moveTo>
                <a:cubicBezTo>
                  <a:pt x="629" y="120"/>
                  <a:pt x="727" y="168"/>
                  <a:pt x="795" y="247"/>
                </a:cubicBezTo>
                <a:cubicBezTo>
                  <a:pt x="1207" y="787"/>
                  <a:pt x="1708" y="1238"/>
                  <a:pt x="2277" y="1601"/>
                </a:cubicBezTo>
                <a:cubicBezTo>
                  <a:pt x="2356" y="1651"/>
                  <a:pt x="2404" y="1729"/>
                  <a:pt x="2424" y="1817"/>
                </a:cubicBezTo>
                <a:cubicBezTo>
                  <a:pt x="2444" y="1906"/>
                  <a:pt x="2424" y="2004"/>
                  <a:pt x="2375" y="2082"/>
                </a:cubicBezTo>
                <a:cubicBezTo>
                  <a:pt x="2312" y="2177"/>
                  <a:pt x="2199" y="2231"/>
                  <a:pt x="2085" y="2231"/>
                </a:cubicBezTo>
                <a:cubicBezTo>
                  <a:pt x="2023" y="2231"/>
                  <a:pt x="1960" y="2215"/>
                  <a:pt x="1904" y="2180"/>
                </a:cubicBezTo>
                <a:cubicBezTo>
                  <a:pt x="1276" y="1768"/>
                  <a:pt x="717" y="1267"/>
                  <a:pt x="256" y="679"/>
                </a:cubicBezTo>
                <a:cubicBezTo>
                  <a:pt x="138" y="522"/>
                  <a:pt x="158" y="306"/>
                  <a:pt x="315" y="198"/>
                </a:cubicBezTo>
                <a:cubicBezTo>
                  <a:pt x="374" y="139"/>
                  <a:pt x="452" y="120"/>
                  <a:pt x="520" y="120"/>
                </a:cubicBezTo>
                <a:close/>
                <a:moveTo>
                  <a:pt x="526" y="0"/>
                </a:moveTo>
                <a:cubicBezTo>
                  <a:pt x="426" y="0"/>
                  <a:pt x="324" y="33"/>
                  <a:pt x="236" y="100"/>
                </a:cubicBezTo>
                <a:cubicBezTo>
                  <a:pt x="40" y="257"/>
                  <a:pt x="1" y="551"/>
                  <a:pt x="158" y="748"/>
                </a:cubicBezTo>
                <a:cubicBezTo>
                  <a:pt x="629" y="1346"/>
                  <a:pt x="1198" y="1866"/>
                  <a:pt x="1835" y="2279"/>
                </a:cubicBezTo>
                <a:cubicBezTo>
                  <a:pt x="1914" y="2327"/>
                  <a:pt x="2003" y="2357"/>
                  <a:pt x="2090" y="2357"/>
                </a:cubicBezTo>
                <a:cubicBezTo>
                  <a:pt x="2247" y="2357"/>
                  <a:pt x="2395" y="2279"/>
                  <a:pt x="2483" y="2141"/>
                </a:cubicBezTo>
                <a:cubicBezTo>
                  <a:pt x="2542" y="2043"/>
                  <a:pt x="2572" y="1915"/>
                  <a:pt x="2542" y="1797"/>
                </a:cubicBezTo>
                <a:cubicBezTo>
                  <a:pt x="2513" y="1670"/>
                  <a:pt x="2444" y="1572"/>
                  <a:pt x="2346" y="1503"/>
                </a:cubicBezTo>
                <a:cubicBezTo>
                  <a:pt x="1787" y="1140"/>
                  <a:pt x="1296" y="698"/>
                  <a:pt x="884" y="179"/>
                </a:cubicBezTo>
                <a:cubicBezTo>
                  <a:pt x="794" y="60"/>
                  <a:pt x="662" y="0"/>
                  <a:pt x="5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"/>
          <p:cNvSpPr/>
          <p:nvPr/>
        </p:nvSpPr>
        <p:spPr>
          <a:xfrm>
            <a:off x="606364" y="-816271"/>
            <a:ext cx="224660" cy="150621"/>
          </a:xfrm>
          <a:custGeom>
            <a:avLst/>
            <a:gdLst/>
            <a:ahLst/>
            <a:cxnLst/>
            <a:rect l="l" t="t" r="r" b="b"/>
            <a:pathLst>
              <a:path w="2473" h="1658" extrusionOk="0">
                <a:moveTo>
                  <a:pt x="2024" y="0"/>
                </a:moveTo>
                <a:cubicBezTo>
                  <a:pt x="1984" y="0"/>
                  <a:pt x="1944" y="6"/>
                  <a:pt x="1904" y="19"/>
                </a:cubicBezTo>
                <a:cubicBezTo>
                  <a:pt x="1276" y="205"/>
                  <a:pt x="687" y="530"/>
                  <a:pt x="186" y="951"/>
                </a:cubicBezTo>
                <a:cubicBezTo>
                  <a:pt x="20" y="1099"/>
                  <a:pt x="0" y="1354"/>
                  <a:pt x="137" y="1520"/>
                </a:cubicBezTo>
                <a:cubicBezTo>
                  <a:pt x="216" y="1609"/>
                  <a:pt x="334" y="1658"/>
                  <a:pt x="451" y="1658"/>
                </a:cubicBezTo>
                <a:cubicBezTo>
                  <a:pt x="539" y="1658"/>
                  <a:pt x="638" y="1629"/>
                  <a:pt x="707" y="1570"/>
                </a:cubicBezTo>
                <a:cubicBezTo>
                  <a:pt x="1119" y="1216"/>
                  <a:pt x="1619" y="942"/>
                  <a:pt x="2139" y="785"/>
                </a:cubicBezTo>
                <a:cubicBezTo>
                  <a:pt x="2355" y="726"/>
                  <a:pt x="2473" y="500"/>
                  <a:pt x="2404" y="284"/>
                </a:cubicBezTo>
                <a:cubicBezTo>
                  <a:pt x="2356" y="116"/>
                  <a:pt x="2198" y="0"/>
                  <a:pt x="2024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"/>
          <p:cNvSpPr/>
          <p:nvPr/>
        </p:nvSpPr>
        <p:spPr>
          <a:xfrm>
            <a:off x="604547" y="-821812"/>
            <a:ext cx="229111" cy="161522"/>
          </a:xfrm>
          <a:custGeom>
            <a:avLst/>
            <a:gdLst/>
            <a:ahLst/>
            <a:cxnLst/>
            <a:rect l="l" t="t" r="r" b="b"/>
            <a:pathLst>
              <a:path w="2522" h="1778" extrusionOk="0">
                <a:moveTo>
                  <a:pt x="2042" y="120"/>
                </a:moveTo>
                <a:cubicBezTo>
                  <a:pt x="2188" y="120"/>
                  <a:pt x="2326" y="218"/>
                  <a:pt x="2375" y="364"/>
                </a:cubicBezTo>
                <a:cubicBezTo>
                  <a:pt x="2395" y="453"/>
                  <a:pt x="2385" y="551"/>
                  <a:pt x="2345" y="630"/>
                </a:cubicBezTo>
                <a:cubicBezTo>
                  <a:pt x="2297" y="708"/>
                  <a:pt x="2228" y="767"/>
                  <a:pt x="2140" y="796"/>
                </a:cubicBezTo>
                <a:cubicBezTo>
                  <a:pt x="1610" y="953"/>
                  <a:pt x="1109" y="1219"/>
                  <a:pt x="687" y="1581"/>
                </a:cubicBezTo>
                <a:cubicBezTo>
                  <a:pt x="627" y="1633"/>
                  <a:pt x="548" y="1659"/>
                  <a:pt x="470" y="1659"/>
                </a:cubicBezTo>
                <a:cubicBezTo>
                  <a:pt x="371" y="1659"/>
                  <a:pt x="272" y="1619"/>
                  <a:pt x="206" y="1542"/>
                </a:cubicBezTo>
                <a:cubicBezTo>
                  <a:pt x="147" y="1474"/>
                  <a:pt x="118" y="1385"/>
                  <a:pt x="128" y="1297"/>
                </a:cubicBezTo>
                <a:cubicBezTo>
                  <a:pt x="128" y="1199"/>
                  <a:pt x="177" y="1120"/>
                  <a:pt x="245" y="1062"/>
                </a:cubicBezTo>
                <a:cubicBezTo>
                  <a:pt x="736" y="639"/>
                  <a:pt x="1325" y="316"/>
                  <a:pt x="1943" y="139"/>
                </a:cubicBezTo>
                <a:cubicBezTo>
                  <a:pt x="1972" y="129"/>
                  <a:pt x="2012" y="120"/>
                  <a:pt x="2042" y="120"/>
                </a:cubicBezTo>
                <a:close/>
                <a:moveTo>
                  <a:pt x="2049" y="0"/>
                </a:moveTo>
                <a:cubicBezTo>
                  <a:pt x="2004" y="0"/>
                  <a:pt x="1959" y="7"/>
                  <a:pt x="1914" y="21"/>
                </a:cubicBezTo>
                <a:cubicBezTo>
                  <a:pt x="1276" y="207"/>
                  <a:pt x="677" y="541"/>
                  <a:pt x="167" y="963"/>
                </a:cubicBezTo>
                <a:cubicBezTo>
                  <a:pt x="69" y="1051"/>
                  <a:pt x="20" y="1160"/>
                  <a:pt x="10" y="1287"/>
                </a:cubicBezTo>
                <a:cubicBezTo>
                  <a:pt x="0" y="1405"/>
                  <a:pt x="40" y="1522"/>
                  <a:pt x="118" y="1621"/>
                </a:cubicBezTo>
                <a:cubicBezTo>
                  <a:pt x="206" y="1719"/>
                  <a:pt x="334" y="1778"/>
                  <a:pt x="471" y="1778"/>
                </a:cubicBezTo>
                <a:cubicBezTo>
                  <a:pt x="579" y="1778"/>
                  <a:pt x="687" y="1738"/>
                  <a:pt x="766" y="1670"/>
                </a:cubicBezTo>
                <a:cubicBezTo>
                  <a:pt x="1178" y="1326"/>
                  <a:pt x="1658" y="1062"/>
                  <a:pt x="2179" y="905"/>
                </a:cubicBezTo>
                <a:cubicBezTo>
                  <a:pt x="2297" y="875"/>
                  <a:pt x="2395" y="796"/>
                  <a:pt x="2454" y="689"/>
                </a:cubicBezTo>
                <a:cubicBezTo>
                  <a:pt x="2513" y="571"/>
                  <a:pt x="2522" y="453"/>
                  <a:pt x="2483" y="335"/>
                </a:cubicBezTo>
                <a:cubicBezTo>
                  <a:pt x="2427" y="135"/>
                  <a:pt x="2247" y="0"/>
                  <a:pt x="20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"/>
          <p:cNvSpPr/>
          <p:nvPr/>
        </p:nvSpPr>
        <p:spPr>
          <a:xfrm>
            <a:off x="341551" y="-471332"/>
            <a:ext cx="123095" cy="279984"/>
          </a:xfrm>
          <a:custGeom>
            <a:avLst/>
            <a:gdLst/>
            <a:ahLst/>
            <a:cxnLst/>
            <a:rect l="l" t="t" r="r" b="b"/>
            <a:pathLst>
              <a:path w="1355" h="3082" extrusionOk="0">
                <a:moveTo>
                  <a:pt x="442" y="0"/>
                </a:moveTo>
                <a:cubicBezTo>
                  <a:pt x="413" y="0"/>
                  <a:pt x="383" y="3"/>
                  <a:pt x="353" y="10"/>
                </a:cubicBezTo>
                <a:cubicBezTo>
                  <a:pt x="138" y="49"/>
                  <a:pt x="0" y="265"/>
                  <a:pt x="50" y="481"/>
                </a:cubicBezTo>
                <a:lnTo>
                  <a:pt x="521" y="2758"/>
                </a:lnTo>
                <a:cubicBezTo>
                  <a:pt x="560" y="2954"/>
                  <a:pt x="726" y="3081"/>
                  <a:pt x="913" y="3081"/>
                </a:cubicBezTo>
                <a:cubicBezTo>
                  <a:pt x="942" y="3081"/>
                  <a:pt x="962" y="3081"/>
                  <a:pt x="992" y="3072"/>
                </a:cubicBezTo>
                <a:cubicBezTo>
                  <a:pt x="1208" y="3033"/>
                  <a:pt x="1354" y="2817"/>
                  <a:pt x="1306" y="2601"/>
                </a:cubicBezTo>
                <a:lnTo>
                  <a:pt x="835" y="324"/>
                </a:lnTo>
                <a:cubicBezTo>
                  <a:pt x="792" y="129"/>
                  <a:pt x="625" y="0"/>
                  <a:pt x="44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"/>
          <p:cNvSpPr/>
          <p:nvPr/>
        </p:nvSpPr>
        <p:spPr>
          <a:xfrm>
            <a:off x="335282" y="-476874"/>
            <a:ext cx="134723" cy="290886"/>
          </a:xfrm>
          <a:custGeom>
            <a:avLst/>
            <a:gdLst/>
            <a:ahLst/>
            <a:cxnLst/>
            <a:rect l="l" t="t" r="r" b="b"/>
            <a:pathLst>
              <a:path w="1483" h="3202" extrusionOk="0">
                <a:moveTo>
                  <a:pt x="511" y="120"/>
                </a:moveTo>
                <a:cubicBezTo>
                  <a:pt x="579" y="120"/>
                  <a:pt x="638" y="139"/>
                  <a:pt x="697" y="179"/>
                </a:cubicBezTo>
                <a:cubicBezTo>
                  <a:pt x="776" y="228"/>
                  <a:pt x="825" y="307"/>
                  <a:pt x="845" y="395"/>
                </a:cubicBezTo>
                <a:lnTo>
                  <a:pt x="1316" y="2671"/>
                </a:lnTo>
                <a:cubicBezTo>
                  <a:pt x="1355" y="2858"/>
                  <a:pt x="1237" y="3035"/>
                  <a:pt x="1050" y="3074"/>
                </a:cubicBezTo>
                <a:cubicBezTo>
                  <a:pt x="1026" y="3079"/>
                  <a:pt x="1002" y="3081"/>
                  <a:pt x="978" y="3081"/>
                </a:cubicBezTo>
                <a:cubicBezTo>
                  <a:pt x="819" y="3081"/>
                  <a:pt x="674" y="2971"/>
                  <a:pt x="649" y="2809"/>
                </a:cubicBezTo>
                <a:lnTo>
                  <a:pt x="167" y="532"/>
                </a:lnTo>
                <a:cubicBezTo>
                  <a:pt x="158" y="444"/>
                  <a:pt x="167" y="355"/>
                  <a:pt x="217" y="277"/>
                </a:cubicBezTo>
                <a:cubicBezTo>
                  <a:pt x="276" y="198"/>
                  <a:pt x="344" y="150"/>
                  <a:pt x="442" y="130"/>
                </a:cubicBezTo>
                <a:cubicBezTo>
                  <a:pt x="462" y="120"/>
                  <a:pt x="481" y="120"/>
                  <a:pt x="511" y="120"/>
                </a:cubicBezTo>
                <a:close/>
                <a:moveTo>
                  <a:pt x="507" y="1"/>
                </a:moveTo>
                <a:cubicBezTo>
                  <a:pt x="475" y="1"/>
                  <a:pt x="444" y="4"/>
                  <a:pt x="413" y="12"/>
                </a:cubicBezTo>
                <a:cubicBezTo>
                  <a:pt x="167" y="61"/>
                  <a:pt x="1" y="307"/>
                  <a:pt x="60" y="562"/>
                </a:cubicBezTo>
                <a:lnTo>
                  <a:pt x="531" y="2838"/>
                </a:lnTo>
                <a:cubicBezTo>
                  <a:pt x="570" y="3044"/>
                  <a:pt x="766" y="3201"/>
                  <a:pt x="982" y="3201"/>
                </a:cubicBezTo>
                <a:cubicBezTo>
                  <a:pt x="1011" y="3201"/>
                  <a:pt x="1041" y="3201"/>
                  <a:pt x="1070" y="3192"/>
                </a:cubicBezTo>
                <a:cubicBezTo>
                  <a:pt x="1325" y="3142"/>
                  <a:pt x="1482" y="2897"/>
                  <a:pt x="1434" y="2652"/>
                </a:cubicBezTo>
                <a:lnTo>
                  <a:pt x="963" y="366"/>
                </a:lnTo>
                <a:cubicBezTo>
                  <a:pt x="933" y="248"/>
                  <a:pt x="864" y="139"/>
                  <a:pt x="756" y="81"/>
                </a:cubicBezTo>
                <a:cubicBezTo>
                  <a:pt x="684" y="30"/>
                  <a:pt x="595" y="1"/>
                  <a:pt x="50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"/>
          <p:cNvSpPr/>
          <p:nvPr/>
        </p:nvSpPr>
        <p:spPr>
          <a:xfrm>
            <a:off x="-158551" y="-458796"/>
            <a:ext cx="219391" cy="213122"/>
          </a:xfrm>
          <a:custGeom>
            <a:avLst/>
            <a:gdLst/>
            <a:ahLst/>
            <a:cxnLst/>
            <a:rect l="l" t="t" r="r" b="b"/>
            <a:pathLst>
              <a:path w="2415" h="2346" extrusionOk="0">
                <a:moveTo>
                  <a:pt x="1963" y="0"/>
                </a:moveTo>
                <a:cubicBezTo>
                  <a:pt x="1879" y="0"/>
                  <a:pt x="1793" y="26"/>
                  <a:pt x="1717" y="78"/>
                </a:cubicBezTo>
                <a:cubicBezTo>
                  <a:pt x="1109" y="539"/>
                  <a:pt x="579" y="1089"/>
                  <a:pt x="128" y="1707"/>
                </a:cubicBezTo>
                <a:cubicBezTo>
                  <a:pt x="0" y="1894"/>
                  <a:pt x="40" y="2139"/>
                  <a:pt x="226" y="2267"/>
                </a:cubicBezTo>
                <a:cubicBezTo>
                  <a:pt x="295" y="2325"/>
                  <a:pt x="373" y="2345"/>
                  <a:pt x="461" y="2345"/>
                </a:cubicBezTo>
                <a:cubicBezTo>
                  <a:pt x="579" y="2345"/>
                  <a:pt x="707" y="2286"/>
                  <a:pt x="785" y="2178"/>
                </a:cubicBezTo>
                <a:cubicBezTo>
                  <a:pt x="1187" y="1628"/>
                  <a:pt x="1658" y="1138"/>
                  <a:pt x="2208" y="725"/>
                </a:cubicBezTo>
                <a:cubicBezTo>
                  <a:pt x="2385" y="588"/>
                  <a:pt x="2414" y="343"/>
                  <a:pt x="2286" y="167"/>
                </a:cubicBezTo>
                <a:cubicBezTo>
                  <a:pt x="2205" y="56"/>
                  <a:pt x="2085" y="0"/>
                  <a:pt x="19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"/>
          <p:cNvSpPr/>
          <p:nvPr/>
        </p:nvSpPr>
        <p:spPr>
          <a:xfrm>
            <a:off x="-164819" y="-464065"/>
            <a:ext cx="227476" cy="223660"/>
          </a:xfrm>
          <a:custGeom>
            <a:avLst/>
            <a:gdLst/>
            <a:ahLst/>
            <a:cxnLst/>
            <a:rect l="l" t="t" r="r" b="b"/>
            <a:pathLst>
              <a:path w="2504" h="2462" extrusionOk="0">
                <a:moveTo>
                  <a:pt x="2032" y="116"/>
                </a:moveTo>
                <a:cubicBezTo>
                  <a:pt x="2140" y="116"/>
                  <a:pt x="2238" y="166"/>
                  <a:pt x="2307" y="254"/>
                </a:cubicBezTo>
                <a:cubicBezTo>
                  <a:pt x="2366" y="332"/>
                  <a:pt x="2385" y="421"/>
                  <a:pt x="2375" y="509"/>
                </a:cubicBezTo>
                <a:cubicBezTo>
                  <a:pt x="2355" y="597"/>
                  <a:pt x="2316" y="685"/>
                  <a:pt x="2238" y="735"/>
                </a:cubicBezTo>
                <a:cubicBezTo>
                  <a:pt x="1688" y="1147"/>
                  <a:pt x="1208" y="1647"/>
                  <a:pt x="805" y="2197"/>
                </a:cubicBezTo>
                <a:cubicBezTo>
                  <a:pt x="739" y="2293"/>
                  <a:pt x="627" y="2342"/>
                  <a:pt x="517" y="2342"/>
                </a:cubicBezTo>
                <a:cubicBezTo>
                  <a:pt x="449" y="2342"/>
                  <a:pt x="381" y="2323"/>
                  <a:pt x="325" y="2285"/>
                </a:cubicBezTo>
                <a:cubicBezTo>
                  <a:pt x="177" y="2168"/>
                  <a:pt x="138" y="1952"/>
                  <a:pt x="246" y="1804"/>
                </a:cubicBezTo>
                <a:cubicBezTo>
                  <a:pt x="687" y="1186"/>
                  <a:pt x="1217" y="646"/>
                  <a:pt x="1826" y="185"/>
                </a:cubicBezTo>
                <a:cubicBezTo>
                  <a:pt x="1884" y="146"/>
                  <a:pt x="1963" y="116"/>
                  <a:pt x="2032" y="116"/>
                </a:cubicBezTo>
                <a:close/>
                <a:moveTo>
                  <a:pt x="2038" y="0"/>
                </a:moveTo>
                <a:cubicBezTo>
                  <a:pt x="1941" y="0"/>
                  <a:pt x="1842" y="32"/>
                  <a:pt x="1757" y="97"/>
                </a:cubicBezTo>
                <a:cubicBezTo>
                  <a:pt x="1139" y="558"/>
                  <a:pt x="599" y="1108"/>
                  <a:pt x="148" y="1736"/>
                </a:cubicBezTo>
                <a:cubicBezTo>
                  <a:pt x="0" y="1941"/>
                  <a:pt x="50" y="2226"/>
                  <a:pt x="255" y="2373"/>
                </a:cubicBezTo>
                <a:cubicBezTo>
                  <a:pt x="334" y="2432"/>
                  <a:pt x="432" y="2462"/>
                  <a:pt x="530" y="2462"/>
                </a:cubicBezTo>
                <a:cubicBezTo>
                  <a:pt x="678" y="2462"/>
                  <a:pt x="815" y="2393"/>
                  <a:pt x="903" y="2275"/>
                </a:cubicBezTo>
                <a:cubicBezTo>
                  <a:pt x="1296" y="1726"/>
                  <a:pt x="1767" y="1235"/>
                  <a:pt x="2307" y="833"/>
                </a:cubicBezTo>
                <a:cubicBezTo>
                  <a:pt x="2405" y="754"/>
                  <a:pt x="2473" y="646"/>
                  <a:pt x="2493" y="528"/>
                </a:cubicBezTo>
                <a:cubicBezTo>
                  <a:pt x="2503" y="401"/>
                  <a:pt x="2473" y="283"/>
                  <a:pt x="2405" y="185"/>
                </a:cubicBezTo>
                <a:cubicBezTo>
                  <a:pt x="2313" y="64"/>
                  <a:pt x="2176" y="0"/>
                  <a:pt x="203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"/>
          <p:cNvSpPr/>
          <p:nvPr/>
        </p:nvSpPr>
        <p:spPr>
          <a:xfrm>
            <a:off x="-429542" y="-416825"/>
            <a:ext cx="201494" cy="203220"/>
          </a:xfrm>
          <a:custGeom>
            <a:avLst/>
            <a:gdLst/>
            <a:ahLst/>
            <a:cxnLst/>
            <a:rect l="l" t="t" r="r" b="b"/>
            <a:pathLst>
              <a:path w="2218" h="2237" extrusionOk="0">
                <a:moveTo>
                  <a:pt x="456" y="1"/>
                </a:moveTo>
                <a:cubicBezTo>
                  <a:pt x="336" y="1"/>
                  <a:pt x="217" y="54"/>
                  <a:pt x="138" y="156"/>
                </a:cubicBezTo>
                <a:cubicBezTo>
                  <a:pt x="0" y="333"/>
                  <a:pt x="29" y="578"/>
                  <a:pt x="206" y="715"/>
                </a:cubicBezTo>
                <a:cubicBezTo>
                  <a:pt x="677" y="1098"/>
                  <a:pt x="1089" y="1549"/>
                  <a:pt x="1423" y="2060"/>
                </a:cubicBezTo>
                <a:cubicBezTo>
                  <a:pt x="1501" y="2177"/>
                  <a:pt x="1629" y="2236"/>
                  <a:pt x="1756" y="2236"/>
                </a:cubicBezTo>
                <a:cubicBezTo>
                  <a:pt x="1835" y="2236"/>
                  <a:pt x="1913" y="2217"/>
                  <a:pt x="1982" y="2167"/>
                </a:cubicBezTo>
                <a:cubicBezTo>
                  <a:pt x="2169" y="2049"/>
                  <a:pt x="2218" y="1805"/>
                  <a:pt x="2100" y="1618"/>
                </a:cubicBezTo>
                <a:cubicBezTo>
                  <a:pt x="1717" y="1039"/>
                  <a:pt x="1246" y="519"/>
                  <a:pt x="707" y="87"/>
                </a:cubicBezTo>
                <a:cubicBezTo>
                  <a:pt x="632" y="29"/>
                  <a:pt x="544" y="1"/>
                  <a:pt x="45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"/>
          <p:cNvSpPr/>
          <p:nvPr/>
        </p:nvSpPr>
        <p:spPr>
          <a:xfrm>
            <a:off x="-435810" y="-422003"/>
            <a:ext cx="214031" cy="213758"/>
          </a:xfrm>
          <a:custGeom>
            <a:avLst/>
            <a:gdLst/>
            <a:ahLst/>
            <a:cxnLst/>
            <a:rect l="l" t="t" r="r" b="b"/>
            <a:pathLst>
              <a:path w="2356" h="2353" extrusionOk="0">
                <a:moveTo>
                  <a:pt x="521" y="115"/>
                </a:moveTo>
                <a:cubicBezTo>
                  <a:pt x="599" y="115"/>
                  <a:pt x="678" y="144"/>
                  <a:pt x="737" y="193"/>
                </a:cubicBezTo>
                <a:cubicBezTo>
                  <a:pt x="1276" y="625"/>
                  <a:pt x="1737" y="1125"/>
                  <a:pt x="2120" y="1705"/>
                </a:cubicBezTo>
                <a:cubicBezTo>
                  <a:pt x="2218" y="1862"/>
                  <a:pt x="2179" y="2077"/>
                  <a:pt x="2022" y="2176"/>
                </a:cubicBezTo>
                <a:cubicBezTo>
                  <a:pt x="1964" y="2215"/>
                  <a:pt x="1899" y="2233"/>
                  <a:pt x="1835" y="2233"/>
                </a:cubicBezTo>
                <a:cubicBezTo>
                  <a:pt x="1722" y="2233"/>
                  <a:pt x="1610" y="2177"/>
                  <a:pt x="1541" y="2077"/>
                </a:cubicBezTo>
                <a:cubicBezTo>
                  <a:pt x="1208" y="1567"/>
                  <a:pt x="785" y="1116"/>
                  <a:pt x="305" y="733"/>
                </a:cubicBezTo>
                <a:cubicBezTo>
                  <a:pt x="157" y="615"/>
                  <a:pt x="138" y="399"/>
                  <a:pt x="255" y="252"/>
                </a:cubicBezTo>
                <a:cubicBezTo>
                  <a:pt x="324" y="163"/>
                  <a:pt x="423" y="115"/>
                  <a:pt x="521" y="115"/>
                </a:cubicBezTo>
                <a:close/>
                <a:moveTo>
                  <a:pt x="524" y="0"/>
                </a:moveTo>
                <a:cubicBezTo>
                  <a:pt x="388" y="0"/>
                  <a:pt x="253" y="61"/>
                  <a:pt x="157" y="174"/>
                </a:cubicBezTo>
                <a:cubicBezTo>
                  <a:pt x="0" y="370"/>
                  <a:pt x="39" y="664"/>
                  <a:pt x="236" y="821"/>
                </a:cubicBezTo>
                <a:cubicBezTo>
                  <a:pt x="707" y="1194"/>
                  <a:pt x="1109" y="1646"/>
                  <a:pt x="1443" y="2146"/>
                </a:cubicBezTo>
                <a:cubicBezTo>
                  <a:pt x="1531" y="2274"/>
                  <a:pt x="1679" y="2352"/>
                  <a:pt x="1825" y="2352"/>
                </a:cubicBezTo>
                <a:cubicBezTo>
                  <a:pt x="1924" y="2352"/>
                  <a:pt x="2012" y="2333"/>
                  <a:pt x="2081" y="2283"/>
                </a:cubicBezTo>
                <a:cubicBezTo>
                  <a:pt x="2296" y="2136"/>
                  <a:pt x="2355" y="1851"/>
                  <a:pt x="2218" y="1635"/>
                </a:cubicBezTo>
                <a:cubicBezTo>
                  <a:pt x="1836" y="1057"/>
                  <a:pt x="1354" y="536"/>
                  <a:pt x="815" y="105"/>
                </a:cubicBezTo>
                <a:cubicBezTo>
                  <a:pt x="727" y="34"/>
                  <a:pt x="625" y="0"/>
                  <a:pt x="5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"/>
          <p:cNvSpPr/>
          <p:nvPr/>
        </p:nvSpPr>
        <p:spPr>
          <a:xfrm>
            <a:off x="-530380" y="-176449"/>
            <a:ext cx="187322" cy="211487"/>
          </a:xfrm>
          <a:custGeom>
            <a:avLst/>
            <a:gdLst/>
            <a:ahLst/>
            <a:cxnLst/>
            <a:rect l="l" t="t" r="r" b="b"/>
            <a:pathLst>
              <a:path w="2062" h="2328" extrusionOk="0">
                <a:moveTo>
                  <a:pt x="1603" y="1"/>
                </a:moveTo>
                <a:cubicBezTo>
                  <a:pt x="1467" y="1"/>
                  <a:pt x="1338" y="71"/>
                  <a:pt x="1267" y="199"/>
                </a:cubicBezTo>
                <a:cubicBezTo>
                  <a:pt x="943" y="718"/>
                  <a:pt x="570" y="1209"/>
                  <a:pt x="149" y="1651"/>
                </a:cubicBezTo>
                <a:cubicBezTo>
                  <a:pt x="1" y="1808"/>
                  <a:pt x="1" y="2063"/>
                  <a:pt x="158" y="2220"/>
                </a:cubicBezTo>
                <a:cubicBezTo>
                  <a:pt x="236" y="2289"/>
                  <a:pt x="345" y="2328"/>
                  <a:pt x="443" y="2328"/>
                </a:cubicBezTo>
                <a:cubicBezTo>
                  <a:pt x="550" y="2328"/>
                  <a:pt x="649" y="2289"/>
                  <a:pt x="727" y="2201"/>
                </a:cubicBezTo>
                <a:cubicBezTo>
                  <a:pt x="1198" y="1719"/>
                  <a:pt x="1610" y="1189"/>
                  <a:pt x="1954" y="611"/>
                </a:cubicBezTo>
                <a:cubicBezTo>
                  <a:pt x="2062" y="424"/>
                  <a:pt x="2003" y="179"/>
                  <a:pt x="1817" y="61"/>
                </a:cubicBezTo>
                <a:cubicBezTo>
                  <a:pt x="1749" y="21"/>
                  <a:pt x="1675" y="1"/>
                  <a:pt x="160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"/>
          <p:cNvSpPr/>
          <p:nvPr/>
        </p:nvSpPr>
        <p:spPr>
          <a:xfrm>
            <a:off x="-533014" y="-181900"/>
            <a:ext cx="196225" cy="222298"/>
          </a:xfrm>
          <a:custGeom>
            <a:avLst/>
            <a:gdLst/>
            <a:ahLst/>
            <a:cxnLst/>
            <a:rect l="l" t="t" r="r" b="b"/>
            <a:pathLst>
              <a:path w="2160" h="2447" extrusionOk="0">
                <a:moveTo>
                  <a:pt x="1639" y="121"/>
                </a:moveTo>
                <a:cubicBezTo>
                  <a:pt x="1698" y="121"/>
                  <a:pt x="1757" y="141"/>
                  <a:pt x="1816" y="170"/>
                </a:cubicBezTo>
                <a:cubicBezTo>
                  <a:pt x="1973" y="268"/>
                  <a:pt x="2032" y="484"/>
                  <a:pt x="1934" y="641"/>
                </a:cubicBezTo>
                <a:cubicBezTo>
                  <a:pt x="1591" y="1210"/>
                  <a:pt x="1178" y="1740"/>
                  <a:pt x="717" y="2221"/>
                </a:cubicBezTo>
                <a:cubicBezTo>
                  <a:pt x="652" y="2291"/>
                  <a:pt x="562" y="2326"/>
                  <a:pt x="472" y="2326"/>
                </a:cubicBezTo>
                <a:cubicBezTo>
                  <a:pt x="385" y="2326"/>
                  <a:pt x="299" y="2294"/>
                  <a:pt x="236" y="2231"/>
                </a:cubicBezTo>
                <a:cubicBezTo>
                  <a:pt x="167" y="2172"/>
                  <a:pt x="128" y="2084"/>
                  <a:pt x="128" y="1995"/>
                </a:cubicBezTo>
                <a:cubicBezTo>
                  <a:pt x="128" y="1897"/>
                  <a:pt x="158" y="1819"/>
                  <a:pt x="226" y="1750"/>
                </a:cubicBezTo>
                <a:cubicBezTo>
                  <a:pt x="649" y="1308"/>
                  <a:pt x="1021" y="808"/>
                  <a:pt x="1345" y="288"/>
                </a:cubicBezTo>
                <a:cubicBezTo>
                  <a:pt x="1394" y="209"/>
                  <a:pt x="1463" y="150"/>
                  <a:pt x="1551" y="131"/>
                </a:cubicBezTo>
                <a:cubicBezTo>
                  <a:pt x="1580" y="121"/>
                  <a:pt x="1610" y="121"/>
                  <a:pt x="1639" y="121"/>
                </a:cubicBezTo>
                <a:close/>
                <a:moveTo>
                  <a:pt x="1633" y="0"/>
                </a:moveTo>
                <a:cubicBezTo>
                  <a:pt x="1597" y="0"/>
                  <a:pt x="1560" y="4"/>
                  <a:pt x="1522" y="13"/>
                </a:cubicBezTo>
                <a:cubicBezTo>
                  <a:pt x="1404" y="43"/>
                  <a:pt x="1306" y="121"/>
                  <a:pt x="1237" y="229"/>
                </a:cubicBezTo>
                <a:cubicBezTo>
                  <a:pt x="923" y="739"/>
                  <a:pt x="560" y="1230"/>
                  <a:pt x="138" y="1662"/>
                </a:cubicBezTo>
                <a:cubicBezTo>
                  <a:pt x="50" y="1750"/>
                  <a:pt x="1" y="1868"/>
                  <a:pt x="10" y="1995"/>
                </a:cubicBezTo>
                <a:cubicBezTo>
                  <a:pt x="10" y="2123"/>
                  <a:pt x="60" y="2231"/>
                  <a:pt x="148" y="2319"/>
                </a:cubicBezTo>
                <a:cubicBezTo>
                  <a:pt x="236" y="2398"/>
                  <a:pt x="354" y="2447"/>
                  <a:pt x="472" y="2447"/>
                </a:cubicBezTo>
                <a:cubicBezTo>
                  <a:pt x="599" y="2447"/>
                  <a:pt x="717" y="2398"/>
                  <a:pt x="806" y="2309"/>
                </a:cubicBezTo>
                <a:cubicBezTo>
                  <a:pt x="1266" y="1819"/>
                  <a:pt x="1679" y="1279"/>
                  <a:pt x="2032" y="700"/>
                </a:cubicBezTo>
                <a:cubicBezTo>
                  <a:pt x="2160" y="484"/>
                  <a:pt x="2091" y="200"/>
                  <a:pt x="1875" y="72"/>
                </a:cubicBezTo>
                <a:cubicBezTo>
                  <a:pt x="1799" y="24"/>
                  <a:pt x="1719" y="0"/>
                  <a:pt x="163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"/>
          <p:cNvSpPr/>
          <p:nvPr/>
        </p:nvSpPr>
        <p:spPr>
          <a:xfrm>
            <a:off x="-262932" y="-156736"/>
            <a:ext cx="199859" cy="237287"/>
          </a:xfrm>
          <a:custGeom>
            <a:avLst/>
            <a:gdLst/>
            <a:ahLst/>
            <a:cxnLst/>
            <a:rect l="l" t="t" r="r" b="b"/>
            <a:pathLst>
              <a:path w="2200" h="2612" extrusionOk="0">
                <a:moveTo>
                  <a:pt x="467" y="0"/>
                </a:moveTo>
                <a:cubicBezTo>
                  <a:pt x="409" y="0"/>
                  <a:pt x="350" y="13"/>
                  <a:pt x="295" y="41"/>
                </a:cubicBezTo>
                <a:cubicBezTo>
                  <a:pt x="90" y="129"/>
                  <a:pt x="1" y="374"/>
                  <a:pt x="99" y="571"/>
                </a:cubicBezTo>
                <a:cubicBezTo>
                  <a:pt x="433" y="1297"/>
                  <a:pt x="904" y="1944"/>
                  <a:pt x="1483" y="2503"/>
                </a:cubicBezTo>
                <a:cubicBezTo>
                  <a:pt x="1562" y="2582"/>
                  <a:pt x="1660" y="2612"/>
                  <a:pt x="1758" y="2612"/>
                </a:cubicBezTo>
                <a:cubicBezTo>
                  <a:pt x="1865" y="2612"/>
                  <a:pt x="1974" y="2572"/>
                  <a:pt x="2052" y="2494"/>
                </a:cubicBezTo>
                <a:cubicBezTo>
                  <a:pt x="2199" y="2337"/>
                  <a:pt x="2199" y="2082"/>
                  <a:pt x="2042" y="1925"/>
                </a:cubicBezTo>
                <a:cubicBezTo>
                  <a:pt x="1532" y="1434"/>
                  <a:pt x="1130" y="865"/>
                  <a:pt x="825" y="227"/>
                </a:cubicBezTo>
                <a:cubicBezTo>
                  <a:pt x="762" y="85"/>
                  <a:pt x="617" y="0"/>
                  <a:pt x="46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"/>
          <p:cNvSpPr/>
          <p:nvPr/>
        </p:nvSpPr>
        <p:spPr>
          <a:xfrm>
            <a:off x="-269109" y="-162459"/>
            <a:ext cx="207763" cy="248370"/>
          </a:xfrm>
          <a:custGeom>
            <a:avLst/>
            <a:gdLst/>
            <a:ahLst/>
            <a:cxnLst/>
            <a:rect l="l" t="t" r="r" b="b"/>
            <a:pathLst>
              <a:path w="2287" h="2734" extrusionOk="0">
                <a:moveTo>
                  <a:pt x="531" y="123"/>
                </a:moveTo>
                <a:cubicBezTo>
                  <a:pt x="658" y="123"/>
                  <a:pt x="786" y="192"/>
                  <a:pt x="845" y="319"/>
                </a:cubicBezTo>
                <a:cubicBezTo>
                  <a:pt x="1139" y="957"/>
                  <a:pt x="1551" y="1536"/>
                  <a:pt x="2061" y="2027"/>
                </a:cubicBezTo>
                <a:cubicBezTo>
                  <a:pt x="2130" y="2095"/>
                  <a:pt x="2169" y="2174"/>
                  <a:pt x="2169" y="2272"/>
                </a:cubicBezTo>
                <a:cubicBezTo>
                  <a:pt x="2169" y="2361"/>
                  <a:pt x="2140" y="2449"/>
                  <a:pt x="2071" y="2518"/>
                </a:cubicBezTo>
                <a:cubicBezTo>
                  <a:pt x="2005" y="2584"/>
                  <a:pt x="1912" y="2618"/>
                  <a:pt x="1820" y="2618"/>
                </a:cubicBezTo>
                <a:cubicBezTo>
                  <a:pt x="1735" y="2618"/>
                  <a:pt x="1651" y="2589"/>
                  <a:pt x="1590" y="2527"/>
                </a:cubicBezTo>
                <a:cubicBezTo>
                  <a:pt x="1021" y="1968"/>
                  <a:pt x="560" y="1330"/>
                  <a:pt x="216" y="614"/>
                </a:cubicBezTo>
                <a:cubicBezTo>
                  <a:pt x="138" y="437"/>
                  <a:pt x="216" y="231"/>
                  <a:pt x="383" y="152"/>
                </a:cubicBezTo>
                <a:cubicBezTo>
                  <a:pt x="432" y="133"/>
                  <a:pt x="481" y="123"/>
                  <a:pt x="531" y="123"/>
                </a:cubicBezTo>
                <a:close/>
                <a:moveTo>
                  <a:pt x="533" y="1"/>
                </a:moveTo>
                <a:cubicBezTo>
                  <a:pt x="467" y="1"/>
                  <a:pt x="399" y="15"/>
                  <a:pt x="334" y="45"/>
                </a:cubicBezTo>
                <a:cubicBezTo>
                  <a:pt x="108" y="152"/>
                  <a:pt x="1" y="427"/>
                  <a:pt x="108" y="663"/>
                </a:cubicBezTo>
                <a:cubicBezTo>
                  <a:pt x="452" y="1389"/>
                  <a:pt x="923" y="2047"/>
                  <a:pt x="1502" y="2606"/>
                </a:cubicBezTo>
                <a:cubicBezTo>
                  <a:pt x="1590" y="2694"/>
                  <a:pt x="1708" y="2734"/>
                  <a:pt x="1826" y="2734"/>
                </a:cubicBezTo>
                <a:cubicBezTo>
                  <a:pt x="1953" y="2734"/>
                  <a:pt x="2071" y="2684"/>
                  <a:pt x="2159" y="2596"/>
                </a:cubicBezTo>
                <a:cubicBezTo>
                  <a:pt x="2247" y="2507"/>
                  <a:pt x="2287" y="2390"/>
                  <a:pt x="2287" y="2272"/>
                </a:cubicBezTo>
                <a:cubicBezTo>
                  <a:pt x="2287" y="2145"/>
                  <a:pt x="2238" y="2027"/>
                  <a:pt x="2149" y="1938"/>
                </a:cubicBezTo>
                <a:cubicBezTo>
                  <a:pt x="1649" y="1458"/>
                  <a:pt x="1246" y="898"/>
                  <a:pt x="952" y="270"/>
                </a:cubicBezTo>
                <a:cubicBezTo>
                  <a:pt x="874" y="99"/>
                  <a:pt x="708" y="1"/>
                  <a:pt x="5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"/>
          <p:cNvSpPr/>
          <p:nvPr/>
        </p:nvSpPr>
        <p:spPr>
          <a:xfrm>
            <a:off x="20595" y="-324073"/>
            <a:ext cx="221208" cy="247734"/>
          </a:xfrm>
          <a:custGeom>
            <a:avLst/>
            <a:gdLst/>
            <a:ahLst/>
            <a:cxnLst/>
            <a:rect l="l" t="t" r="r" b="b"/>
            <a:pathLst>
              <a:path w="2435" h="2727" extrusionOk="0">
                <a:moveTo>
                  <a:pt x="1978" y="0"/>
                </a:moveTo>
                <a:cubicBezTo>
                  <a:pt x="1858" y="0"/>
                  <a:pt x="1739" y="53"/>
                  <a:pt x="1659" y="155"/>
                </a:cubicBezTo>
                <a:lnTo>
                  <a:pt x="138" y="2079"/>
                </a:lnTo>
                <a:cubicBezTo>
                  <a:pt x="0" y="2255"/>
                  <a:pt x="30" y="2511"/>
                  <a:pt x="207" y="2648"/>
                </a:cubicBezTo>
                <a:cubicBezTo>
                  <a:pt x="275" y="2707"/>
                  <a:pt x="364" y="2727"/>
                  <a:pt x="452" y="2727"/>
                </a:cubicBezTo>
                <a:cubicBezTo>
                  <a:pt x="570" y="2727"/>
                  <a:pt x="687" y="2677"/>
                  <a:pt x="766" y="2579"/>
                </a:cubicBezTo>
                <a:lnTo>
                  <a:pt x="2297" y="656"/>
                </a:lnTo>
                <a:cubicBezTo>
                  <a:pt x="2434" y="479"/>
                  <a:pt x="2405" y="224"/>
                  <a:pt x="2228" y="86"/>
                </a:cubicBezTo>
                <a:cubicBezTo>
                  <a:pt x="2154" y="28"/>
                  <a:pt x="2066" y="0"/>
                  <a:pt x="1978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"/>
          <p:cNvSpPr/>
          <p:nvPr/>
        </p:nvSpPr>
        <p:spPr>
          <a:xfrm>
            <a:off x="14418" y="-329523"/>
            <a:ext cx="229111" cy="259362"/>
          </a:xfrm>
          <a:custGeom>
            <a:avLst/>
            <a:gdLst/>
            <a:ahLst/>
            <a:cxnLst/>
            <a:rect l="l" t="t" r="r" b="b"/>
            <a:pathLst>
              <a:path w="2522" h="2855" extrusionOk="0">
                <a:moveTo>
                  <a:pt x="2051" y="117"/>
                </a:moveTo>
                <a:cubicBezTo>
                  <a:pt x="2120" y="117"/>
                  <a:pt x="2198" y="146"/>
                  <a:pt x="2257" y="196"/>
                </a:cubicBezTo>
                <a:cubicBezTo>
                  <a:pt x="2336" y="255"/>
                  <a:pt x="2375" y="333"/>
                  <a:pt x="2384" y="421"/>
                </a:cubicBezTo>
                <a:cubicBezTo>
                  <a:pt x="2395" y="519"/>
                  <a:pt x="2375" y="608"/>
                  <a:pt x="2316" y="676"/>
                </a:cubicBezTo>
                <a:lnTo>
                  <a:pt x="795" y="2600"/>
                </a:lnTo>
                <a:cubicBezTo>
                  <a:pt x="727" y="2685"/>
                  <a:pt x="623" y="2727"/>
                  <a:pt x="519" y="2727"/>
                </a:cubicBezTo>
                <a:cubicBezTo>
                  <a:pt x="443" y="2727"/>
                  <a:pt x="366" y="2704"/>
                  <a:pt x="304" y="2659"/>
                </a:cubicBezTo>
                <a:cubicBezTo>
                  <a:pt x="157" y="2541"/>
                  <a:pt x="138" y="2325"/>
                  <a:pt x="255" y="2178"/>
                </a:cubicBezTo>
                <a:lnTo>
                  <a:pt x="1776" y="255"/>
                </a:lnTo>
                <a:cubicBezTo>
                  <a:pt x="1845" y="166"/>
                  <a:pt x="1943" y="117"/>
                  <a:pt x="2051" y="117"/>
                </a:cubicBezTo>
                <a:close/>
                <a:moveTo>
                  <a:pt x="2051" y="1"/>
                </a:moveTo>
                <a:cubicBezTo>
                  <a:pt x="1914" y="1"/>
                  <a:pt x="1779" y="62"/>
                  <a:pt x="1688" y="176"/>
                </a:cubicBezTo>
                <a:lnTo>
                  <a:pt x="157" y="2100"/>
                </a:lnTo>
                <a:cubicBezTo>
                  <a:pt x="0" y="2305"/>
                  <a:pt x="39" y="2590"/>
                  <a:pt x="236" y="2747"/>
                </a:cubicBezTo>
                <a:cubicBezTo>
                  <a:pt x="314" y="2816"/>
                  <a:pt x="412" y="2855"/>
                  <a:pt x="520" y="2855"/>
                </a:cubicBezTo>
                <a:cubicBezTo>
                  <a:pt x="667" y="2855"/>
                  <a:pt x="795" y="2787"/>
                  <a:pt x="883" y="2678"/>
                </a:cubicBezTo>
                <a:lnTo>
                  <a:pt x="2404" y="755"/>
                </a:lnTo>
                <a:cubicBezTo>
                  <a:pt x="2482" y="657"/>
                  <a:pt x="2522" y="539"/>
                  <a:pt x="2502" y="412"/>
                </a:cubicBezTo>
                <a:cubicBezTo>
                  <a:pt x="2493" y="284"/>
                  <a:pt x="2434" y="176"/>
                  <a:pt x="2336" y="98"/>
                </a:cubicBezTo>
                <a:cubicBezTo>
                  <a:pt x="2249" y="32"/>
                  <a:pt x="2150" y="1"/>
                  <a:pt x="20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4"/>
          <p:cNvSpPr/>
          <p:nvPr/>
        </p:nvSpPr>
        <p:spPr>
          <a:xfrm>
            <a:off x="218456" y="-121216"/>
            <a:ext cx="198042" cy="220481"/>
          </a:xfrm>
          <a:custGeom>
            <a:avLst/>
            <a:gdLst/>
            <a:ahLst/>
            <a:cxnLst/>
            <a:rect l="l" t="t" r="r" b="b"/>
            <a:pathLst>
              <a:path w="2180" h="2427" extrusionOk="0">
                <a:moveTo>
                  <a:pt x="463" y="1"/>
                </a:moveTo>
                <a:cubicBezTo>
                  <a:pt x="397" y="1"/>
                  <a:pt x="329" y="17"/>
                  <a:pt x="266" y="52"/>
                </a:cubicBezTo>
                <a:cubicBezTo>
                  <a:pt x="70" y="160"/>
                  <a:pt x="1" y="405"/>
                  <a:pt x="109" y="601"/>
                </a:cubicBezTo>
                <a:cubicBezTo>
                  <a:pt x="463" y="1239"/>
                  <a:pt x="914" y="1828"/>
                  <a:pt x="1453" y="2328"/>
                </a:cubicBezTo>
                <a:cubicBezTo>
                  <a:pt x="1532" y="2397"/>
                  <a:pt x="1630" y="2426"/>
                  <a:pt x="1728" y="2426"/>
                </a:cubicBezTo>
                <a:cubicBezTo>
                  <a:pt x="1836" y="2426"/>
                  <a:pt x="1944" y="2387"/>
                  <a:pt x="2022" y="2299"/>
                </a:cubicBezTo>
                <a:cubicBezTo>
                  <a:pt x="2179" y="2142"/>
                  <a:pt x="2160" y="1887"/>
                  <a:pt x="2003" y="1730"/>
                </a:cubicBezTo>
                <a:cubicBezTo>
                  <a:pt x="1522" y="1288"/>
                  <a:pt x="1130" y="778"/>
                  <a:pt x="816" y="209"/>
                </a:cubicBezTo>
                <a:cubicBezTo>
                  <a:pt x="742" y="75"/>
                  <a:pt x="605" y="1"/>
                  <a:pt x="46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4"/>
          <p:cNvSpPr/>
          <p:nvPr/>
        </p:nvSpPr>
        <p:spPr>
          <a:xfrm>
            <a:off x="212278" y="-126394"/>
            <a:ext cx="209579" cy="231019"/>
          </a:xfrm>
          <a:custGeom>
            <a:avLst/>
            <a:gdLst/>
            <a:ahLst/>
            <a:cxnLst/>
            <a:rect l="l" t="t" r="r" b="b"/>
            <a:pathLst>
              <a:path w="2307" h="2543" extrusionOk="0">
                <a:moveTo>
                  <a:pt x="531" y="119"/>
                </a:moveTo>
                <a:cubicBezTo>
                  <a:pt x="648" y="119"/>
                  <a:pt x="766" y="187"/>
                  <a:pt x="834" y="295"/>
                </a:cubicBezTo>
                <a:cubicBezTo>
                  <a:pt x="1148" y="874"/>
                  <a:pt x="1551" y="1384"/>
                  <a:pt x="2032" y="1836"/>
                </a:cubicBezTo>
                <a:cubicBezTo>
                  <a:pt x="2169" y="1964"/>
                  <a:pt x="2179" y="2180"/>
                  <a:pt x="2051" y="2317"/>
                </a:cubicBezTo>
                <a:cubicBezTo>
                  <a:pt x="1984" y="2389"/>
                  <a:pt x="1890" y="2426"/>
                  <a:pt x="1795" y="2426"/>
                </a:cubicBezTo>
                <a:cubicBezTo>
                  <a:pt x="1710" y="2426"/>
                  <a:pt x="1625" y="2397"/>
                  <a:pt x="1561" y="2337"/>
                </a:cubicBezTo>
                <a:cubicBezTo>
                  <a:pt x="1031" y="1846"/>
                  <a:pt x="579" y="1266"/>
                  <a:pt x="226" y="629"/>
                </a:cubicBezTo>
                <a:cubicBezTo>
                  <a:pt x="138" y="462"/>
                  <a:pt x="197" y="246"/>
                  <a:pt x="363" y="158"/>
                </a:cubicBezTo>
                <a:cubicBezTo>
                  <a:pt x="422" y="128"/>
                  <a:pt x="472" y="119"/>
                  <a:pt x="531" y="119"/>
                </a:cubicBezTo>
                <a:close/>
                <a:moveTo>
                  <a:pt x="532" y="1"/>
                </a:moveTo>
                <a:cubicBezTo>
                  <a:pt x="458" y="1"/>
                  <a:pt x="383" y="19"/>
                  <a:pt x="315" y="60"/>
                </a:cubicBezTo>
                <a:cubicBezTo>
                  <a:pt x="89" y="178"/>
                  <a:pt x="1" y="462"/>
                  <a:pt x="128" y="678"/>
                </a:cubicBezTo>
                <a:cubicBezTo>
                  <a:pt x="481" y="1336"/>
                  <a:pt x="933" y="1924"/>
                  <a:pt x="1482" y="2424"/>
                </a:cubicBezTo>
                <a:cubicBezTo>
                  <a:pt x="1571" y="2503"/>
                  <a:pt x="1678" y="2542"/>
                  <a:pt x="1796" y="2542"/>
                </a:cubicBezTo>
                <a:cubicBezTo>
                  <a:pt x="1924" y="2542"/>
                  <a:pt x="2051" y="2494"/>
                  <a:pt x="2140" y="2395"/>
                </a:cubicBezTo>
                <a:cubicBezTo>
                  <a:pt x="2306" y="2209"/>
                  <a:pt x="2297" y="1914"/>
                  <a:pt x="2110" y="1748"/>
                </a:cubicBezTo>
                <a:cubicBezTo>
                  <a:pt x="1639" y="1306"/>
                  <a:pt x="1247" y="806"/>
                  <a:pt x="933" y="237"/>
                </a:cubicBezTo>
                <a:cubicBezTo>
                  <a:pt x="852" y="89"/>
                  <a:pt x="694" y="1"/>
                  <a:pt x="53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"/>
          <p:cNvSpPr/>
          <p:nvPr/>
        </p:nvSpPr>
        <p:spPr>
          <a:xfrm>
            <a:off x="551039" y="-475965"/>
            <a:ext cx="197043" cy="202584"/>
          </a:xfrm>
          <a:custGeom>
            <a:avLst/>
            <a:gdLst/>
            <a:ahLst/>
            <a:cxnLst/>
            <a:rect l="l" t="t" r="r" b="b"/>
            <a:pathLst>
              <a:path w="2169" h="2230" extrusionOk="0">
                <a:moveTo>
                  <a:pt x="1720" y="1"/>
                </a:moveTo>
                <a:cubicBezTo>
                  <a:pt x="1607" y="1"/>
                  <a:pt x="1494" y="48"/>
                  <a:pt x="1414" y="140"/>
                </a:cubicBezTo>
                <a:lnTo>
                  <a:pt x="147" y="1553"/>
                </a:lnTo>
                <a:cubicBezTo>
                  <a:pt x="1" y="1719"/>
                  <a:pt x="20" y="1974"/>
                  <a:pt x="177" y="2122"/>
                </a:cubicBezTo>
                <a:cubicBezTo>
                  <a:pt x="256" y="2190"/>
                  <a:pt x="354" y="2229"/>
                  <a:pt x="452" y="2229"/>
                </a:cubicBezTo>
                <a:cubicBezTo>
                  <a:pt x="560" y="2229"/>
                  <a:pt x="668" y="2181"/>
                  <a:pt x="746" y="2092"/>
                </a:cubicBezTo>
                <a:lnTo>
                  <a:pt x="2022" y="670"/>
                </a:lnTo>
                <a:cubicBezTo>
                  <a:pt x="2169" y="502"/>
                  <a:pt x="2149" y="247"/>
                  <a:pt x="1983" y="100"/>
                </a:cubicBezTo>
                <a:cubicBezTo>
                  <a:pt x="1907" y="33"/>
                  <a:pt x="1813" y="1"/>
                  <a:pt x="172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"/>
          <p:cNvSpPr/>
          <p:nvPr/>
        </p:nvSpPr>
        <p:spPr>
          <a:xfrm>
            <a:off x="544771" y="-481144"/>
            <a:ext cx="208671" cy="213122"/>
          </a:xfrm>
          <a:custGeom>
            <a:avLst/>
            <a:gdLst/>
            <a:ahLst/>
            <a:cxnLst/>
            <a:rect l="l" t="t" r="r" b="b"/>
            <a:pathLst>
              <a:path w="2297" h="2346" extrusionOk="0">
                <a:moveTo>
                  <a:pt x="1787" y="118"/>
                </a:moveTo>
                <a:cubicBezTo>
                  <a:pt x="1865" y="118"/>
                  <a:pt x="1954" y="147"/>
                  <a:pt x="2013" y="206"/>
                </a:cubicBezTo>
                <a:cubicBezTo>
                  <a:pt x="2159" y="334"/>
                  <a:pt x="2170" y="550"/>
                  <a:pt x="2042" y="687"/>
                </a:cubicBezTo>
                <a:lnTo>
                  <a:pt x="776" y="2110"/>
                </a:lnTo>
                <a:cubicBezTo>
                  <a:pt x="713" y="2184"/>
                  <a:pt x="615" y="2221"/>
                  <a:pt x="518" y="2221"/>
                </a:cubicBezTo>
                <a:cubicBezTo>
                  <a:pt x="436" y="2221"/>
                  <a:pt x="354" y="2194"/>
                  <a:pt x="295" y="2140"/>
                </a:cubicBezTo>
                <a:cubicBezTo>
                  <a:pt x="148" y="2012"/>
                  <a:pt x="138" y="1796"/>
                  <a:pt x="266" y="1649"/>
                </a:cubicBezTo>
                <a:lnTo>
                  <a:pt x="1531" y="236"/>
                </a:lnTo>
                <a:cubicBezTo>
                  <a:pt x="1600" y="157"/>
                  <a:pt x="1688" y="118"/>
                  <a:pt x="1787" y="118"/>
                </a:cubicBezTo>
                <a:close/>
                <a:moveTo>
                  <a:pt x="1784" y="1"/>
                </a:moveTo>
                <a:cubicBezTo>
                  <a:pt x="1658" y="1"/>
                  <a:pt x="1532" y="53"/>
                  <a:pt x="1443" y="157"/>
                </a:cubicBezTo>
                <a:lnTo>
                  <a:pt x="177" y="1570"/>
                </a:lnTo>
                <a:cubicBezTo>
                  <a:pt x="1" y="1767"/>
                  <a:pt x="20" y="2061"/>
                  <a:pt x="207" y="2228"/>
                </a:cubicBezTo>
                <a:cubicBezTo>
                  <a:pt x="295" y="2306"/>
                  <a:pt x="403" y="2345"/>
                  <a:pt x="521" y="2345"/>
                </a:cubicBezTo>
                <a:cubicBezTo>
                  <a:pt x="648" y="2345"/>
                  <a:pt x="776" y="2286"/>
                  <a:pt x="864" y="2188"/>
                </a:cubicBezTo>
                <a:lnTo>
                  <a:pt x="2130" y="766"/>
                </a:lnTo>
                <a:cubicBezTo>
                  <a:pt x="2297" y="579"/>
                  <a:pt x="2287" y="285"/>
                  <a:pt x="2091" y="118"/>
                </a:cubicBezTo>
                <a:cubicBezTo>
                  <a:pt x="2004" y="40"/>
                  <a:pt x="1894" y="1"/>
                  <a:pt x="178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"/>
          <p:cNvSpPr/>
          <p:nvPr/>
        </p:nvSpPr>
        <p:spPr>
          <a:xfrm>
            <a:off x="489537" y="-183899"/>
            <a:ext cx="212214" cy="191320"/>
          </a:xfrm>
          <a:custGeom>
            <a:avLst/>
            <a:gdLst/>
            <a:ahLst/>
            <a:cxnLst/>
            <a:rect l="l" t="t" r="r" b="b"/>
            <a:pathLst>
              <a:path w="2336" h="2106" extrusionOk="0">
                <a:moveTo>
                  <a:pt x="452" y="0"/>
                </a:moveTo>
                <a:cubicBezTo>
                  <a:pt x="342" y="0"/>
                  <a:pt x="231" y="45"/>
                  <a:pt x="148" y="133"/>
                </a:cubicBezTo>
                <a:cubicBezTo>
                  <a:pt x="0" y="300"/>
                  <a:pt x="10" y="555"/>
                  <a:pt x="177" y="702"/>
                </a:cubicBezTo>
                <a:lnTo>
                  <a:pt x="1610" y="2008"/>
                </a:lnTo>
                <a:cubicBezTo>
                  <a:pt x="1688" y="2076"/>
                  <a:pt x="1786" y="2106"/>
                  <a:pt x="1884" y="2106"/>
                </a:cubicBezTo>
                <a:cubicBezTo>
                  <a:pt x="1993" y="2106"/>
                  <a:pt x="2100" y="2067"/>
                  <a:pt x="2179" y="1978"/>
                </a:cubicBezTo>
                <a:cubicBezTo>
                  <a:pt x="2336" y="1812"/>
                  <a:pt x="2316" y="1556"/>
                  <a:pt x="2159" y="1409"/>
                </a:cubicBezTo>
                <a:lnTo>
                  <a:pt x="717" y="104"/>
                </a:lnTo>
                <a:cubicBezTo>
                  <a:pt x="643" y="35"/>
                  <a:pt x="548" y="0"/>
                  <a:pt x="45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"/>
          <p:cNvSpPr/>
          <p:nvPr/>
        </p:nvSpPr>
        <p:spPr>
          <a:xfrm>
            <a:off x="487720" y="-188804"/>
            <a:ext cx="219391" cy="202494"/>
          </a:xfrm>
          <a:custGeom>
            <a:avLst/>
            <a:gdLst/>
            <a:ahLst/>
            <a:cxnLst/>
            <a:rect l="l" t="t" r="r" b="b"/>
            <a:pathLst>
              <a:path w="2415" h="2229" extrusionOk="0">
                <a:moveTo>
                  <a:pt x="472" y="119"/>
                </a:moveTo>
                <a:cubicBezTo>
                  <a:pt x="550" y="119"/>
                  <a:pt x="639" y="148"/>
                  <a:pt x="698" y="207"/>
                </a:cubicBezTo>
                <a:lnTo>
                  <a:pt x="2130" y="1512"/>
                </a:lnTo>
                <a:cubicBezTo>
                  <a:pt x="2277" y="1639"/>
                  <a:pt x="2287" y="1855"/>
                  <a:pt x="2159" y="1993"/>
                </a:cubicBezTo>
                <a:cubicBezTo>
                  <a:pt x="2092" y="2065"/>
                  <a:pt x="1998" y="2102"/>
                  <a:pt x="1903" y="2102"/>
                </a:cubicBezTo>
                <a:cubicBezTo>
                  <a:pt x="1818" y="2102"/>
                  <a:pt x="1734" y="2073"/>
                  <a:pt x="1669" y="2012"/>
                </a:cubicBezTo>
                <a:lnTo>
                  <a:pt x="236" y="717"/>
                </a:lnTo>
                <a:cubicBezTo>
                  <a:pt x="168" y="649"/>
                  <a:pt x="128" y="570"/>
                  <a:pt x="128" y="472"/>
                </a:cubicBezTo>
                <a:cubicBezTo>
                  <a:pt x="118" y="383"/>
                  <a:pt x="158" y="295"/>
                  <a:pt x="216" y="226"/>
                </a:cubicBezTo>
                <a:cubicBezTo>
                  <a:pt x="285" y="158"/>
                  <a:pt x="373" y="119"/>
                  <a:pt x="472" y="119"/>
                </a:cubicBezTo>
                <a:close/>
                <a:moveTo>
                  <a:pt x="464" y="0"/>
                </a:moveTo>
                <a:cubicBezTo>
                  <a:pt x="340" y="0"/>
                  <a:pt x="216" y="50"/>
                  <a:pt x="128" y="148"/>
                </a:cubicBezTo>
                <a:cubicBezTo>
                  <a:pt x="40" y="237"/>
                  <a:pt x="1" y="364"/>
                  <a:pt x="11" y="482"/>
                </a:cubicBezTo>
                <a:cubicBezTo>
                  <a:pt x="11" y="609"/>
                  <a:pt x="70" y="717"/>
                  <a:pt x="158" y="806"/>
                </a:cubicBezTo>
                <a:lnTo>
                  <a:pt x="1590" y="2101"/>
                </a:lnTo>
                <a:cubicBezTo>
                  <a:pt x="1679" y="2180"/>
                  <a:pt x="1787" y="2228"/>
                  <a:pt x="1904" y="2228"/>
                </a:cubicBezTo>
                <a:cubicBezTo>
                  <a:pt x="2032" y="2228"/>
                  <a:pt x="2159" y="2169"/>
                  <a:pt x="2248" y="2071"/>
                </a:cubicBezTo>
                <a:cubicBezTo>
                  <a:pt x="2415" y="1885"/>
                  <a:pt x="2405" y="1591"/>
                  <a:pt x="2218" y="1424"/>
                </a:cubicBezTo>
                <a:lnTo>
                  <a:pt x="776" y="119"/>
                </a:lnTo>
                <a:cubicBezTo>
                  <a:pt x="688" y="40"/>
                  <a:pt x="576" y="0"/>
                  <a:pt x="4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"/>
          <p:cNvSpPr/>
          <p:nvPr/>
        </p:nvSpPr>
        <p:spPr>
          <a:xfrm>
            <a:off x="782876" y="-680094"/>
            <a:ext cx="227294" cy="203493"/>
          </a:xfrm>
          <a:custGeom>
            <a:avLst/>
            <a:gdLst/>
            <a:ahLst/>
            <a:cxnLst/>
            <a:rect l="l" t="t" r="r" b="b"/>
            <a:pathLst>
              <a:path w="2502" h="2240" extrusionOk="0">
                <a:moveTo>
                  <a:pt x="453" y="1"/>
                </a:moveTo>
                <a:cubicBezTo>
                  <a:pt x="340" y="1"/>
                  <a:pt x="228" y="48"/>
                  <a:pt x="147" y="139"/>
                </a:cubicBezTo>
                <a:cubicBezTo>
                  <a:pt x="0" y="306"/>
                  <a:pt x="20" y="561"/>
                  <a:pt x="186" y="708"/>
                </a:cubicBezTo>
                <a:lnTo>
                  <a:pt x="1786" y="2141"/>
                </a:lnTo>
                <a:cubicBezTo>
                  <a:pt x="1865" y="2210"/>
                  <a:pt x="1963" y="2239"/>
                  <a:pt x="2061" y="2239"/>
                </a:cubicBezTo>
                <a:cubicBezTo>
                  <a:pt x="2168" y="2239"/>
                  <a:pt x="2277" y="2200"/>
                  <a:pt x="2355" y="2112"/>
                </a:cubicBezTo>
                <a:cubicBezTo>
                  <a:pt x="2502" y="1945"/>
                  <a:pt x="2493" y="1690"/>
                  <a:pt x="2325" y="1543"/>
                </a:cubicBezTo>
                <a:lnTo>
                  <a:pt x="716" y="100"/>
                </a:lnTo>
                <a:cubicBezTo>
                  <a:pt x="641" y="33"/>
                  <a:pt x="547" y="1"/>
                  <a:pt x="45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"/>
          <p:cNvSpPr/>
          <p:nvPr/>
        </p:nvSpPr>
        <p:spPr>
          <a:xfrm>
            <a:off x="781059" y="-685272"/>
            <a:ext cx="230928" cy="213940"/>
          </a:xfrm>
          <a:custGeom>
            <a:avLst/>
            <a:gdLst/>
            <a:ahLst/>
            <a:cxnLst/>
            <a:rect l="l" t="t" r="r" b="b"/>
            <a:pathLst>
              <a:path w="2542" h="2355" extrusionOk="0">
                <a:moveTo>
                  <a:pt x="471" y="118"/>
                </a:moveTo>
                <a:cubicBezTo>
                  <a:pt x="550" y="118"/>
                  <a:pt x="628" y="147"/>
                  <a:pt x="697" y="206"/>
                </a:cubicBezTo>
                <a:lnTo>
                  <a:pt x="2306" y="1639"/>
                </a:lnTo>
                <a:cubicBezTo>
                  <a:pt x="2375" y="1707"/>
                  <a:pt x="2414" y="1786"/>
                  <a:pt x="2424" y="1874"/>
                </a:cubicBezTo>
                <a:cubicBezTo>
                  <a:pt x="2424" y="1973"/>
                  <a:pt x="2395" y="2061"/>
                  <a:pt x="2336" y="2130"/>
                </a:cubicBezTo>
                <a:cubicBezTo>
                  <a:pt x="2267" y="2198"/>
                  <a:pt x="2170" y="2235"/>
                  <a:pt x="2074" y="2235"/>
                </a:cubicBezTo>
                <a:cubicBezTo>
                  <a:pt x="1991" y="2235"/>
                  <a:pt x="1909" y="2208"/>
                  <a:pt x="1845" y="2149"/>
                </a:cubicBezTo>
                <a:lnTo>
                  <a:pt x="245" y="717"/>
                </a:lnTo>
                <a:cubicBezTo>
                  <a:pt x="177" y="658"/>
                  <a:pt x="128" y="569"/>
                  <a:pt x="128" y="481"/>
                </a:cubicBezTo>
                <a:cubicBezTo>
                  <a:pt x="118" y="392"/>
                  <a:pt x="157" y="304"/>
                  <a:pt x="216" y="235"/>
                </a:cubicBezTo>
                <a:cubicBezTo>
                  <a:pt x="285" y="157"/>
                  <a:pt x="373" y="118"/>
                  <a:pt x="471" y="118"/>
                </a:cubicBezTo>
                <a:close/>
                <a:moveTo>
                  <a:pt x="468" y="1"/>
                </a:moveTo>
                <a:cubicBezTo>
                  <a:pt x="342" y="1"/>
                  <a:pt x="217" y="52"/>
                  <a:pt x="128" y="157"/>
                </a:cubicBezTo>
                <a:cubicBezTo>
                  <a:pt x="40" y="245"/>
                  <a:pt x="0" y="363"/>
                  <a:pt x="10" y="490"/>
                </a:cubicBezTo>
                <a:cubicBezTo>
                  <a:pt x="20" y="608"/>
                  <a:pt x="69" y="726"/>
                  <a:pt x="157" y="804"/>
                </a:cubicBezTo>
                <a:lnTo>
                  <a:pt x="1767" y="2247"/>
                </a:lnTo>
                <a:cubicBezTo>
                  <a:pt x="1855" y="2316"/>
                  <a:pt x="1963" y="2355"/>
                  <a:pt x="2081" y="2355"/>
                </a:cubicBezTo>
                <a:cubicBezTo>
                  <a:pt x="2208" y="2355"/>
                  <a:pt x="2336" y="2306"/>
                  <a:pt x="2424" y="2208"/>
                </a:cubicBezTo>
                <a:cubicBezTo>
                  <a:pt x="2502" y="2110"/>
                  <a:pt x="2542" y="1992"/>
                  <a:pt x="2542" y="1874"/>
                </a:cubicBezTo>
                <a:cubicBezTo>
                  <a:pt x="2532" y="1747"/>
                  <a:pt x="2473" y="1639"/>
                  <a:pt x="2385" y="1550"/>
                </a:cubicBezTo>
                <a:lnTo>
                  <a:pt x="775" y="118"/>
                </a:lnTo>
                <a:cubicBezTo>
                  <a:pt x="688" y="40"/>
                  <a:pt x="578" y="1"/>
                  <a:pt x="46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"/>
          <p:cNvSpPr/>
          <p:nvPr/>
        </p:nvSpPr>
        <p:spPr>
          <a:xfrm>
            <a:off x="1020799" y="-608599"/>
            <a:ext cx="192682" cy="197043"/>
          </a:xfrm>
          <a:custGeom>
            <a:avLst/>
            <a:gdLst/>
            <a:ahLst/>
            <a:cxnLst/>
            <a:rect l="l" t="t" r="r" b="b"/>
            <a:pathLst>
              <a:path w="2121" h="2169" extrusionOk="0">
                <a:moveTo>
                  <a:pt x="1675" y="1"/>
                </a:moveTo>
                <a:cubicBezTo>
                  <a:pt x="1564" y="1"/>
                  <a:pt x="1454" y="48"/>
                  <a:pt x="1375" y="137"/>
                </a:cubicBezTo>
                <a:lnTo>
                  <a:pt x="148" y="1491"/>
                </a:lnTo>
                <a:cubicBezTo>
                  <a:pt x="1" y="1659"/>
                  <a:pt x="11" y="1914"/>
                  <a:pt x="177" y="2060"/>
                </a:cubicBezTo>
                <a:cubicBezTo>
                  <a:pt x="256" y="2130"/>
                  <a:pt x="354" y="2169"/>
                  <a:pt x="452" y="2169"/>
                </a:cubicBezTo>
                <a:cubicBezTo>
                  <a:pt x="561" y="2169"/>
                  <a:pt x="668" y="2119"/>
                  <a:pt x="747" y="2031"/>
                </a:cubicBezTo>
                <a:lnTo>
                  <a:pt x="1974" y="677"/>
                </a:lnTo>
                <a:cubicBezTo>
                  <a:pt x="2120" y="510"/>
                  <a:pt x="2111" y="255"/>
                  <a:pt x="1944" y="108"/>
                </a:cubicBezTo>
                <a:cubicBezTo>
                  <a:pt x="1867" y="35"/>
                  <a:pt x="1771" y="1"/>
                  <a:pt x="1675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"/>
          <p:cNvSpPr/>
          <p:nvPr/>
        </p:nvSpPr>
        <p:spPr>
          <a:xfrm>
            <a:off x="1014621" y="-614050"/>
            <a:ext cx="205128" cy="207853"/>
          </a:xfrm>
          <a:custGeom>
            <a:avLst/>
            <a:gdLst/>
            <a:ahLst/>
            <a:cxnLst/>
            <a:rect l="l" t="t" r="r" b="b"/>
            <a:pathLst>
              <a:path w="2258" h="2288" extrusionOk="0">
                <a:moveTo>
                  <a:pt x="1747" y="119"/>
                </a:moveTo>
                <a:cubicBezTo>
                  <a:pt x="1826" y="119"/>
                  <a:pt x="1904" y="148"/>
                  <a:pt x="1973" y="207"/>
                </a:cubicBezTo>
                <a:cubicBezTo>
                  <a:pt x="2110" y="334"/>
                  <a:pt x="2130" y="550"/>
                  <a:pt x="2002" y="698"/>
                </a:cubicBezTo>
                <a:lnTo>
                  <a:pt x="766" y="2052"/>
                </a:lnTo>
                <a:cubicBezTo>
                  <a:pt x="704" y="2125"/>
                  <a:pt x="612" y="2161"/>
                  <a:pt x="518" y="2161"/>
                </a:cubicBezTo>
                <a:cubicBezTo>
                  <a:pt x="434" y="2161"/>
                  <a:pt x="350" y="2132"/>
                  <a:pt x="285" y="2072"/>
                </a:cubicBezTo>
                <a:cubicBezTo>
                  <a:pt x="147" y="1954"/>
                  <a:pt x="138" y="1728"/>
                  <a:pt x="265" y="1591"/>
                </a:cubicBezTo>
                <a:lnTo>
                  <a:pt x="1492" y="236"/>
                </a:lnTo>
                <a:cubicBezTo>
                  <a:pt x="1560" y="158"/>
                  <a:pt x="1649" y="119"/>
                  <a:pt x="1747" y="119"/>
                </a:cubicBezTo>
                <a:close/>
                <a:moveTo>
                  <a:pt x="1740" y="1"/>
                </a:moveTo>
                <a:cubicBezTo>
                  <a:pt x="1615" y="1"/>
                  <a:pt x="1492" y="50"/>
                  <a:pt x="1403" y="148"/>
                </a:cubicBezTo>
                <a:lnTo>
                  <a:pt x="177" y="1512"/>
                </a:lnTo>
                <a:cubicBezTo>
                  <a:pt x="0" y="1699"/>
                  <a:pt x="20" y="1993"/>
                  <a:pt x="206" y="2160"/>
                </a:cubicBezTo>
                <a:cubicBezTo>
                  <a:pt x="295" y="2238"/>
                  <a:pt x="402" y="2288"/>
                  <a:pt x="520" y="2288"/>
                </a:cubicBezTo>
                <a:cubicBezTo>
                  <a:pt x="648" y="2288"/>
                  <a:pt x="775" y="2229"/>
                  <a:pt x="864" y="2131"/>
                </a:cubicBezTo>
                <a:lnTo>
                  <a:pt x="2090" y="776"/>
                </a:lnTo>
                <a:cubicBezTo>
                  <a:pt x="2257" y="580"/>
                  <a:pt x="2247" y="295"/>
                  <a:pt x="2051" y="119"/>
                </a:cubicBezTo>
                <a:cubicBezTo>
                  <a:pt x="1963" y="40"/>
                  <a:pt x="1851" y="1"/>
                  <a:pt x="174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"/>
          <p:cNvSpPr/>
          <p:nvPr/>
        </p:nvSpPr>
        <p:spPr>
          <a:xfrm>
            <a:off x="716831" y="-401200"/>
            <a:ext cx="184597" cy="196498"/>
          </a:xfrm>
          <a:custGeom>
            <a:avLst/>
            <a:gdLst/>
            <a:ahLst/>
            <a:cxnLst/>
            <a:rect l="l" t="t" r="r" b="b"/>
            <a:pathLst>
              <a:path w="2032" h="2163" extrusionOk="0">
                <a:moveTo>
                  <a:pt x="1571" y="1"/>
                </a:moveTo>
                <a:cubicBezTo>
                  <a:pt x="1456" y="1"/>
                  <a:pt x="1343" y="48"/>
                  <a:pt x="1266" y="141"/>
                </a:cubicBezTo>
                <a:lnTo>
                  <a:pt x="138" y="1505"/>
                </a:lnTo>
                <a:cubicBezTo>
                  <a:pt x="1" y="1681"/>
                  <a:pt x="21" y="1927"/>
                  <a:pt x="197" y="2074"/>
                </a:cubicBezTo>
                <a:cubicBezTo>
                  <a:pt x="265" y="2133"/>
                  <a:pt x="364" y="2162"/>
                  <a:pt x="452" y="2162"/>
                </a:cubicBezTo>
                <a:cubicBezTo>
                  <a:pt x="570" y="2162"/>
                  <a:pt x="678" y="2113"/>
                  <a:pt x="766" y="2015"/>
                </a:cubicBezTo>
                <a:lnTo>
                  <a:pt x="1885" y="661"/>
                </a:lnTo>
                <a:cubicBezTo>
                  <a:pt x="2032" y="484"/>
                  <a:pt x="2003" y="229"/>
                  <a:pt x="1836" y="91"/>
                </a:cubicBezTo>
                <a:cubicBezTo>
                  <a:pt x="1757" y="31"/>
                  <a:pt x="1663" y="1"/>
                  <a:pt x="1571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"/>
          <p:cNvSpPr/>
          <p:nvPr/>
        </p:nvSpPr>
        <p:spPr>
          <a:xfrm>
            <a:off x="715105" y="-406560"/>
            <a:ext cx="191683" cy="207217"/>
          </a:xfrm>
          <a:custGeom>
            <a:avLst/>
            <a:gdLst/>
            <a:ahLst/>
            <a:cxnLst/>
            <a:rect l="l" t="t" r="r" b="b"/>
            <a:pathLst>
              <a:path w="2110" h="2281" extrusionOk="0">
                <a:moveTo>
                  <a:pt x="1599" y="121"/>
                </a:moveTo>
                <a:cubicBezTo>
                  <a:pt x="1668" y="121"/>
                  <a:pt x="1747" y="141"/>
                  <a:pt x="1815" y="200"/>
                </a:cubicBezTo>
                <a:cubicBezTo>
                  <a:pt x="1963" y="318"/>
                  <a:pt x="1983" y="534"/>
                  <a:pt x="1855" y="680"/>
                </a:cubicBezTo>
                <a:lnTo>
                  <a:pt x="736" y="2045"/>
                </a:lnTo>
                <a:cubicBezTo>
                  <a:pt x="670" y="2121"/>
                  <a:pt x="571" y="2161"/>
                  <a:pt x="473" y="2161"/>
                </a:cubicBezTo>
                <a:cubicBezTo>
                  <a:pt x="394" y="2161"/>
                  <a:pt x="316" y="2136"/>
                  <a:pt x="255" y="2084"/>
                </a:cubicBezTo>
                <a:cubicBezTo>
                  <a:pt x="177" y="2025"/>
                  <a:pt x="138" y="1947"/>
                  <a:pt x="127" y="1858"/>
                </a:cubicBezTo>
                <a:cubicBezTo>
                  <a:pt x="118" y="1760"/>
                  <a:pt x="147" y="1672"/>
                  <a:pt x="206" y="1603"/>
                </a:cubicBezTo>
                <a:lnTo>
                  <a:pt x="1335" y="239"/>
                </a:lnTo>
                <a:cubicBezTo>
                  <a:pt x="1394" y="161"/>
                  <a:pt x="1492" y="121"/>
                  <a:pt x="1599" y="121"/>
                </a:cubicBezTo>
                <a:close/>
                <a:moveTo>
                  <a:pt x="1598" y="1"/>
                </a:moveTo>
                <a:cubicBezTo>
                  <a:pt x="1464" y="1"/>
                  <a:pt x="1331" y="59"/>
                  <a:pt x="1237" y="170"/>
                </a:cubicBezTo>
                <a:lnTo>
                  <a:pt x="118" y="1524"/>
                </a:lnTo>
                <a:cubicBezTo>
                  <a:pt x="40" y="1622"/>
                  <a:pt x="0" y="1740"/>
                  <a:pt x="10" y="1868"/>
                </a:cubicBezTo>
                <a:cubicBezTo>
                  <a:pt x="20" y="1986"/>
                  <a:pt x="79" y="2104"/>
                  <a:pt x="177" y="2182"/>
                </a:cubicBezTo>
                <a:cubicBezTo>
                  <a:pt x="255" y="2250"/>
                  <a:pt x="363" y="2280"/>
                  <a:pt x="471" y="2280"/>
                </a:cubicBezTo>
                <a:cubicBezTo>
                  <a:pt x="609" y="2280"/>
                  <a:pt x="736" y="2221"/>
                  <a:pt x="825" y="2113"/>
                </a:cubicBezTo>
                <a:lnTo>
                  <a:pt x="1953" y="759"/>
                </a:lnTo>
                <a:cubicBezTo>
                  <a:pt x="2110" y="563"/>
                  <a:pt x="2090" y="268"/>
                  <a:pt x="1884" y="102"/>
                </a:cubicBezTo>
                <a:cubicBezTo>
                  <a:pt x="1800" y="34"/>
                  <a:pt x="1699" y="1"/>
                  <a:pt x="159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"/>
          <p:cNvSpPr/>
          <p:nvPr/>
        </p:nvSpPr>
        <p:spPr>
          <a:xfrm>
            <a:off x="945125" y="-341878"/>
            <a:ext cx="152438" cy="248552"/>
          </a:xfrm>
          <a:custGeom>
            <a:avLst/>
            <a:gdLst/>
            <a:ahLst/>
            <a:cxnLst/>
            <a:rect l="l" t="t" r="r" b="b"/>
            <a:pathLst>
              <a:path w="1678" h="2736" extrusionOk="0">
                <a:moveTo>
                  <a:pt x="460" y="0"/>
                </a:moveTo>
                <a:cubicBezTo>
                  <a:pt x="411" y="0"/>
                  <a:pt x="362" y="9"/>
                  <a:pt x="314" y="27"/>
                </a:cubicBezTo>
                <a:cubicBezTo>
                  <a:pt x="108" y="116"/>
                  <a:pt x="0" y="341"/>
                  <a:pt x="88" y="557"/>
                </a:cubicBezTo>
                <a:lnTo>
                  <a:pt x="844" y="2481"/>
                </a:lnTo>
                <a:cubicBezTo>
                  <a:pt x="912" y="2638"/>
                  <a:pt x="1060" y="2736"/>
                  <a:pt x="1217" y="2736"/>
                </a:cubicBezTo>
                <a:cubicBezTo>
                  <a:pt x="1266" y="2736"/>
                  <a:pt x="1315" y="2726"/>
                  <a:pt x="1364" y="2707"/>
                </a:cubicBezTo>
                <a:cubicBezTo>
                  <a:pt x="1580" y="2628"/>
                  <a:pt x="1678" y="2393"/>
                  <a:pt x="1599" y="2186"/>
                </a:cubicBezTo>
                <a:lnTo>
                  <a:pt x="834" y="253"/>
                </a:lnTo>
                <a:cubicBezTo>
                  <a:pt x="774" y="95"/>
                  <a:pt x="621" y="0"/>
                  <a:pt x="46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"/>
          <p:cNvSpPr/>
          <p:nvPr/>
        </p:nvSpPr>
        <p:spPr>
          <a:xfrm>
            <a:off x="939765" y="-347238"/>
            <a:ext cx="159615" cy="259272"/>
          </a:xfrm>
          <a:custGeom>
            <a:avLst/>
            <a:gdLst/>
            <a:ahLst/>
            <a:cxnLst/>
            <a:rect l="l" t="t" r="r" b="b"/>
            <a:pathLst>
              <a:path w="1757" h="2854" extrusionOk="0">
                <a:moveTo>
                  <a:pt x="520" y="116"/>
                </a:moveTo>
                <a:cubicBezTo>
                  <a:pt x="569" y="116"/>
                  <a:pt x="609" y="126"/>
                  <a:pt x="657" y="145"/>
                </a:cubicBezTo>
                <a:cubicBezTo>
                  <a:pt x="736" y="184"/>
                  <a:pt x="805" y="253"/>
                  <a:pt x="834" y="341"/>
                </a:cubicBezTo>
                <a:lnTo>
                  <a:pt x="1599" y="2265"/>
                </a:lnTo>
                <a:cubicBezTo>
                  <a:pt x="1629" y="2353"/>
                  <a:pt x="1629" y="2441"/>
                  <a:pt x="1590" y="2530"/>
                </a:cubicBezTo>
                <a:cubicBezTo>
                  <a:pt x="1560" y="2609"/>
                  <a:pt x="1492" y="2677"/>
                  <a:pt x="1403" y="2707"/>
                </a:cubicBezTo>
                <a:cubicBezTo>
                  <a:pt x="1364" y="2723"/>
                  <a:pt x="1324" y="2730"/>
                  <a:pt x="1283" y="2730"/>
                </a:cubicBezTo>
                <a:cubicBezTo>
                  <a:pt x="1148" y="2730"/>
                  <a:pt x="1014" y="2648"/>
                  <a:pt x="962" y="2520"/>
                </a:cubicBezTo>
                <a:lnTo>
                  <a:pt x="196" y="587"/>
                </a:lnTo>
                <a:cubicBezTo>
                  <a:pt x="127" y="410"/>
                  <a:pt x="216" y="214"/>
                  <a:pt x="393" y="145"/>
                </a:cubicBezTo>
                <a:cubicBezTo>
                  <a:pt x="432" y="126"/>
                  <a:pt x="481" y="116"/>
                  <a:pt x="520" y="116"/>
                </a:cubicBezTo>
                <a:close/>
                <a:moveTo>
                  <a:pt x="526" y="1"/>
                </a:moveTo>
                <a:cubicBezTo>
                  <a:pt x="466" y="1"/>
                  <a:pt x="407" y="13"/>
                  <a:pt x="353" y="38"/>
                </a:cubicBezTo>
                <a:cubicBezTo>
                  <a:pt x="118" y="126"/>
                  <a:pt x="0" y="400"/>
                  <a:pt x="88" y="636"/>
                </a:cubicBezTo>
                <a:lnTo>
                  <a:pt x="854" y="2559"/>
                </a:lnTo>
                <a:cubicBezTo>
                  <a:pt x="923" y="2736"/>
                  <a:pt x="1089" y="2854"/>
                  <a:pt x="1276" y="2854"/>
                </a:cubicBezTo>
                <a:cubicBezTo>
                  <a:pt x="1335" y="2854"/>
                  <a:pt x="1394" y="2844"/>
                  <a:pt x="1453" y="2825"/>
                </a:cubicBezTo>
                <a:cubicBezTo>
                  <a:pt x="1560" y="2775"/>
                  <a:pt x="1658" y="2687"/>
                  <a:pt x="1708" y="2579"/>
                </a:cubicBezTo>
                <a:cubicBezTo>
                  <a:pt x="1756" y="2461"/>
                  <a:pt x="1756" y="2334"/>
                  <a:pt x="1708" y="2226"/>
                </a:cubicBezTo>
                <a:lnTo>
                  <a:pt x="952" y="293"/>
                </a:lnTo>
                <a:cubicBezTo>
                  <a:pt x="903" y="175"/>
                  <a:pt x="814" y="86"/>
                  <a:pt x="707" y="38"/>
                </a:cubicBezTo>
                <a:cubicBezTo>
                  <a:pt x="648" y="13"/>
                  <a:pt x="586" y="1"/>
                  <a:pt x="52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"/>
          <p:cNvSpPr/>
          <p:nvPr/>
        </p:nvSpPr>
        <p:spPr>
          <a:xfrm>
            <a:off x="1117094" y="-341151"/>
            <a:ext cx="235470" cy="170334"/>
          </a:xfrm>
          <a:custGeom>
            <a:avLst/>
            <a:gdLst/>
            <a:ahLst/>
            <a:cxnLst/>
            <a:rect l="l" t="t" r="r" b="b"/>
            <a:pathLst>
              <a:path w="2592" h="1875" extrusionOk="0">
                <a:moveTo>
                  <a:pt x="2142" y="0"/>
                </a:moveTo>
                <a:cubicBezTo>
                  <a:pt x="2067" y="0"/>
                  <a:pt x="1992" y="22"/>
                  <a:pt x="1924" y="69"/>
                </a:cubicBezTo>
                <a:lnTo>
                  <a:pt x="246" y="1129"/>
                </a:lnTo>
                <a:cubicBezTo>
                  <a:pt x="59" y="1246"/>
                  <a:pt x="1" y="1491"/>
                  <a:pt x="118" y="1678"/>
                </a:cubicBezTo>
                <a:cubicBezTo>
                  <a:pt x="197" y="1805"/>
                  <a:pt x="325" y="1874"/>
                  <a:pt x="462" y="1874"/>
                </a:cubicBezTo>
                <a:cubicBezTo>
                  <a:pt x="541" y="1874"/>
                  <a:pt x="609" y="1845"/>
                  <a:pt x="678" y="1805"/>
                </a:cubicBezTo>
                <a:lnTo>
                  <a:pt x="2356" y="745"/>
                </a:lnTo>
                <a:cubicBezTo>
                  <a:pt x="2543" y="628"/>
                  <a:pt x="2591" y="373"/>
                  <a:pt x="2473" y="186"/>
                </a:cubicBezTo>
                <a:cubicBezTo>
                  <a:pt x="2398" y="68"/>
                  <a:pt x="2272" y="0"/>
                  <a:pt x="214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"/>
          <p:cNvSpPr/>
          <p:nvPr/>
        </p:nvSpPr>
        <p:spPr>
          <a:xfrm>
            <a:off x="1110917" y="-346420"/>
            <a:ext cx="247916" cy="180963"/>
          </a:xfrm>
          <a:custGeom>
            <a:avLst/>
            <a:gdLst/>
            <a:ahLst/>
            <a:cxnLst/>
            <a:rect l="l" t="t" r="r" b="b"/>
            <a:pathLst>
              <a:path w="2729" h="1992" extrusionOk="0">
                <a:moveTo>
                  <a:pt x="2208" y="117"/>
                </a:moveTo>
                <a:cubicBezTo>
                  <a:pt x="2316" y="117"/>
                  <a:pt x="2434" y="175"/>
                  <a:pt x="2493" y="274"/>
                </a:cubicBezTo>
                <a:cubicBezTo>
                  <a:pt x="2600" y="441"/>
                  <a:pt x="2552" y="646"/>
                  <a:pt x="2384" y="755"/>
                </a:cubicBezTo>
                <a:lnTo>
                  <a:pt x="716" y="1815"/>
                </a:lnTo>
                <a:cubicBezTo>
                  <a:pt x="661" y="1849"/>
                  <a:pt x="598" y="1865"/>
                  <a:pt x="535" y="1865"/>
                </a:cubicBezTo>
                <a:cubicBezTo>
                  <a:pt x="417" y="1865"/>
                  <a:pt x="300" y="1808"/>
                  <a:pt x="236" y="1706"/>
                </a:cubicBezTo>
                <a:cubicBezTo>
                  <a:pt x="138" y="1549"/>
                  <a:pt x="186" y="1333"/>
                  <a:pt x="343" y="1235"/>
                </a:cubicBezTo>
                <a:lnTo>
                  <a:pt x="2022" y="175"/>
                </a:lnTo>
                <a:cubicBezTo>
                  <a:pt x="2081" y="136"/>
                  <a:pt x="2140" y="117"/>
                  <a:pt x="2208" y="117"/>
                </a:cubicBezTo>
                <a:close/>
                <a:moveTo>
                  <a:pt x="2199" y="1"/>
                </a:moveTo>
                <a:cubicBezTo>
                  <a:pt x="2115" y="1"/>
                  <a:pt x="2029" y="23"/>
                  <a:pt x="1953" y="68"/>
                </a:cubicBezTo>
                <a:lnTo>
                  <a:pt x="284" y="1137"/>
                </a:lnTo>
                <a:cubicBezTo>
                  <a:pt x="69" y="1274"/>
                  <a:pt x="0" y="1559"/>
                  <a:pt x="138" y="1775"/>
                </a:cubicBezTo>
                <a:cubicBezTo>
                  <a:pt x="226" y="1903"/>
                  <a:pt x="373" y="1991"/>
                  <a:pt x="530" y="1991"/>
                </a:cubicBezTo>
                <a:cubicBezTo>
                  <a:pt x="618" y="1991"/>
                  <a:pt x="707" y="1961"/>
                  <a:pt x="775" y="1913"/>
                </a:cubicBezTo>
                <a:lnTo>
                  <a:pt x="2454" y="853"/>
                </a:lnTo>
                <a:cubicBezTo>
                  <a:pt x="2669" y="716"/>
                  <a:pt x="2728" y="431"/>
                  <a:pt x="2591" y="215"/>
                </a:cubicBezTo>
                <a:cubicBezTo>
                  <a:pt x="2508" y="75"/>
                  <a:pt x="2355" y="1"/>
                  <a:pt x="21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"/>
          <p:cNvSpPr/>
          <p:nvPr/>
        </p:nvSpPr>
        <p:spPr>
          <a:xfrm>
            <a:off x="789053" y="-148015"/>
            <a:ext cx="213213" cy="256183"/>
          </a:xfrm>
          <a:custGeom>
            <a:avLst/>
            <a:gdLst/>
            <a:ahLst/>
            <a:cxnLst/>
            <a:rect l="l" t="t" r="r" b="b"/>
            <a:pathLst>
              <a:path w="2347" h="2820" extrusionOk="0">
                <a:moveTo>
                  <a:pt x="446" y="0"/>
                </a:moveTo>
                <a:cubicBezTo>
                  <a:pt x="367" y="0"/>
                  <a:pt x="288" y="23"/>
                  <a:pt x="216" y="72"/>
                </a:cubicBezTo>
                <a:cubicBezTo>
                  <a:pt x="40" y="209"/>
                  <a:pt x="0" y="455"/>
                  <a:pt x="128" y="641"/>
                </a:cubicBezTo>
                <a:lnTo>
                  <a:pt x="1570" y="2653"/>
                </a:lnTo>
                <a:cubicBezTo>
                  <a:pt x="1649" y="2761"/>
                  <a:pt x="1767" y="2819"/>
                  <a:pt x="1895" y="2819"/>
                </a:cubicBezTo>
                <a:cubicBezTo>
                  <a:pt x="1973" y="2819"/>
                  <a:pt x="2061" y="2800"/>
                  <a:pt x="2130" y="2751"/>
                </a:cubicBezTo>
                <a:cubicBezTo>
                  <a:pt x="2307" y="2614"/>
                  <a:pt x="2346" y="2368"/>
                  <a:pt x="2218" y="2182"/>
                </a:cubicBezTo>
                <a:lnTo>
                  <a:pt x="785" y="170"/>
                </a:lnTo>
                <a:cubicBezTo>
                  <a:pt x="700" y="61"/>
                  <a:pt x="574" y="0"/>
                  <a:pt x="446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"/>
          <p:cNvSpPr/>
          <p:nvPr/>
        </p:nvSpPr>
        <p:spPr>
          <a:xfrm>
            <a:off x="782876" y="-153466"/>
            <a:ext cx="221117" cy="266993"/>
          </a:xfrm>
          <a:custGeom>
            <a:avLst/>
            <a:gdLst/>
            <a:ahLst/>
            <a:cxnLst/>
            <a:rect l="l" t="t" r="r" b="b"/>
            <a:pathLst>
              <a:path w="2434" h="2939" extrusionOk="0">
                <a:moveTo>
                  <a:pt x="520" y="122"/>
                </a:moveTo>
                <a:cubicBezTo>
                  <a:pt x="628" y="122"/>
                  <a:pt x="736" y="171"/>
                  <a:pt x="805" y="269"/>
                </a:cubicBezTo>
                <a:lnTo>
                  <a:pt x="2237" y="2281"/>
                </a:lnTo>
                <a:cubicBezTo>
                  <a:pt x="2296" y="2350"/>
                  <a:pt x="2316" y="2448"/>
                  <a:pt x="2296" y="2536"/>
                </a:cubicBezTo>
                <a:cubicBezTo>
                  <a:pt x="2286" y="2624"/>
                  <a:pt x="2237" y="2703"/>
                  <a:pt x="2159" y="2762"/>
                </a:cubicBezTo>
                <a:cubicBezTo>
                  <a:pt x="2102" y="2800"/>
                  <a:pt x="2034" y="2818"/>
                  <a:pt x="1965" y="2818"/>
                </a:cubicBezTo>
                <a:cubicBezTo>
                  <a:pt x="1855" y="2818"/>
                  <a:pt x="1744" y="2770"/>
                  <a:pt x="1678" y="2674"/>
                </a:cubicBezTo>
                <a:lnTo>
                  <a:pt x="245" y="662"/>
                </a:lnTo>
                <a:cubicBezTo>
                  <a:pt x="137" y="515"/>
                  <a:pt x="166" y="299"/>
                  <a:pt x="323" y="181"/>
                </a:cubicBezTo>
                <a:cubicBezTo>
                  <a:pt x="382" y="142"/>
                  <a:pt x="451" y="122"/>
                  <a:pt x="520" y="122"/>
                </a:cubicBezTo>
                <a:close/>
                <a:moveTo>
                  <a:pt x="529" y="0"/>
                </a:moveTo>
                <a:cubicBezTo>
                  <a:pt x="434" y="0"/>
                  <a:pt x="337" y="30"/>
                  <a:pt x="255" y="93"/>
                </a:cubicBezTo>
                <a:cubicBezTo>
                  <a:pt x="49" y="240"/>
                  <a:pt x="0" y="524"/>
                  <a:pt x="147" y="731"/>
                </a:cubicBezTo>
                <a:lnTo>
                  <a:pt x="1590" y="2752"/>
                </a:lnTo>
                <a:cubicBezTo>
                  <a:pt x="1668" y="2870"/>
                  <a:pt x="1815" y="2938"/>
                  <a:pt x="1963" y="2938"/>
                </a:cubicBezTo>
                <a:cubicBezTo>
                  <a:pt x="2061" y="2938"/>
                  <a:pt x="2149" y="2909"/>
                  <a:pt x="2227" y="2850"/>
                </a:cubicBezTo>
                <a:cubicBezTo>
                  <a:pt x="2336" y="2781"/>
                  <a:pt x="2394" y="2674"/>
                  <a:pt x="2414" y="2556"/>
                </a:cubicBezTo>
                <a:cubicBezTo>
                  <a:pt x="2434" y="2428"/>
                  <a:pt x="2414" y="2310"/>
                  <a:pt x="2336" y="2212"/>
                </a:cubicBezTo>
                <a:lnTo>
                  <a:pt x="903" y="191"/>
                </a:lnTo>
                <a:cubicBezTo>
                  <a:pt x="814" y="67"/>
                  <a:pt x="673" y="0"/>
                  <a:pt x="5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"/>
          <p:cNvSpPr/>
          <p:nvPr/>
        </p:nvSpPr>
        <p:spPr>
          <a:xfrm>
            <a:off x="1126906" y="-130118"/>
            <a:ext cx="239013" cy="202584"/>
          </a:xfrm>
          <a:custGeom>
            <a:avLst/>
            <a:gdLst/>
            <a:ahLst/>
            <a:cxnLst/>
            <a:rect l="l" t="t" r="r" b="b"/>
            <a:pathLst>
              <a:path w="2631" h="2230" extrusionOk="0">
                <a:moveTo>
                  <a:pt x="2176" y="1"/>
                </a:moveTo>
                <a:cubicBezTo>
                  <a:pt x="2087" y="1"/>
                  <a:pt x="1997" y="31"/>
                  <a:pt x="1924" y="91"/>
                </a:cubicBezTo>
                <a:lnTo>
                  <a:pt x="197" y="1514"/>
                </a:lnTo>
                <a:cubicBezTo>
                  <a:pt x="21" y="1651"/>
                  <a:pt x="1" y="1906"/>
                  <a:pt x="138" y="2083"/>
                </a:cubicBezTo>
                <a:cubicBezTo>
                  <a:pt x="217" y="2171"/>
                  <a:pt x="335" y="2230"/>
                  <a:pt x="452" y="2230"/>
                </a:cubicBezTo>
                <a:cubicBezTo>
                  <a:pt x="540" y="2230"/>
                  <a:pt x="629" y="2201"/>
                  <a:pt x="707" y="2132"/>
                </a:cubicBezTo>
                <a:lnTo>
                  <a:pt x="2435" y="719"/>
                </a:lnTo>
                <a:cubicBezTo>
                  <a:pt x="2601" y="572"/>
                  <a:pt x="2631" y="317"/>
                  <a:pt x="2483" y="150"/>
                </a:cubicBezTo>
                <a:cubicBezTo>
                  <a:pt x="2406" y="50"/>
                  <a:pt x="2291" y="1"/>
                  <a:pt x="217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"/>
          <p:cNvSpPr/>
          <p:nvPr/>
        </p:nvSpPr>
        <p:spPr>
          <a:xfrm>
            <a:off x="1125180" y="-135387"/>
            <a:ext cx="246099" cy="213213"/>
          </a:xfrm>
          <a:custGeom>
            <a:avLst/>
            <a:gdLst/>
            <a:ahLst/>
            <a:cxnLst/>
            <a:rect l="l" t="t" r="r" b="b"/>
            <a:pathLst>
              <a:path w="2709" h="2347" extrusionOk="0">
                <a:moveTo>
                  <a:pt x="2198" y="120"/>
                </a:moveTo>
                <a:cubicBezTo>
                  <a:pt x="2297" y="120"/>
                  <a:pt x="2395" y="159"/>
                  <a:pt x="2463" y="247"/>
                </a:cubicBezTo>
                <a:cubicBezTo>
                  <a:pt x="2581" y="394"/>
                  <a:pt x="2561" y="610"/>
                  <a:pt x="2414" y="728"/>
                </a:cubicBezTo>
                <a:lnTo>
                  <a:pt x="687" y="2151"/>
                </a:lnTo>
                <a:cubicBezTo>
                  <a:pt x="628" y="2197"/>
                  <a:pt x="552" y="2220"/>
                  <a:pt x="476" y="2220"/>
                </a:cubicBezTo>
                <a:cubicBezTo>
                  <a:pt x="375" y="2220"/>
                  <a:pt x="273" y="2180"/>
                  <a:pt x="206" y="2102"/>
                </a:cubicBezTo>
                <a:cubicBezTo>
                  <a:pt x="147" y="2033"/>
                  <a:pt x="118" y="1935"/>
                  <a:pt x="127" y="1847"/>
                </a:cubicBezTo>
                <a:cubicBezTo>
                  <a:pt x="138" y="1758"/>
                  <a:pt x="177" y="1670"/>
                  <a:pt x="255" y="1621"/>
                </a:cubicBezTo>
                <a:lnTo>
                  <a:pt x="1972" y="198"/>
                </a:lnTo>
                <a:cubicBezTo>
                  <a:pt x="2041" y="149"/>
                  <a:pt x="2120" y="120"/>
                  <a:pt x="2198" y="120"/>
                </a:cubicBezTo>
                <a:close/>
                <a:moveTo>
                  <a:pt x="2196" y="1"/>
                </a:moveTo>
                <a:cubicBezTo>
                  <a:pt x="2094" y="1"/>
                  <a:pt x="1990" y="36"/>
                  <a:pt x="1904" y="109"/>
                </a:cubicBezTo>
                <a:lnTo>
                  <a:pt x="177" y="1523"/>
                </a:lnTo>
                <a:cubicBezTo>
                  <a:pt x="79" y="1601"/>
                  <a:pt x="20" y="1709"/>
                  <a:pt x="10" y="1837"/>
                </a:cubicBezTo>
                <a:cubicBezTo>
                  <a:pt x="0" y="1964"/>
                  <a:pt x="40" y="2082"/>
                  <a:pt x="118" y="2170"/>
                </a:cubicBezTo>
                <a:cubicBezTo>
                  <a:pt x="206" y="2279"/>
                  <a:pt x="334" y="2347"/>
                  <a:pt x="471" y="2347"/>
                </a:cubicBezTo>
                <a:cubicBezTo>
                  <a:pt x="579" y="2347"/>
                  <a:pt x="677" y="2308"/>
                  <a:pt x="766" y="2239"/>
                </a:cubicBezTo>
                <a:lnTo>
                  <a:pt x="2493" y="816"/>
                </a:lnTo>
                <a:cubicBezTo>
                  <a:pt x="2689" y="659"/>
                  <a:pt x="2709" y="365"/>
                  <a:pt x="2552" y="168"/>
                </a:cubicBezTo>
                <a:cubicBezTo>
                  <a:pt x="2458" y="58"/>
                  <a:pt x="2328" y="1"/>
                  <a:pt x="219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"/>
          <p:cNvSpPr/>
          <p:nvPr/>
        </p:nvSpPr>
        <p:spPr>
          <a:xfrm>
            <a:off x="582199" y="20230"/>
            <a:ext cx="201585" cy="179782"/>
          </a:xfrm>
          <a:custGeom>
            <a:avLst/>
            <a:gdLst/>
            <a:ahLst/>
            <a:cxnLst/>
            <a:rect l="l" t="t" r="r" b="b"/>
            <a:pathLst>
              <a:path w="2219" h="1979" extrusionOk="0">
                <a:moveTo>
                  <a:pt x="1775" y="1"/>
                </a:moveTo>
                <a:cubicBezTo>
                  <a:pt x="1678" y="1"/>
                  <a:pt x="1581" y="35"/>
                  <a:pt x="1503" y="104"/>
                </a:cubicBezTo>
                <a:lnTo>
                  <a:pt x="188" y="1272"/>
                </a:lnTo>
                <a:cubicBezTo>
                  <a:pt x="20" y="1419"/>
                  <a:pt x="1" y="1674"/>
                  <a:pt x="148" y="1841"/>
                </a:cubicBezTo>
                <a:cubicBezTo>
                  <a:pt x="236" y="1929"/>
                  <a:pt x="345" y="1979"/>
                  <a:pt x="452" y="1979"/>
                </a:cubicBezTo>
                <a:cubicBezTo>
                  <a:pt x="550" y="1979"/>
                  <a:pt x="648" y="1939"/>
                  <a:pt x="717" y="1870"/>
                </a:cubicBezTo>
                <a:lnTo>
                  <a:pt x="2032" y="703"/>
                </a:lnTo>
                <a:cubicBezTo>
                  <a:pt x="2199" y="555"/>
                  <a:pt x="2218" y="300"/>
                  <a:pt x="2072" y="134"/>
                </a:cubicBezTo>
                <a:cubicBezTo>
                  <a:pt x="1993" y="45"/>
                  <a:pt x="1885" y="1"/>
                  <a:pt x="1775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"/>
          <p:cNvSpPr/>
          <p:nvPr/>
        </p:nvSpPr>
        <p:spPr>
          <a:xfrm>
            <a:off x="576839" y="14870"/>
            <a:ext cx="213213" cy="190502"/>
          </a:xfrm>
          <a:custGeom>
            <a:avLst/>
            <a:gdLst/>
            <a:ahLst/>
            <a:cxnLst/>
            <a:rect l="l" t="t" r="r" b="b"/>
            <a:pathLst>
              <a:path w="2347" h="2097" extrusionOk="0">
                <a:moveTo>
                  <a:pt x="1826" y="124"/>
                </a:moveTo>
                <a:cubicBezTo>
                  <a:pt x="1924" y="124"/>
                  <a:pt x="2013" y="163"/>
                  <a:pt x="2081" y="232"/>
                </a:cubicBezTo>
                <a:cubicBezTo>
                  <a:pt x="2209" y="379"/>
                  <a:pt x="2199" y="595"/>
                  <a:pt x="2052" y="723"/>
                </a:cubicBezTo>
                <a:lnTo>
                  <a:pt x="737" y="1890"/>
                </a:lnTo>
                <a:cubicBezTo>
                  <a:pt x="674" y="1944"/>
                  <a:pt x="591" y="1972"/>
                  <a:pt x="509" y="1972"/>
                </a:cubicBezTo>
                <a:cubicBezTo>
                  <a:pt x="414" y="1972"/>
                  <a:pt x="319" y="1935"/>
                  <a:pt x="256" y="1861"/>
                </a:cubicBezTo>
                <a:cubicBezTo>
                  <a:pt x="129" y="1724"/>
                  <a:pt x="138" y="1497"/>
                  <a:pt x="286" y="1380"/>
                </a:cubicBezTo>
                <a:lnTo>
                  <a:pt x="1601" y="212"/>
                </a:lnTo>
                <a:cubicBezTo>
                  <a:pt x="1669" y="153"/>
                  <a:pt x="1748" y="124"/>
                  <a:pt x="1826" y="124"/>
                </a:cubicBezTo>
                <a:close/>
                <a:moveTo>
                  <a:pt x="1824" y="0"/>
                </a:moveTo>
                <a:cubicBezTo>
                  <a:pt x="1716" y="0"/>
                  <a:pt x="1608" y="38"/>
                  <a:pt x="1522" y="114"/>
                </a:cubicBezTo>
                <a:lnTo>
                  <a:pt x="207" y="1292"/>
                </a:lnTo>
                <a:cubicBezTo>
                  <a:pt x="11" y="1458"/>
                  <a:pt x="1" y="1753"/>
                  <a:pt x="168" y="1939"/>
                </a:cubicBezTo>
                <a:cubicBezTo>
                  <a:pt x="256" y="2038"/>
                  <a:pt x="384" y="2096"/>
                  <a:pt x="511" y="2096"/>
                </a:cubicBezTo>
                <a:cubicBezTo>
                  <a:pt x="629" y="2096"/>
                  <a:pt x="737" y="2057"/>
                  <a:pt x="816" y="1979"/>
                </a:cubicBezTo>
                <a:lnTo>
                  <a:pt x="2131" y="811"/>
                </a:lnTo>
                <a:cubicBezTo>
                  <a:pt x="2327" y="644"/>
                  <a:pt x="2347" y="350"/>
                  <a:pt x="2170" y="153"/>
                </a:cubicBezTo>
                <a:cubicBezTo>
                  <a:pt x="2079" y="52"/>
                  <a:pt x="1952" y="0"/>
                  <a:pt x="182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"/>
          <p:cNvSpPr/>
          <p:nvPr/>
        </p:nvSpPr>
        <p:spPr>
          <a:xfrm>
            <a:off x="862183" y="133059"/>
            <a:ext cx="169426" cy="237196"/>
          </a:xfrm>
          <a:custGeom>
            <a:avLst/>
            <a:gdLst/>
            <a:ahLst/>
            <a:cxnLst/>
            <a:rect l="l" t="t" r="r" b="b"/>
            <a:pathLst>
              <a:path w="1865" h="2611" extrusionOk="0">
                <a:moveTo>
                  <a:pt x="459" y="1"/>
                </a:moveTo>
                <a:cubicBezTo>
                  <a:pt x="395" y="1"/>
                  <a:pt x="329" y="16"/>
                  <a:pt x="265" y="50"/>
                </a:cubicBezTo>
                <a:cubicBezTo>
                  <a:pt x="69" y="148"/>
                  <a:pt x="0" y="393"/>
                  <a:pt x="98" y="589"/>
                </a:cubicBezTo>
                <a:lnTo>
                  <a:pt x="1040" y="2395"/>
                </a:lnTo>
                <a:cubicBezTo>
                  <a:pt x="1119" y="2532"/>
                  <a:pt x="1256" y="2611"/>
                  <a:pt x="1404" y="2611"/>
                </a:cubicBezTo>
                <a:cubicBezTo>
                  <a:pt x="1463" y="2611"/>
                  <a:pt x="1531" y="2601"/>
                  <a:pt x="1590" y="2571"/>
                </a:cubicBezTo>
                <a:cubicBezTo>
                  <a:pt x="1786" y="2464"/>
                  <a:pt x="1865" y="2218"/>
                  <a:pt x="1757" y="2022"/>
                </a:cubicBezTo>
                <a:lnTo>
                  <a:pt x="815" y="216"/>
                </a:lnTo>
                <a:cubicBezTo>
                  <a:pt x="740" y="80"/>
                  <a:pt x="604" y="1"/>
                  <a:pt x="459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4"/>
          <p:cNvSpPr/>
          <p:nvPr/>
        </p:nvSpPr>
        <p:spPr>
          <a:xfrm>
            <a:off x="860366" y="127427"/>
            <a:ext cx="172151" cy="248189"/>
          </a:xfrm>
          <a:custGeom>
            <a:avLst/>
            <a:gdLst/>
            <a:ahLst/>
            <a:cxnLst/>
            <a:rect l="l" t="t" r="r" b="b"/>
            <a:pathLst>
              <a:path w="1895" h="2732" extrusionOk="0">
                <a:moveTo>
                  <a:pt x="471" y="121"/>
                </a:moveTo>
                <a:cubicBezTo>
                  <a:pt x="599" y="121"/>
                  <a:pt x="717" y="190"/>
                  <a:pt x="776" y="308"/>
                </a:cubicBezTo>
                <a:lnTo>
                  <a:pt x="1728" y="2114"/>
                </a:lnTo>
                <a:cubicBezTo>
                  <a:pt x="1767" y="2192"/>
                  <a:pt x="1777" y="2290"/>
                  <a:pt x="1747" y="2378"/>
                </a:cubicBezTo>
                <a:cubicBezTo>
                  <a:pt x="1718" y="2467"/>
                  <a:pt x="1659" y="2535"/>
                  <a:pt x="1581" y="2574"/>
                </a:cubicBezTo>
                <a:cubicBezTo>
                  <a:pt x="1530" y="2601"/>
                  <a:pt x="1476" y="2613"/>
                  <a:pt x="1421" y="2613"/>
                </a:cubicBezTo>
                <a:cubicBezTo>
                  <a:pt x="1296" y="2613"/>
                  <a:pt x="1174" y="2547"/>
                  <a:pt x="1119" y="2437"/>
                </a:cubicBezTo>
                <a:lnTo>
                  <a:pt x="168" y="622"/>
                </a:lnTo>
                <a:cubicBezTo>
                  <a:pt x="128" y="543"/>
                  <a:pt x="118" y="455"/>
                  <a:pt x="148" y="367"/>
                </a:cubicBezTo>
                <a:cubicBezTo>
                  <a:pt x="177" y="278"/>
                  <a:pt x="236" y="200"/>
                  <a:pt x="314" y="160"/>
                </a:cubicBezTo>
                <a:cubicBezTo>
                  <a:pt x="364" y="131"/>
                  <a:pt x="423" y="121"/>
                  <a:pt x="471" y="121"/>
                </a:cubicBezTo>
                <a:close/>
                <a:moveTo>
                  <a:pt x="477" y="1"/>
                </a:moveTo>
                <a:cubicBezTo>
                  <a:pt x="406" y="1"/>
                  <a:pt x="334" y="17"/>
                  <a:pt x="266" y="53"/>
                </a:cubicBezTo>
                <a:cubicBezTo>
                  <a:pt x="148" y="112"/>
                  <a:pt x="69" y="210"/>
                  <a:pt x="30" y="328"/>
                </a:cubicBezTo>
                <a:cubicBezTo>
                  <a:pt x="0" y="445"/>
                  <a:pt x="11" y="572"/>
                  <a:pt x="69" y="681"/>
                </a:cubicBezTo>
                <a:lnTo>
                  <a:pt x="1012" y="2486"/>
                </a:lnTo>
                <a:cubicBezTo>
                  <a:pt x="1090" y="2643"/>
                  <a:pt x="1247" y="2731"/>
                  <a:pt x="1424" y="2731"/>
                </a:cubicBezTo>
                <a:cubicBezTo>
                  <a:pt x="1492" y="2731"/>
                  <a:pt x="1571" y="2722"/>
                  <a:pt x="1640" y="2683"/>
                </a:cubicBezTo>
                <a:cubicBezTo>
                  <a:pt x="1747" y="2624"/>
                  <a:pt x="1826" y="2526"/>
                  <a:pt x="1865" y="2408"/>
                </a:cubicBezTo>
                <a:cubicBezTo>
                  <a:pt x="1895" y="2290"/>
                  <a:pt x="1885" y="2172"/>
                  <a:pt x="1836" y="2055"/>
                </a:cubicBezTo>
                <a:lnTo>
                  <a:pt x="884" y="249"/>
                </a:lnTo>
                <a:cubicBezTo>
                  <a:pt x="801" y="91"/>
                  <a:pt x="642" y="1"/>
                  <a:pt x="47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"/>
          <p:cNvSpPr/>
          <p:nvPr/>
        </p:nvSpPr>
        <p:spPr>
          <a:xfrm>
            <a:off x="1236556" y="148594"/>
            <a:ext cx="222116" cy="206582"/>
          </a:xfrm>
          <a:custGeom>
            <a:avLst/>
            <a:gdLst/>
            <a:ahLst/>
            <a:cxnLst/>
            <a:rect l="l" t="t" r="r" b="b"/>
            <a:pathLst>
              <a:path w="2445" h="2274" extrusionOk="0">
                <a:moveTo>
                  <a:pt x="466" y="1"/>
                </a:moveTo>
                <a:cubicBezTo>
                  <a:pt x="336" y="1"/>
                  <a:pt x="209" y="61"/>
                  <a:pt x="128" y="173"/>
                </a:cubicBezTo>
                <a:cubicBezTo>
                  <a:pt x="1" y="359"/>
                  <a:pt x="50" y="614"/>
                  <a:pt x="236" y="732"/>
                </a:cubicBezTo>
                <a:cubicBezTo>
                  <a:pt x="786" y="1105"/>
                  <a:pt x="1267" y="1567"/>
                  <a:pt x="1659" y="2106"/>
                </a:cubicBezTo>
                <a:cubicBezTo>
                  <a:pt x="1738" y="2214"/>
                  <a:pt x="1865" y="2273"/>
                  <a:pt x="1983" y="2273"/>
                </a:cubicBezTo>
                <a:cubicBezTo>
                  <a:pt x="2071" y="2273"/>
                  <a:pt x="2150" y="2253"/>
                  <a:pt x="2218" y="2195"/>
                </a:cubicBezTo>
                <a:cubicBezTo>
                  <a:pt x="2405" y="2067"/>
                  <a:pt x="2444" y="1811"/>
                  <a:pt x="2316" y="1635"/>
                </a:cubicBezTo>
                <a:cubicBezTo>
                  <a:pt x="1865" y="1017"/>
                  <a:pt x="1315" y="487"/>
                  <a:pt x="687" y="65"/>
                </a:cubicBezTo>
                <a:cubicBezTo>
                  <a:pt x="619" y="21"/>
                  <a:pt x="542" y="1"/>
                  <a:pt x="46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"/>
          <p:cNvSpPr/>
          <p:nvPr/>
        </p:nvSpPr>
        <p:spPr>
          <a:xfrm>
            <a:off x="1230378" y="143052"/>
            <a:ext cx="234471" cy="217392"/>
          </a:xfrm>
          <a:custGeom>
            <a:avLst/>
            <a:gdLst/>
            <a:ahLst/>
            <a:cxnLst/>
            <a:rect l="l" t="t" r="r" b="b"/>
            <a:pathLst>
              <a:path w="2581" h="2393" extrusionOk="0">
                <a:moveTo>
                  <a:pt x="530" y="116"/>
                </a:moveTo>
                <a:cubicBezTo>
                  <a:pt x="598" y="116"/>
                  <a:pt x="668" y="136"/>
                  <a:pt x="716" y="175"/>
                </a:cubicBezTo>
                <a:cubicBezTo>
                  <a:pt x="1344" y="597"/>
                  <a:pt x="1884" y="1117"/>
                  <a:pt x="2336" y="1735"/>
                </a:cubicBezTo>
                <a:cubicBezTo>
                  <a:pt x="2384" y="1804"/>
                  <a:pt x="2404" y="1892"/>
                  <a:pt x="2395" y="1990"/>
                </a:cubicBezTo>
                <a:cubicBezTo>
                  <a:pt x="2375" y="2079"/>
                  <a:pt x="2326" y="2157"/>
                  <a:pt x="2257" y="2206"/>
                </a:cubicBezTo>
                <a:cubicBezTo>
                  <a:pt x="2198" y="2250"/>
                  <a:pt x="2125" y="2271"/>
                  <a:pt x="2053" y="2271"/>
                </a:cubicBezTo>
                <a:cubicBezTo>
                  <a:pt x="1946" y="2271"/>
                  <a:pt x="1841" y="2225"/>
                  <a:pt x="1776" y="2138"/>
                </a:cubicBezTo>
                <a:cubicBezTo>
                  <a:pt x="1383" y="1588"/>
                  <a:pt x="893" y="1127"/>
                  <a:pt x="334" y="744"/>
                </a:cubicBezTo>
                <a:cubicBezTo>
                  <a:pt x="177" y="646"/>
                  <a:pt x="138" y="430"/>
                  <a:pt x="245" y="273"/>
                </a:cubicBezTo>
                <a:cubicBezTo>
                  <a:pt x="295" y="195"/>
                  <a:pt x="373" y="145"/>
                  <a:pt x="461" y="126"/>
                </a:cubicBezTo>
                <a:cubicBezTo>
                  <a:pt x="481" y="126"/>
                  <a:pt x="511" y="116"/>
                  <a:pt x="530" y="116"/>
                </a:cubicBezTo>
                <a:close/>
                <a:moveTo>
                  <a:pt x="528" y="1"/>
                </a:moveTo>
                <a:cubicBezTo>
                  <a:pt x="499" y="1"/>
                  <a:pt x="470" y="3"/>
                  <a:pt x="441" y="8"/>
                </a:cubicBezTo>
                <a:cubicBezTo>
                  <a:pt x="314" y="28"/>
                  <a:pt x="216" y="106"/>
                  <a:pt x="147" y="204"/>
                </a:cubicBezTo>
                <a:cubicBezTo>
                  <a:pt x="0" y="420"/>
                  <a:pt x="59" y="705"/>
                  <a:pt x="275" y="842"/>
                </a:cubicBezTo>
                <a:cubicBezTo>
                  <a:pt x="814" y="1215"/>
                  <a:pt x="1296" y="1667"/>
                  <a:pt x="1678" y="2206"/>
                </a:cubicBezTo>
                <a:cubicBezTo>
                  <a:pt x="1767" y="2324"/>
                  <a:pt x="1904" y="2393"/>
                  <a:pt x="2051" y="2393"/>
                </a:cubicBezTo>
                <a:cubicBezTo>
                  <a:pt x="2149" y="2393"/>
                  <a:pt x="2247" y="2363"/>
                  <a:pt x="2326" y="2304"/>
                </a:cubicBezTo>
                <a:cubicBezTo>
                  <a:pt x="2532" y="2157"/>
                  <a:pt x="2581" y="1863"/>
                  <a:pt x="2424" y="1657"/>
                </a:cubicBezTo>
                <a:cubicBezTo>
                  <a:pt x="1972" y="1039"/>
                  <a:pt x="1423" y="509"/>
                  <a:pt x="785" y="77"/>
                </a:cubicBezTo>
                <a:cubicBezTo>
                  <a:pt x="711" y="25"/>
                  <a:pt x="619" y="1"/>
                  <a:pt x="5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"/>
          <p:cNvSpPr/>
          <p:nvPr/>
        </p:nvSpPr>
        <p:spPr>
          <a:xfrm>
            <a:off x="20595" y="80824"/>
            <a:ext cx="233653" cy="249370"/>
          </a:xfrm>
          <a:custGeom>
            <a:avLst/>
            <a:gdLst/>
            <a:ahLst/>
            <a:cxnLst/>
            <a:rect l="l" t="t" r="r" b="b"/>
            <a:pathLst>
              <a:path w="2572" h="2745" extrusionOk="0">
                <a:moveTo>
                  <a:pt x="2128" y="1"/>
                </a:moveTo>
                <a:cubicBezTo>
                  <a:pt x="2031" y="1"/>
                  <a:pt x="1934" y="35"/>
                  <a:pt x="1856" y="104"/>
                </a:cubicBezTo>
                <a:cubicBezTo>
                  <a:pt x="1198" y="693"/>
                  <a:pt x="609" y="1370"/>
                  <a:pt x="118" y="2116"/>
                </a:cubicBezTo>
                <a:cubicBezTo>
                  <a:pt x="0" y="2302"/>
                  <a:pt x="50" y="2548"/>
                  <a:pt x="236" y="2675"/>
                </a:cubicBezTo>
                <a:cubicBezTo>
                  <a:pt x="305" y="2714"/>
                  <a:pt x="384" y="2744"/>
                  <a:pt x="462" y="2744"/>
                </a:cubicBezTo>
                <a:cubicBezTo>
                  <a:pt x="589" y="2744"/>
                  <a:pt x="717" y="2675"/>
                  <a:pt x="796" y="2557"/>
                </a:cubicBezTo>
                <a:cubicBezTo>
                  <a:pt x="1247" y="1871"/>
                  <a:pt x="1786" y="1253"/>
                  <a:pt x="2395" y="703"/>
                </a:cubicBezTo>
                <a:cubicBezTo>
                  <a:pt x="2562" y="556"/>
                  <a:pt x="2571" y="300"/>
                  <a:pt x="2425" y="134"/>
                </a:cubicBezTo>
                <a:cubicBezTo>
                  <a:pt x="2346" y="45"/>
                  <a:pt x="2238" y="1"/>
                  <a:pt x="2128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"/>
          <p:cNvSpPr/>
          <p:nvPr/>
        </p:nvSpPr>
        <p:spPr>
          <a:xfrm>
            <a:off x="18778" y="75555"/>
            <a:ext cx="241739" cy="259998"/>
          </a:xfrm>
          <a:custGeom>
            <a:avLst/>
            <a:gdLst/>
            <a:ahLst/>
            <a:cxnLst/>
            <a:rect l="l" t="t" r="r" b="b"/>
            <a:pathLst>
              <a:path w="2661" h="2862" extrusionOk="0">
                <a:moveTo>
                  <a:pt x="2150" y="123"/>
                </a:moveTo>
                <a:cubicBezTo>
                  <a:pt x="2238" y="123"/>
                  <a:pt x="2336" y="162"/>
                  <a:pt x="2405" y="231"/>
                </a:cubicBezTo>
                <a:cubicBezTo>
                  <a:pt x="2533" y="378"/>
                  <a:pt x="2513" y="594"/>
                  <a:pt x="2376" y="722"/>
                </a:cubicBezTo>
                <a:cubicBezTo>
                  <a:pt x="1758" y="1271"/>
                  <a:pt x="1218" y="1900"/>
                  <a:pt x="766" y="2586"/>
                </a:cubicBezTo>
                <a:cubicBezTo>
                  <a:pt x="697" y="2681"/>
                  <a:pt x="582" y="2736"/>
                  <a:pt x="467" y="2736"/>
                </a:cubicBezTo>
                <a:cubicBezTo>
                  <a:pt x="404" y="2736"/>
                  <a:pt x="341" y="2719"/>
                  <a:pt x="286" y="2685"/>
                </a:cubicBezTo>
                <a:cubicBezTo>
                  <a:pt x="207" y="2626"/>
                  <a:pt x="158" y="2557"/>
                  <a:pt x="138" y="2458"/>
                </a:cubicBezTo>
                <a:cubicBezTo>
                  <a:pt x="119" y="2371"/>
                  <a:pt x="138" y="2282"/>
                  <a:pt x="188" y="2203"/>
                </a:cubicBezTo>
                <a:cubicBezTo>
                  <a:pt x="678" y="1468"/>
                  <a:pt x="1257" y="800"/>
                  <a:pt x="1915" y="212"/>
                </a:cubicBezTo>
                <a:cubicBezTo>
                  <a:pt x="1983" y="153"/>
                  <a:pt x="2062" y="123"/>
                  <a:pt x="2150" y="123"/>
                </a:cubicBezTo>
                <a:close/>
                <a:moveTo>
                  <a:pt x="2152" y="1"/>
                </a:moveTo>
                <a:cubicBezTo>
                  <a:pt x="2041" y="1"/>
                  <a:pt x="1928" y="41"/>
                  <a:pt x="1836" y="123"/>
                </a:cubicBezTo>
                <a:cubicBezTo>
                  <a:pt x="1169" y="712"/>
                  <a:pt x="580" y="1389"/>
                  <a:pt x="90" y="2135"/>
                </a:cubicBezTo>
                <a:cubicBezTo>
                  <a:pt x="20" y="2243"/>
                  <a:pt x="1" y="2371"/>
                  <a:pt x="20" y="2488"/>
                </a:cubicBezTo>
                <a:cubicBezTo>
                  <a:pt x="50" y="2606"/>
                  <a:pt x="119" y="2714"/>
                  <a:pt x="227" y="2783"/>
                </a:cubicBezTo>
                <a:cubicBezTo>
                  <a:pt x="295" y="2831"/>
                  <a:pt x="384" y="2861"/>
                  <a:pt x="482" y="2861"/>
                </a:cubicBezTo>
                <a:cubicBezTo>
                  <a:pt x="629" y="2861"/>
                  <a:pt x="776" y="2783"/>
                  <a:pt x="864" y="2645"/>
                </a:cubicBezTo>
                <a:cubicBezTo>
                  <a:pt x="1316" y="1968"/>
                  <a:pt x="1846" y="1350"/>
                  <a:pt x="2454" y="810"/>
                </a:cubicBezTo>
                <a:cubicBezTo>
                  <a:pt x="2641" y="643"/>
                  <a:pt x="2661" y="349"/>
                  <a:pt x="2493" y="153"/>
                </a:cubicBezTo>
                <a:cubicBezTo>
                  <a:pt x="2405" y="53"/>
                  <a:pt x="2279" y="1"/>
                  <a:pt x="21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"/>
          <p:cNvSpPr/>
          <p:nvPr/>
        </p:nvSpPr>
        <p:spPr>
          <a:xfrm>
            <a:off x="-293183" y="142235"/>
            <a:ext cx="212214" cy="228929"/>
          </a:xfrm>
          <a:custGeom>
            <a:avLst/>
            <a:gdLst/>
            <a:ahLst/>
            <a:cxnLst/>
            <a:rect l="l" t="t" r="r" b="b"/>
            <a:pathLst>
              <a:path w="2336" h="2520" extrusionOk="0">
                <a:moveTo>
                  <a:pt x="450" y="1"/>
                </a:moveTo>
                <a:cubicBezTo>
                  <a:pt x="360" y="1"/>
                  <a:pt x="270" y="31"/>
                  <a:pt x="197" y="95"/>
                </a:cubicBezTo>
                <a:cubicBezTo>
                  <a:pt x="30" y="233"/>
                  <a:pt x="0" y="488"/>
                  <a:pt x="148" y="665"/>
                </a:cubicBezTo>
                <a:lnTo>
                  <a:pt x="1570" y="2382"/>
                </a:lnTo>
                <a:cubicBezTo>
                  <a:pt x="1649" y="2470"/>
                  <a:pt x="1767" y="2520"/>
                  <a:pt x="1884" y="2520"/>
                </a:cubicBezTo>
                <a:cubicBezTo>
                  <a:pt x="1973" y="2520"/>
                  <a:pt x="2061" y="2490"/>
                  <a:pt x="2140" y="2431"/>
                </a:cubicBezTo>
                <a:cubicBezTo>
                  <a:pt x="2307" y="2284"/>
                  <a:pt x="2336" y="2038"/>
                  <a:pt x="2189" y="1862"/>
                </a:cubicBezTo>
                <a:lnTo>
                  <a:pt x="766" y="145"/>
                </a:lnTo>
                <a:cubicBezTo>
                  <a:pt x="683" y="51"/>
                  <a:pt x="566" y="1"/>
                  <a:pt x="45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"/>
          <p:cNvSpPr/>
          <p:nvPr/>
        </p:nvSpPr>
        <p:spPr>
          <a:xfrm>
            <a:off x="-299452" y="136966"/>
            <a:ext cx="220299" cy="240376"/>
          </a:xfrm>
          <a:custGeom>
            <a:avLst/>
            <a:gdLst/>
            <a:ahLst/>
            <a:cxnLst/>
            <a:rect l="l" t="t" r="r" b="b"/>
            <a:pathLst>
              <a:path w="2425" h="2646" extrusionOk="0">
                <a:moveTo>
                  <a:pt x="521" y="124"/>
                </a:moveTo>
                <a:cubicBezTo>
                  <a:pt x="619" y="124"/>
                  <a:pt x="717" y="164"/>
                  <a:pt x="786" y="242"/>
                </a:cubicBezTo>
                <a:lnTo>
                  <a:pt x="2219" y="1959"/>
                </a:lnTo>
                <a:cubicBezTo>
                  <a:pt x="2278" y="2028"/>
                  <a:pt x="2297" y="2116"/>
                  <a:pt x="2297" y="2214"/>
                </a:cubicBezTo>
                <a:cubicBezTo>
                  <a:pt x="2287" y="2303"/>
                  <a:pt x="2238" y="2381"/>
                  <a:pt x="2169" y="2440"/>
                </a:cubicBezTo>
                <a:cubicBezTo>
                  <a:pt x="2108" y="2492"/>
                  <a:pt x="2030" y="2518"/>
                  <a:pt x="1952" y="2518"/>
                </a:cubicBezTo>
                <a:cubicBezTo>
                  <a:pt x="1854" y="2518"/>
                  <a:pt x="1754" y="2478"/>
                  <a:pt x="1689" y="2401"/>
                </a:cubicBezTo>
                <a:lnTo>
                  <a:pt x="256" y="683"/>
                </a:lnTo>
                <a:cubicBezTo>
                  <a:pt x="138" y="537"/>
                  <a:pt x="158" y="321"/>
                  <a:pt x="305" y="203"/>
                </a:cubicBezTo>
                <a:cubicBezTo>
                  <a:pt x="364" y="144"/>
                  <a:pt x="442" y="124"/>
                  <a:pt x="521" y="124"/>
                </a:cubicBezTo>
                <a:close/>
                <a:moveTo>
                  <a:pt x="525" y="0"/>
                </a:moveTo>
                <a:cubicBezTo>
                  <a:pt x="420" y="0"/>
                  <a:pt x="313" y="35"/>
                  <a:pt x="226" y="105"/>
                </a:cubicBezTo>
                <a:cubicBezTo>
                  <a:pt x="30" y="271"/>
                  <a:pt x="1" y="566"/>
                  <a:pt x="167" y="762"/>
                </a:cubicBezTo>
                <a:lnTo>
                  <a:pt x="1600" y="2480"/>
                </a:lnTo>
                <a:cubicBezTo>
                  <a:pt x="1679" y="2578"/>
                  <a:pt x="1816" y="2646"/>
                  <a:pt x="1953" y="2646"/>
                </a:cubicBezTo>
                <a:cubicBezTo>
                  <a:pt x="2062" y="2646"/>
                  <a:pt x="2160" y="2607"/>
                  <a:pt x="2248" y="2538"/>
                </a:cubicBezTo>
                <a:cubicBezTo>
                  <a:pt x="2346" y="2460"/>
                  <a:pt x="2405" y="2342"/>
                  <a:pt x="2415" y="2224"/>
                </a:cubicBezTo>
                <a:cubicBezTo>
                  <a:pt x="2424" y="2096"/>
                  <a:pt x="2385" y="1979"/>
                  <a:pt x="2307" y="1881"/>
                </a:cubicBezTo>
                <a:lnTo>
                  <a:pt x="874" y="164"/>
                </a:lnTo>
                <a:cubicBezTo>
                  <a:pt x="787" y="55"/>
                  <a:pt x="657" y="0"/>
                  <a:pt x="5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"/>
          <p:cNvSpPr/>
          <p:nvPr/>
        </p:nvSpPr>
        <p:spPr>
          <a:xfrm>
            <a:off x="-547277" y="98811"/>
            <a:ext cx="175694" cy="197497"/>
          </a:xfrm>
          <a:custGeom>
            <a:avLst/>
            <a:gdLst/>
            <a:ahLst/>
            <a:cxnLst/>
            <a:rect l="l" t="t" r="r" b="b"/>
            <a:pathLst>
              <a:path w="1934" h="2174" extrusionOk="0">
                <a:moveTo>
                  <a:pt x="1472" y="0"/>
                </a:moveTo>
                <a:cubicBezTo>
                  <a:pt x="1350" y="0"/>
                  <a:pt x="1230" y="57"/>
                  <a:pt x="1149" y="161"/>
                </a:cubicBezTo>
                <a:lnTo>
                  <a:pt x="138" y="1535"/>
                </a:lnTo>
                <a:cubicBezTo>
                  <a:pt x="1" y="1712"/>
                  <a:pt x="40" y="1967"/>
                  <a:pt x="217" y="2095"/>
                </a:cubicBezTo>
                <a:cubicBezTo>
                  <a:pt x="295" y="2154"/>
                  <a:pt x="374" y="2173"/>
                  <a:pt x="462" y="2173"/>
                </a:cubicBezTo>
                <a:cubicBezTo>
                  <a:pt x="579" y="2173"/>
                  <a:pt x="707" y="2124"/>
                  <a:pt x="786" y="2016"/>
                </a:cubicBezTo>
                <a:lnTo>
                  <a:pt x="1796" y="643"/>
                </a:lnTo>
                <a:cubicBezTo>
                  <a:pt x="1934" y="466"/>
                  <a:pt x="1894" y="211"/>
                  <a:pt x="1718" y="83"/>
                </a:cubicBezTo>
                <a:cubicBezTo>
                  <a:pt x="1642" y="27"/>
                  <a:pt x="1556" y="0"/>
                  <a:pt x="147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4"/>
          <p:cNvSpPr/>
          <p:nvPr/>
        </p:nvSpPr>
        <p:spPr>
          <a:xfrm>
            <a:off x="-553545" y="93360"/>
            <a:ext cx="188231" cy="208308"/>
          </a:xfrm>
          <a:custGeom>
            <a:avLst/>
            <a:gdLst/>
            <a:ahLst/>
            <a:cxnLst/>
            <a:rect l="l" t="t" r="r" b="b"/>
            <a:pathLst>
              <a:path w="2072" h="2293" extrusionOk="0">
                <a:moveTo>
                  <a:pt x="1542" y="123"/>
                </a:moveTo>
                <a:cubicBezTo>
                  <a:pt x="1620" y="123"/>
                  <a:pt x="1689" y="143"/>
                  <a:pt x="1748" y="192"/>
                </a:cubicBezTo>
                <a:cubicBezTo>
                  <a:pt x="1905" y="300"/>
                  <a:pt x="1934" y="516"/>
                  <a:pt x="1817" y="673"/>
                </a:cubicBezTo>
                <a:lnTo>
                  <a:pt x="805" y="2037"/>
                </a:lnTo>
                <a:cubicBezTo>
                  <a:pt x="741" y="2125"/>
                  <a:pt x="634" y="2175"/>
                  <a:pt x="527" y="2175"/>
                </a:cubicBezTo>
                <a:cubicBezTo>
                  <a:pt x="455" y="2175"/>
                  <a:pt x="384" y="2153"/>
                  <a:pt x="325" y="2105"/>
                </a:cubicBezTo>
                <a:cubicBezTo>
                  <a:pt x="247" y="2057"/>
                  <a:pt x="207" y="1978"/>
                  <a:pt x="188" y="1880"/>
                </a:cubicBezTo>
                <a:cubicBezTo>
                  <a:pt x="177" y="1791"/>
                  <a:pt x="197" y="1704"/>
                  <a:pt x="256" y="1625"/>
                </a:cubicBezTo>
                <a:lnTo>
                  <a:pt x="1267" y="261"/>
                </a:lnTo>
                <a:cubicBezTo>
                  <a:pt x="1326" y="192"/>
                  <a:pt x="1404" y="143"/>
                  <a:pt x="1492" y="123"/>
                </a:cubicBezTo>
                <a:close/>
                <a:moveTo>
                  <a:pt x="1539" y="0"/>
                </a:moveTo>
                <a:cubicBezTo>
                  <a:pt x="1517" y="0"/>
                  <a:pt x="1495" y="2"/>
                  <a:pt x="1473" y="5"/>
                </a:cubicBezTo>
                <a:cubicBezTo>
                  <a:pt x="1355" y="25"/>
                  <a:pt x="1247" y="94"/>
                  <a:pt x="1169" y="192"/>
                </a:cubicBezTo>
                <a:lnTo>
                  <a:pt x="158" y="1556"/>
                </a:lnTo>
                <a:cubicBezTo>
                  <a:pt x="1" y="1762"/>
                  <a:pt x="50" y="2057"/>
                  <a:pt x="256" y="2204"/>
                </a:cubicBezTo>
                <a:cubicBezTo>
                  <a:pt x="334" y="2262"/>
                  <a:pt x="433" y="2292"/>
                  <a:pt x="531" y="2292"/>
                </a:cubicBezTo>
                <a:cubicBezTo>
                  <a:pt x="678" y="2292"/>
                  <a:pt x="816" y="2223"/>
                  <a:pt x="904" y="2105"/>
                </a:cubicBezTo>
                <a:lnTo>
                  <a:pt x="1915" y="742"/>
                </a:lnTo>
                <a:cubicBezTo>
                  <a:pt x="2072" y="535"/>
                  <a:pt x="2022" y="251"/>
                  <a:pt x="1817" y="94"/>
                </a:cubicBezTo>
                <a:cubicBezTo>
                  <a:pt x="1736" y="37"/>
                  <a:pt x="1641" y="0"/>
                  <a:pt x="153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"/>
          <p:cNvSpPr/>
          <p:nvPr/>
        </p:nvSpPr>
        <p:spPr>
          <a:xfrm>
            <a:off x="-443804" y="441842"/>
            <a:ext cx="243374" cy="159342"/>
          </a:xfrm>
          <a:custGeom>
            <a:avLst/>
            <a:gdLst/>
            <a:ahLst/>
            <a:cxnLst/>
            <a:rect l="l" t="t" r="r" b="b"/>
            <a:pathLst>
              <a:path w="2679" h="1754" extrusionOk="0">
                <a:moveTo>
                  <a:pt x="463" y="0"/>
                </a:moveTo>
                <a:cubicBezTo>
                  <a:pt x="338" y="0"/>
                  <a:pt x="214" y="57"/>
                  <a:pt x="138" y="164"/>
                </a:cubicBezTo>
                <a:cubicBezTo>
                  <a:pt x="0" y="340"/>
                  <a:pt x="39" y="596"/>
                  <a:pt x="216" y="723"/>
                </a:cubicBezTo>
                <a:cubicBezTo>
                  <a:pt x="785" y="1155"/>
                  <a:pt x="1423" y="1488"/>
                  <a:pt x="2090" y="1734"/>
                </a:cubicBezTo>
                <a:cubicBezTo>
                  <a:pt x="2139" y="1743"/>
                  <a:pt x="2179" y="1753"/>
                  <a:pt x="2227" y="1753"/>
                </a:cubicBezTo>
                <a:cubicBezTo>
                  <a:pt x="2395" y="1753"/>
                  <a:pt x="2552" y="1655"/>
                  <a:pt x="2611" y="1488"/>
                </a:cubicBezTo>
                <a:cubicBezTo>
                  <a:pt x="2679" y="1282"/>
                  <a:pt x="2571" y="1047"/>
                  <a:pt x="2365" y="968"/>
                </a:cubicBezTo>
                <a:cubicBezTo>
                  <a:pt x="1767" y="762"/>
                  <a:pt x="1207" y="458"/>
                  <a:pt x="697" y="75"/>
                </a:cubicBezTo>
                <a:cubicBezTo>
                  <a:pt x="627" y="25"/>
                  <a:pt x="544" y="0"/>
                  <a:pt x="4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"/>
          <p:cNvSpPr/>
          <p:nvPr/>
        </p:nvSpPr>
        <p:spPr>
          <a:xfrm>
            <a:off x="-445621" y="436573"/>
            <a:ext cx="251459" cy="169971"/>
          </a:xfrm>
          <a:custGeom>
            <a:avLst/>
            <a:gdLst/>
            <a:ahLst/>
            <a:cxnLst/>
            <a:rect l="l" t="t" r="r" b="b"/>
            <a:pathLst>
              <a:path w="2768" h="1871" extrusionOk="0">
                <a:moveTo>
                  <a:pt x="481" y="113"/>
                </a:moveTo>
                <a:cubicBezTo>
                  <a:pt x="550" y="113"/>
                  <a:pt x="618" y="143"/>
                  <a:pt x="677" y="183"/>
                </a:cubicBezTo>
                <a:cubicBezTo>
                  <a:pt x="1198" y="565"/>
                  <a:pt x="1757" y="869"/>
                  <a:pt x="2365" y="1085"/>
                </a:cubicBezTo>
                <a:cubicBezTo>
                  <a:pt x="2542" y="1154"/>
                  <a:pt x="2631" y="1350"/>
                  <a:pt x="2572" y="1527"/>
                </a:cubicBezTo>
                <a:cubicBezTo>
                  <a:pt x="2517" y="1666"/>
                  <a:pt x="2383" y="1751"/>
                  <a:pt x="2241" y="1751"/>
                </a:cubicBezTo>
                <a:cubicBezTo>
                  <a:pt x="2204" y="1751"/>
                  <a:pt x="2166" y="1745"/>
                  <a:pt x="2130" y="1733"/>
                </a:cubicBezTo>
                <a:cubicBezTo>
                  <a:pt x="1462" y="1497"/>
                  <a:pt x="845" y="1154"/>
                  <a:pt x="275" y="732"/>
                </a:cubicBezTo>
                <a:cubicBezTo>
                  <a:pt x="197" y="683"/>
                  <a:pt x="147" y="604"/>
                  <a:pt x="138" y="516"/>
                </a:cubicBezTo>
                <a:cubicBezTo>
                  <a:pt x="128" y="418"/>
                  <a:pt x="147" y="329"/>
                  <a:pt x="197" y="261"/>
                </a:cubicBezTo>
                <a:cubicBezTo>
                  <a:pt x="265" y="163"/>
                  <a:pt x="373" y="113"/>
                  <a:pt x="481" y="113"/>
                </a:cubicBezTo>
                <a:close/>
                <a:moveTo>
                  <a:pt x="479" y="1"/>
                </a:moveTo>
                <a:cubicBezTo>
                  <a:pt x="336" y="1"/>
                  <a:pt x="196" y="66"/>
                  <a:pt x="108" y="183"/>
                </a:cubicBezTo>
                <a:cubicBezTo>
                  <a:pt x="30" y="281"/>
                  <a:pt x="1" y="408"/>
                  <a:pt x="20" y="526"/>
                </a:cubicBezTo>
                <a:cubicBezTo>
                  <a:pt x="40" y="654"/>
                  <a:pt x="99" y="761"/>
                  <a:pt x="197" y="830"/>
                </a:cubicBezTo>
                <a:cubicBezTo>
                  <a:pt x="775" y="1262"/>
                  <a:pt x="1414" y="1605"/>
                  <a:pt x="2090" y="1841"/>
                </a:cubicBezTo>
                <a:cubicBezTo>
                  <a:pt x="2140" y="1860"/>
                  <a:pt x="2189" y="1870"/>
                  <a:pt x="2247" y="1870"/>
                </a:cubicBezTo>
                <a:cubicBezTo>
                  <a:pt x="2444" y="1870"/>
                  <a:pt x="2620" y="1753"/>
                  <a:pt x="2679" y="1566"/>
                </a:cubicBezTo>
                <a:cubicBezTo>
                  <a:pt x="2768" y="1330"/>
                  <a:pt x="2640" y="1066"/>
                  <a:pt x="2404" y="977"/>
                </a:cubicBezTo>
                <a:cubicBezTo>
                  <a:pt x="1816" y="761"/>
                  <a:pt x="1257" y="467"/>
                  <a:pt x="756" y="94"/>
                </a:cubicBezTo>
                <a:cubicBezTo>
                  <a:pt x="673" y="30"/>
                  <a:pt x="575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"/>
          <p:cNvSpPr/>
          <p:nvPr/>
        </p:nvSpPr>
        <p:spPr>
          <a:xfrm>
            <a:off x="-162094" y="427216"/>
            <a:ext cx="315596" cy="128455"/>
          </a:xfrm>
          <a:custGeom>
            <a:avLst/>
            <a:gdLst/>
            <a:ahLst/>
            <a:cxnLst/>
            <a:rect l="l" t="t" r="r" b="b"/>
            <a:pathLst>
              <a:path w="3474" h="1414" extrusionOk="0">
                <a:moveTo>
                  <a:pt x="3027" y="0"/>
                </a:moveTo>
                <a:cubicBezTo>
                  <a:pt x="2996" y="0"/>
                  <a:pt x="2965" y="4"/>
                  <a:pt x="2934" y="11"/>
                </a:cubicBezTo>
                <a:lnTo>
                  <a:pt x="353" y="619"/>
                </a:lnTo>
                <a:cubicBezTo>
                  <a:pt x="138" y="678"/>
                  <a:pt x="0" y="894"/>
                  <a:pt x="49" y="1110"/>
                </a:cubicBezTo>
                <a:cubicBezTo>
                  <a:pt x="98" y="1296"/>
                  <a:pt x="265" y="1414"/>
                  <a:pt x="441" y="1414"/>
                </a:cubicBezTo>
                <a:cubicBezTo>
                  <a:pt x="481" y="1414"/>
                  <a:pt x="510" y="1414"/>
                  <a:pt x="539" y="1404"/>
                </a:cubicBezTo>
                <a:lnTo>
                  <a:pt x="3121" y="796"/>
                </a:lnTo>
                <a:cubicBezTo>
                  <a:pt x="3337" y="746"/>
                  <a:pt x="3474" y="521"/>
                  <a:pt x="3415" y="305"/>
                </a:cubicBezTo>
                <a:cubicBezTo>
                  <a:pt x="3373" y="120"/>
                  <a:pt x="3209" y="0"/>
                  <a:pt x="302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"/>
          <p:cNvSpPr/>
          <p:nvPr/>
        </p:nvSpPr>
        <p:spPr>
          <a:xfrm>
            <a:off x="-167454" y="421674"/>
            <a:ext cx="323681" cy="139356"/>
          </a:xfrm>
          <a:custGeom>
            <a:avLst/>
            <a:gdLst/>
            <a:ahLst/>
            <a:cxnLst/>
            <a:rect l="l" t="t" r="r" b="b"/>
            <a:pathLst>
              <a:path w="3563" h="1534" extrusionOk="0">
                <a:moveTo>
                  <a:pt x="3082" y="120"/>
                </a:moveTo>
                <a:cubicBezTo>
                  <a:pt x="3239" y="120"/>
                  <a:pt x="3385" y="229"/>
                  <a:pt x="3425" y="386"/>
                </a:cubicBezTo>
                <a:cubicBezTo>
                  <a:pt x="3444" y="474"/>
                  <a:pt x="3425" y="562"/>
                  <a:pt x="3376" y="641"/>
                </a:cubicBezTo>
                <a:cubicBezTo>
                  <a:pt x="3327" y="719"/>
                  <a:pt x="3258" y="778"/>
                  <a:pt x="3170" y="798"/>
                </a:cubicBezTo>
                <a:lnTo>
                  <a:pt x="579" y="1406"/>
                </a:lnTo>
                <a:cubicBezTo>
                  <a:pt x="559" y="1416"/>
                  <a:pt x="530" y="1416"/>
                  <a:pt x="500" y="1416"/>
                </a:cubicBezTo>
                <a:cubicBezTo>
                  <a:pt x="343" y="1416"/>
                  <a:pt x="206" y="1308"/>
                  <a:pt x="167" y="1151"/>
                </a:cubicBezTo>
                <a:cubicBezTo>
                  <a:pt x="147" y="1062"/>
                  <a:pt x="167" y="975"/>
                  <a:pt x="216" y="896"/>
                </a:cubicBezTo>
                <a:cubicBezTo>
                  <a:pt x="265" y="818"/>
                  <a:pt x="334" y="759"/>
                  <a:pt x="422" y="739"/>
                </a:cubicBezTo>
                <a:lnTo>
                  <a:pt x="3003" y="131"/>
                </a:lnTo>
                <a:cubicBezTo>
                  <a:pt x="3032" y="120"/>
                  <a:pt x="3062" y="120"/>
                  <a:pt x="3082" y="120"/>
                </a:cubicBezTo>
                <a:close/>
                <a:moveTo>
                  <a:pt x="3088" y="0"/>
                </a:moveTo>
                <a:cubicBezTo>
                  <a:pt x="3053" y="0"/>
                  <a:pt x="3018" y="4"/>
                  <a:pt x="2983" y="13"/>
                </a:cubicBezTo>
                <a:lnTo>
                  <a:pt x="402" y="621"/>
                </a:lnTo>
                <a:cubicBezTo>
                  <a:pt x="147" y="680"/>
                  <a:pt x="0" y="935"/>
                  <a:pt x="59" y="1180"/>
                </a:cubicBezTo>
                <a:cubicBezTo>
                  <a:pt x="108" y="1387"/>
                  <a:pt x="284" y="1534"/>
                  <a:pt x="500" y="1534"/>
                </a:cubicBezTo>
                <a:cubicBezTo>
                  <a:pt x="540" y="1534"/>
                  <a:pt x="579" y="1534"/>
                  <a:pt x="609" y="1524"/>
                </a:cubicBezTo>
                <a:lnTo>
                  <a:pt x="3189" y="916"/>
                </a:lnTo>
                <a:cubicBezTo>
                  <a:pt x="3317" y="886"/>
                  <a:pt x="3415" y="807"/>
                  <a:pt x="3484" y="709"/>
                </a:cubicBezTo>
                <a:cubicBezTo>
                  <a:pt x="3542" y="602"/>
                  <a:pt x="3562" y="474"/>
                  <a:pt x="3533" y="356"/>
                </a:cubicBezTo>
                <a:cubicBezTo>
                  <a:pt x="3483" y="146"/>
                  <a:pt x="3295" y="0"/>
                  <a:pt x="308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"/>
          <p:cNvSpPr/>
          <p:nvPr/>
        </p:nvSpPr>
        <p:spPr>
          <a:xfrm>
            <a:off x="301397" y="191836"/>
            <a:ext cx="83032" cy="266721"/>
          </a:xfrm>
          <a:custGeom>
            <a:avLst/>
            <a:gdLst/>
            <a:ahLst/>
            <a:cxnLst/>
            <a:rect l="l" t="t" r="r" b="b"/>
            <a:pathLst>
              <a:path w="914" h="2936" extrusionOk="0">
                <a:moveTo>
                  <a:pt x="503" y="1"/>
                </a:moveTo>
                <a:cubicBezTo>
                  <a:pt x="286" y="1"/>
                  <a:pt x="108" y="174"/>
                  <a:pt x="99" y="393"/>
                </a:cubicBezTo>
                <a:lnTo>
                  <a:pt x="10" y="2523"/>
                </a:lnTo>
                <a:cubicBezTo>
                  <a:pt x="1" y="2739"/>
                  <a:pt x="178" y="2925"/>
                  <a:pt x="403" y="2935"/>
                </a:cubicBezTo>
                <a:lnTo>
                  <a:pt x="413" y="2935"/>
                </a:lnTo>
                <a:cubicBezTo>
                  <a:pt x="629" y="2935"/>
                  <a:pt x="806" y="2768"/>
                  <a:pt x="815" y="2552"/>
                </a:cubicBezTo>
                <a:lnTo>
                  <a:pt x="904" y="423"/>
                </a:lnTo>
                <a:cubicBezTo>
                  <a:pt x="913" y="197"/>
                  <a:pt x="747" y="11"/>
                  <a:pt x="521" y="1"/>
                </a:cubicBezTo>
                <a:cubicBezTo>
                  <a:pt x="515" y="1"/>
                  <a:pt x="509" y="1"/>
                  <a:pt x="50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"/>
          <p:cNvSpPr/>
          <p:nvPr/>
        </p:nvSpPr>
        <p:spPr>
          <a:xfrm>
            <a:off x="296128" y="186476"/>
            <a:ext cx="94570" cy="277441"/>
          </a:xfrm>
          <a:custGeom>
            <a:avLst/>
            <a:gdLst/>
            <a:ahLst/>
            <a:cxnLst/>
            <a:rect l="l" t="t" r="r" b="b"/>
            <a:pathLst>
              <a:path w="1041" h="3054" extrusionOk="0">
                <a:moveTo>
                  <a:pt x="579" y="119"/>
                </a:moveTo>
                <a:cubicBezTo>
                  <a:pt x="766" y="129"/>
                  <a:pt x="912" y="286"/>
                  <a:pt x="903" y="482"/>
                </a:cubicBezTo>
                <a:lnTo>
                  <a:pt x="814" y="2611"/>
                </a:lnTo>
                <a:cubicBezTo>
                  <a:pt x="814" y="2798"/>
                  <a:pt x="657" y="2936"/>
                  <a:pt x="471" y="2936"/>
                </a:cubicBezTo>
                <a:lnTo>
                  <a:pt x="461" y="2936"/>
                </a:lnTo>
                <a:cubicBezTo>
                  <a:pt x="275" y="2925"/>
                  <a:pt x="127" y="2768"/>
                  <a:pt x="127" y="2582"/>
                </a:cubicBezTo>
                <a:lnTo>
                  <a:pt x="225" y="452"/>
                </a:lnTo>
                <a:cubicBezTo>
                  <a:pt x="225" y="266"/>
                  <a:pt x="382" y="119"/>
                  <a:pt x="559" y="119"/>
                </a:cubicBezTo>
                <a:close/>
                <a:moveTo>
                  <a:pt x="562" y="1"/>
                </a:moveTo>
                <a:cubicBezTo>
                  <a:pt x="324" y="1"/>
                  <a:pt x="117" y="194"/>
                  <a:pt x="98" y="443"/>
                </a:cubicBezTo>
                <a:lnTo>
                  <a:pt x="10" y="2572"/>
                </a:lnTo>
                <a:cubicBezTo>
                  <a:pt x="0" y="2827"/>
                  <a:pt x="196" y="3043"/>
                  <a:pt x="452" y="3053"/>
                </a:cubicBezTo>
                <a:lnTo>
                  <a:pt x="471" y="3053"/>
                </a:lnTo>
                <a:cubicBezTo>
                  <a:pt x="726" y="3053"/>
                  <a:pt x="923" y="2866"/>
                  <a:pt x="932" y="2611"/>
                </a:cubicBezTo>
                <a:lnTo>
                  <a:pt x="1030" y="482"/>
                </a:lnTo>
                <a:cubicBezTo>
                  <a:pt x="1040" y="227"/>
                  <a:pt x="834" y="11"/>
                  <a:pt x="579" y="1"/>
                </a:cubicBezTo>
                <a:cubicBezTo>
                  <a:pt x="573" y="1"/>
                  <a:pt x="567" y="1"/>
                  <a:pt x="56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"/>
          <p:cNvSpPr/>
          <p:nvPr/>
        </p:nvSpPr>
        <p:spPr>
          <a:xfrm>
            <a:off x="461920" y="290130"/>
            <a:ext cx="254093" cy="288705"/>
          </a:xfrm>
          <a:custGeom>
            <a:avLst/>
            <a:gdLst/>
            <a:ahLst/>
            <a:cxnLst/>
            <a:rect l="l" t="t" r="r" b="b"/>
            <a:pathLst>
              <a:path w="2797" h="3178" extrusionOk="0">
                <a:moveTo>
                  <a:pt x="450" y="1"/>
                </a:moveTo>
                <a:cubicBezTo>
                  <a:pt x="363" y="1"/>
                  <a:pt x="277" y="29"/>
                  <a:pt x="206" y="87"/>
                </a:cubicBezTo>
                <a:cubicBezTo>
                  <a:pt x="29" y="224"/>
                  <a:pt x="0" y="480"/>
                  <a:pt x="138" y="656"/>
                </a:cubicBezTo>
                <a:lnTo>
                  <a:pt x="2031" y="3021"/>
                </a:lnTo>
                <a:cubicBezTo>
                  <a:pt x="2110" y="3129"/>
                  <a:pt x="2228" y="3178"/>
                  <a:pt x="2345" y="3178"/>
                </a:cubicBezTo>
                <a:cubicBezTo>
                  <a:pt x="2434" y="3178"/>
                  <a:pt x="2522" y="3149"/>
                  <a:pt x="2591" y="3090"/>
                </a:cubicBezTo>
                <a:cubicBezTo>
                  <a:pt x="2768" y="2952"/>
                  <a:pt x="2797" y="2697"/>
                  <a:pt x="2659" y="2521"/>
                </a:cubicBezTo>
                <a:lnTo>
                  <a:pt x="766" y="155"/>
                </a:lnTo>
                <a:cubicBezTo>
                  <a:pt x="686" y="53"/>
                  <a:pt x="568" y="1"/>
                  <a:pt x="450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"/>
          <p:cNvSpPr/>
          <p:nvPr/>
        </p:nvSpPr>
        <p:spPr>
          <a:xfrm>
            <a:off x="460103" y="284407"/>
            <a:ext cx="257727" cy="299789"/>
          </a:xfrm>
          <a:custGeom>
            <a:avLst/>
            <a:gdLst/>
            <a:ahLst/>
            <a:cxnLst/>
            <a:rect l="l" t="t" r="r" b="b"/>
            <a:pathLst>
              <a:path w="2837" h="3300" extrusionOk="0">
                <a:moveTo>
                  <a:pt x="511" y="120"/>
                </a:moveTo>
                <a:cubicBezTo>
                  <a:pt x="599" y="130"/>
                  <a:pt x="688" y="179"/>
                  <a:pt x="736" y="248"/>
                </a:cubicBezTo>
                <a:lnTo>
                  <a:pt x="2631" y="2623"/>
                </a:lnTo>
                <a:cubicBezTo>
                  <a:pt x="2690" y="2691"/>
                  <a:pt x="2709" y="2780"/>
                  <a:pt x="2699" y="2878"/>
                </a:cubicBezTo>
                <a:cubicBezTo>
                  <a:pt x="2690" y="2966"/>
                  <a:pt x="2650" y="3045"/>
                  <a:pt x="2572" y="3103"/>
                </a:cubicBezTo>
                <a:cubicBezTo>
                  <a:pt x="2513" y="3153"/>
                  <a:pt x="2439" y="3177"/>
                  <a:pt x="2364" y="3177"/>
                </a:cubicBezTo>
                <a:cubicBezTo>
                  <a:pt x="2262" y="3177"/>
                  <a:pt x="2158" y="3134"/>
                  <a:pt x="2091" y="3055"/>
                </a:cubicBezTo>
                <a:lnTo>
                  <a:pt x="206" y="680"/>
                </a:lnTo>
                <a:cubicBezTo>
                  <a:pt x="148" y="611"/>
                  <a:pt x="118" y="513"/>
                  <a:pt x="128" y="425"/>
                </a:cubicBezTo>
                <a:cubicBezTo>
                  <a:pt x="138" y="336"/>
                  <a:pt x="187" y="258"/>
                  <a:pt x="256" y="199"/>
                </a:cubicBezTo>
                <a:cubicBezTo>
                  <a:pt x="324" y="150"/>
                  <a:pt x="393" y="120"/>
                  <a:pt x="472" y="120"/>
                </a:cubicBezTo>
                <a:close/>
                <a:moveTo>
                  <a:pt x="478" y="1"/>
                </a:moveTo>
                <a:cubicBezTo>
                  <a:pt x="375" y="1"/>
                  <a:pt x="273" y="32"/>
                  <a:pt x="187" y="101"/>
                </a:cubicBezTo>
                <a:cubicBezTo>
                  <a:pt x="89" y="179"/>
                  <a:pt x="30" y="287"/>
                  <a:pt x="10" y="415"/>
                </a:cubicBezTo>
                <a:cubicBezTo>
                  <a:pt x="1" y="532"/>
                  <a:pt x="30" y="660"/>
                  <a:pt x="108" y="748"/>
                </a:cubicBezTo>
                <a:lnTo>
                  <a:pt x="2003" y="3123"/>
                </a:lnTo>
                <a:cubicBezTo>
                  <a:pt x="2091" y="3231"/>
                  <a:pt x="2218" y="3300"/>
                  <a:pt x="2365" y="3300"/>
                </a:cubicBezTo>
                <a:cubicBezTo>
                  <a:pt x="2463" y="3300"/>
                  <a:pt x="2572" y="3260"/>
                  <a:pt x="2650" y="3202"/>
                </a:cubicBezTo>
                <a:cubicBezTo>
                  <a:pt x="2748" y="3123"/>
                  <a:pt x="2807" y="3015"/>
                  <a:pt x="2817" y="2888"/>
                </a:cubicBezTo>
                <a:cubicBezTo>
                  <a:pt x="2836" y="2770"/>
                  <a:pt x="2797" y="2643"/>
                  <a:pt x="2729" y="2544"/>
                </a:cubicBezTo>
                <a:lnTo>
                  <a:pt x="834" y="179"/>
                </a:lnTo>
                <a:cubicBezTo>
                  <a:pt x="756" y="81"/>
                  <a:pt x="648" y="22"/>
                  <a:pt x="520" y="2"/>
                </a:cubicBezTo>
                <a:cubicBezTo>
                  <a:pt x="506" y="1"/>
                  <a:pt x="492" y="1"/>
                  <a:pt x="47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"/>
          <p:cNvSpPr/>
          <p:nvPr/>
        </p:nvSpPr>
        <p:spPr>
          <a:xfrm>
            <a:off x="652695" y="283771"/>
            <a:ext cx="228293" cy="221117"/>
          </a:xfrm>
          <a:custGeom>
            <a:avLst/>
            <a:gdLst/>
            <a:ahLst/>
            <a:cxnLst/>
            <a:rect l="l" t="t" r="r" b="b"/>
            <a:pathLst>
              <a:path w="2513" h="2434" extrusionOk="0">
                <a:moveTo>
                  <a:pt x="2066" y="0"/>
                </a:moveTo>
                <a:cubicBezTo>
                  <a:pt x="1963" y="0"/>
                  <a:pt x="1860" y="39"/>
                  <a:pt x="1776" y="118"/>
                </a:cubicBezTo>
                <a:lnTo>
                  <a:pt x="157" y="1737"/>
                </a:lnTo>
                <a:cubicBezTo>
                  <a:pt x="0" y="1904"/>
                  <a:pt x="0" y="2149"/>
                  <a:pt x="157" y="2316"/>
                </a:cubicBezTo>
                <a:cubicBezTo>
                  <a:pt x="236" y="2394"/>
                  <a:pt x="343" y="2434"/>
                  <a:pt x="442" y="2434"/>
                </a:cubicBezTo>
                <a:cubicBezTo>
                  <a:pt x="550" y="2434"/>
                  <a:pt x="648" y="2394"/>
                  <a:pt x="727" y="2316"/>
                </a:cubicBezTo>
                <a:lnTo>
                  <a:pt x="2355" y="687"/>
                </a:lnTo>
                <a:cubicBezTo>
                  <a:pt x="2512" y="530"/>
                  <a:pt x="2512" y="275"/>
                  <a:pt x="2355" y="118"/>
                </a:cubicBezTo>
                <a:cubicBezTo>
                  <a:pt x="2272" y="39"/>
                  <a:pt x="2169" y="0"/>
                  <a:pt x="2066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"/>
          <p:cNvSpPr/>
          <p:nvPr/>
        </p:nvSpPr>
        <p:spPr>
          <a:xfrm>
            <a:off x="646426" y="278866"/>
            <a:ext cx="236379" cy="231382"/>
          </a:xfrm>
          <a:custGeom>
            <a:avLst/>
            <a:gdLst/>
            <a:ahLst/>
            <a:cxnLst/>
            <a:rect l="l" t="t" r="r" b="b"/>
            <a:pathLst>
              <a:path w="2602" h="2547" extrusionOk="0">
                <a:moveTo>
                  <a:pt x="2130" y="113"/>
                </a:moveTo>
                <a:cubicBezTo>
                  <a:pt x="2218" y="113"/>
                  <a:pt x="2307" y="152"/>
                  <a:pt x="2375" y="211"/>
                </a:cubicBezTo>
                <a:cubicBezTo>
                  <a:pt x="2444" y="279"/>
                  <a:pt x="2473" y="368"/>
                  <a:pt x="2473" y="456"/>
                </a:cubicBezTo>
                <a:cubicBezTo>
                  <a:pt x="2473" y="554"/>
                  <a:pt x="2444" y="633"/>
                  <a:pt x="2375" y="702"/>
                </a:cubicBezTo>
                <a:lnTo>
                  <a:pt x="756" y="2320"/>
                </a:lnTo>
                <a:cubicBezTo>
                  <a:pt x="692" y="2384"/>
                  <a:pt x="604" y="2416"/>
                  <a:pt x="514" y="2416"/>
                </a:cubicBezTo>
                <a:cubicBezTo>
                  <a:pt x="425" y="2416"/>
                  <a:pt x="334" y="2384"/>
                  <a:pt x="266" y="2320"/>
                </a:cubicBezTo>
                <a:cubicBezTo>
                  <a:pt x="138" y="2193"/>
                  <a:pt x="138" y="1967"/>
                  <a:pt x="266" y="1840"/>
                </a:cubicBezTo>
                <a:lnTo>
                  <a:pt x="1895" y="211"/>
                </a:lnTo>
                <a:cubicBezTo>
                  <a:pt x="1963" y="152"/>
                  <a:pt x="2052" y="113"/>
                  <a:pt x="2130" y="113"/>
                </a:cubicBezTo>
                <a:close/>
                <a:moveTo>
                  <a:pt x="2135" y="0"/>
                </a:moveTo>
                <a:cubicBezTo>
                  <a:pt x="2017" y="0"/>
                  <a:pt x="1899" y="44"/>
                  <a:pt x="1806" y="133"/>
                </a:cubicBezTo>
                <a:lnTo>
                  <a:pt x="187" y="1751"/>
                </a:lnTo>
                <a:cubicBezTo>
                  <a:pt x="0" y="1938"/>
                  <a:pt x="0" y="2222"/>
                  <a:pt x="187" y="2409"/>
                </a:cubicBezTo>
                <a:cubicBezTo>
                  <a:pt x="275" y="2497"/>
                  <a:pt x="393" y="2547"/>
                  <a:pt x="511" y="2547"/>
                </a:cubicBezTo>
                <a:cubicBezTo>
                  <a:pt x="639" y="2547"/>
                  <a:pt x="756" y="2497"/>
                  <a:pt x="835" y="2409"/>
                </a:cubicBezTo>
                <a:lnTo>
                  <a:pt x="2464" y="780"/>
                </a:lnTo>
                <a:cubicBezTo>
                  <a:pt x="2552" y="702"/>
                  <a:pt x="2601" y="584"/>
                  <a:pt x="2601" y="456"/>
                </a:cubicBezTo>
                <a:cubicBezTo>
                  <a:pt x="2601" y="338"/>
                  <a:pt x="2552" y="220"/>
                  <a:pt x="2464" y="133"/>
                </a:cubicBezTo>
                <a:cubicBezTo>
                  <a:pt x="2370" y="44"/>
                  <a:pt x="2253" y="0"/>
                  <a:pt x="213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"/>
          <p:cNvSpPr/>
          <p:nvPr/>
        </p:nvSpPr>
        <p:spPr>
          <a:xfrm>
            <a:off x="875538" y="478634"/>
            <a:ext cx="382548" cy="119825"/>
          </a:xfrm>
          <a:custGeom>
            <a:avLst/>
            <a:gdLst/>
            <a:ahLst/>
            <a:cxnLst/>
            <a:rect l="l" t="t" r="r" b="b"/>
            <a:pathLst>
              <a:path w="4211" h="1319" extrusionOk="0">
                <a:moveTo>
                  <a:pt x="3767" y="0"/>
                </a:moveTo>
                <a:cubicBezTo>
                  <a:pt x="3748" y="0"/>
                  <a:pt x="3729" y="1"/>
                  <a:pt x="3710" y="4"/>
                </a:cubicBezTo>
                <a:lnTo>
                  <a:pt x="374" y="514"/>
                </a:lnTo>
                <a:cubicBezTo>
                  <a:pt x="147" y="544"/>
                  <a:pt x="1" y="750"/>
                  <a:pt x="30" y="976"/>
                </a:cubicBezTo>
                <a:cubicBezTo>
                  <a:pt x="59" y="1172"/>
                  <a:pt x="236" y="1319"/>
                  <a:pt x="432" y="1319"/>
                </a:cubicBezTo>
                <a:cubicBezTo>
                  <a:pt x="452" y="1319"/>
                  <a:pt x="472" y="1309"/>
                  <a:pt x="491" y="1309"/>
                </a:cubicBezTo>
                <a:lnTo>
                  <a:pt x="3837" y="799"/>
                </a:lnTo>
                <a:cubicBezTo>
                  <a:pt x="4053" y="769"/>
                  <a:pt x="4210" y="563"/>
                  <a:pt x="4171" y="337"/>
                </a:cubicBezTo>
                <a:cubicBezTo>
                  <a:pt x="4144" y="140"/>
                  <a:pt x="3969" y="0"/>
                  <a:pt x="3767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"/>
          <p:cNvSpPr/>
          <p:nvPr/>
        </p:nvSpPr>
        <p:spPr>
          <a:xfrm>
            <a:off x="869269" y="473092"/>
            <a:ext cx="394086" cy="130726"/>
          </a:xfrm>
          <a:custGeom>
            <a:avLst/>
            <a:gdLst/>
            <a:ahLst/>
            <a:cxnLst/>
            <a:rect l="l" t="t" r="r" b="b"/>
            <a:pathLst>
              <a:path w="4338" h="1439" extrusionOk="0">
                <a:moveTo>
                  <a:pt x="3847" y="114"/>
                </a:moveTo>
                <a:cubicBezTo>
                  <a:pt x="4014" y="114"/>
                  <a:pt x="4161" y="241"/>
                  <a:pt x="4181" y="409"/>
                </a:cubicBezTo>
                <a:cubicBezTo>
                  <a:pt x="4211" y="595"/>
                  <a:pt x="4083" y="771"/>
                  <a:pt x="3897" y="801"/>
                </a:cubicBezTo>
                <a:lnTo>
                  <a:pt x="550" y="1311"/>
                </a:lnTo>
                <a:cubicBezTo>
                  <a:pt x="532" y="1314"/>
                  <a:pt x="515" y="1315"/>
                  <a:pt x="497" y="1315"/>
                </a:cubicBezTo>
                <a:cubicBezTo>
                  <a:pt x="332" y="1315"/>
                  <a:pt x="185" y="1195"/>
                  <a:pt x="158" y="1026"/>
                </a:cubicBezTo>
                <a:cubicBezTo>
                  <a:pt x="128" y="840"/>
                  <a:pt x="256" y="664"/>
                  <a:pt x="443" y="634"/>
                </a:cubicBezTo>
                <a:lnTo>
                  <a:pt x="3788" y="124"/>
                </a:lnTo>
                <a:cubicBezTo>
                  <a:pt x="3808" y="124"/>
                  <a:pt x="3828" y="114"/>
                  <a:pt x="3847" y="114"/>
                </a:cubicBezTo>
                <a:close/>
                <a:moveTo>
                  <a:pt x="3848" y="0"/>
                </a:moveTo>
                <a:cubicBezTo>
                  <a:pt x="3825" y="0"/>
                  <a:pt x="3802" y="2"/>
                  <a:pt x="3779" y="6"/>
                </a:cubicBezTo>
                <a:lnTo>
                  <a:pt x="432" y="516"/>
                </a:lnTo>
                <a:cubicBezTo>
                  <a:pt x="177" y="555"/>
                  <a:pt x="1" y="791"/>
                  <a:pt x="40" y="1046"/>
                </a:cubicBezTo>
                <a:cubicBezTo>
                  <a:pt x="79" y="1262"/>
                  <a:pt x="275" y="1439"/>
                  <a:pt x="501" y="1439"/>
                </a:cubicBezTo>
                <a:cubicBezTo>
                  <a:pt x="521" y="1439"/>
                  <a:pt x="541" y="1429"/>
                  <a:pt x="570" y="1429"/>
                </a:cubicBezTo>
                <a:lnTo>
                  <a:pt x="3916" y="919"/>
                </a:lnTo>
                <a:cubicBezTo>
                  <a:pt x="4161" y="880"/>
                  <a:pt x="4338" y="644"/>
                  <a:pt x="4299" y="389"/>
                </a:cubicBezTo>
                <a:cubicBezTo>
                  <a:pt x="4263" y="166"/>
                  <a:pt x="4066" y="0"/>
                  <a:pt x="38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"/>
          <p:cNvSpPr/>
          <p:nvPr/>
        </p:nvSpPr>
        <p:spPr>
          <a:xfrm>
            <a:off x="1066312" y="155226"/>
            <a:ext cx="80307" cy="294429"/>
          </a:xfrm>
          <a:custGeom>
            <a:avLst/>
            <a:gdLst/>
            <a:ahLst/>
            <a:cxnLst/>
            <a:rect l="l" t="t" r="r" b="b"/>
            <a:pathLst>
              <a:path w="884" h="3241" extrusionOk="0">
                <a:moveTo>
                  <a:pt x="429" y="0"/>
                </a:moveTo>
                <a:cubicBezTo>
                  <a:pt x="417" y="0"/>
                  <a:pt x="405" y="1"/>
                  <a:pt x="393" y="2"/>
                </a:cubicBezTo>
                <a:cubicBezTo>
                  <a:pt x="167" y="11"/>
                  <a:pt x="1" y="208"/>
                  <a:pt x="20" y="424"/>
                </a:cubicBezTo>
                <a:cubicBezTo>
                  <a:pt x="69" y="1219"/>
                  <a:pt x="79" y="2023"/>
                  <a:pt x="49" y="2818"/>
                </a:cubicBezTo>
                <a:cubicBezTo>
                  <a:pt x="40" y="3044"/>
                  <a:pt x="217" y="3230"/>
                  <a:pt x="442" y="3240"/>
                </a:cubicBezTo>
                <a:lnTo>
                  <a:pt x="452" y="3240"/>
                </a:lnTo>
                <a:cubicBezTo>
                  <a:pt x="668" y="3240"/>
                  <a:pt x="845" y="3073"/>
                  <a:pt x="854" y="2848"/>
                </a:cubicBezTo>
                <a:cubicBezTo>
                  <a:pt x="884" y="2033"/>
                  <a:pt x="874" y="1199"/>
                  <a:pt x="825" y="375"/>
                </a:cubicBezTo>
                <a:cubicBezTo>
                  <a:pt x="806" y="161"/>
                  <a:pt x="638" y="0"/>
                  <a:pt x="429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"/>
          <p:cNvSpPr/>
          <p:nvPr/>
        </p:nvSpPr>
        <p:spPr>
          <a:xfrm>
            <a:off x="1061861" y="149866"/>
            <a:ext cx="90118" cy="305148"/>
          </a:xfrm>
          <a:custGeom>
            <a:avLst/>
            <a:gdLst/>
            <a:ahLst/>
            <a:cxnLst/>
            <a:rect l="l" t="t" r="r" b="b"/>
            <a:pathLst>
              <a:path w="992" h="3359" extrusionOk="0">
                <a:moveTo>
                  <a:pt x="462" y="120"/>
                </a:moveTo>
                <a:cubicBezTo>
                  <a:pt x="648" y="120"/>
                  <a:pt x="795" y="257"/>
                  <a:pt x="815" y="434"/>
                </a:cubicBezTo>
                <a:cubicBezTo>
                  <a:pt x="864" y="1258"/>
                  <a:pt x="874" y="2092"/>
                  <a:pt x="844" y="2907"/>
                </a:cubicBezTo>
                <a:cubicBezTo>
                  <a:pt x="835" y="3093"/>
                  <a:pt x="687" y="3240"/>
                  <a:pt x="501" y="3240"/>
                </a:cubicBezTo>
                <a:lnTo>
                  <a:pt x="501" y="3299"/>
                </a:lnTo>
                <a:lnTo>
                  <a:pt x="491" y="3240"/>
                </a:lnTo>
                <a:cubicBezTo>
                  <a:pt x="393" y="3240"/>
                  <a:pt x="314" y="3201"/>
                  <a:pt x="246" y="3132"/>
                </a:cubicBezTo>
                <a:cubicBezTo>
                  <a:pt x="187" y="3064"/>
                  <a:pt x="157" y="2975"/>
                  <a:pt x="157" y="2887"/>
                </a:cubicBezTo>
                <a:cubicBezTo>
                  <a:pt x="187" y="2082"/>
                  <a:pt x="177" y="1278"/>
                  <a:pt x="128" y="483"/>
                </a:cubicBezTo>
                <a:cubicBezTo>
                  <a:pt x="118" y="384"/>
                  <a:pt x="148" y="296"/>
                  <a:pt x="207" y="227"/>
                </a:cubicBezTo>
                <a:cubicBezTo>
                  <a:pt x="275" y="159"/>
                  <a:pt x="353" y="120"/>
                  <a:pt x="442" y="120"/>
                </a:cubicBezTo>
                <a:close/>
                <a:moveTo>
                  <a:pt x="479" y="1"/>
                </a:moveTo>
                <a:cubicBezTo>
                  <a:pt x="467" y="1"/>
                  <a:pt x="455" y="1"/>
                  <a:pt x="442" y="2"/>
                </a:cubicBezTo>
                <a:cubicBezTo>
                  <a:pt x="314" y="2"/>
                  <a:pt x="207" y="61"/>
                  <a:pt x="118" y="149"/>
                </a:cubicBezTo>
                <a:cubicBezTo>
                  <a:pt x="39" y="247"/>
                  <a:pt x="0" y="365"/>
                  <a:pt x="10" y="493"/>
                </a:cubicBezTo>
                <a:cubicBezTo>
                  <a:pt x="59" y="1278"/>
                  <a:pt x="69" y="2082"/>
                  <a:pt x="39" y="2877"/>
                </a:cubicBezTo>
                <a:cubicBezTo>
                  <a:pt x="39" y="3005"/>
                  <a:pt x="79" y="3123"/>
                  <a:pt x="167" y="3211"/>
                </a:cubicBezTo>
                <a:cubicBezTo>
                  <a:pt x="246" y="3299"/>
                  <a:pt x="364" y="3358"/>
                  <a:pt x="481" y="3358"/>
                </a:cubicBezTo>
                <a:lnTo>
                  <a:pt x="501" y="3358"/>
                </a:lnTo>
                <a:cubicBezTo>
                  <a:pt x="756" y="3358"/>
                  <a:pt x="952" y="3162"/>
                  <a:pt x="962" y="2916"/>
                </a:cubicBezTo>
                <a:cubicBezTo>
                  <a:pt x="992" y="2092"/>
                  <a:pt x="981" y="1248"/>
                  <a:pt x="933" y="434"/>
                </a:cubicBezTo>
                <a:cubicBezTo>
                  <a:pt x="914" y="181"/>
                  <a:pt x="718" y="1"/>
                  <a:pt x="4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"/>
          <p:cNvSpPr/>
          <p:nvPr/>
        </p:nvSpPr>
        <p:spPr>
          <a:xfrm>
            <a:off x="888892" y="659870"/>
            <a:ext cx="263996" cy="113375"/>
          </a:xfrm>
          <a:custGeom>
            <a:avLst/>
            <a:gdLst/>
            <a:ahLst/>
            <a:cxnLst/>
            <a:rect l="l" t="t" r="r" b="b"/>
            <a:pathLst>
              <a:path w="2906" h="1248" extrusionOk="0">
                <a:moveTo>
                  <a:pt x="2473" y="1"/>
                </a:moveTo>
                <a:cubicBezTo>
                  <a:pt x="2444" y="1"/>
                  <a:pt x="2415" y="4"/>
                  <a:pt x="2385" y="11"/>
                </a:cubicBezTo>
                <a:lnTo>
                  <a:pt x="354" y="453"/>
                </a:lnTo>
                <a:cubicBezTo>
                  <a:pt x="138" y="501"/>
                  <a:pt x="0" y="717"/>
                  <a:pt x="40" y="933"/>
                </a:cubicBezTo>
                <a:cubicBezTo>
                  <a:pt x="89" y="1120"/>
                  <a:pt x="256" y="1247"/>
                  <a:pt x="432" y="1247"/>
                </a:cubicBezTo>
                <a:cubicBezTo>
                  <a:pt x="462" y="1247"/>
                  <a:pt x="491" y="1247"/>
                  <a:pt x="521" y="1238"/>
                </a:cubicBezTo>
                <a:lnTo>
                  <a:pt x="2552" y="796"/>
                </a:lnTo>
                <a:cubicBezTo>
                  <a:pt x="2768" y="747"/>
                  <a:pt x="2905" y="531"/>
                  <a:pt x="2856" y="315"/>
                </a:cubicBezTo>
                <a:cubicBezTo>
                  <a:pt x="2823" y="129"/>
                  <a:pt x="2657" y="1"/>
                  <a:pt x="2473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"/>
          <p:cNvSpPr/>
          <p:nvPr/>
        </p:nvSpPr>
        <p:spPr>
          <a:xfrm>
            <a:off x="882714" y="654601"/>
            <a:ext cx="276441" cy="123913"/>
          </a:xfrm>
          <a:custGeom>
            <a:avLst/>
            <a:gdLst/>
            <a:ahLst/>
            <a:cxnLst/>
            <a:rect l="l" t="t" r="r" b="b"/>
            <a:pathLst>
              <a:path w="3043" h="1364" extrusionOk="0">
                <a:moveTo>
                  <a:pt x="2532" y="118"/>
                </a:moveTo>
                <a:cubicBezTo>
                  <a:pt x="2689" y="118"/>
                  <a:pt x="2836" y="226"/>
                  <a:pt x="2875" y="393"/>
                </a:cubicBezTo>
                <a:cubicBezTo>
                  <a:pt x="2914" y="569"/>
                  <a:pt x="2796" y="755"/>
                  <a:pt x="2610" y="795"/>
                </a:cubicBezTo>
                <a:lnTo>
                  <a:pt x="579" y="1237"/>
                </a:lnTo>
                <a:cubicBezTo>
                  <a:pt x="552" y="1244"/>
                  <a:pt x="524" y="1247"/>
                  <a:pt x="498" y="1247"/>
                </a:cubicBezTo>
                <a:cubicBezTo>
                  <a:pt x="341" y="1247"/>
                  <a:pt x="200" y="1132"/>
                  <a:pt x="167" y="982"/>
                </a:cubicBezTo>
                <a:cubicBezTo>
                  <a:pt x="127" y="795"/>
                  <a:pt x="245" y="609"/>
                  <a:pt x="432" y="569"/>
                </a:cubicBezTo>
                <a:lnTo>
                  <a:pt x="2463" y="127"/>
                </a:lnTo>
                <a:cubicBezTo>
                  <a:pt x="2482" y="118"/>
                  <a:pt x="2512" y="118"/>
                  <a:pt x="2532" y="118"/>
                </a:cubicBezTo>
                <a:close/>
                <a:moveTo>
                  <a:pt x="2527" y="1"/>
                </a:moveTo>
                <a:cubicBezTo>
                  <a:pt x="2496" y="1"/>
                  <a:pt x="2465" y="4"/>
                  <a:pt x="2434" y="10"/>
                </a:cubicBezTo>
                <a:lnTo>
                  <a:pt x="402" y="452"/>
                </a:lnTo>
                <a:cubicBezTo>
                  <a:pt x="157" y="511"/>
                  <a:pt x="0" y="755"/>
                  <a:pt x="49" y="1001"/>
                </a:cubicBezTo>
                <a:cubicBezTo>
                  <a:pt x="98" y="1217"/>
                  <a:pt x="284" y="1364"/>
                  <a:pt x="500" y="1364"/>
                </a:cubicBezTo>
                <a:cubicBezTo>
                  <a:pt x="539" y="1364"/>
                  <a:pt x="569" y="1364"/>
                  <a:pt x="598" y="1354"/>
                </a:cubicBezTo>
                <a:lnTo>
                  <a:pt x="2630" y="913"/>
                </a:lnTo>
                <a:cubicBezTo>
                  <a:pt x="2885" y="864"/>
                  <a:pt x="3042" y="609"/>
                  <a:pt x="2983" y="363"/>
                </a:cubicBezTo>
                <a:cubicBezTo>
                  <a:pt x="2940" y="148"/>
                  <a:pt x="2746" y="1"/>
                  <a:pt x="252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"/>
          <p:cNvSpPr/>
          <p:nvPr/>
        </p:nvSpPr>
        <p:spPr>
          <a:xfrm>
            <a:off x="606364" y="744628"/>
            <a:ext cx="73130" cy="304058"/>
          </a:xfrm>
          <a:custGeom>
            <a:avLst/>
            <a:gdLst/>
            <a:ahLst/>
            <a:cxnLst/>
            <a:rect l="l" t="t" r="r" b="b"/>
            <a:pathLst>
              <a:path w="805" h="3347" extrusionOk="0">
                <a:moveTo>
                  <a:pt x="402" y="0"/>
                </a:moveTo>
                <a:cubicBezTo>
                  <a:pt x="177" y="0"/>
                  <a:pt x="0" y="187"/>
                  <a:pt x="0" y="403"/>
                </a:cubicBezTo>
                <a:lnTo>
                  <a:pt x="0" y="2944"/>
                </a:lnTo>
                <a:cubicBezTo>
                  <a:pt x="0" y="3160"/>
                  <a:pt x="177" y="3347"/>
                  <a:pt x="402" y="3347"/>
                </a:cubicBezTo>
                <a:cubicBezTo>
                  <a:pt x="618" y="3347"/>
                  <a:pt x="805" y="3160"/>
                  <a:pt x="805" y="2944"/>
                </a:cubicBezTo>
                <a:lnTo>
                  <a:pt x="805" y="403"/>
                </a:lnTo>
                <a:cubicBezTo>
                  <a:pt x="805" y="187"/>
                  <a:pt x="618" y="0"/>
                  <a:pt x="40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"/>
          <p:cNvSpPr/>
          <p:nvPr/>
        </p:nvSpPr>
        <p:spPr>
          <a:xfrm>
            <a:off x="601004" y="739268"/>
            <a:ext cx="83850" cy="314778"/>
          </a:xfrm>
          <a:custGeom>
            <a:avLst/>
            <a:gdLst/>
            <a:ahLst/>
            <a:cxnLst/>
            <a:rect l="l" t="t" r="r" b="b"/>
            <a:pathLst>
              <a:path w="923" h="3465" extrusionOk="0">
                <a:moveTo>
                  <a:pt x="461" y="118"/>
                </a:moveTo>
                <a:cubicBezTo>
                  <a:pt x="648" y="118"/>
                  <a:pt x="805" y="275"/>
                  <a:pt x="805" y="462"/>
                </a:cubicBezTo>
                <a:lnTo>
                  <a:pt x="805" y="3003"/>
                </a:lnTo>
                <a:cubicBezTo>
                  <a:pt x="805" y="3190"/>
                  <a:pt x="648" y="3347"/>
                  <a:pt x="461" y="3347"/>
                </a:cubicBezTo>
                <a:cubicBezTo>
                  <a:pt x="265" y="3347"/>
                  <a:pt x="118" y="3190"/>
                  <a:pt x="118" y="3003"/>
                </a:cubicBezTo>
                <a:lnTo>
                  <a:pt x="118" y="462"/>
                </a:lnTo>
                <a:cubicBezTo>
                  <a:pt x="118" y="275"/>
                  <a:pt x="265" y="118"/>
                  <a:pt x="461" y="118"/>
                </a:cubicBezTo>
                <a:close/>
                <a:moveTo>
                  <a:pt x="461" y="0"/>
                </a:moveTo>
                <a:cubicBezTo>
                  <a:pt x="206" y="0"/>
                  <a:pt x="0" y="207"/>
                  <a:pt x="0" y="462"/>
                </a:cubicBezTo>
                <a:lnTo>
                  <a:pt x="0" y="3003"/>
                </a:lnTo>
                <a:cubicBezTo>
                  <a:pt x="0" y="3258"/>
                  <a:pt x="206" y="3465"/>
                  <a:pt x="461" y="3465"/>
                </a:cubicBezTo>
                <a:cubicBezTo>
                  <a:pt x="716" y="3465"/>
                  <a:pt x="923" y="3258"/>
                  <a:pt x="923" y="3003"/>
                </a:cubicBezTo>
                <a:lnTo>
                  <a:pt x="923" y="462"/>
                </a:lnTo>
                <a:cubicBezTo>
                  <a:pt x="923" y="207"/>
                  <a:pt x="716" y="0"/>
                  <a:pt x="4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"/>
          <p:cNvSpPr/>
          <p:nvPr/>
        </p:nvSpPr>
        <p:spPr>
          <a:xfrm>
            <a:off x="872812" y="823209"/>
            <a:ext cx="179328" cy="151439"/>
          </a:xfrm>
          <a:custGeom>
            <a:avLst/>
            <a:gdLst/>
            <a:ahLst/>
            <a:cxnLst/>
            <a:rect l="l" t="t" r="r" b="b"/>
            <a:pathLst>
              <a:path w="1974" h="1667" extrusionOk="0">
                <a:moveTo>
                  <a:pt x="463" y="0"/>
                </a:moveTo>
                <a:cubicBezTo>
                  <a:pt x="344" y="0"/>
                  <a:pt x="227" y="51"/>
                  <a:pt x="148" y="146"/>
                </a:cubicBezTo>
                <a:cubicBezTo>
                  <a:pt x="1" y="323"/>
                  <a:pt x="31" y="568"/>
                  <a:pt x="207" y="715"/>
                </a:cubicBezTo>
                <a:lnTo>
                  <a:pt x="1267" y="1579"/>
                </a:lnTo>
                <a:cubicBezTo>
                  <a:pt x="1335" y="1638"/>
                  <a:pt x="1434" y="1667"/>
                  <a:pt x="1522" y="1667"/>
                </a:cubicBezTo>
                <a:cubicBezTo>
                  <a:pt x="1640" y="1667"/>
                  <a:pt x="1748" y="1618"/>
                  <a:pt x="1836" y="1520"/>
                </a:cubicBezTo>
                <a:cubicBezTo>
                  <a:pt x="1974" y="1353"/>
                  <a:pt x="1944" y="1098"/>
                  <a:pt x="1777" y="960"/>
                </a:cubicBezTo>
                <a:lnTo>
                  <a:pt x="718" y="87"/>
                </a:lnTo>
                <a:cubicBezTo>
                  <a:pt x="642" y="28"/>
                  <a:pt x="552" y="0"/>
                  <a:pt x="46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"/>
          <p:cNvSpPr/>
          <p:nvPr/>
        </p:nvSpPr>
        <p:spPr>
          <a:xfrm>
            <a:off x="867452" y="817667"/>
            <a:ext cx="186505" cy="162340"/>
          </a:xfrm>
          <a:custGeom>
            <a:avLst/>
            <a:gdLst/>
            <a:ahLst/>
            <a:cxnLst/>
            <a:rect l="l" t="t" r="r" b="b"/>
            <a:pathLst>
              <a:path w="2053" h="1787" extrusionOk="0">
                <a:moveTo>
                  <a:pt x="521" y="118"/>
                </a:moveTo>
                <a:cubicBezTo>
                  <a:pt x="590" y="118"/>
                  <a:pt x="668" y="148"/>
                  <a:pt x="737" y="197"/>
                </a:cubicBezTo>
                <a:lnTo>
                  <a:pt x="1797" y="1061"/>
                </a:lnTo>
                <a:cubicBezTo>
                  <a:pt x="1865" y="1119"/>
                  <a:pt x="1915" y="1198"/>
                  <a:pt x="1924" y="1296"/>
                </a:cubicBezTo>
                <a:cubicBezTo>
                  <a:pt x="1924" y="1385"/>
                  <a:pt x="1905" y="1473"/>
                  <a:pt x="1846" y="1542"/>
                </a:cubicBezTo>
                <a:cubicBezTo>
                  <a:pt x="1779" y="1625"/>
                  <a:pt x="1679" y="1667"/>
                  <a:pt x="1579" y="1667"/>
                </a:cubicBezTo>
                <a:cubicBezTo>
                  <a:pt x="1502" y="1667"/>
                  <a:pt x="1425" y="1642"/>
                  <a:pt x="1365" y="1590"/>
                </a:cubicBezTo>
                <a:lnTo>
                  <a:pt x="306" y="727"/>
                </a:lnTo>
                <a:cubicBezTo>
                  <a:pt x="158" y="609"/>
                  <a:pt x="129" y="393"/>
                  <a:pt x="256" y="246"/>
                </a:cubicBezTo>
                <a:cubicBezTo>
                  <a:pt x="315" y="158"/>
                  <a:pt x="413" y="118"/>
                  <a:pt x="521" y="118"/>
                </a:cubicBezTo>
                <a:close/>
                <a:moveTo>
                  <a:pt x="513" y="0"/>
                </a:moveTo>
                <a:cubicBezTo>
                  <a:pt x="382" y="0"/>
                  <a:pt x="252" y="58"/>
                  <a:pt x="158" y="168"/>
                </a:cubicBezTo>
                <a:cubicBezTo>
                  <a:pt x="1" y="364"/>
                  <a:pt x="31" y="659"/>
                  <a:pt x="227" y="825"/>
                </a:cubicBezTo>
                <a:lnTo>
                  <a:pt x="1287" y="1689"/>
                </a:lnTo>
                <a:cubicBezTo>
                  <a:pt x="1365" y="1758"/>
                  <a:pt x="1473" y="1787"/>
                  <a:pt x="1581" y="1787"/>
                </a:cubicBezTo>
                <a:cubicBezTo>
                  <a:pt x="1719" y="1787"/>
                  <a:pt x="1846" y="1728"/>
                  <a:pt x="1934" y="1620"/>
                </a:cubicBezTo>
                <a:cubicBezTo>
                  <a:pt x="2013" y="1522"/>
                  <a:pt x="2052" y="1404"/>
                  <a:pt x="2042" y="1287"/>
                </a:cubicBezTo>
                <a:cubicBezTo>
                  <a:pt x="2022" y="1159"/>
                  <a:pt x="1964" y="1051"/>
                  <a:pt x="1876" y="973"/>
                </a:cubicBezTo>
                <a:lnTo>
                  <a:pt x="806" y="109"/>
                </a:lnTo>
                <a:cubicBezTo>
                  <a:pt x="719" y="36"/>
                  <a:pt x="616" y="0"/>
                  <a:pt x="5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"/>
          <p:cNvSpPr/>
          <p:nvPr/>
        </p:nvSpPr>
        <p:spPr>
          <a:xfrm>
            <a:off x="592919" y="593099"/>
            <a:ext cx="221208" cy="115101"/>
          </a:xfrm>
          <a:custGeom>
            <a:avLst/>
            <a:gdLst/>
            <a:ahLst/>
            <a:cxnLst/>
            <a:rect l="l" t="t" r="r" b="b"/>
            <a:pathLst>
              <a:path w="2435" h="1267" extrusionOk="0">
                <a:moveTo>
                  <a:pt x="1984" y="1"/>
                </a:moveTo>
                <a:cubicBezTo>
                  <a:pt x="1945" y="1"/>
                  <a:pt x="1905" y="7"/>
                  <a:pt x="1865" y="19"/>
                </a:cubicBezTo>
                <a:lnTo>
                  <a:pt x="334" y="471"/>
                </a:lnTo>
                <a:cubicBezTo>
                  <a:pt x="118" y="540"/>
                  <a:pt x="0" y="765"/>
                  <a:pt x="59" y="972"/>
                </a:cubicBezTo>
                <a:cubicBezTo>
                  <a:pt x="118" y="1148"/>
                  <a:pt x="275" y="1266"/>
                  <a:pt x="452" y="1266"/>
                </a:cubicBezTo>
                <a:cubicBezTo>
                  <a:pt x="482" y="1266"/>
                  <a:pt x="521" y="1256"/>
                  <a:pt x="560" y="1246"/>
                </a:cubicBezTo>
                <a:lnTo>
                  <a:pt x="2100" y="795"/>
                </a:lnTo>
                <a:cubicBezTo>
                  <a:pt x="2316" y="726"/>
                  <a:pt x="2434" y="501"/>
                  <a:pt x="2366" y="294"/>
                </a:cubicBezTo>
                <a:cubicBezTo>
                  <a:pt x="2318" y="118"/>
                  <a:pt x="2158" y="1"/>
                  <a:pt x="1984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4"/>
          <p:cNvSpPr/>
          <p:nvPr/>
        </p:nvSpPr>
        <p:spPr>
          <a:xfrm>
            <a:off x="586741" y="588011"/>
            <a:ext cx="230020" cy="125457"/>
          </a:xfrm>
          <a:custGeom>
            <a:avLst/>
            <a:gdLst/>
            <a:ahLst/>
            <a:cxnLst/>
            <a:rect l="l" t="t" r="r" b="b"/>
            <a:pathLst>
              <a:path w="2532" h="1381" extrusionOk="0">
                <a:moveTo>
                  <a:pt x="2051" y="115"/>
                </a:moveTo>
                <a:cubicBezTo>
                  <a:pt x="2110" y="115"/>
                  <a:pt x="2168" y="134"/>
                  <a:pt x="2218" y="154"/>
                </a:cubicBezTo>
                <a:cubicBezTo>
                  <a:pt x="2296" y="203"/>
                  <a:pt x="2355" y="272"/>
                  <a:pt x="2384" y="360"/>
                </a:cubicBezTo>
                <a:cubicBezTo>
                  <a:pt x="2404" y="448"/>
                  <a:pt x="2395" y="546"/>
                  <a:pt x="2355" y="625"/>
                </a:cubicBezTo>
                <a:cubicBezTo>
                  <a:pt x="2306" y="703"/>
                  <a:pt x="2238" y="762"/>
                  <a:pt x="2149" y="792"/>
                </a:cubicBezTo>
                <a:lnTo>
                  <a:pt x="609" y="1244"/>
                </a:lnTo>
                <a:cubicBezTo>
                  <a:pt x="577" y="1255"/>
                  <a:pt x="545" y="1260"/>
                  <a:pt x="512" y="1260"/>
                </a:cubicBezTo>
                <a:cubicBezTo>
                  <a:pt x="370" y="1260"/>
                  <a:pt x="226" y="1161"/>
                  <a:pt x="186" y="1017"/>
                </a:cubicBezTo>
                <a:cubicBezTo>
                  <a:pt x="138" y="831"/>
                  <a:pt x="236" y="645"/>
                  <a:pt x="422" y="586"/>
                </a:cubicBezTo>
                <a:lnTo>
                  <a:pt x="1953" y="134"/>
                </a:lnTo>
                <a:cubicBezTo>
                  <a:pt x="1982" y="125"/>
                  <a:pt x="2022" y="115"/>
                  <a:pt x="2051" y="115"/>
                </a:cubicBezTo>
                <a:close/>
                <a:moveTo>
                  <a:pt x="2050" y="1"/>
                </a:moveTo>
                <a:cubicBezTo>
                  <a:pt x="2008" y="1"/>
                  <a:pt x="1966" y="6"/>
                  <a:pt x="1924" y="17"/>
                </a:cubicBezTo>
                <a:lnTo>
                  <a:pt x="382" y="478"/>
                </a:lnTo>
                <a:cubicBezTo>
                  <a:pt x="138" y="546"/>
                  <a:pt x="0" y="802"/>
                  <a:pt x="68" y="1047"/>
                </a:cubicBezTo>
                <a:cubicBezTo>
                  <a:pt x="127" y="1244"/>
                  <a:pt x="314" y="1381"/>
                  <a:pt x="520" y="1381"/>
                </a:cubicBezTo>
                <a:cubicBezTo>
                  <a:pt x="559" y="1381"/>
                  <a:pt x="609" y="1371"/>
                  <a:pt x="648" y="1361"/>
                </a:cubicBezTo>
                <a:lnTo>
                  <a:pt x="2188" y="900"/>
                </a:lnTo>
                <a:cubicBezTo>
                  <a:pt x="2306" y="871"/>
                  <a:pt x="2404" y="792"/>
                  <a:pt x="2463" y="684"/>
                </a:cubicBezTo>
                <a:cubicBezTo>
                  <a:pt x="2522" y="576"/>
                  <a:pt x="2532" y="448"/>
                  <a:pt x="2493" y="331"/>
                </a:cubicBezTo>
                <a:cubicBezTo>
                  <a:pt x="2463" y="213"/>
                  <a:pt x="2384" y="115"/>
                  <a:pt x="2277" y="56"/>
                </a:cubicBezTo>
                <a:cubicBezTo>
                  <a:pt x="2201" y="18"/>
                  <a:pt x="2126" y="1"/>
                  <a:pt x="205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"/>
          <p:cNvSpPr/>
          <p:nvPr/>
        </p:nvSpPr>
        <p:spPr>
          <a:xfrm>
            <a:off x="331739" y="505070"/>
            <a:ext cx="122187" cy="276169"/>
          </a:xfrm>
          <a:custGeom>
            <a:avLst/>
            <a:gdLst/>
            <a:ahLst/>
            <a:cxnLst/>
            <a:rect l="l" t="t" r="r" b="b"/>
            <a:pathLst>
              <a:path w="1345" h="3040" extrusionOk="0">
                <a:moveTo>
                  <a:pt x="431" y="0"/>
                </a:moveTo>
                <a:cubicBezTo>
                  <a:pt x="405" y="0"/>
                  <a:pt x="380" y="3"/>
                  <a:pt x="354" y="7"/>
                </a:cubicBezTo>
                <a:cubicBezTo>
                  <a:pt x="138" y="57"/>
                  <a:pt x="1" y="272"/>
                  <a:pt x="49" y="488"/>
                </a:cubicBezTo>
                <a:lnTo>
                  <a:pt x="511" y="2716"/>
                </a:lnTo>
                <a:cubicBezTo>
                  <a:pt x="550" y="2902"/>
                  <a:pt x="717" y="3040"/>
                  <a:pt x="903" y="3040"/>
                </a:cubicBezTo>
                <a:cubicBezTo>
                  <a:pt x="932" y="3040"/>
                  <a:pt x="952" y="3030"/>
                  <a:pt x="982" y="3030"/>
                </a:cubicBezTo>
                <a:cubicBezTo>
                  <a:pt x="1207" y="2981"/>
                  <a:pt x="1345" y="2765"/>
                  <a:pt x="1296" y="2549"/>
                </a:cubicBezTo>
                <a:lnTo>
                  <a:pt x="834" y="321"/>
                </a:lnTo>
                <a:cubicBezTo>
                  <a:pt x="791" y="130"/>
                  <a:pt x="625" y="0"/>
                  <a:pt x="431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"/>
          <p:cNvSpPr/>
          <p:nvPr/>
        </p:nvSpPr>
        <p:spPr>
          <a:xfrm>
            <a:off x="325471" y="499710"/>
            <a:ext cx="133815" cy="286889"/>
          </a:xfrm>
          <a:custGeom>
            <a:avLst/>
            <a:gdLst/>
            <a:ahLst/>
            <a:cxnLst/>
            <a:rect l="l" t="t" r="r" b="b"/>
            <a:pathLst>
              <a:path w="1473" h="3158" extrusionOk="0">
                <a:moveTo>
                  <a:pt x="511" y="116"/>
                </a:moveTo>
                <a:cubicBezTo>
                  <a:pt x="580" y="116"/>
                  <a:pt x="639" y="135"/>
                  <a:pt x="698" y="174"/>
                </a:cubicBezTo>
                <a:cubicBezTo>
                  <a:pt x="776" y="223"/>
                  <a:pt x="825" y="302"/>
                  <a:pt x="844" y="390"/>
                </a:cubicBezTo>
                <a:lnTo>
                  <a:pt x="1306" y="2618"/>
                </a:lnTo>
                <a:cubicBezTo>
                  <a:pt x="1345" y="2804"/>
                  <a:pt x="1228" y="2990"/>
                  <a:pt x="1041" y="3030"/>
                </a:cubicBezTo>
                <a:cubicBezTo>
                  <a:pt x="1018" y="3034"/>
                  <a:pt x="995" y="3037"/>
                  <a:pt x="973" y="3037"/>
                </a:cubicBezTo>
                <a:cubicBezTo>
                  <a:pt x="813" y="3037"/>
                  <a:pt x="673" y="2920"/>
                  <a:pt x="639" y="2765"/>
                </a:cubicBezTo>
                <a:lnTo>
                  <a:pt x="177" y="537"/>
                </a:lnTo>
                <a:cubicBezTo>
                  <a:pt x="138" y="351"/>
                  <a:pt x="256" y="164"/>
                  <a:pt x="443" y="125"/>
                </a:cubicBezTo>
                <a:cubicBezTo>
                  <a:pt x="462" y="125"/>
                  <a:pt x="482" y="116"/>
                  <a:pt x="511" y="116"/>
                </a:cubicBezTo>
                <a:close/>
                <a:moveTo>
                  <a:pt x="500" y="0"/>
                </a:moveTo>
                <a:cubicBezTo>
                  <a:pt x="470" y="0"/>
                  <a:pt x="441" y="2"/>
                  <a:pt x="413" y="7"/>
                </a:cubicBezTo>
                <a:cubicBezTo>
                  <a:pt x="168" y="66"/>
                  <a:pt x="1" y="312"/>
                  <a:pt x="59" y="557"/>
                </a:cubicBezTo>
                <a:lnTo>
                  <a:pt x="521" y="2785"/>
                </a:lnTo>
                <a:cubicBezTo>
                  <a:pt x="560" y="3001"/>
                  <a:pt x="757" y="3158"/>
                  <a:pt x="972" y="3158"/>
                </a:cubicBezTo>
                <a:cubicBezTo>
                  <a:pt x="1001" y="3158"/>
                  <a:pt x="1031" y="3147"/>
                  <a:pt x="1071" y="3147"/>
                </a:cubicBezTo>
                <a:cubicBezTo>
                  <a:pt x="1315" y="3089"/>
                  <a:pt x="1473" y="2844"/>
                  <a:pt x="1424" y="2598"/>
                </a:cubicBezTo>
                <a:lnTo>
                  <a:pt x="962" y="371"/>
                </a:lnTo>
                <a:cubicBezTo>
                  <a:pt x="933" y="243"/>
                  <a:pt x="864" y="145"/>
                  <a:pt x="766" y="76"/>
                </a:cubicBezTo>
                <a:cubicBezTo>
                  <a:pt x="684" y="24"/>
                  <a:pt x="591" y="0"/>
                  <a:pt x="5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"/>
          <p:cNvSpPr/>
          <p:nvPr/>
        </p:nvSpPr>
        <p:spPr>
          <a:xfrm>
            <a:off x="13418" y="638067"/>
            <a:ext cx="217665" cy="222479"/>
          </a:xfrm>
          <a:custGeom>
            <a:avLst/>
            <a:gdLst/>
            <a:ahLst/>
            <a:cxnLst/>
            <a:rect l="l" t="t" r="r" b="b"/>
            <a:pathLst>
              <a:path w="2396" h="2449" extrusionOk="0">
                <a:moveTo>
                  <a:pt x="450" y="0"/>
                </a:moveTo>
                <a:cubicBezTo>
                  <a:pt x="354" y="0"/>
                  <a:pt x="256" y="35"/>
                  <a:pt x="178" y="104"/>
                </a:cubicBezTo>
                <a:cubicBezTo>
                  <a:pt x="11" y="251"/>
                  <a:pt x="1" y="506"/>
                  <a:pt x="149" y="673"/>
                </a:cubicBezTo>
                <a:lnTo>
                  <a:pt x="1650" y="2322"/>
                </a:lnTo>
                <a:cubicBezTo>
                  <a:pt x="1728" y="2400"/>
                  <a:pt x="1836" y="2449"/>
                  <a:pt x="1944" y="2449"/>
                </a:cubicBezTo>
                <a:cubicBezTo>
                  <a:pt x="2042" y="2449"/>
                  <a:pt x="2140" y="2409"/>
                  <a:pt x="2219" y="2341"/>
                </a:cubicBezTo>
                <a:cubicBezTo>
                  <a:pt x="2386" y="2194"/>
                  <a:pt x="2395" y="1938"/>
                  <a:pt x="2238" y="1772"/>
                </a:cubicBezTo>
                <a:lnTo>
                  <a:pt x="747" y="133"/>
                </a:lnTo>
                <a:cubicBezTo>
                  <a:pt x="669" y="44"/>
                  <a:pt x="560" y="0"/>
                  <a:pt x="450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"/>
          <p:cNvSpPr/>
          <p:nvPr/>
        </p:nvSpPr>
        <p:spPr>
          <a:xfrm>
            <a:off x="11692" y="632253"/>
            <a:ext cx="221117" cy="233653"/>
          </a:xfrm>
          <a:custGeom>
            <a:avLst/>
            <a:gdLst/>
            <a:ahLst/>
            <a:cxnLst/>
            <a:rect l="l" t="t" r="r" b="b"/>
            <a:pathLst>
              <a:path w="2434" h="2572" extrusionOk="0">
                <a:moveTo>
                  <a:pt x="462" y="118"/>
                </a:moveTo>
                <a:cubicBezTo>
                  <a:pt x="471" y="118"/>
                  <a:pt x="482" y="118"/>
                  <a:pt x="482" y="129"/>
                </a:cubicBezTo>
                <a:cubicBezTo>
                  <a:pt x="569" y="129"/>
                  <a:pt x="658" y="168"/>
                  <a:pt x="717" y="236"/>
                </a:cubicBezTo>
                <a:lnTo>
                  <a:pt x="2218" y="1875"/>
                </a:lnTo>
                <a:cubicBezTo>
                  <a:pt x="2277" y="1944"/>
                  <a:pt x="2316" y="2032"/>
                  <a:pt x="2307" y="2130"/>
                </a:cubicBezTo>
                <a:cubicBezTo>
                  <a:pt x="2307" y="2218"/>
                  <a:pt x="2268" y="2297"/>
                  <a:pt x="2198" y="2366"/>
                </a:cubicBezTo>
                <a:cubicBezTo>
                  <a:pt x="2135" y="2420"/>
                  <a:pt x="2053" y="2447"/>
                  <a:pt x="1971" y="2447"/>
                </a:cubicBezTo>
                <a:cubicBezTo>
                  <a:pt x="1874" y="2447"/>
                  <a:pt x="1777" y="2410"/>
                  <a:pt x="1708" y="2336"/>
                </a:cubicBezTo>
                <a:lnTo>
                  <a:pt x="216" y="698"/>
                </a:lnTo>
                <a:cubicBezTo>
                  <a:pt x="148" y="629"/>
                  <a:pt x="118" y="541"/>
                  <a:pt x="128" y="452"/>
                </a:cubicBezTo>
                <a:cubicBezTo>
                  <a:pt x="128" y="364"/>
                  <a:pt x="168" y="275"/>
                  <a:pt x="236" y="216"/>
                </a:cubicBezTo>
                <a:cubicBezTo>
                  <a:pt x="295" y="158"/>
                  <a:pt x="383" y="118"/>
                  <a:pt x="462" y="118"/>
                </a:cubicBezTo>
                <a:close/>
                <a:moveTo>
                  <a:pt x="491" y="1"/>
                </a:moveTo>
                <a:cubicBezTo>
                  <a:pt x="364" y="1"/>
                  <a:pt x="246" y="40"/>
                  <a:pt x="157" y="129"/>
                </a:cubicBezTo>
                <a:cubicBezTo>
                  <a:pt x="59" y="207"/>
                  <a:pt x="11" y="325"/>
                  <a:pt x="0" y="443"/>
                </a:cubicBezTo>
                <a:cubicBezTo>
                  <a:pt x="0" y="570"/>
                  <a:pt x="40" y="687"/>
                  <a:pt x="128" y="776"/>
                </a:cubicBezTo>
                <a:lnTo>
                  <a:pt x="1620" y="2425"/>
                </a:lnTo>
                <a:cubicBezTo>
                  <a:pt x="1708" y="2513"/>
                  <a:pt x="1836" y="2572"/>
                  <a:pt x="1963" y="2572"/>
                </a:cubicBezTo>
                <a:cubicBezTo>
                  <a:pt x="2081" y="2572"/>
                  <a:pt x="2189" y="2532"/>
                  <a:pt x="2277" y="2454"/>
                </a:cubicBezTo>
                <a:cubicBezTo>
                  <a:pt x="2366" y="2366"/>
                  <a:pt x="2425" y="2258"/>
                  <a:pt x="2425" y="2130"/>
                </a:cubicBezTo>
                <a:cubicBezTo>
                  <a:pt x="2434" y="2013"/>
                  <a:pt x="2385" y="1885"/>
                  <a:pt x="2307" y="1797"/>
                </a:cubicBezTo>
                <a:lnTo>
                  <a:pt x="805" y="158"/>
                </a:lnTo>
                <a:cubicBezTo>
                  <a:pt x="726" y="59"/>
                  <a:pt x="609" y="11"/>
                  <a:pt x="4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"/>
          <p:cNvSpPr/>
          <p:nvPr/>
        </p:nvSpPr>
        <p:spPr>
          <a:xfrm>
            <a:off x="-254847" y="680310"/>
            <a:ext cx="188140" cy="202584"/>
          </a:xfrm>
          <a:custGeom>
            <a:avLst/>
            <a:gdLst/>
            <a:ahLst/>
            <a:cxnLst/>
            <a:rect l="l" t="t" r="r" b="b"/>
            <a:pathLst>
              <a:path w="2071" h="2230" extrusionOk="0">
                <a:moveTo>
                  <a:pt x="1612" y="0"/>
                </a:moveTo>
                <a:cubicBezTo>
                  <a:pt x="1497" y="0"/>
                  <a:pt x="1383" y="50"/>
                  <a:pt x="1305" y="149"/>
                </a:cubicBezTo>
                <a:lnTo>
                  <a:pt x="138" y="1572"/>
                </a:lnTo>
                <a:cubicBezTo>
                  <a:pt x="1" y="1748"/>
                  <a:pt x="30" y="2003"/>
                  <a:pt x="197" y="2141"/>
                </a:cubicBezTo>
                <a:cubicBezTo>
                  <a:pt x="275" y="2200"/>
                  <a:pt x="363" y="2229"/>
                  <a:pt x="452" y="2229"/>
                </a:cubicBezTo>
                <a:cubicBezTo>
                  <a:pt x="570" y="2229"/>
                  <a:pt x="688" y="2180"/>
                  <a:pt x="766" y="2082"/>
                </a:cubicBezTo>
                <a:lnTo>
                  <a:pt x="1924" y="659"/>
                </a:lnTo>
                <a:cubicBezTo>
                  <a:pt x="2071" y="483"/>
                  <a:pt x="2042" y="228"/>
                  <a:pt x="1865" y="90"/>
                </a:cubicBezTo>
                <a:cubicBezTo>
                  <a:pt x="1792" y="30"/>
                  <a:pt x="1702" y="0"/>
                  <a:pt x="1612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"/>
          <p:cNvSpPr/>
          <p:nvPr/>
        </p:nvSpPr>
        <p:spPr>
          <a:xfrm>
            <a:off x="-256664" y="674859"/>
            <a:ext cx="191774" cy="213395"/>
          </a:xfrm>
          <a:custGeom>
            <a:avLst/>
            <a:gdLst/>
            <a:ahLst/>
            <a:cxnLst/>
            <a:rect l="l" t="t" r="r" b="b"/>
            <a:pathLst>
              <a:path w="2111" h="2349" extrusionOk="0">
                <a:moveTo>
                  <a:pt x="1630" y="120"/>
                </a:moveTo>
                <a:cubicBezTo>
                  <a:pt x="1708" y="120"/>
                  <a:pt x="1787" y="140"/>
                  <a:pt x="1846" y="199"/>
                </a:cubicBezTo>
                <a:cubicBezTo>
                  <a:pt x="1924" y="248"/>
                  <a:pt x="1964" y="336"/>
                  <a:pt x="1973" y="425"/>
                </a:cubicBezTo>
                <a:cubicBezTo>
                  <a:pt x="1983" y="513"/>
                  <a:pt x="1953" y="611"/>
                  <a:pt x="1905" y="680"/>
                </a:cubicBezTo>
                <a:lnTo>
                  <a:pt x="737" y="2103"/>
                </a:lnTo>
                <a:cubicBezTo>
                  <a:pt x="675" y="2182"/>
                  <a:pt x="573" y="2225"/>
                  <a:pt x="470" y="2225"/>
                </a:cubicBezTo>
                <a:cubicBezTo>
                  <a:pt x="395" y="2225"/>
                  <a:pt x="318" y="2202"/>
                  <a:pt x="256" y="2152"/>
                </a:cubicBezTo>
                <a:cubicBezTo>
                  <a:pt x="187" y="2093"/>
                  <a:pt x="138" y="2015"/>
                  <a:pt x="138" y="1926"/>
                </a:cubicBezTo>
                <a:cubicBezTo>
                  <a:pt x="128" y="1828"/>
                  <a:pt x="148" y="1740"/>
                  <a:pt x="207" y="1671"/>
                </a:cubicBezTo>
                <a:lnTo>
                  <a:pt x="1365" y="248"/>
                </a:lnTo>
                <a:cubicBezTo>
                  <a:pt x="1423" y="170"/>
                  <a:pt x="1512" y="131"/>
                  <a:pt x="1600" y="120"/>
                </a:cubicBezTo>
                <a:close/>
                <a:moveTo>
                  <a:pt x="1633" y="1"/>
                </a:moveTo>
                <a:cubicBezTo>
                  <a:pt x="1619" y="1"/>
                  <a:pt x="1605" y="1"/>
                  <a:pt x="1591" y="3"/>
                </a:cubicBezTo>
                <a:cubicBezTo>
                  <a:pt x="1463" y="13"/>
                  <a:pt x="1355" y="72"/>
                  <a:pt x="1277" y="170"/>
                </a:cubicBezTo>
                <a:lnTo>
                  <a:pt x="119" y="1592"/>
                </a:lnTo>
                <a:cubicBezTo>
                  <a:pt x="40" y="1690"/>
                  <a:pt x="1" y="1808"/>
                  <a:pt x="10" y="1936"/>
                </a:cubicBezTo>
                <a:cubicBezTo>
                  <a:pt x="30" y="2054"/>
                  <a:pt x="89" y="2172"/>
                  <a:pt x="187" y="2250"/>
                </a:cubicBezTo>
                <a:cubicBezTo>
                  <a:pt x="266" y="2309"/>
                  <a:pt x="374" y="2348"/>
                  <a:pt x="472" y="2348"/>
                </a:cubicBezTo>
                <a:cubicBezTo>
                  <a:pt x="619" y="2348"/>
                  <a:pt x="747" y="2289"/>
                  <a:pt x="835" y="2181"/>
                </a:cubicBezTo>
                <a:lnTo>
                  <a:pt x="1993" y="748"/>
                </a:lnTo>
                <a:cubicBezTo>
                  <a:pt x="2071" y="660"/>
                  <a:pt x="2110" y="532"/>
                  <a:pt x="2091" y="415"/>
                </a:cubicBezTo>
                <a:cubicBezTo>
                  <a:pt x="2081" y="288"/>
                  <a:pt x="2022" y="179"/>
                  <a:pt x="1924" y="101"/>
                </a:cubicBezTo>
                <a:cubicBezTo>
                  <a:pt x="1838" y="32"/>
                  <a:pt x="1737" y="1"/>
                  <a:pt x="163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"/>
          <p:cNvSpPr/>
          <p:nvPr/>
        </p:nvSpPr>
        <p:spPr>
          <a:xfrm>
            <a:off x="-434902" y="668863"/>
            <a:ext cx="216665" cy="76764"/>
          </a:xfrm>
          <a:custGeom>
            <a:avLst/>
            <a:gdLst/>
            <a:ahLst/>
            <a:cxnLst/>
            <a:rect l="l" t="t" r="r" b="b"/>
            <a:pathLst>
              <a:path w="2385" h="845" extrusionOk="0">
                <a:moveTo>
                  <a:pt x="402" y="0"/>
                </a:moveTo>
                <a:cubicBezTo>
                  <a:pt x="186" y="0"/>
                  <a:pt x="10" y="167"/>
                  <a:pt x="0" y="393"/>
                </a:cubicBezTo>
                <a:cubicBezTo>
                  <a:pt x="0" y="609"/>
                  <a:pt x="167" y="795"/>
                  <a:pt x="393" y="805"/>
                </a:cubicBezTo>
                <a:lnTo>
                  <a:pt x="1963" y="844"/>
                </a:lnTo>
                <a:lnTo>
                  <a:pt x="1972" y="844"/>
                </a:lnTo>
                <a:cubicBezTo>
                  <a:pt x="2198" y="844"/>
                  <a:pt x="2375" y="668"/>
                  <a:pt x="2375" y="441"/>
                </a:cubicBezTo>
                <a:cubicBezTo>
                  <a:pt x="2385" y="226"/>
                  <a:pt x="2208" y="40"/>
                  <a:pt x="1983" y="29"/>
                </a:cubicBezTo>
                <a:lnTo>
                  <a:pt x="413" y="0"/>
                </a:ln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"/>
          <p:cNvSpPr/>
          <p:nvPr/>
        </p:nvSpPr>
        <p:spPr>
          <a:xfrm>
            <a:off x="-440261" y="663503"/>
            <a:ext cx="227385" cy="87484"/>
          </a:xfrm>
          <a:custGeom>
            <a:avLst/>
            <a:gdLst/>
            <a:ahLst/>
            <a:cxnLst/>
            <a:rect l="l" t="t" r="r" b="b"/>
            <a:pathLst>
              <a:path w="2503" h="963" extrusionOk="0">
                <a:moveTo>
                  <a:pt x="472" y="118"/>
                </a:moveTo>
                <a:lnTo>
                  <a:pt x="2042" y="157"/>
                </a:lnTo>
                <a:cubicBezTo>
                  <a:pt x="2130" y="157"/>
                  <a:pt x="2218" y="197"/>
                  <a:pt x="2287" y="256"/>
                </a:cubicBezTo>
                <a:cubicBezTo>
                  <a:pt x="2345" y="324"/>
                  <a:pt x="2375" y="413"/>
                  <a:pt x="2375" y="500"/>
                </a:cubicBezTo>
                <a:cubicBezTo>
                  <a:pt x="2375" y="687"/>
                  <a:pt x="2218" y="834"/>
                  <a:pt x="2031" y="834"/>
                </a:cubicBezTo>
                <a:lnTo>
                  <a:pt x="2031" y="903"/>
                </a:lnTo>
                <a:lnTo>
                  <a:pt x="2022" y="834"/>
                </a:lnTo>
                <a:lnTo>
                  <a:pt x="452" y="805"/>
                </a:lnTo>
                <a:cubicBezTo>
                  <a:pt x="363" y="795"/>
                  <a:pt x="275" y="766"/>
                  <a:pt x="216" y="697"/>
                </a:cubicBezTo>
                <a:cubicBezTo>
                  <a:pt x="147" y="628"/>
                  <a:pt x="118" y="540"/>
                  <a:pt x="118" y="452"/>
                </a:cubicBezTo>
                <a:cubicBezTo>
                  <a:pt x="128" y="265"/>
                  <a:pt x="275" y="118"/>
                  <a:pt x="472" y="118"/>
                </a:cubicBezTo>
                <a:close/>
                <a:moveTo>
                  <a:pt x="461" y="0"/>
                </a:moveTo>
                <a:cubicBezTo>
                  <a:pt x="216" y="0"/>
                  <a:pt x="10" y="197"/>
                  <a:pt x="0" y="452"/>
                </a:cubicBezTo>
                <a:cubicBezTo>
                  <a:pt x="0" y="570"/>
                  <a:pt x="40" y="687"/>
                  <a:pt x="128" y="775"/>
                </a:cubicBezTo>
                <a:cubicBezTo>
                  <a:pt x="216" y="864"/>
                  <a:pt x="324" y="913"/>
                  <a:pt x="452" y="923"/>
                </a:cubicBezTo>
                <a:lnTo>
                  <a:pt x="2022" y="962"/>
                </a:lnTo>
                <a:lnTo>
                  <a:pt x="2031" y="962"/>
                </a:lnTo>
                <a:cubicBezTo>
                  <a:pt x="2287" y="962"/>
                  <a:pt x="2493" y="756"/>
                  <a:pt x="2493" y="511"/>
                </a:cubicBezTo>
                <a:cubicBezTo>
                  <a:pt x="2502" y="383"/>
                  <a:pt x="2454" y="265"/>
                  <a:pt x="2365" y="177"/>
                </a:cubicBezTo>
                <a:cubicBezTo>
                  <a:pt x="2287" y="88"/>
                  <a:pt x="2169" y="40"/>
                  <a:pt x="2042" y="29"/>
                </a:cubicBez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"/>
          <p:cNvSpPr/>
          <p:nvPr/>
        </p:nvSpPr>
        <p:spPr>
          <a:xfrm>
            <a:off x="-137203" y="893160"/>
            <a:ext cx="265812" cy="91390"/>
          </a:xfrm>
          <a:custGeom>
            <a:avLst/>
            <a:gdLst/>
            <a:ahLst/>
            <a:cxnLst/>
            <a:rect l="l" t="t" r="r" b="b"/>
            <a:pathLst>
              <a:path w="2926" h="1006" extrusionOk="0">
                <a:moveTo>
                  <a:pt x="2516" y="1"/>
                </a:moveTo>
                <a:cubicBezTo>
                  <a:pt x="2499" y="1"/>
                  <a:pt x="2481" y="2"/>
                  <a:pt x="2464" y="4"/>
                </a:cubicBezTo>
                <a:lnTo>
                  <a:pt x="383" y="200"/>
                </a:lnTo>
                <a:cubicBezTo>
                  <a:pt x="167" y="230"/>
                  <a:pt x="1" y="426"/>
                  <a:pt x="21" y="642"/>
                </a:cubicBezTo>
                <a:cubicBezTo>
                  <a:pt x="40" y="848"/>
                  <a:pt x="217" y="1005"/>
                  <a:pt x="423" y="1005"/>
                </a:cubicBezTo>
                <a:lnTo>
                  <a:pt x="462" y="1005"/>
                </a:lnTo>
                <a:lnTo>
                  <a:pt x="2542" y="799"/>
                </a:lnTo>
                <a:cubicBezTo>
                  <a:pt x="2758" y="779"/>
                  <a:pt x="2925" y="583"/>
                  <a:pt x="2906" y="367"/>
                </a:cubicBezTo>
                <a:cubicBezTo>
                  <a:pt x="2888" y="159"/>
                  <a:pt x="2719" y="1"/>
                  <a:pt x="2516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4"/>
          <p:cNvSpPr/>
          <p:nvPr/>
        </p:nvSpPr>
        <p:spPr>
          <a:xfrm>
            <a:off x="-142472" y="887709"/>
            <a:ext cx="275442" cy="102110"/>
          </a:xfrm>
          <a:custGeom>
            <a:avLst/>
            <a:gdLst/>
            <a:ahLst/>
            <a:cxnLst/>
            <a:rect l="l" t="t" r="r" b="b"/>
            <a:pathLst>
              <a:path w="3032" h="1124" extrusionOk="0">
                <a:moveTo>
                  <a:pt x="2561" y="123"/>
                </a:moveTo>
                <a:cubicBezTo>
                  <a:pt x="2639" y="123"/>
                  <a:pt x="2718" y="143"/>
                  <a:pt x="2777" y="191"/>
                </a:cubicBezTo>
                <a:cubicBezTo>
                  <a:pt x="2846" y="250"/>
                  <a:pt x="2895" y="339"/>
                  <a:pt x="2905" y="427"/>
                </a:cubicBezTo>
                <a:cubicBezTo>
                  <a:pt x="2914" y="516"/>
                  <a:pt x="2885" y="614"/>
                  <a:pt x="2826" y="682"/>
                </a:cubicBezTo>
                <a:cubicBezTo>
                  <a:pt x="2767" y="751"/>
                  <a:pt x="2689" y="790"/>
                  <a:pt x="2591" y="800"/>
                </a:cubicBezTo>
                <a:lnTo>
                  <a:pt x="510" y="1006"/>
                </a:lnTo>
                <a:cubicBezTo>
                  <a:pt x="498" y="1008"/>
                  <a:pt x="487" y="1008"/>
                  <a:pt x="475" y="1008"/>
                </a:cubicBezTo>
                <a:cubicBezTo>
                  <a:pt x="303" y="1008"/>
                  <a:pt x="156" y="877"/>
                  <a:pt x="137" y="702"/>
                </a:cubicBezTo>
                <a:cubicBezTo>
                  <a:pt x="118" y="505"/>
                  <a:pt x="255" y="339"/>
                  <a:pt x="451" y="319"/>
                </a:cubicBezTo>
                <a:lnTo>
                  <a:pt x="2532" y="123"/>
                </a:lnTo>
                <a:close/>
                <a:moveTo>
                  <a:pt x="2577" y="0"/>
                </a:moveTo>
                <a:cubicBezTo>
                  <a:pt x="2556" y="0"/>
                  <a:pt x="2534" y="2"/>
                  <a:pt x="2512" y="5"/>
                </a:cubicBezTo>
                <a:lnTo>
                  <a:pt x="441" y="202"/>
                </a:lnTo>
                <a:cubicBezTo>
                  <a:pt x="186" y="231"/>
                  <a:pt x="0" y="457"/>
                  <a:pt x="20" y="712"/>
                </a:cubicBezTo>
                <a:cubicBezTo>
                  <a:pt x="49" y="947"/>
                  <a:pt x="245" y="1124"/>
                  <a:pt x="481" y="1124"/>
                </a:cubicBezTo>
                <a:lnTo>
                  <a:pt x="530" y="1124"/>
                </a:lnTo>
                <a:lnTo>
                  <a:pt x="2600" y="918"/>
                </a:lnTo>
                <a:cubicBezTo>
                  <a:pt x="2728" y="908"/>
                  <a:pt x="2836" y="849"/>
                  <a:pt x="2914" y="751"/>
                </a:cubicBezTo>
                <a:cubicBezTo>
                  <a:pt x="2993" y="662"/>
                  <a:pt x="3032" y="545"/>
                  <a:pt x="3022" y="417"/>
                </a:cubicBezTo>
                <a:cubicBezTo>
                  <a:pt x="3012" y="290"/>
                  <a:pt x="2953" y="182"/>
                  <a:pt x="2855" y="103"/>
                </a:cubicBezTo>
                <a:cubicBezTo>
                  <a:pt x="2774" y="38"/>
                  <a:pt x="2679" y="0"/>
                  <a:pt x="257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"/>
          <p:cNvSpPr/>
          <p:nvPr/>
        </p:nvSpPr>
        <p:spPr>
          <a:xfrm>
            <a:off x="182027" y="988547"/>
            <a:ext cx="241557" cy="190320"/>
          </a:xfrm>
          <a:custGeom>
            <a:avLst/>
            <a:gdLst/>
            <a:ahLst/>
            <a:cxnLst/>
            <a:rect l="l" t="t" r="r" b="b"/>
            <a:pathLst>
              <a:path w="2659" h="2095" extrusionOk="0">
                <a:moveTo>
                  <a:pt x="459" y="0"/>
                </a:moveTo>
                <a:cubicBezTo>
                  <a:pt x="335" y="0"/>
                  <a:pt x="213" y="59"/>
                  <a:pt x="137" y="171"/>
                </a:cubicBezTo>
                <a:cubicBezTo>
                  <a:pt x="0" y="348"/>
                  <a:pt x="39" y="603"/>
                  <a:pt x="216" y="730"/>
                </a:cubicBezTo>
                <a:lnTo>
                  <a:pt x="1972" y="2016"/>
                </a:lnTo>
                <a:cubicBezTo>
                  <a:pt x="2041" y="2065"/>
                  <a:pt x="2129" y="2094"/>
                  <a:pt x="2208" y="2094"/>
                </a:cubicBezTo>
                <a:cubicBezTo>
                  <a:pt x="2336" y="2094"/>
                  <a:pt x="2453" y="2036"/>
                  <a:pt x="2532" y="1927"/>
                </a:cubicBezTo>
                <a:cubicBezTo>
                  <a:pt x="2659" y="1751"/>
                  <a:pt x="2630" y="1495"/>
                  <a:pt x="2443" y="1368"/>
                </a:cubicBezTo>
                <a:lnTo>
                  <a:pt x="696" y="82"/>
                </a:lnTo>
                <a:cubicBezTo>
                  <a:pt x="625" y="27"/>
                  <a:pt x="542" y="0"/>
                  <a:pt x="459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4"/>
          <p:cNvSpPr/>
          <p:nvPr/>
        </p:nvSpPr>
        <p:spPr>
          <a:xfrm>
            <a:off x="180210" y="983005"/>
            <a:ext cx="245191" cy="201222"/>
          </a:xfrm>
          <a:custGeom>
            <a:avLst/>
            <a:gdLst/>
            <a:ahLst/>
            <a:cxnLst/>
            <a:rect l="l" t="t" r="r" b="b"/>
            <a:pathLst>
              <a:path w="2699" h="2215" extrusionOk="0">
                <a:moveTo>
                  <a:pt x="481" y="124"/>
                </a:moveTo>
                <a:cubicBezTo>
                  <a:pt x="550" y="124"/>
                  <a:pt x="618" y="143"/>
                  <a:pt x="677" y="193"/>
                </a:cubicBezTo>
                <a:lnTo>
                  <a:pt x="2434" y="1478"/>
                </a:lnTo>
                <a:cubicBezTo>
                  <a:pt x="2502" y="1527"/>
                  <a:pt x="2552" y="1606"/>
                  <a:pt x="2571" y="1694"/>
                </a:cubicBezTo>
                <a:cubicBezTo>
                  <a:pt x="2581" y="1792"/>
                  <a:pt x="2561" y="1881"/>
                  <a:pt x="2502" y="1949"/>
                </a:cubicBezTo>
                <a:cubicBezTo>
                  <a:pt x="2436" y="2039"/>
                  <a:pt x="2326" y="2089"/>
                  <a:pt x="2216" y="2089"/>
                </a:cubicBezTo>
                <a:cubicBezTo>
                  <a:pt x="2147" y="2089"/>
                  <a:pt x="2079" y="2069"/>
                  <a:pt x="2022" y="2027"/>
                </a:cubicBezTo>
                <a:lnTo>
                  <a:pt x="275" y="742"/>
                </a:lnTo>
                <a:cubicBezTo>
                  <a:pt x="197" y="693"/>
                  <a:pt x="147" y="614"/>
                  <a:pt x="138" y="516"/>
                </a:cubicBezTo>
                <a:cubicBezTo>
                  <a:pt x="128" y="428"/>
                  <a:pt x="147" y="340"/>
                  <a:pt x="197" y="261"/>
                </a:cubicBezTo>
                <a:cubicBezTo>
                  <a:pt x="256" y="193"/>
                  <a:pt x="334" y="143"/>
                  <a:pt x="422" y="124"/>
                </a:cubicBezTo>
                <a:close/>
                <a:moveTo>
                  <a:pt x="474" y="1"/>
                </a:moveTo>
                <a:cubicBezTo>
                  <a:pt x="454" y="1"/>
                  <a:pt x="433" y="3"/>
                  <a:pt x="413" y="6"/>
                </a:cubicBezTo>
                <a:cubicBezTo>
                  <a:pt x="285" y="26"/>
                  <a:pt x="177" y="95"/>
                  <a:pt x="108" y="193"/>
                </a:cubicBezTo>
                <a:cubicBezTo>
                  <a:pt x="29" y="291"/>
                  <a:pt x="0" y="418"/>
                  <a:pt x="20" y="536"/>
                </a:cubicBezTo>
                <a:cubicBezTo>
                  <a:pt x="40" y="664"/>
                  <a:pt x="108" y="771"/>
                  <a:pt x="206" y="840"/>
                </a:cubicBezTo>
                <a:lnTo>
                  <a:pt x="1953" y="2126"/>
                </a:lnTo>
                <a:cubicBezTo>
                  <a:pt x="2031" y="2184"/>
                  <a:pt x="2129" y="2214"/>
                  <a:pt x="2228" y="2214"/>
                </a:cubicBezTo>
                <a:cubicBezTo>
                  <a:pt x="2375" y="2214"/>
                  <a:pt x="2513" y="2145"/>
                  <a:pt x="2600" y="2027"/>
                </a:cubicBezTo>
                <a:cubicBezTo>
                  <a:pt x="2670" y="1920"/>
                  <a:pt x="2699" y="1802"/>
                  <a:pt x="2689" y="1684"/>
                </a:cubicBezTo>
                <a:cubicBezTo>
                  <a:pt x="2670" y="1556"/>
                  <a:pt x="2600" y="1449"/>
                  <a:pt x="2502" y="1380"/>
                </a:cubicBezTo>
                <a:lnTo>
                  <a:pt x="756" y="95"/>
                </a:lnTo>
                <a:cubicBezTo>
                  <a:pt x="667" y="38"/>
                  <a:pt x="571" y="1"/>
                  <a:pt x="4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4"/>
          <p:cNvSpPr/>
          <p:nvPr/>
        </p:nvSpPr>
        <p:spPr>
          <a:xfrm>
            <a:off x="301397" y="808674"/>
            <a:ext cx="234562" cy="206127"/>
          </a:xfrm>
          <a:custGeom>
            <a:avLst/>
            <a:gdLst/>
            <a:ahLst/>
            <a:cxnLst/>
            <a:rect l="l" t="t" r="r" b="b"/>
            <a:pathLst>
              <a:path w="2582" h="2269" extrusionOk="0">
                <a:moveTo>
                  <a:pt x="2128" y="1"/>
                </a:moveTo>
                <a:cubicBezTo>
                  <a:pt x="2035" y="1"/>
                  <a:pt x="1941" y="33"/>
                  <a:pt x="1865" y="100"/>
                </a:cubicBezTo>
                <a:lnTo>
                  <a:pt x="187" y="1562"/>
                </a:lnTo>
                <a:cubicBezTo>
                  <a:pt x="21" y="1709"/>
                  <a:pt x="1" y="1964"/>
                  <a:pt x="148" y="2131"/>
                </a:cubicBezTo>
                <a:cubicBezTo>
                  <a:pt x="226" y="2230"/>
                  <a:pt x="344" y="2269"/>
                  <a:pt x="452" y="2269"/>
                </a:cubicBezTo>
                <a:cubicBezTo>
                  <a:pt x="551" y="2269"/>
                  <a:pt x="638" y="2239"/>
                  <a:pt x="717" y="2171"/>
                </a:cubicBezTo>
                <a:lnTo>
                  <a:pt x="2395" y="708"/>
                </a:lnTo>
                <a:cubicBezTo>
                  <a:pt x="2562" y="561"/>
                  <a:pt x="2581" y="306"/>
                  <a:pt x="2435" y="139"/>
                </a:cubicBezTo>
                <a:cubicBezTo>
                  <a:pt x="2354" y="48"/>
                  <a:pt x="2241" y="1"/>
                  <a:pt x="2128" y="1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"/>
          <p:cNvSpPr/>
          <p:nvPr/>
        </p:nvSpPr>
        <p:spPr>
          <a:xfrm>
            <a:off x="295129" y="803314"/>
            <a:ext cx="247098" cy="216847"/>
          </a:xfrm>
          <a:custGeom>
            <a:avLst/>
            <a:gdLst/>
            <a:ahLst/>
            <a:cxnLst/>
            <a:rect l="l" t="t" r="r" b="b"/>
            <a:pathLst>
              <a:path w="2720" h="2387" extrusionOk="0">
                <a:moveTo>
                  <a:pt x="2219" y="119"/>
                </a:moveTo>
                <a:cubicBezTo>
                  <a:pt x="2317" y="130"/>
                  <a:pt x="2395" y="169"/>
                  <a:pt x="2454" y="237"/>
                </a:cubicBezTo>
                <a:cubicBezTo>
                  <a:pt x="2582" y="385"/>
                  <a:pt x="2563" y="601"/>
                  <a:pt x="2425" y="718"/>
                </a:cubicBezTo>
                <a:lnTo>
                  <a:pt x="747" y="2190"/>
                </a:lnTo>
                <a:cubicBezTo>
                  <a:pt x="686" y="2243"/>
                  <a:pt x="608" y="2268"/>
                  <a:pt x="530" y="2268"/>
                </a:cubicBezTo>
                <a:cubicBezTo>
                  <a:pt x="431" y="2268"/>
                  <a:pt x="332" y="2228"/>
                  <a:pt x="266" y="2151"/>
                </a:cubicBezTo>
                <a:cubicBezTo>
                  <a:pt x="138" y="2014"/>
                  <a:pt x="158" y="1798"/>
                  <a:pt x="295" y="1670"/>
                </a:cubicBezTo>
                <a:lnTo>
                  <a:pt x="1974" y="208"/>
                </a:lnTo>
                <a:cubicBezTo>
                  <a:pt x="2033" y="149"/>
                  <a:pt x="2111" y="119"/>
                  <a:pt x="2199" y="119"/>
                </a:cubicBezTo>
                <a:close/>
                <a:moveTo>
                  <a:pt x="2192" y="0"/>
                </a:moveTo>
                <a:cubicBezTo>
                  <a:pt x="2078" y="0"/>
                  <a:pt x="1975" y="40"/>
                  <a:pt x="1895" y="119"/>
                </a:cubicBezTo>
                <a:lnTo>
                  <a:pt x="217" y="1582"/>
                </a:lnTo>
                <a:cubicBezTo>
                  <a:pt x="21" y="1748"/>
                  <a:pt x="1" y="2043"/>
                  <a:pt x="178" y="2230"/>
                </a:cubicBezTo>
                <a:cubicBezTo>
                  <a:pt x="266" y="2337"/>
                  <a:pt x="384" y="2387"/>
                  <a:pt x="521" y="2387"/>
                </a:cubicBezTo>
                <a:cubicBezTo>
                  <a:pt x="629" y="2387"/>
                  <a:pt x="737" y="2347"/>
                  <a:pt x="825" y="2278"/>
                </a:cubicBezTo>
                <a:lnTo>
                  <a:pt x="2504" y="817"/>
                </a:lnTo>
                <a:cubicBezTo>
                  <a:pt x="2700" y="640"/>
                  <a:pt x="2720" y="355"/>
                  <a:pt x="2543" y="159"/>
                </a:cubicBezTo>
                <a:cubicBezTo>
                  <a:pt x="2464" y="71"/>
                  <a:pt x="2356" y="12"/>
                  <a:pt x="2229" y="2"/>
                </a:cubicBezTo>
                <a:cubicBezTo>
                  <a:pt x="2216" y="1"/>
                  <a:pt x="2204" y="0"/>
                  <a:pt x="219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"/>
          <p:cNvSpPr/>
          <p:nvPr/>
        </p:nvSpPr>
        <p:spPr>
          <a:xfrm>
            <a:off x="584924" y="994724"/>
            <a:ext cx="287979" cy="142172"/>
          </a:xfrm>
          <a:custGeom>
            <a:avLst/>
            <a:gdLst/>
            <a:ahLst/>
            <a:cxnLst/>
            <a:rect l="l" t="t" r="r" b="b"/>
            <a:pathLst>
              <a:path w="3170" h="1565" extrusionOk="0">
                <a:moveTo>
                  <a:pt x="2724" y="0"/>
                </a:moveTo>
                <a:cubicBezTo>
                  <a:pt x="2680" y="0"/>
                  <a:pt x="2635" y="8"/>
                  <a:pt x="2591" y="25"/>
                </a:cubicBezTo>
                <a:lnTo>
                  <a:pt x="324" y="780"/>
                </a:lnTo>
                <a:cubicBezTo>
                  <a:pt x="315" y="780"/>
                  <a:pt x="304" y="790"/>
                  <a:pt x="295" y="790"/>
                </a:cubicBezTo>
                <a:cubicBezTo>
                  <a:pt x="99" y="878"/>
                  <a:pt x="1" y="1104"/>
                  <a:pt x="79" y="1310"/>
                </a:cubicBezTo>
                <a:cubicBezTo>
                  <a:pt x="138" y="1467"/>
                  <a:pt x="285" y="1565"/>
                  <a:pt x="452" y="1565"/>
                </a:cubicBezTo>
                <a:cubicBezTo>
                  <a:pt x="491" y="1565"/>
                  <a:pt x="540" y="1565"/>
                  <a:pt x="579" y="1545"/>
                </a:cubicBezTo>
                <a:lnTo>
                  <a:pt x="2846" y="780"/>
                </a:lnTo>
                <a:cubicBezTo>
                  <a:pt x="3062" y="711"/>
                  <a:pt x="3170" y="485"/>
                  <a:pt x="3101" y="269"/>
                </a:cubicBezTo>
                <a:cubicBezTo>
                  <a:pt x="3047" y="107"/>
                  <a:pt x="2889" y="0"/>
                  <a:pt x="2724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"/>
          <p:cNvSpPr/>
          <p:nvPr/>
        </p:nvSpPr>
        <p:spPr>
          <a:xfrm>
            <a:off x="578656" y="989364"/>
            <a:ext cx="296972" cy="152892"/>
          </a:xfrm>
          <a:custGeom>
            <a:avLst/>
            <a:gdLst/>
            <a:ahLst/>
            <a:cxnLst/>
            <a:rect l="l" t="t" r="r" b="b"/>
            <a:pathLst>
              <a:path w="3269" h="1683" extrusionOk="0">
                <a:moveTo>
                  <a:pt x="2787" y="113"/>
                </a:moveTo>
                <a:cubicBezTo>
                  <a:pt x="2837" y="113"/>
                  <a:pt x="2896" y="132"/>
                  <a:pt x="2935" y="152"/>
                </a:cubicBezTo>
                <a:cubicBezTo>
                  <a:pt x="3023" y="191"/>
                  <a:pt x="3082" y="260"/>
                  <a:pt x="3112" y="348"/>
                </a:cubicBezTo>
                <a:cubicBezTo>
                  <a:pt x="3141" y="437"/>
                  <a:pt x="3131" y="535"/>
                  <a:pt x="3092" y="613"/>
                </a:cubicBezTo>
                <a:cubicBezTo>
                  <a:pt x="3053" y="692"/>
                  <a:pt x="2984" y="760"/>
                  <a:pt x="2896" y="790"/>
                </a:cubicBezTo>
                <a:lnTo>
                  <a:pt x="629" y="1545"/>
                </a:lnTo>
                <a:cubicBezTo>
                  <a:pt x="593" y="1558"/>
                  <a:pt x="557" y="1564"/>
                  <a:pt x="521" y="1564"/>
                </a:cubicBezTo>
                <a:cubicBezTo>
                  <a:pt x="385" y="1564"/>
                  <a:pt x="251" y="1481"/>
                  <a:pt x="197" y="1349"/>
                </a:cubicBezTo>
                <a:cubicBezTo>
                  <a:pt x="138" y="1172"/>
                  <a:pt x="216" y="976"/>
                  <a:pt x="384" y="908"/>
                </a:cubicBezTo>
                <a:cubicBezTo>
                  <a:pt x="393" y="908"/>
                  <a:pt x="403" y="898"/>
                  <a:pt x="413" y="898"/>
                </a:cubicBezTo>
                <a:lnTo>
                  <a:pt x="2680" y="132"/>
                </a:lnTo>
                <a:cubicBezTo>
                  <a:pt x="2719" y="123"/>
                  <a:pt x="2748" y="113"/>
                  <a:pt x="2787" y="113"/>
                </a:cubicBezTo>
                <a:close/>
                <a:moveTo>
                  <a:pt x="2791" y="0"/>
                </a:moveTo>
                <a:cubicBezTo>
                  <a:pt x="2741" y="0"/>
                  <a:pt x="2690" y="8"/>
                  <a:pt x="2641" y="25"/>
                </a:cubicBezTo>
                <a:lnTo>
                  <a:pt x="384" y="780"/>
                </a:lnTo>
                <a:cubicBezTo>
                  <a:pt x="364" y="790"/>
                  <a:pt x="354" y="790"/>
                  <a:pt x="344" y="799"/>
                </a:cubicBezTo>
                <a:cubicBezTo>
                  <a:pt x="109" y="898"/>
                  <a:pt x="0" y="1153"/>
                  <a:pt x="89" y="1388"/>
                </a:cubicBezTo>
                <a:cubicBezTo>
                  <a:pt x="157" y="1565"/>
                  <a:pt x="334" y="1683"/>
                  <a:pt x="521" y="1683"/>
                </a:cubicBezTo>
                <a:cubicBezTo>
                  <a:pt x="570" y="1683"/>
                  <a:pt x="619" y="1673"/>
                  <a:pt x="668" y="1663"/>
                </a:cubicBezTo>
                <a:lnTo>
                  <a:pt x="2935" y="898"/>
                </a:lnTo>
                <a:cubicBezTo>
                  <a:pt x="3053" y="858"/>
                  <a:pt x="3151" y="780"/>
                  <a:pt x="3200" y="662"/>
                </a:cubicBezTo>
                <a:cubicBezTo>
                  <a:pt x="3258" y="555"/>
                  <a:pt x="3269" y="427"/>
                  <a:pt x="3229" y="309"/>
                </a:cubicBezTo>
                <a:cubicBezTo>
                  <a:pt x="3190" y="191"/>
                  <a:pt x="3101" y="103"/>
                  <a:pt x="2994" y="44"/>
                </a:cubicBezTo>
                <a:cubicBezTo>
                  <a:pt x="2931" y="16"/>
                  <a:pt x="2862" y="0"/>
                  <a:pt x="279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"/>
          <p:cNvSpPr/>
          <p:nvPr/>
        </p:nvSpPr>
        <p:spPr>
          <a:xfrm>
            <a:off x="1173327" y="454742"/>
            <a:ext cx="216665" cy="243555"/>
          </a:xfrm>
          <a:custGeom>
            <a:avLst/>
            <a:gdLst/>
            <a:ahLst/>
            <a:cxnLst/>
            <a:rect l="l" t="t" r="r" b="b"/>
            <a:pathLst>
              <a:path w="2385" h="2681" extrusionOk="0">
                <a:moveTo>
                  <a:pt x="1923" y="0"/>
                </a:moveTo>
                <a:cubicBezTo>
                  <a:pt x="1781" y="0"/>
                  <a:pt x="1643" y="74"/>
                  <a:pt x="1570" y="208"/>
                </a:cubicBezTo>
                <a:cubicBezTo>
                  <a:pt x="1197" y="866"/>
                  <a:pt x="726" y="1464"/>
                  <a:pt x="167" y="1984"/>
                </a:cubicBezTo>
                <a:cubicBezTo>
                  <a:pt x="10" y="2131"/>
                  <a:pt x="0" y="2386"/>
                  <a:pt x="147" y="2554"/>
                </a:cubicBezTo>
                <a:cubicBezTo>
                  <a:pt x="226" y="2632"/>
                  <a:pt x="334" y="2681"/>
                  <a:pt x="441" y="2681"/>
                </a:cubicBezTo>
                <a:cubicBezTo>
                  <a:pt x="540" y="2681"/>
                  <a:pt x="638" y="2641"/>
                  <a:pt x="716" y="2573"/>
                </a:cubicBezTo>
                <a:cubicBezTo>
                  <a:pt x="1335" y="1994"/>
                  <a:pt x="1854" y="1337"/>
                  <a:pt x="2267" y="600"/>
                </a:cubicBezTo>
                <a:cubicBezTo>
                  <a:pt x="2384" y="414"/>
                  <a:pt x="2316" y="169"/>
                  <a:pt x="2120" y="51"/>
                </a:cubicBezTo>
                <a:cubicBezTo>
                  <a:pt x="2057" y="16"/>
                  <a:pt x="1989" y="0"/>
                  <a:pt x="1923" y="0"/>
                </a:cubicBezTo>
                <a:close/>
              </a:path>
            </a:pathLst>
          </a:custGeom>
          <a:solidFill>
            <a:srgbClr val="6259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"/>
          <p:cNvSpPr/>
          <p:nvPr/>
        </p:nvSpPr>
        <p:spPr>
          <a:xfrm>
            <a:off x="1171511" y="449473"/>
            <a:ext cx="219391" cy="254184"/>
          </a:xfrm>
          <a:custGeom>
            <a:avLst/>
            <a:gdLst/>
            <a:ahLst/>
            <a:cxnLst/>
            <a:rect l="l" t="t" r="r" b="b"/>
            <a:pathLst>
              <a:path w="2415" h="2798" extrusionOk="0">
                <a:moveTo>
                  <a:pt x="1944" y="119"/>
                </a:moveTo>
                <a:cubicBezTo>
                  <a:pt x="2002" y="119"/>
                  <a:pt x="2061" y="139"/>
                  <a:pt x="2110" y="168"/>
                </a:cubicBezTo>
                <a:cubicBezTo>
                  <a:pt x="2188" y="207"/>
                  <a:pt x="2247" y="285"/>
                  <a:pt x="2267" y="374"/>
                </a:cubicBezTo>
                <a:cubicBezTo>
                  <a:pt x="2297" y="462"/>
                  <a:pt x="2287" y="551"/>
                  <a:pt x="2238" y="629"/>
                </a:cubicBezTo>
                <a:cubicBezTo>
                  <a:pt x="1826" y="1355"/>
                  <a:pt x="1305" y="2013"/>
                  <a:pt x="697" y="2582"/>
                </a:cubicBezTo>
                <a:cubicBezTo>
                  <a:pt x="632" y="2642"/>
                  <a:pt x="548" y="2672"/>
                  <a:pt x="463" y="2672"/>
                </a:cubicBezTo>
                <a:cubicBezTo>
                  <a:pt x="369" y="2672"/>
                  <a:pt x="274" y="2635"/>
                  <a:pt x="206" y="2562"/>
                </a:cubicBezTo>
                <a:cubicBezTo>
                  <a:pt x="147" y="2503"/>
                  <a:pt x="118" y="2415"/>
                  <a:pt x="118" y="2317"/>
                </a:cubicBezTo>
                <a:cubicBezTo>
                  <a:pt x="118" y="2228"/>
                  <a:pt x="158" y="2141"/>
                  <a:pt x="226" y="2082"/>
                </a:cubicBezTo>
                <a:cubicBezTo>
                  <a:pt x="786" y="1561"/>
                  <a:pt x="1266" y="963"/>
                  <a:pt x="1639" y="296"/>
                </a:cubicBezTo>
                <a:cubicBezTo>
                  <a:pt x="1688" y="217"/>
                  <a:pt x="1757" y="158"/>
                  <a:pt x="1845" y="128"/>
                </a:cubicBezTo>
                <a:cubicBezTo>
                  <a:pt x="1874" y="119"/>
                  <a:pt x="1914" y="119"/>
                  <a:pt x="1944" y="119"/>
                </a:cubicBezTo>
                <a:close/>
                <a:moveTo>
                  <a:pt x="1943" y="0"/>
                </a:moveTo>
                <a:cubicBezTo>
                  <a:pt x="1900" y="0"/>
                  <a:pt x="1857" y="7"/>
                  <a:pt x="1816" y="21"/>
                </a:cubicBezTo>
                <a:cubicBezTo>
                  <a:pt x="1698" y="50"/>
                  <a:pt x="1600" y="128"/>
                  <a:pt x="1541" y="237"/>
                </a:cubicBezTo>
                <a:cubicBezTo>
                  <a:pt x="1168" y="894"/>
                  <a:pt x="697" y="1483"/>
                  <a:pt x="147" y="1993"/>
                </a:cubicBezTo>
                <a:cubicBezTo>
                  <a:pt x="59" y="2082"/>
                  <a:pt x="1" y="2189"/>
                  <a:pt x="1" y="2317"/>
                </a:cubicBezTo>
                <a:cubicBezTo>
                  <a:pt x="1" y="2444"/>
                  <a:pt x="40" y="2553"/>
                  <a:pt x="128" y="2651"/>
                </a:cubicBezTo>
                <a:cubicBezTo>
                  <a:pt x="206" y="2739"/>
                  <a:pt x="334" y="2798"/>
                  <a:pt x="461" y="2798"/>
                </a:cubicBezTo>
                <a:cubicBezTo>
                  <a:pt x="579" y="2798"/>
                  <a:pt x="687" y="2749"/>
                  <a:pt x="775" y="2670"/>
                </a:cubicBezTo>
                <a:cubicBezTo>
                  <a:pt x="1394" y="2091"/>
                  <a:pt x="1924" y="1424"/>
                  <a:pt x="2346" y="688"/>
                </a:cubicBezTo>
                <a:cubicBezTo>
                  <a:pt x="2404" y="580"/>
                  <a:pt x="2415" y="462"/>
                  <a:pt x="2385" y="344"/>
                </a:cubicBezTo>
                <a:cubicBezTo>
                  <a:pt x="2356" y="217"/>
                  <a:pt x="2277" y="119"/>
                  <a:pt x="2169" y="60"/>
                </a:cubicBezTo>
                <a:cubicBezTo>
                  <a:pt x="2099" y="22"/>
                  <a:pt x="2021" y="0"/>
                  <a:pt x="19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4"/>
          <p:cNvSpPr txBox="1">
            <a:spLocks noGrp="1"/>
          </p:cNvSpPr>
          <p:nvPr>
            <p:ph type="body" idx="1"/>
          </p:nvPr>
        </p:nvSpPr>
        <p:spPr>
          <a:xfrm>
            <a:off x="720075" y="1445475"/>
            <a:ext cx="7704000" cy="31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0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163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" name="Google Shape;1351;p8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352" name="Google Shape;1352;p8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379" name="Google Shape;1379;p8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380" name="Google Shape;1380;p8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8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8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8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8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8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8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8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8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8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8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8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8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8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8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8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8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8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8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8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8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8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8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8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8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5" name="Google Shape;1405;p8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6" name="Google Shape;1406;p8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407" name="Google Shape;1407;p8"/>
          <p:cNvGrpSpPr/>
          <p:nvPr/>
        </p:nvGrpSpPr>
        <p:grpSpPr>
          <a:xfrm>
            <a:off x="-693668" y="1795727"/>
            <a:ext cx="2153989" cy="4314973"/>
            <a:chOff x="4607800" y="1290325"/>
            <a:chExt cx="523550" cy="1048800"/>
          </a:xfrm>
        </p:grpSpPr>
        <p:sp>
          <p:nvSpPr>
            <p:cNvPr id="1408" name="Google Shape;1408;p8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3" name="Google Shape;1553;p8"/>
          <p:cNvSpPr/>
          <p:nvPr/>
        </p:nvSpPr>
        <p:spPr>
          <a:xfrm>
            <a:off x="977425" y="937263"/>
            <a:ext cx="7704000" cy="337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8"/>
          <p:cNvSpPr/>
          <p:nvPr/>
        </p:nvSpPr>
        <p:spPr>
          <a:xfrm>
            <a:off x="858875" y="818688"/>
            <a:ext cx="7704000" cy="337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8"/>
          <p:cNvSpPr/>
          <p:nvPr/>
        </p:nvSpPr>
        <p:spPr>
          <a:xfrm>
            <a:off x="858825" y="818688"/>
            <a:ext cx="77040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8"/>
          <p:cNvSpPr/>
          <p:nvPr/>
        </p:nvSpPr>
        <p:spPr>
          <a:xfrm>
            <a:off x="720000" y="682138"/>
            <a:ext cx="7704000" cy="3371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8"/>
          <p:cNvSpPr/>
          <p:nvPr/>
        </p:nvSpPr>
        <p:spPr>
          <a:xfrm>
            <a:off x="719950" y="682138"/>
            <a:ext cx="77040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8"/>
          <p:cNvSpPr/>
          <p:nvPr/>
        </p:nvSpPr>
        <p:spPr>
          <a:xfrm>
            <a:off x="897875" y="783638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8"/>
          <p:cNvSpPr/>
          <p:nvPr/>
        </p:nvSpPr>
        <p:spPr>
          <a:xfrm>
            <a:off x="1107650" y="783638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8"/>
          <p:cNvSpPr/>
          <p:nvPr/>
        </p:nvSpPr>
        <p:spPr>
          <a:xfrm>
            <a:off x="1317425" y="783638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8"/>
          <p:cNvSpPr txBox="1">
            <a:spLocks noGrp="1"/>
          </p:cNvSpPr>
          <p:nvPr>
            <p:ph type="title"/>
          </p:nvPr>
        </p:nvSpPr>
        <p:spPr>
          <a:xfrm>
            <a:off x="1388100" y="1420900"/>
            <a:ext cx="6367800" cy="23019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62" name="Google Shape;1562;p8"/>
          <p:cNvGrpSpPr/>
          <p:nvPr/>
        </p:nvGrpSpPr>
        <p:grpSpPr>
          <a:xfrm>
            <a:off x="7366255" y="-335306"/>
            <a:ext cx="2115483" cy="2001926"/>
            <a:chOff x="2334550" y="3821100"/>
            <a:chExt cx="1037815" cy="982106"/>
          </a:xfrm>
        </p:grpSpPr>
        <p:sp>
          <p:nvSpPr>
            <p:cNvPr id="1563" name="Google Shape;1563;p8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9" name="Google Shape;1649;p11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1650" name="Google Shape;1650;p11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1677" name="Google Shape;1677;p11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1678" name="Google Shape;1678;p11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11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11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11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11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11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11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11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11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11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11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11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11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11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11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11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4" name="Google Shape;1694;p11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5" name="Google Shape;1695;p11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6" name="Google Shape;1696;p11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7" name="Google Shape;1697;p11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8" name="Google Shape;1698;p11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9" name="Google Shape;1699;p11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0" name="Google Shape;1700;p11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1" name="Google Shape;1701;p11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2" name="Google Shape;1702;p11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11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11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05" name="Google Shape;1705;p11"/>
          <p:cNvGrpSpPr/>
          <p:nvPr/>
        </p:nvGrpSpPr>
        <p:grpSpPr>
          <a:xfrm>
            <a:off x="5853292" y="327931"/>
            <a:ext cx="2115483" cy="2001926"/>
            <a:chOff x="2334550" y="3821100"/>
            <a:chExt cx="1037815" cy="982106"/>
          </a:xfrm>
        </p:grpSpPr>
        <p:sp>
          <p:nvSpPr>
            <p:cNvPr id="1706" name="Google Shape;1706;p11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1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1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4" name="Google Shape;1714;p11"/>
          <p:cNvSpPr/>
          <p:nvPr/>
        </p:nvSpPr>
        <p:spPr>
          <a:xfrm>
            <a:off x="805124" y="629625"/>
            <a:ext cx="5187300" cy="42024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11"/>
          <p:cNvSpPr/>
          <p:nvPr/>
        </p:nvSpPr>
        <p:spPr>
          <a:xfrm>
            <a:off x="675998" y="511050"/>
            <a:ext cx="51873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11"/>
          <p:cNvSpPr/>
          <p:nvPr/>
        </p:nvSpPr>
        <p:spPr>
          <a:xfrm>
            <a:off x="675965" y="511050"/>
            <a:ext cx="5187300" cy="2979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11"/>
          <p:cNvSpPr/>
          <p:nvPr/>
        </p:nvSpPr>
        <p:spPr>
          <a:xfrm>
            <a:off x="524759" y="374500"/>
            <a:ext cx="5187300" cy="42024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11"/>
          <p:cNvSpPr/>
          <p:nvPr/>
        </p:nvSpPr>
        <p:spPr>
          <a:xfrm>
            <a:off x="524725" y="374500"/>
            <a:ext cx="5187300" cy="297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1"/>
          <p:cNvSpPr/>
          <p:nvPr/>
        </p:nvSpPr>
        <p:spPr>
          <a:xfrm>
            <a:off x="702650" y="476000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11"/>
          <p:cNvSpPr/>
          <p:nvPr/>
        </p:nvSpPr>
        <p:spPr>
          <a:xfrm>
            <a:off x="912425" y="476000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11"/>
          <p:cNvSpPr/>
          <p:nvPr/>
        </p:nvSpPr>
        <p:spPr>
          <a:xfrm>
            <a:off x="1122200" y="476000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11"/>
          <p:cNvSpPr/>
          <p:nvPr/>
        </p:nvSpPr>
        <p:spPr>
          <a:xfrm>
            <a:off x="5343822" y="2116123"/>
            <a:ext cx="3404100" cy="2321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11"/>
          <p:cNvSpPr/>
          <p:nvPr/>
        </p:nvSpPr>
        <p:spPr>
          <a:xfrm>
            <a:off x="5209000" y="1974050"/>
            <a:ext cx="3404100" cy="232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11"/>
          <p:cNvSpPr/>
          <p:nvPr/>
        </p:nvSpPr>
        <p:spPr>
          <a:xfrm>
            <a:off x="5208975" y="1974050"/>
            <a:ext cx="3404100" cy="2979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1"/>
          <p:cNvSpPr/>
          <p:nvPr/>
        </p:nvSpPr>
        <p:spPr>
          <a:xfrm>
            <a:off x="7901350" y="2065400"/>
            <a:ext cx="595500" cy="115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11"/>
          <p:cNvSpPr txBox="1">
            <a:spLocks noGrp="1"/>
          </p:cNvSpPr>
          <p:nvPr>
            <p:ph type="title" hasCustomPrompt="1"/>
          </p:nvPr>
        </p:nvSpPr>
        <p:spPr>
          <a:xfrm>
            <a:off x="747250" y="2307350"/>
            <a:ext cx="4190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7" name="Google Shape;1727;p11"/>
          <p:cNvSpPr txBox="1">
            <a:spLocks noGrp="1"/>
          </p:cNvSpPr>
          <p:nvPr>
            <p:ph type="subTitle" idx="1"/>
          </p:nvPr>
        </p:nvSpPr>
        <p:spPr>
          <a:xfrm>
            <a:off x="5486750" y="2791850"/>
            <a:ext cx="29100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2_2"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5" name="Google Shape;2935;p20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2936" name="Google Shape;2936;p20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37" name="Google Shape;2937;p20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38" name="Google Shape;2938;p20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39" name="Google Shape;2939;p20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0" name="Google Shape;2940;p20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1" name="Google Shape;2941;p20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2" name="Google Shape;2942;p20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3" name="Google Shape;2943;p20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4" name="Google Shape;2944;p20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5" name="Google Shape;2945;p20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6" name="Google Shape;2946;p20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7" name="Google Shape;2947;p20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8" name="Google Shape;2948;p20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49" name="Google Shape;2949;p20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0" name="Google Shape;2950;p20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1" name="Google Shape;2951;p20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2" name="Google Shape;2952;p20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3" name="Google Shape;2953;p20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4" name="Google Shape;2954;p20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5" name="Google Shape;2955;p20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6" name="Google Shape;2956;p20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7" name="Google Shape;2957;p20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8" name="Google Shape;2958;p20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59" name="Google Shape;2959;p20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60" name="Google Shape;2960;p20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61" name="Google Shape;2961;p20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2962" name="Google Shape;2962;p20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2963" name="Google Shape;2963;p20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2964" name="Google Shape;2964;p20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5" name="Google Shape;2965;p20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6" name="Google Shape;2966;p20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7" name="Google Shape;2967;p20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8" name="Google Shape;2968;p20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9" name="Google Shape;2969;p20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0" name="Google Shape;2970;p20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1" name="Google Shape;2971;p20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2" name="Google Shape;2972;p20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3" name="Google Shape;2973;p20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4" name="Google Shape;2974;p20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5" name="Google Shape;2975;p20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6" name="Google Shape;2976;p20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7" name="Google Shape;2977;p20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8" name="Google Shape;2978;p20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9" name="Google Shape;2979;p20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0" name="Google Shape;2980;p20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1" name="Google Shape;2981;p20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2" name="Google Shape;2982;p20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3" name="Google Shape;2983;p20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4" name="Google Shape;2984;p20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5" name="Google Shape;2985;p20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6" name="Google Shape;2986;p20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7" name="Google Shape;2987;p20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8" name="Google Shape;2988;p20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9" name="Google Shape;2989;p20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0" name="Google Shape;2990;p20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91" name="Google Shape;2991;p20"/>
          <p:cNvGrpSpPr/>
          <p:nvPr/>
        </p:nvGrpSpPr>
        <p:grpSpPr>
          <a:xfrm flipH="1">
            <a:off x="-582168" y="3826465"/>
            <a:ext cx="1885503" cy="1784291"/>
            <a:chOff x="2334550" y="3821100"/>
            <a:chExt cx="1037815" cy="982106"/>
          </a:xfrm>
        </p:grpSpPr>
        <p:sp>
          <p:nvSpPr>
            <p:cNvPr id="2992" name="Google Shape;2992;p20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0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0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0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0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0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0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0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0" name="Google Shape;3000;p20"/>
          <p:cNvGrpSpPr/>
          <p:nvPr/>
        </p:nvGrpSpPr>
        <p:grpSpPr>
          <a:xfrm flipH="1">
            <a:off x="7398137" y="-1322548"/>
            <a:ext cx="2153989" cy="4314973"/>
            <a:chOff x="4607800" y="1290325"/>
            <a:chExt cx="523550" cy="1048800"/>
          </a:xfrm>
        </p:grpSpPr>
        <p:sp>
          <p:nvSpPr>
            <p:cNvPr id="3001" name="Google Shape;3001;p20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0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0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0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0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0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0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0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0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0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0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0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0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0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0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0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0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0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0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0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0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0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0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0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0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0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0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0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0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0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0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0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0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0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0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0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0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0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0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0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0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0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0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0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0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0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0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0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0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0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0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0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0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0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0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0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0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0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0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0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0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0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0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0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0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0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0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0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0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0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0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0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0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0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0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0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0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0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0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0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0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0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0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0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0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0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0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0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0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0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0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0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0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0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0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0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0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0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0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0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0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0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0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0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0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0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0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0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0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0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0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0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0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0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0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0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0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0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0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0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0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0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0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0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0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0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0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0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0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0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0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0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0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0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0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0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0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0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6" name="Google Shape;3146;p20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20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20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20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20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20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20"/>
          <p:cNvSpPr txBox="1">
            <a:spLocks noGrp="1"/>
          </p:cNvSpPr>
          <p:nvPr>
            <p:ph type="title"/>
          </p:nvPr>
        </p:nvSpPr>
        <p:spPr>
          <a:xfrm>
            <a:off x="720000" y="749825"/>
            <a:ext cx="7704000" cy="5727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3" name="Google Shape;3153;p20"/>
          <p:cNvSpPr txBox="1">
            <a:spLocks noGrp="1"/>
          </p:cNvSpPr>
          <p:nvPr>
            <p:ph type="subTitle" idx="1"/>
          </p:nvPr>
        </p:nvSpPr>
        <p:spPr>
          <a:xfrm>
            <a:off x="1902300" y="3701700"/>
            <a:ext cx="53394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4" name="Google Shape;3474;p22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3475" name="Google Shape;3475;p22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502" name="Google Shape;3502;p22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503" name="Google Shape;3503;p22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22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5" name="Google Shape;3505;p22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6" name="Google Shape;3506;p22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7" name="Google Shape;3507;p22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8" name="Google Shape;3508;p22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9" name="Google Shape;3509;p22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0" name="Google Shape;3510;p22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1" name="Google Shape;3511;p22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2" name="Google Shape;3512;p22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3" name="Google Shape;3513;p22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4" name="Google Shape;3514;p22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5" name="Google Shape;3515;p22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6" name="Google Shape;3516;p22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7" name="Google Shape;3517;p22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8" name="Google Shape;3518;p22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9" name="Google Shape;3519;p22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0" name="Google Shape;3520;p22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1" name="Google Shape;3521;p22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2" name="Google Shape;3522;p22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3" name="Google Shape;3523;p22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4" name="Google Shape;3524;p22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5" name="Google Shape;3525;p22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6" name="Google Shape;3526;p22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7" name="Google Shape;3527;p22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8" name="Google Shape;3528;p22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9" name="Google Shape;3529;p22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530" name="Google Shape;3530;p22"/>
          <p:cNvGrpSpPr/>
          <p:nvPr/>
        </p:nvGrpSpPr>
        <p:grpSpPr>
          <a:xfrm>
            <a:off x="-847900" y="-686563"/>
            <a:ext cx="2667530" cy="2712652"/>
            <a:chOff x="5436250" y="1181600"/>
            <a:chExt cx="611875" cy="622225"/>
          </a:xfrm>
        </p:grpSpPr>
        <p:sp>
          <p:nvSpPr>
            <p:cNvPr id="3531" name="Google Shape;3531;p22"/>
            <p:cNvSpPr/>
            <p:nvPr/>
          </p:nvSpPr>
          <p:spPr>
            <a:xfrm>
              <a:off x="5534375" y="1229900"/>
              <a:ext cx="69950" cy="62900"/>
            </a:xfrm>
            <a:custGeom>
              <a:avLst/>
              <a:gdLst/>
              <a:ahLst/>
              <a:cxnLst/>
              <a:rect l="l" t="t" r="r" b="b"/>
              <a:pathLst>
                <a:path w="2798" h="2516" extrusionOk="0">
                  <a:moveTo>
                    <a:pt x="2289" y="1"/>
                  </a:moveTo>
                  <a:cubicBezTo>
                    <a:pt x="2197" y="1"/>
                    <a:pt x="2104" y="28"/>
                    <a:pt x="2022" y="82"/>
                  </a:cubicBezTo>
                  <a:cubicBezTo>
                    <a:pt x="1346" y="582"/>
                    <a:pt x="718" y="1152"/>
                    <a:pt x="158" y="1780"/>
                  </a:cubicBezTo>
                  <a:cubicBezTo>
                    <a:pt x="1" y="1956"/>
                    <a:pt x="11" y="2241"/>
                    <a:pt x="197" y="2408"/>
                  </a:cubicBezTo>
                  <a:cubicBezTo>
                    <a:pt x="286" y="2477"/>
                    <a:pt x="384" y="2516"/>
                    <a:pt x="491" y="2516"/>
                  </a:cubicBezTo>
                  <a:cubicBezTo>
                    <a:pt x="619" y="2516"/>
                    <a:pt x="737" y="2467"/>
                    <a:pt x="825" y="2368"/>
                  </a:cubicBezTo>
                  <a:cubicBezTo>
                    <a:pt x="1346" y="1790"/>
                    <a:pt x="1924" y="1260"/>
                    <a:pt x="2552" y="808"/>
                  </a:cubicBezTo>
                  <a:cubicBezTo>
                    <a:pt x="2748" y="661"/>
                    <a:pt x="2798" y="386"/>
                    <a:pt x="2650" y="180"/>
                  </a:cubicBezTo>
                  <a:cubicBezTo>
                    <a:pt x="2562" y="62"/>
                    <a:pt x="2427" y="1"/>
                    <a:pt x="228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2"/>
            <p:cNvSpPr/>
            <p:nvPr/>
          </p:nvSpPr>
          <p:spPr>
            <a:xfrm>
              <a:off x="5532425" y="1228225"/>
              <a:ext cx="73625" cy="66300"/>
            </a:xfrm>
            <a:custGeom>
              <a:avLst/>
              <a:gdLst/>
              <a:ahLst/>
              <a:cxnLst/>
              <a:rect l="l" t="t" r="r" b="b"/>
              <a:pathLst>
                <a:path w="2945" h="2652" extrusionOk="0">
                  <a:moveTo>
                    <a:pt x="2366" y="130"/>
                  </a:moveTo>
                  <a:cubicBezTo>
                    <a:pt x="2483" y="130"/>
                    <a:pt x="2601" y="189"/>
                    <a:pt x="2669" y="287"/>
                  </a:cubicBezTo>
                  <a:cubicBezTo>
                    <a:pt x="2797" y="463"/>
                    <a:pt x="2758" y="699"/>
                    <a:pt x="2591" y="817"/>
                  </a:cubicBezTo>
                  <a:cubicBezTo>
                    <a:pt x="1963" y="1277"/>
                    <a:pt x="1374" y="1807"/>
                    <a:pt x="854" y="2396"/>
                  </a:cubicBezTo>
                  <a:cubicBezTo>
                    <a:pt x="781" y="2475"/>
                    <a:pt x="676" y="2515"/>
                    <a:pt x="571" y="2515"/>
                  </a:cubicBezTo>
                  <a:cubicBezTo>
                    <a:pt x="479" y="2515"/>
                    <a:pt x="387" y="2485"/>
                    <a:pt x="314" y="2426"/>
                  </a:cubicBezTo>
                  <a:cubicBezTo>
                    <a:pt x="168" y="2289"/>
                    <a:pt x="148" y="2043"/>
                    <a:pt x="285" y="1886"/>
                  </a:cubicBezTo>
                  <a:cubicBezTo>
                    <a:pt x="844" y="1268"/>
                    <a:pt x="1472" y="699"/>
                    <a:pt x="2140" y="208"/>
                  </a:cubicBezTo>
                  <a:cubicBezTo>
                    <a:pt x="2209" y="159"/>
                    <a:pt x="2287" y="130"/>
                    <a:pt x="2366" y="130"/>
                  </a:cubicBezTo>
                  <a:close/>
                  <a:moveTo>
                    <a:pt x="2368" y="1"/>
                  </a:moveTo>
                  <a:cubicBezTo>
                    <a:pt x="2263" y="1"/>
                    <a:pt x="2155" y="33"/>
                    <a:pt x="2061" y="100"/>
                  </a:cubicBezTo>
                  <a:cubicBezTo>
                    <a:pt x="1384" y="601"/>
                    <a:pt x="756" y="1170"/>
                    <a:pt x="187" y="1798"/>
                  </a:cubicBezTo>
                  <a:cubicBezTo>
                    <a:pt x="0" y="2014"/>
                    <a:pt x="20" y="2337"/>
                    <a:pt x="226" y="2524"/>
                  </a:cubicBezTo>
                  <a:cubicBezTo>
                    <a:pt x="325" y="2603"/>
                    <a:pt x="442" y="2651"/>
                    <a:pt x="569" y="2651"/>
                  </a:cubicBezTo>
                  <a:cubicBezTo>
                    <a:pt x="717" y="2651"/>
                    <a:pt x="854" y="2592"/>
                    <a:pt x="953" y="2485"/>
                  </a:cubicBezTo>
                  <a:cubicBezTo>
                    <a:pt x="1463" y="1905"/>
                    <a:pt x="2041" y="1386"/>
                    <a:pt x="2669" y="924"/>
                  </a:cubicBezTo>
                  <a:cubicBezTo>
                    <a:pt x="2896" y="758"/>
                    <a:pt x="2944" y="444"/>
                    <a:pt x="2778" y="208"/>
                  </a:cubicBezTo>
                  <a:cubicBezTo>
                    <a:pt x="2678" y="73"/>
                    <a:pt x="2525" y="1"/>
                    <a:pt x="23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2"/>
            <p:cNvSpPr/>
            <p:nvPr/>
          </p:nvSpPr>
          <p:spPr>
            <a:xfrm>
              <a:off x="5618775" y="1248875"/>
              <a:ext cx="66525" cy="67725"/>
            </a:xfrm>
            <a:custGeom>
              <a:avLst/>
              <a:gdLst/>
              <a:ahLst/>
              <a:cxnLst/>
              <a:rect l="l" t="t" r="r" b="b"/>
              <a:pathLst>
                <a:path w="2661" h="2709" extrusionOk="0">
                  <a:moveTo>
                    <a:pt x="502" y="1"/>
                  </a:moveTo>
                  <a:cubicBezTo>
                    <a:pt x="406" y="1"/>
                    <a:pt x="309" y="32"/>
                    <a:pt x="227" y="98"/>
                  </a:cubicBezTo>
                  <a:cubicBezTo>
                    <a:pt x="30" y="246"/>
                    <a:pt x="1" y="530"/>
                    <a:pt x="148" y="726"/>
                  </a:cubicBezTo>
                  <a:cubicBezTo>
                    <a:pt x="668" y="1384"/>
                    <a:pt x="1247" y="2012"/>
                    <a:pt x="1865" y="2591"/>
                  </a:cubicBezTo>
                  <a:cubicBezTo>
                    <a:pt x="1954" y="2669"/>
                    <a:pt x="2061" y="2708"/>
                    <a:pt x="2170" y="2708"/>
                  </a:cubicBezTo>
                  <a:cubicBezTo>
                    <a:pt x="2287" y="2708"/>
                    <a:pt x="2405" y="2660"/>
                    <a:pt x="2493" y="2571"/>
                  </a:cubicBezTo>
                  <a:cubicBezTo>
                    <a:pt x="2660" y="2385"/>
                    <a:pt x="2650" y="2110"/>
                    <a:pt x="2473" y="1943"/>
                  </a:cubicBezTo>
                  <a:cubicBezTo>
                    <a:pt x="1895" y="1393"/>
                    <a:pt x="1345" y="795"/>
                    <a:pt x="855" y="167"/>
                  </a:cubicBezTo>
                  <a:cubicBezTo>
                    <a:pt x="764" y="59"/>
                    <a:pt x="634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2"/>
            <p:cNvSpPr/>
            <p:nvPr/>
          </p:nvSpPr>
          <p:spPr>
            <a:xfrm>
              <a:off x="5616825" y="1247325"/>
              <a:ext cx="70425" cy="71000"/>
            </a:xfrm>
            <a:custGeom>
              <a:avLst/>
              <a:gdLst/>
              <a:ahLst/>
              <a:cxnLst/>
              <a:rect l="l" t="t" r="r" b="b"/>
              <a:pathLst>
                <a:path w="2817" h="2840" extrusionOk="0">
                  <a:moveTo>
                    <a:pt x="579" y="131"/>
                  </a:moveTo>
                  <a:cubicBezTo>
                    <a:pt x="687" y="131"/>
                    <a:pt x="805" y="180"/>
                    <a:pt x="874" y="278"/>
                  </a:cubicBezTo>
                  <a:cubicBezTo>
                    <a:pt x="1374" y="906"/>
                    <a:pt x="1923" y="1505"/>
                    <a:pt x="2503" y="2044"/>
                  </a:cubicBezTo>
                  <a:cubicBezTo>
                    <a:pt x="2660" y="2192"/>
                    <a:pt x="2669" y="2437"/>
                    <a:pt x="2522" y="2584"/>
                  </a:cubicBezTo>
                  <a:cubicBezTo>
                    <a:pt x="2450" y="2662"/>
                    <a:pt x="2348" y="2701"/>
                    <a:pt x="2244" y="2701"/>
                  </a:cubicBezTo>
                  <a:cubicBezTo>
                    <a:pt x="2151" y="2701"/>
                    <a:pt x="2057" y="2669"/>
                    <a:pt x="1982" y="2604"/>
                  </a:cubicBezTo>
                  <a:cubicBezTo>
                    <a:pt x="1374" y="2025"/>
                    <a:pt x="805" y="1407"/>
                    <a:pt x="285" y="740"/>
                  </a:cubicBezTo>
                  <a:cubicBezTo>
                    <a:pt x="148" y="583"/>
                    <a:pt x="177" y="337"/>
                    <a:pt x="344" y="210"/>
                  </a:cubicBezTo>
                  <a:cubicBezTo>
                    <a:pt x="412" y="160"/>
                    <a:pt x="501" y="131"/>
                    <a:pt x="579" y="131"/>
                  </a:cubicBezTo>
                  <a:close/>
                  <a:moveTo>
                    <a:pt x="580" y="0"/>
                  </a:moveTo>
                  <a:cubicBezTo>
                    <a:pt x="469" y="0"/>
                    <a:pt x="357" y="36"/>
                    <a:pt x="265" y="111"/>
                  </a:cubicBezTo>
                  <a:cubicBezTo>
                    <a:pt x="39" y="278"/>
                    <a:pt x="0" y="602"/>
                    <a:pt x="177" y="827"/>
                  </a:cubicBezTo>
                  <a:cubicBezTo>
                    <a:pt x="697" y="1495"/>
                    <a:pt x="1276" y="2123"/>
                    <a:pt x="1894" y="2702"/>
                  </a:cubicBezTo>
                  <a:cubicBezTo>
                    <a:pt x="1992" y="2790"/>
                    <a:pt x="2120" y="2840"/>
                    <a:pt x="2248" y="2840"/>
                  </a:cubicBezTo>
                  <a:cubicBezTo>
                    <a:pt x="2385" y="2840"/>
                    <a:pt x="2522" y="2781"/>
                    <a:pt x="2620" y="2672"/>
                  </a:cubicBezTo>
                  <a:cubicBezTo>
                    <a:pt x="2817" y="2467"/>
                    <a:pt x="2807" y="2142"/>
                    <a:pt x="2601" y="1956"/>
                  </a:cubicBezTo>
                  <a:cubicBezTo>
                    <a:pt x="2012" y="1407"/>
                    <a:pt x="1472" y="818"/>
                    <a:pt x="981" y="190"/>
                  </a:cubicBezTo>
                  <a:cubicBezTo>
                    <a:pt x="880" y="66"/>
                    <a:pt x="730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2"/>
            <p:cNvSpPr/>
            <p:nvPr/>
          </p:nvSpPr>
          <p:spPr>
            <a:xfrm>
              <a:off x="5657050" y="1183275"/>
              <a:ext cx="61600" cy="65625"/>
            </a:xfrm>
            <a:custGeom>
              <a:avLst/>
              <a:gdLst/>
              <a:ahLst/>
              <a:cxnLst/>
              <a:rect l="l" t="t" r="r" b="b"/>
              <a:pathLst>
                <a:path w="2464" h="2625" extrusionOk="0">
                  <a:moveTo>
                    <a:pt x="1972" y="1"/>
                  </a:moveTo>
                  <a:cubicBezTo>
                    <a:pt x="1844" y="1"/>
                    <a:pt x="1718" y="56"/>
                    <a:pt x="1629" y="161"/>
                  </a:cubicBezTo>
                  <a:lnTo>
                    <a:pt x="157" y="1888"/>
                  </a:lnTo>
                  <a:cubicBezTo>
                    <a:pt x="0" y="2074"/>
                    <a:pt x="20" y="2359"/>
                    <a:pt x="207" y="2516"/>
                  </a:cubicBezTo>
                  <a:cubicBezTo>
                    <a:pt x="295" y="2585"/>
                    <a:pt x="393" y="2624"/>
                    <a:pt x="501" y="2624"/>
                  </a:cubicBezTo>
                  <a:cubicBezTo>
                    <a:pt x="628" y="2624"/>
                    <a:pt x="746" y="2565"/>
                    <a:pt x="835" y="2467"/>
                  </a:cubicBezTo>
                  <a:lnTo>
                    <a:pt x="2307" y="730"/>
                  </a:lnTo>
                  <a:cubicBezTo>
                    <a:pt x="2464" y="544"/>
                    <a:pt x="2444" y="269"/>
                    <a:pt x="2257" y="102"/>
                  </a:cubicBezTo>
                  <a:cubicBezTo>
                    <a:pt x="2172" y="34"/>
                    <a:pt x="2071" y="1"/>
                    <a:pt x="197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2"/>
            <p:cNvSpPr/>
            <p:nvPr/>
          </p:nvSpPr>
          <p:spPr>
            <a:xfrm>
              <a:off x="5656550" y="1181600"/>
              <a:ext cx="62600" cy="69025"/>
            </a:xfrm>
            <a:custGeom>
              <a:avLst/>
              <a:gdLst/>
              <a:ahLst/>
              <a:cxnLst/>
              <a:rect l="l" t="t" r="r" b="b"/>
              <a:pathLst>
                <a:path w="2504" h="2761" extrusionOk="0">
                  <a:moveTo>
                    <a:pt x="1983" y="130"/>
                  </a:moveTo>
                  <a:cubicBezTo>
                    <a:pt x="2072" y="130"/>
                    <a:pt x="2160" y="169"/>
                    <a:pt x="2229" y="228"/>
                  </a:cubicBezTo>
                  <a:cubicBezTo>
                    <a:pt x="2307" y="287"/>
                    <a:pt x="2356" y="385"/>
                    <a:pt x="2366" y="483"/>
                  </a:cubicBezTo>
                  <a:cubicBezTo>
                    <a:pt x="2376" y="582"/>
                    <a:pt x="2336" y="680"/>
                    <a:pt x="2277" y="758"/>
                  </a:cubicBezTo>
                  <a:lnTo>
                    <a:pt x="805" y="2495"/>
                  </a:lnTo>
                  <a:cubicBezTo>
                    <a:pt x="735" y="2576"/>
                    <a:pt x="626" y="2619"/>
                    <a:pt x="517" y="2619"/>
                  </a:cubicBezTo>
                  <a:cubicBezTo>
                    <a:pt x="429" y="2619"/>
                    <a:pt x="341" y="2591"/>
                    <a:pt x="275" y="2534"/>
                  </a:cubicBezTo>
                  <a:cubicBezTo>
                    <a:pt x="197" y="2466"/>
                    <a:pt x="148" y="2377"/>
                    <a:pt x="138" y="2279"/>
                  </a:cubicBezTo>
                  <a:cubicBezTo>
                    <a:pt x="129" y="2171"/>
                    <a:pt x="158" y="2073"/>
                    <a:pt x="227" y="2004"/>
                  </a:cubicBezTo>
                  <a:lnTo>
                    <a:pt x="1699" y="268"/>
                  </a:lnTo>
                  <a:cubicBezTo>
                    <a:pt x="1758" y="189"/>
                    <a:pt x="1856" y="140"/>
                    <a:pt x="1954" y="140"/>
                  </a:cubicBezTo>
                  <a:cubicBezTo>
                    <a:pt x="1963" y="130"/>
                    <a:pt x="1974" y="130"/>
                    <a:pt x="1983" y="130"/>
                  </a:cubicBezTo>
                  <a:close/>
                  <a:moveTo>
                    <a:pt x="1983" y="1"/>
                  </a:moveTo>
                  <a:cubicBezTo>
                    <a:pt x="1970" y="1"/>
                    <a:pt x="1957" y="1"/>
                    <a:pt x="1944" y="2"/>
                  </a:cubicBezTo>
                  <a:cubicBezTo>
                    <a:pt x="1806" y="12"/>
                    <a:pt x="1679" y="81"/>
                    <a:pt x="1590" y="179"/>
                  </a:cubicBezTo>
                  <a:lnTo>
                    <a:pt x="129" y="1916"/>
                  </a:lnTo>
                  <a:cubicBezTo>
                    <a:pt x="40" y="2014"/>
                    <a:pt x="1" y="2152"/>
                    <a:pt x="11" y="2289"/>
                  </a:cubicBezTo>
                  <a:cubicBezTo>
                    <a:pt x="20" y="2426"/>
                    <a:pt x="79" y="2544"/>
                    <a:pt x="188" y="2632"/>
                  </a:cubicBezTo>
                  <a:cubicBezTo>
                    <a:pt x="275" y="2711"/>
                    <a:pt x="393" y="2760"/>
                    <a:pt x="521" y="2760"/>
                  </a:cubicBezTo>
                  <a:cubicBezTo>
                    <a:pt x="668" y="2760"/>
                    <a:pt x="816" y="2691"/>
                    <a:pt x="904" y="2573"/>
                  </a:cubicBezTo>
                  <a:lnTo>
                    <a:pt x="2376" y="846"/>
                  </a:lnTo>
                  <a:cubicBezTo>
                    <a:pt x="2464" y="739"/>
                    <a:pt x="2503" y="611"/>
                    <a:pt x="2493" y="473"/>
                  </a:cubicBezTo>
                  <a:cubicBezTo>
                    <a:pt x="2484" y="336"/>
                    <a:pt x="2425" y="209"/>
                    <a:pt x="2317" y="120"/>
                  </a:cubicBezTo>
                  <a:cubicBezTo>
                    <a:pt x="2219" y="41"/>
                    <a:pt x="2106" y="1"/>
                    <a:pt x="19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2"/>
            <p:cNvSpPr/>
            <p:nvPr/>
          </p:nvSpPr>
          <p:spPr>
            <a:xfrm>
              <a:off x="5723775" y="1228025"/>
              <a:ext cx="68475" cy="61850"/>
            </a:xfrm>
            <a:custGeom>
              <a:avLst/>
              <a:gdLst/>
              <a:ahLst/>
              <a:cxnLst/>
              <a:rect l="l" t="t" r="r" b="b"/>
              <a:pathLst>
                <a:path w="2739" h="2474" extrusionOk="0">
                  <a:moveTo>
                    <a:pt x="498" y="1"/>
                  </a:moveTo>
                  <a:cubicBezTo>
                    <a:pt x="401" y="1"/>
                    <a:pt x="305" y="32"/>
                    <a:pt x="227" y="98"/>
                  </a:cubicBezTo>
                  <a:cubicBezTo>
                    <a:pt x="30" y="245"/>
                    <a:pt x="1" y="530"/>
                    <a:pt x="148" y="716"/>
                  </a:cubicBezTo>
                  <a:cubicBezTo>
                    <a:pt x="668" y="1384"/>
                    <a:pt x="1286" y="1943"/>
                    <a:pt x="1993" y="2404"/>
                  </a:cubicBezTo>
                  <a:cubicBezTo>
                    <a:pt x="2071" y="2443"/>
                    <a:pt x="2150" y="2473"/>
                    <a:pt x="2238" y="2473"/>
                  </a:cubicBezTo>
                  <a:cubicBezTo>
                    <a:pt x="2385" y="2473"/>
                    <a:pt x="2523" y="2395"/>
                    <a:pt x="2611" y="2267"/>
                  </a:cubicBezTo>
                  <a:cubicBezTo>
                    <a:pt x="2739" y="2061"/>
                    <a:pt x="2680" y="1786"/>
                    <a:pt x="2473" y="1649"/>
                  </a:cubicBezTo>
                  <a:cubicBezTo>
                    <a:pt x="1856" y="1246"/>
                    <a:pt x="1306" y="756"/>
                    <a:pt x="855" y="167"/>
                  </a:cubicBezTo>
                  <a:cubicBezTo>
                    <a:pt x="764" y="59"/>
                    <a:pt x="631" y="1"/>
                    <a:pt x="498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2"/>
            <p:cNvSpPr/>
            <p:nvPr/>
          </p:nvSpPr>
          <p:spPr>
            <a:xfrm>
              <a:off x="5721825" y="1226400"/>
              <a:ext cx="71150" cy="65175"/>
            </a:xfrm>
            <a:custGeom>
              <a:avLst/>
              <a:gdLst/>
              <a:ahLst/>
              <a:cxnLst/>
              <a:rect l="l" t="t" r="r" b="b"/>
              <a:pathLst>
                <a:path w="2846" h="2607" extrusionOk="0">
                  <a:moveTo>
                    <a:pt x="579" y="134"/>
                  </a:moveTo>
                  <a:cubicBezTo>
                    <a:pt x="687" y="134"/>
                    <a:pt x="805" y="183"/>
                    <a:pt x="874" y="271"/>
                  </a:cubicBezTo>
                  <a:cubicBezTo>
                    <a:pt x="1335" y="860"/>
                    <a:pt x="1894" y="1370"/>
                    <a:pt x="2522" y="1773"/>
                  </a:cubicBezTo>
                  <a:cubicBezTo>
                    <a:pt x="2601" y="1821"/>
                    <a:pt x="2660" y="1910"/>
                    <a:pt x="2689" y="2008"/>
                  </a:cubicBezTo>
                  <a:cubicBezTo>
                    <a:pt x="2708" y="2106"/>
                    <a:pt x="2689" y="2214"/>
                    <a:pt x="2630" y="2292"/>
                  </a:cubicBezTo>
                  <a:cubicBezTo>
                    <a:pt x="2561" y="2406"/>
                    <a:pt x="2434" y="2467"/>
                    <a:pt x="2308" y="2467"/>
                  </a:cubicBezTo>
                  <a:cubicBezTo>
                    <a:pt x="2239" y="2467"/>
                    <a:pt x="2169" y="2449"/>
                    <a:pt x="2110" y="2410"/>
                  </a:cubicBezTo>
                  <a:cubicBezTo>
                    <a:pt x="1404" y="1959"/>
                    <a:pt x="795" y="1400"/>
                    <a:pt x="275" y="742"/>
                  </a:cubicBezTo>
                  <a:cubicBezTo>
                    <a:pt x="148" y="585"/>
                    <a:pt x="177" y="340"/>
                    <a:pt x="344" y="212"/>
                  </a:cubicBezTo>
                  <a:cubicBezTo>
                    <a:pt x="412" y="153"/>
                    <a:pt x="491" y="134"/>
                    <a:pt x="579" y="134"/>
                  </a:cubicBezTo>
                  <a:close/>
                  <a:moveTo>
                    <a:pt x="574" y="1"/>
                  </a:moveTo>
                  <a:cubicBezTo>
                    <a:pt x="464" y="1"/>
                    <a:pt x="356" y="35"/>
                    <a:pt x="265" y="105"/>
                  </a:cubicBezTo>
                  <a:cubicBezTo>
                    <a:pt x="39" y="281"/>
                    <a:pt x="0" y="605"/>
                    <a:pt x="177" y="831"/>
                  </a:cubicBezTo>
                  <a:cubicBezTo>
                    <a:pt x="697" y="1488"/>
                    <a:pt x="1325" y="2057"/>
                    <a:pt x="2032" y="2519"/>
                  </a:cubicBezTo>
                  <a:cubicBezTo>
                    <a:pt x="2120" y="2577"/>
                    <a:pt x="2218" y="2607"/>
                    <a:pt x="2316" y="2607"/>
                  </a:cubicBezTo>
                  <a:cubicBezTo>
                    <a:pt x="2483" y="2607"/>
                    <a:pt x="2650" y="2519"/>
                    <a:pt x="2738" y="2371"/>
                  </a:cubicBezTo>
                  <a:cubicBezTo>
                    <a:pt x="2817" y="2253"/>
                    <a:pt x="2846" y="2116"/>
                    <a:pt x="2817" y="1978"/>
                  </a:cubicBezTo>
                  <a:cubicBezTo>
                    <a:pt x="2787" y="1851"/>
                    <a:pt x="2708" y="1734"/>
                    <a:pt x="2591" y="1664"/>
                  </a:cubicBezTo>
                  <a:cubicBezTo>
                    <a:pt x="1973" y="1263"/>
                    <a:pt x="1433" y="772"/>
                    <a:pt x="981" y="192"/>
                  </a:cubicBezTo>
                  <a:cubicBezTo>
                    <a:pt x="878" y="67"/>
                    <a:pt x="726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2"/>
            <p:cNvSpPr/>
            <p:nvPr/>
          </p:nvSpPr>
          <p:spPr>
            <a:xfrm>
              <a:off x="5788050" y="1194950"/>
              <a:ext cx="68475" cy="45850"/>
            </a:xfrm>
            <a:custGeom>
              <a:avLst/>
              <a:gdLst/>
              <a:ahLst/>
              <a:cxnLst/>
              <a:rect l="l" t="t" r="r" b="b"/>
              <a:pathLst>
                <a:path w="2739" h="1834" extrusionOk="0">
                  <a:moveTo>
                    <a:pt x="2234" y="0"/>
                  </a:moveTo>
                  <a:cubicBezTo>
                    <a:pt x="2193" y="0"/>
                    <a:pt x="2152" y="6"/>
                    <a:pt x="2111" y="18"/>
                  </a:cubicBezTo>
                  <a:cubicBezTo>
                    <a:pt x="1414" y="224"/>
                    <a:pt x="757" y="578"/>
                    <a:pt x="207" y="1049"/>
                  </a:cubicBezTo>
                  <a:cubicBezTo>
                    <a:pt x="20" y="1215"/>
                    <a:pt x="1" y="1490"/>
                    <a:pt x="158" y="1677"/>
                  </a:cubicBezTo>
                  <a:cubicBezTo>
                    <a:pt x="246" y="1784"/>
                    <a:pt x="373" y="1834"/>
                    <a:pt x="491" y="1834"/>
                  </a:cubicBezTo>
                  <a:cubicBezTo>
                    <a:pt x="600" y="1834"/>
                    <a:pt x="698" y="1804"/>
                    <a:pt x="786" y="1725"/>
                  </a:cubicBezTo>
                  <a:cubicBezTo>
                    <a:pt x="1247" y="1343"/>
                    <a:pt x="1787" y="1038"/>
                    <a:pt x="2366" y="872"/>
                  </a:cubicBezTo>
                  <a:cubicBezTo>
                    <a:pt x="2601" y="803"/>
                    <a:pt x="2739" y="558"/>
                    <a:pt x="2670" y="322"/>
                  </a:cubicBezTo>
                  <a:cubicBezTo>
                    <a:pt x="2605" y="128"/>
                    <a:pt x="2426" y="0"/>
                    <a:pt x="223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2"/>
            <p:cNvSpPr/>
            <p:nvPr/>
          </p:nvSpPr>
          <p:spPr>
            <a:xfrm>
              <a:off x="5787325" y="1193175"/>
              <a:ext cx="69925" cy="49325"/>
            </a:xfrm>
            <a:custGeom>
              <a:avLst/>
              <a:gdLst/>
              <a:ahLst/>
              <a:cxnLst/>
              <a:rect l="l" t="t" r="r" b="b"/>
              <a:pathLst>
                <a:path w="2797" h="1973" extrusionOk="0">
                  <a:moveTo>
                    <a:pt x="2267" y="138"/>
                  </a:moveTo>
                  <a:cubicBezTo>
                    <a:pt x="2434" y="138"/>
                    <a:pt x="2581" y="246"/>
                    <a:pt x="2630" y="403"/>
                  </a:cubicBezTo>
                  <a:cubicBezTo>
                    <a:pt x="2659" y="501"/>
                    <a:pt x="2650" y="609"/>
                    <a:pt x="2601" y="697"/>
                  </a:cubicBezTo>
                  <a:cubicBezTo>
                    <a:pt x="2552" y="786"/>
                    <a:pt x="2473" y="854"/>
                    <a:pt x="2375" y="884"/>
                  </a:cubicBezTo>
                  <a:cubicBezTo>
                    <a:pt x="1786" y="1050"/>
                    <a:pt x="1237" y="1355"/>
                    <a:pt x="775" y="1748"/>
                  </a:cubicBezTo>
                  <a:cubicBezTo>
                    <a:pt x="705" y="1809"/>
                    <a:pt x="614" y="1839"/>
                    <a:pt x="524" y="1839"/>
                  </a:cubicBezTo>
                  <a:cubicBezTo>
                    <a:pt x="415" y="1839"/>
                    <a:pt x="306" y="1795"/>
                    <a:pt x="236" y="1708"/>
                  </a:cubicBezTo>
                  <a:cubicBezTo>
                    <a:pt x="167" y="1630"/>
                    <a:pt x="138" y="1532"/>
                    <a:pt x="147" y="1434"/>
                  </a:cubicBezTo>
                  <a:cubicBezTo>
                    <a:pt x="158" y="1335"/>
                    <a:pt x="197" y="1237"/>
                    <a:pt x="275" y="1178"/>
                  </a:cubicBezTo>
                  <a:cubicBezTo>
                    <a:pt x="825" y="707"/>
                    <a:pt x="1472" y="354"/>
                    <a:pt x="2159" y="148"/>
                  </a:cubicBezTo>
                  <a:cubicBezTo>
                    <a:pt x="2199" y="138"/>
                    <a:pt x="2228" y="138"/>
                    <a:pt x="2267" y="138"/>
                  </a:cubicBezTo>
                  <a:close/>
                  <a:moveTo>
                    <a:pt x="2263" y="0"/>
                  </a:moveTo>
                  <a:cubicBezTo>
                    <a:pt x="2216" y="0"/>
                    <a:pt x="2168" y="7"/>
                    <a:pt x="2120" y="20"/>
                  </a:cubicBezTo>
                  <a:cubicBezTo>
                    <a:pt x="1423" y="236"/>
                    <a:pt x="756" y="599"/>
                    <a:pt x="197" y="1070"/>
                  </a:cubicBezTo>
                  <a:cubicBezTo>
                    <a:pt x="88" y="1159"/>
                    <a:pt x="30" y="1286"/>
                    <a:pt x="10" y="1423"/>
                  </a:cubicBezTo>
                  <a:cubicBezTo>
                    <a:pt x="1" y="1561"/>
                    <a:pt x="49" y="1689"/>
                    <a:pt x="138" y="1796"/>
                  </a:cubicBezTo>
                  <a:cubicBezTo>
                    <a:pt x="236" y="1905"/>
                    <a:pt x="373" y="1973"/>
                    <a:pt x="520" y="1973"/>
                  </a:cubicBezTo>
                  <a:cubicBezTo>
                    <a:pt x="648" y="1973"/>
                    <a:pt x="766" y="1934"/>
                    <a:pt x="854" y="1855"/>
                  </a:cubicBezTo>
                  <a:cubicBezTo>
                    <a:pt x="1305" y="1463"/>
                    <a:pt x="1845" y="1178"/>
                    <a:pt x="2415" y="1002"/>
                  </a:cubicBezTo>
                  <a:cubicBezTo>
                    <a:pt x="2542" y="963"/>
                    <a:pt x="2650" y="884"/>
                    <a:pt x="2718" y="756"/>
                  </a:cubicBezTo>
                  <a:cubicBezTo>
                    <a:pt x="2777" y="638"/>
                    <a:pt x="2797" y="501"/>
                    <a:pt x="2758" y="374"/>
                  </a:cubicBezTo>
                  <a:cubicBezTo>
                    <a:pt x="2693" y="147"/>
                    <a:pt x="2488" y="0"/>
                    <a:pt x="22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2"/>
            <p:cNvSpPr/>
            <p:nvPr/>
          </p:nvSpPr>
          <p:spPr>
            <a:xfrm>
              <a:off x="5707350" y="1299925"/>
              <a:ext cx="37550" cy="85375"/>
            </a:xfrm>
            <a:custGeom>
              <a:avLst/>
              <a:gdLst/>
              <a:ahLst/>
              <a:cxnLst/>
              <a:rect l="l" t="t" r="r" b="b"/>
              <a:pathLst>
                <a:path w="1502" h="3415" extrusionOk="0">
                  <a:moveTo>
                    <a:pt x="490" y="0"/>
                  </a:moveTo>
                  <a:cubicBezTo>
                    <a:pt x="461" y="0"/>
                    <a:pt x="432" y="3"/>
                    <a:pt x="402" y="9"/>
                  </a:cubicBezTo>
                  <a:cubicBezTo>
                    <a:pt x="157" y="58"/>
                    <a:pt x="0" y="294"/>
                    <a:pt x="49" y="539"/>
                  </a:cubicBezTo>
                  <a:lnTo>
                    <a:pt x="579" y="3061"/>
                  </a:lnTo>
                  <a:cubicBezTo>
                    <a:pt x="618" y="3267"/>
                    <a:pt x="805" y="3414"/>
                    <a:pt x="1011" y="3414"/>
                  </a:cubicBezTo>
                  <a:cubicBezTo>
                    <a:pt x="1041" y="3414"/>
                    <a:pt x="1070" y="3405"/>
                    <a:pt x="1100" y="3405"/>
                  </a:cubicBezTo>
                  <a:cubicBezTo>
                    <a:pt x="1344" y="3355"/>
                    <a:pt x="1501" y="3120"/>
                    <a:pt x="1453" y="2875"/>
                  </a:cubicBezTo>
                  <a:lnTo>
                    <a:pt x="923" y="352"/>
                  </a:lnTo>
                  <a:cubicBezTo>
                    <a:pt x="880" y="146"/>
                    <a:pt x="694" y="0"/>
                    <a:pt x="49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2"/>
            <p:cNvSpPr/>
            <p:nvPr/>
          </p:nvSpPr>
          <p:spPr>
            <a:xfrm>
              <a:off x="5705625" y="1298350"/>
              <a:ext cx="41000" cy="88675"/>
            </a:xfrm>
            <a:custGeom>
              <a:avLst/>
              <a:gdLst/>
              <a:ahLst/>
              <a:cxnLst/>
              <a:rect l="l" t="t" r="r" b="b"/>
              <a:pathLst>
                <a:path w="1640" h="3547" extrusionOk="0">
                  <a:moveTo>
                    <a:pt x="560" y="131"/>
                  </a:moveTo>
                  <a:cubicBezTo>
                    <a:pt x="628" y="131"/>
                    <a:pt x="707" y="151"/>
                    <a:pt x="766" y="190"/>
                  </a:cubicBezTo>
                  <a:cubicBezTo>
                    <a:pt x="854" y="249"/>
                    <a:pt x="913" y="337"/>
                    <a:pt x="933" y="435"/>
                  </a:cubicBezTo>
                  <a:lnTo>
                    <a:pt x="1453" y="2957"/>
                  </a:lnTo>
                  <a:cubicBezTo>
                    <a:pt x="1472" y="3056"/>
                    <a:pt x="1453" y="3154"/>
                    <a:pt x="1404" y="3242"/>
                  </a:cubicBezTo>
                  <a:cubicBezTo>
                    <a:pt x="1345" y="3320"/>
                    <a:pt x="1256" y="3379"/>
                    <a:pt x="1158" y="3399"/>
                  </a:cubicBezTo>
                  <a:cubicBezTo>
                    <a:pt x="1131" y="3405"/>
                    <a:pt x="1104" y="3409"/>
                    <a:pt x="1077" y="3409"/>
                  </a:cubicBezTo>
                  <a:cubicBezTo>
                    <a:pt x="908" y="3409"/>
                    <a:pt x="750" y="3282"/>
                    <a:pt x="707" y="3104"/>
                  </a:cubicBezTo>
                  <a:lnTo>
                    <a:pt x="187" y="583"/>
                  </a:lnTo>
                  <a:cubicBezTo>
                    <a:pt x="168" y="485"/>
                    <a:pt x="187" y="386"/>
                    <a:pt x="236" y="298"/>
                  </a:cubicBezTo>
                  <a:cubicBezTo>
                    <a:pt x="295" y="219"/>
                    <a:pt x="383" y="160"/>
                    <a:pt x="482" y="141"/>
                  </a:cubicBezTo>
                  <a:cubicBezTo>
                    <a:pt x="511" y="131"/>
                    <a:pt x="530" y="131"/>
                    <a:pt x="560" y="131"/>
                  </a:cubicBezTo>
                  <a:close/>
                  <a:moveTo>
                    <a:pt x="572" y="0"/>
                  </a:moveTo>
                  <a:cubicBezTo>
                    <a:pt x="532" y="0"/>
                    <a:pt x="492" y="5"/>
                    <a:pt x="452" y="13"/>
                  </a:cubicBezTo>
                  <a:cubicBezTo>
                    <a:pt x="177" y="62"/>
                    <a:pt x="0" y="337"/>
                    <a:pt x="59" y="612"/>
                  </a:cubicBezTo>
                  <a:lnTo>
                    <a:pt x="580" y="3134"/>
                  </a:lnTo>
                  <a:cubicBezTo>
                    <a:pt x="628" y="3370"/>
                    <a:pt x="844" y="3546"/>
                    <a:pt x="1080" y="3546"/>
                  </a:cubicBezTo>
                  <a:cubicBezTo>
                    <a:pt x="1119" y="3546"/>
                    <a:pt x="1149" y="3536"/>
                    <a:pt x="1188" y="3527"/>
                  </a:cubicBezTo>
                  <a:cubicBezTo>
                    <a:pt x="1463" y="3477"/>
                    <a:pt x="1640" y="3202"/>
                    <a:pt x="1581" y="2928"/>
                  </a:cubicBezTo>
                  <a:lnTo>
                    <a:pt x="1060" y="406"/>
                  </a:lnTo>
                  <a:cubicBezTo>
                    <a:pt x="1031" y="269"/>
                    <a:pt x="953" y="160"/>
                    <a:pt x="835" y="82"/>
                  </a:cubicBezTo>
                  <a:cubicBezTo>
                    <a:pt x="758" y="26"/>
                    <a:pt x="667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2"/>
            <p:cNvSpPr/>
            <p:nvPr/>
          </p:nvSpPr>
          <p:spPr>
            <a:xfrm>
              <a:off x="5555250" y="1303800"/>
              <a:ext cx="66750" cy="64800"/>
            </a:xfrm>
            <a:custGeom>
              <a:avLst/>
              <a:gdLst/>
              <a:ahLst/>
              <a:cxnLst/>
              <a:rect l="l" t="t" r="r" b="b"/>
              <a:pathLst>
                <a:path w="2670" h="2592" extrusionOk="0">
                  <a:moveTo>
                    <a:pt x="2170" y="1"/>
                  </a:moveTo>
                  <a:cubicBezTo>
                    <a:pt x="2077" y="1"/>
                    <a:pt x="1984" y="30"/>
                    <a:pt x="1904" y="90"/>
                  </a:cubicBezTo>
                  <a:cubicBezTo>
                    <a:pt x="1227" y="600"/>
                    <a:pt x="638" y="1198"/>
                    <a:pt x="138" y="1885"/>
                  </a:cubicBezTo>
                  <a:cubicBezTo>
                    <a:pt x="0" y="2092"/>
                    <a:pt x="40" y="2367"/>
                    <a:pt x="245" y="2513"/>
                  </a:cubicBezTo>
                  <a:cubicBezTo>
                    <a:pt x="324" y="2563"/>
                    <a:pt x="412" y="2592"/>
                    <a:pt x="500" y="2592"/>
                  </a:cubicBezTo>
                  <a:cubicBezTo>
                    <a:pt x="638" y="2592"/>
                    <a:pt x="775" y="2533"/>
                    <a:pt x="864" y="2406"/>
                  </a:cubicBezTo>
                  <a:cubicBezTo>
                    <a:pt x="1305" y="1797"/>
                    <a:pt x="1835" y="1257"/>
                    <a:pt x="2434" y="806"/>
                  </a:cubicBezTo>
                  <a:cubicBezTo>
                    <a:pt x="2630" y="649"/>
                    <a:pt x="2669" y="374"/>
                    <a:pt x="2522" y="178"/>
                  </a:cubicBezTo>
                  <a:cubicBezTo>
                    <a:pt x="2435" y="62"/>
                    <a:pt x="2303" y="1"/>
                    <a:pt x="217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2"/>
            <p:cNvSpPr/>
            <p:nvPr/>
          </p:nvSpPr>
          <p:spPr>
            <a:xfrm>
              <a:off x="5553275" y="1302125"/>
              <a:ext cx="69450" cy="68200"/>
            </a:xfrm>
            <a:custGeom>
              <a:avLst/>
              <a:gdLst/>
              <a:ahLst/>
              <a:cxnLst/>
              <a:rect l="l" t="t" r="r" b="b"/>
              <a:pathLst>
                <a:path w="2778" h="2728" extrusionOk="0">
                  <a:moveTo>
                    <a:pt x="2248" y="137"/>
                  </a:moveTo>
                  <a:cubicBezTo>
                    <a:pt x="2365" y="137"/>
                    <a:pt x="2474" y="186"/>
                    <a:pt x="2552" y="284"/>
                  </a:cubicBezTo>
                  <a:cubicBezTo>
                    <a:pt x="2611" y="363"/>
                    <a:pt x="2640" y="461"/>
                    <a:pt x="2621" y="569"/>
                  </a:cubicBezTo>
                  <a:cubicBezTo>
                    <a:pt x="2611" y="667"/>
                    <a:pt x="2562" y="755"/>
                    <a:pt x="2474" y="814"/>
                  </a:cubicBezTo>
                  <a:cubicBezTo>
                    <a:pt x="1865" y="1276"/>
                    <a:pt x="1335" y="1815"/>
                    <a:pt x="893" y="2434"/>
                  </a:cubicBezTo>
                  <a:cubicBezTo>
                    <a:pt x="822" y="2535"/>
                    <a:pt x="702" y="2589"/>
                    <a:pt x="582" y="2589"/>
                  </a:cubicBezTo>
                  <a:cubicBezTo>
                    <a:pt x="506" y="2589"/>
                    <a:pt x="429" y="2567"/>
                    <a:pt x="363" y="2521"/>
                  </a:cubicBezTo>
                  <a:cubicBezTo>
                    <a:pt x="187" y="2404"/>
                    <a:pt x="148" y="2168"/>
                    <a:pt x="276" y="1992"/>
                  </a:cubicBezTo>
                  <a:cubicBezTo>
                    <a:pt x="766" y="1315"/>
                    <a:pt x="1355" y="716"/>
                    <a:pt x="2022" y="206"/>
                  </a:cubicBezTo>
                  <a:cubicBezTo>
                    <a:pt x="2091" y="157"/>
                    <a:pt x="2169" y="137"/>
                    <a:pt x="2248" y="137"/>
                  </a:cubicBezTo>
                  <a:close/>
                  <a:moveTo>
                    <a:pt x="2249" y="1"/>
                  </a:moveTo>
                  <a:cubicBezTo>
                    <a:pt x="2143" y="1"/>
                    <a:pt x="2036" y="35"/>
                    <a:pt x="1944" y="107"/>
                  </a:cubicBezTo>
                  <a:cubicBezTo>
                    <a:pt x="1257" y="618"/>
                    <a:pt x="668" y="1226"/>
                    <a:pt x="167" y="1913"/>
                  </a:cubicBezTo>
                  <a:cubicBezTo>
                    <a:pt x="1" y="2149"/>
                    <a:pt x="60" y="2463"/>
                    <a:pt x="285" y="2630"/>
                  </a:cubicBezTo>
                  <a:cubicBezTo>
                    <a:pt x="374" y="2698"/>
                    <a:pt x="472" y="2728"/>
                    <a:pt x="579" y="2728"/>
                  </a:cubicBezTo>
                  <a:cubicBezTo>
                    <a:pt x="747" y="2728"/>
                    <a:pt x="904" y="2649"/>
                    <a:pt x="1002" y="2512"/>
                  </a:cubicBezTo>
                  <a:cubicBezTo>
                    <a:pt x="1434" y="1904"/>
                    <a:pt x="1953" y="1374"/>
                    <a:pt x="2552" y="922"/>
                  </a:cubicBezTo>
                  <a:cubicBezTo>
                    <a:pt x="2660" y="844"/>
                    <a:pt x="2738" y="716"/>
                    <a:pt x="2758" y="589"/>
                  </a:cubicBezTo>
                  <a:cubicBezTo>
                    <a:pt x="2778" y="451"/>
                    <a:pt x="2738" y="314"/>
                    <a:pt x="2660" y="206"/>
                  </a:cubicBezTo>
                  <a:cubicBezTo>
                    <a:pt x="2555" y="72"/>
                    <a:pt x="2403" y="1"/>
                    <a:pt x="22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2"/>
            <p:cNvSpPr/>
            <p:nvPr/>
          </p:nvSpPr>
          <p:spPr>
            <a:xfrm>
              <a:off x="5472550" y="1316525"/>
              <a:ext cx="61625" cy="61900"/>
            </a:xfrm>
            <a:custGeom>
              <a:avLst/>
              <a:gdLst/>
              <a:ahLst/>
              <a:cxnLst/>
              <a:rect l="l" t="t" r="r" b="b"/>
              <a:pathLst>
                <a:path w="2465" h="2476" extrusionOk="0">
                  <a:moveTo>
                    <a:pt x="505" y="0"/>
                  </a:moveTo>
                  <a:cubicBezTo>
                    <a:pt x="375" y="0"/>
                    <a:pt x="247" y="58"/>
                    <a:pt x="158" y="170"/>
                  </a:cubicBezTo>
                  <a:cubicBezTo>
                    <a:pt x="1" y="366"/>
                    <a:pt x="40" y="641"/>
                    <a:pt x="227" y="798"/>
                  </a:cubicBezTo>
                  <a:cubicBezTo>
                    <a:pt x="757" y="1219"/>
                    <a:pt x="1208" y="1710"/>
                    <a:pt x="1581" y="2279"/>
                  </a:cubicBezTo>
                  <a:cubicBezTo>
                    <a:pt x="1669" y="2407"/>
                    <a:pt x="1807" y="2475"/>
                    <a:pt x="1954" y="2475"/>
                  </a:cubicBezTo>
                  <a:cubicBezTo>
                    <a:pt x="2042" y="2475"/>
                    <a:pt x="2121" y="2456"/>
                    <a:pt x="2199" y="2407"/>
                  </a:cubicBezTo>
                  <a:cubicBezTo>
                    <a:pt x="2406" y="2270"/>
                    <a:pt x="2464" y="1995"/>
                    <a:pt x="2327" y="1788"/>
                  </a:cubicBezTo>
                  <a:cubicBezTo>
                    <a:pt x="1905" y="1141"/>
                    <a:pt x="1385" y="582"/>
                    <a:pt x="786" y="101"/>
                  </a:cubicBezTo>
                  <a:cubicBezTo>
                    <a:pt x="702" y="33"/>
                    <a:pt x="603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2"/>
            <p:cNvSpPr/>
            <p:nvPr/>
          </p:nvSpPr>
          <p:spPr>
            <a:xfrm>
              <a:off x="5472075" y="1314950"/>
              <a:ext cx="63800" cy="65200"/>
            </a:xfrm>
            <a:custGeom>
              <a:avLst/>
              <a:gdLst/>
              <a:ahLst/>
              <a:cxnLst/>
              <a:rect l="l" t="t" r="r" b="b"/>
              <a:pathLst>
                <a:path w="2552" h="2608" extrusionOk="0">
                  <a:moveTo>
                    <a:pt x="530" y="135"/>
                  </a:moveTo>
                  <a:cubicBezTo>
                    <a:pt x="609" y="135"/>
                    <a:pt x="697" y="164"/>
                    <a:pt x="766" y="213"/>
                  </a:cubicBezTo>
                  <a:cubicBezTo>
                    <a:pt x="1354" y="684"/>
                    <a:pt x="1875" y="1253"/>
                    <a:pt x="2287" y="1881"/>
                  </a:cubicBezTo>
                  <a:cubicBezTo>
                    <a:pt x="2405" y="2058"/>
                    <a:pt x="2355" y="2293"/>
                    <a:pt x="2179" y="2411"/>
                  </a:cubicBezTo>
                  <a:cubicBezTo>
                    <a:pt x="2119" y="2453"/>
                    <a:pt x="2049" y="2473"/>
                    <a:pt x="1979" y="2473"/>
                  </a:cubicBezTo>
                  <a:cubicBezTo>
                    <a:pt x="1854" y="2473"/>
                    <a:pt x="1728" y="2410"/>
                    <a:pt x="1659" y="2303"/>
                  </a:cubicBezTo>
                  <a:cubicBezTo>
                    <a:pt x="1276" y="1734"/>
                    <a:pt x="825" y="1234"/>
                    <a:pt x="285" y="811"/>
                  </a:cubicBezTo>
                  <a:cubicBezTo>
                    <a:pt x="207" y="743"/>
                    <a:pt x="157" y="654"/>
                    <a:pt x="148" y="556"/>
                  </a:cubicBezTo>
                  <a:cubicBezTo>
                    <a:pt x="138" y="449"/>
                    <a:pt x="167" y="350"/>
                    <a:pt x="226" y="272"/>
                  </a:cubicBezTo>
                  <a:cubicBezTo>
                    <a:pt x="295" y="193"/>
                    <a:pt x="383" y="144"/>
                    <a:pt x="482" y="135"/>
                  </a:cubicBezTo>
                  <a:close/>
                  <a:moveTo>
                    <a:pt x="524" y="0"/>
                  </a:moveTo>
                  <a:cubicBezTo>
                    <a:pt x="376" y="0"/>
                    <a:pt x="228" y="65"/>
                    <a:pt x="128" y="193"/>
                  </a:cubicBezTo>
                  <a:cubicBezTo>
                    <a:pt x="40" y="301"/>
                    <a:pt x="0" y="429"/>
                    <a:pt x="20" y="566"/>
                  </a:cubicBezTo>
                  <a:cubicBezTo>
                    <a:pt x="30" y="704"/>
                    <a:pt x="98" y="831"/>
                    <a:pt x="207" y="909"/>
                  </a:cubicBezTo>
                  <a:cubicBezTo>
                    <a:pt x="726" y="1322"/>
                    <a:pt x="1178" y="1822"/>
                    <a:pt x="1541" y="2372"/>
                  </a:cubicBezTo>
                  <a:cubicBezTo>
                    <a:pt x="1639" y="2519"/>
                    <a:pt x="1796" y="2607"/>
                    <a:pt x="1973" y="2607"/>
                  </a:cubicBezTo>
                  <a:cubicBezTo>
                    <a:pt x="2071" y="2607"/>
                    <a:pt x="2169" y="2578"/>
                    <a:pt x="2257" y="2519"/>
                  </a:cubicBezTo>
                  <a:cubicBezTo>
                    <a:pt x="2493" y="2372"/>
                    <a:pt x="2552" y="2048"/>
                    <a:pt x="2395" y="1812"/>
                  </a:cubicBezTo>
                  <a:cubicBezTo>
                    <a:pt x="1973" y="1165"/>
                    <a:pt x="1453" y="595"/>
                    <a:pt x="844" y="115"/>
                  </a:cubicBezTo>
                  <a:cubicBezTo>
                    <a:pt x="751" y="38"/>
                    <a:pt x="637" y="0"/>
                    <a:pt x="5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2"/>
            <p:cNvSpPr/>
            <p:nvPr/>
          </p:nvSpPr>
          <p:spPr>
            <a:xfrm>
              <a:off x="5441900" y="1389800"/>
              <a:ext cx="57175" cy="64425"/>
            </a:xfrm>
            <a:custGeom>
              <a:avLst/>
              <a:gdLst/>
              <a:ahLst/>
              <a:cxnLst/>
              <a:rect l="l" t="t" r="r" b="b"/>
              <a:pathLst>
                <a:path w="2287" h="2577" extrusionOk="0">
                  <a:moveTo>
                    <a:pt x="1778" y="0"/>
                  </a:moveTo>
                  <a:cubicBezTo>
                    <a:pt x="1626" y="0"/>
                    <a:pt x="1481" y="76"/>
                    <a:pt x="1404" y="212"/>
                  </a:cubicBezTo>
                  <a:cubicBezTo>
                    <a:pt x="1050" y="791"/>
                    <a:pt x="638" y="1330"/>
                    <a:pt x="167" y="1821"/>
                  </a:cubicBezTo>
                  <a:cubicBezTo>
                    <a:pt x="1" y="1998"/>
                    <a:pt x="1" y="2283"/>
                    <a:pt x="177" y="2449"/>
                  </a:cubicBezTo>
                  <a:cubicBezTo>
                    <a:pt x="265" y="2528"/>
                    <a:pt x="383" y="2577"/>
                    <a:pt x="491" y="2577"/>
                  </a:cubicBezTo>
                  <a:cubicBezTo>
                    <a:pt x="609" y="2577"/>
                    <a:pt x="727" y="2528"/>
                    <a:pt x="815" y="2440"/>
                  </a:cubicBezTo>
                  <a:cubicBezTo>
                    <a:pt x="1325" y="1899"/>
                    <a:pt x="1776" y="1311"/>
                    <a:pt x="2160" y="673"/>
                  </a:cubicBezTo>
                  <a:cubicBezTo>
                    <a:pt x="2287" y="467"/>
                    <a:pt x="2218" y="192"/>
                    <a:pt x="2012" y="65"/>
                  </a:cubicBezTo>
                  <a:cubicBezTo>
                    <a:pt x="1938" y="21"/>
                    <a:pt x="1857" y="0"/>
                    <a:pt x="1778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2"/>
            <p:cNvSpPr/>
            <p:nvPr/>
          </p:nvSpPr>
          <p:spPr>
            <a:xfrm>
              <a:off x="5441425" y="1388125"/>
              <a:ext cx="59625" cy="67575"/>
            </a:xfrm>
            <a:custGeom>
              <a:avLst/>
              <a:gdLst/>
              <a:ahLst/>
              <a:cxnLst/>
              <a:rect l="l" t="t" r="r" b="b"/>
              <a:pathLst>
                <a:path w="2385" h="2703" extrusionOk="0">
                  <a:moveTo>
                    <a:pt x="1795" y="132"/>
                  </a:moveTo>
                  <a:cubicBezTo>
                    <a:pt x="1865" y="132"/>
                    <a:pt x="1933" y="151"/>
                    <a:pt x="1992" y="191"/>
                  </a:cubicBezTo>
                  <a:cubicBezTo>
                    <a:pt x="2179" y="298"/>
                    <a:pt x="2237" y="524"/>
                    <a:pt x="2129" y="710"/>
                  </a:cubicBezTo>
                  <a:cubicBezTo>
                    <a:pt x="1747" y="1338"/>
                    <a:pt x="1295" y="1927"/>
                    <a:pt x="785" y="2457"/>
                  </a:cubicBezTo>
                  <a:cubicBezTo>
                    <a:pt x="715" y="2532"/>
                    <a:pt x="615" y="2569"/>
                    <a:pt x="514" y="2569"/>
                  </a:cubicBezTo>
                  <a:cubicBezTo>
                    <a:pt x="416" y="2569"/>
                    <a:pt x="317" y="2535"/>
                    <a:pt x="245" y="2467"/>
                  </a:cubicBezTo>
                  <a:cubicBezTo>
                    <a:pt x="177" y="2398"/>
                    <a:pt x="127" y="2300"/>
                    <a:pt x="127" y="2202"/>
                  </a:cubicBezTo>
                  <a:cubicBezTo>
                    <a:pt x="127" y="2104"/>
                    <a:pt x="166" y="2006"/>
                    <a:pt x="236" y="1927"/>
                  </a:cubicBezTo>
                  <a:cubicBezTo>
                    <a:pt x="707" y="1437"/>
                    <a:pt x="1119" y="897"/>
                    <a:pt x="1472" y="318"/>
                  </a:cubicBezTo>
                  <a:cubicBezTo>
                    <a:pt x="1531" y="230"/>
                    <a:pt x="1609" y="171"/>
                    <a:pt x="1708" y="141"/>
                  </a:cubicBezTo>
                  <a:cubicBezTo>
                    <a:pt x="1737" y="132"/>
                    <a:pt x="1766" y="132"/>
                    <a:pt x="1795" y="132"/>
                  </a:cubicBezTo>
                  <a:close/>
                  <a:moveTo>
                    <a:pt x="1795" y="1"/>
                  </a:moveTo>
                  <a:cubicBezTo>
                    <a:pt x="1756" y="1"/>
                    <a:pt x="1716" y="5"/>
                    <a:pt x="1678" y="14"/>
                  </a:cubicBezTo>
                  <a:cubicBezTo>
                    <a:pt x="1540" y="43"/>
                    <a:pt x="1433" y="132"/>
                    <a:pt x="1364" y="250"/>
                  </a:cubicBezTo>
                  <a:cubicBezTo>
                    <a:pt x="1010" y="819"/>
                    <a:pt x="608" y="1358"/>
                    <a:pt x="137" y="1839"/>
                  </a:cubicBezTo>
                  <a:cubicBezTo>
                    <a:pt x="49" y="1937"/>
                    <a:pt x="0" y="2065"/>
                    <a:pt x="0" y="2202"/>
                  </a:cubicBezTo>
                  <a:cubicBezTo>
                    <a:pt x="0" y="2339"/>
                    <a:pt x="59" y="2467"/>
                    <a:pt x="157" y="2565"/>
                  </a:cubicBezTo>
                  <a:cubicBezTo>
                    <a:pt x="255" y="2653"/>
                    <a:pt x="373" y="2703"/>
                    <a:pt x="510" y="2703"/>
                  </a:cubicBezTo>
                  <a:cubicBezTo>
                    <a:pt x="648" y="2703"/>
                    <a:pt x="785" y="2653"/>
                    <a:pt x="883" y="2546"/>
                  </a:cubicBezTo>
                  <a:cubicBezTo>
                    <a:pt x="1393" y="2006"/>
                    <a:pt x="1854" y="1417"/>
                    <a:pt x="2237" y="780"/>
                  </a:cubicBezTo>
                  <a:cubicBezTo>
                    <a:pt x="2384" y="534"/>
                    <a:pt x="2306" y="220"/>
                    <a:pt x="2061" y="73"/>
                  </a:cubicBezTo>
                  <a:cubicBezTo>
                    <a:pt x="1979" y="25"/>
                    <a:pt x="1887" y="1"/>
                    <a:pt x="17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2"/>
            <p:cNvSpPr/>
            <p:nvPr/>
          </p:nvSpPr>
          <p:spPr>
            <a:xfrm>
              <a:off x="5523600" y="1395700"/>
              <a:ext cx="60625" cy="72275"/>
            </a:xfrm>
            <a:custGeom>
              <a:avLst/>
              <a:gdLst/>
              <a:ahLst/>
              <a:cxnLst/>
              <a:rect l="l" t="t" r="r" b="b"/>
              <a:pathLst>
                <a:path w="2425" h="2891" extrusionOk="0">
                  <a:moveTo>
                    <a:pt x="506" y="1"/>
                  </a:moveTo>
                  <a:cubicBezTo>
                    <a:pt x="442" y="1"/>
                    <a:pt x="377" y="15"/>
                    <a:pt x="314" y="45"/>
                  </a:cubicBezTo>
                  <a:cubicBezTo>
                    <a:pt x="89" y="143"/>
                    <a:pt x="0" y="407"/>
                    <a:pt x="98" y="634"/>
                  </a:cubicBezTo>
                  <a:cubicBezTo>
                    <a:pt x="471" y="1438"/>
                    <a:pt x="992" y="2154"/>
                    <a:pt x="1629" y="2773"/>
                  </a:cubicBezTo>
                  <a:cubicBezTo>
                    <a:pt x="1718" y="2851"/>
                    <a:pt x="1825" y="2891"/>
                    <a:pt x="1934" y="2891"/>
                  </a:cubicBezTo>
                  <a:cubicBezTo>
                    <a:pt x="2051" y="2891"/>
                    <a:pt x="2169" y="2851"/>
                    <a:pt x="2257" y="2763"/>
                  </a:cubicBezTo>
                  <a:cubicBezTo>
                    <a:pt x="2424" y="2586"/>
                    <a:pt x="2424" y="2302"/>
                    <a:pt x="2248" y="2125"/>
                  </a:cubicBezTo>
                  <a:cubicBezTo>
                    <a:pt x="1688" y="1585"/>
                    <a:pt x="1236" y="957"/>
                    <a:pt x="903" y="261"/>
                  </a:cubicBezTo>
                  <a:cubicBezTo>
                    <a:pt x="832" y="97"/>
                    <a:pt x="674" y="1"/>
                    <a:pt x="5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2"/>
            <p:cNvSpPr/>
            <p:nvPr/>
          </p:nvSpPr>
          <p:spPr>
            <a:xfrm>
              <a:off x="5521625" y="1394150"/>
              <a:ext cx="63325" cy="75525"/>
            </a:xfrm>
            <a:custGeom>
              <a:avLst/>
              <a:gdLst/>
              <a:ahLst/>
              <a:cxnLst/>
              <a:rect l="l" t="t" r="r" b="b"/>
              <a:pathLst>
                <a:path w="2533" h="3021" extrusionOk="0">
                  <a:moveTo>
                    <a:pt x="580" y="126"/>
                  </a:moveTo>
                  <a:cubicBezTo>
                    <a:pt x="727" y="126"/>
                    <a:pt x="864" y="205"/>
                    <a:pt x="923" y="342"/>
                  </a:cubicBezTo>
                  <a:cubicBezTo>
                    <a:pt x="1257" y="1058"/>
                    <a:pt x="1718" y="1696"/>
                    <a:pt x="2277" y="2236"/>
                  </a:cubicBezTo>
                  <a:cubicBezTo>
                    <a:pt x="2356" y="2305"/>
                    <a:pt x="2395" y="2403"/>
                    <a:pt x="2395" y="2501"/>
                  </a:cubicBezTo>
                  <a:cubicBezTo>
                    <a:pt x="2395" y="2609"/>
                    <a:pt x="2356" y="2697"/>
                    <a:pt x="2287" y="2776"/>
                  </a:cubicBezTo>
                  <a:cubicBezTo>
                    <a:pt x="2218" y="2851"/>
                    <a:pt x="2117" y="2887"/>
                    <a:pt x="2016" y="2887"/>
                  </a:cubicBezTo>
                  <a:cubicBezTo>
                    <a:pt x="1918" y="2887"/>
                    <a:pt x="1820" y="2853"/>
                    <a:pt x="1747" y="2785"/>
                  </a:cubicBezTo>
                  <a:cubicBezTo>
                    <a:pt x="1119" y="2177"/>
                    <a:pt x="609" y="1461"/>
                    <a:pt x="236" y="666"/>
                  </a:cubicBezTo>
                  <a:cubicBezTo>
                    <a:pt x="148" y="480"/>
                    <a:pt x="236" y="254"/>
                    <a:pt x="423" y="166"/>
                  </a:cubicBezTo>
                  <a:cubicBezTo>
                    <a:pt x="472" y="136"/>
                    <a:pt x="530" y="126"/>
                    <a:pt x="580" y="126"/>
                  </a:cubicBezTo>
                  <a:close/>
                  <a:moveTo>
                    <a:pt x="580" y="0"/>
                  </a:moveTo>
                  <a:cubicBezTo>
                    <a:pt x="508" y="0"/>
                    <a:pt x="434" y="16"/>
                    <a:pt x="364" y="48"/>
                  </a:cubicBezTo>
                  <a:cubicBezTo>
                    <a:pt x="109" y="166"/>
                    <a:pt x="1" y="469"/>
                    <a:pt x="118" y="725"/>
                  </a:cubicBezTo>
                  <a:cubicBezTo>
                    <a:pt x="501" y="1529"/>
                    <a:pt x="1021" y="2255"/>
                    <a:pt x="1659" y="2883"/>
                  </a:cubicBezTo>
                  <a:cubicBezTo>
                    <a:pt x="1757" y="2972"/>
                    <a:pt x="1885" y="3021"/>
                    <a:pt x="2013" y="3021"/>
                  </a:cubicBezTo>
                  <a:cubicBezTo>
                    <a:pt x="2159" y="3021"/>
                    <a:pt x="2287" y="2962"/>
                    <a:pt x="2385" y="2864"/>
                  </a:cubicBezTo>
                  <a:cubicBezTo>
                    <a:pt x="2484" y="2766"/>
                    <a:pt x="2532" y="2639"/>
                    <a:pt x="2523" y="2501"/>
                  </a:cubicBezTo>
                  <a:cubicBezTo>
                    <a:pt x="2523" y="2364"/>
                    <a:pt x="2473" y="2236"/>
                    <a:pt x="2375" y="2148"/>
                  </a:cubicBezTo>
                  <a:cubicBezTo>
                    <a:pt x="1816" y="1608"/>
                    <a:pt x="1374" y="990"/>
                    <a:pt x="1051" y="293"/>
                  </a:cubicBezTo>
                  <a:cubicBezTo>
                    <a:pt x="958" y="108"/>
                    <a:pt x="773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2"/>
            <p:cNvSpPr/>
            <p:nvPr/>
          </p:nvSpPr>
          <p:spPr>
            <a:xfrm>
              <a:off x="5609700" y="1344800"/>
              <a:ext cx="67250" cy="75575"/>
            </a:xfrm>
            <a:custGeom>
              <a:avLst/>
              <a:gdLst/>
              <a:ahLst/>
              <a:cxnLst/>
              <a:rect l="l" t="t" r="r" b="b"/>
              <a:pathLst>
                <a:path w="2690" h="3023" extrusionOk="0">
                  <a:moveTo>
                    <a:pt x="2192" y="1"/>
                  </a:moveTo>
                  <a:cubicBezTo>
                    <a:pt x="2060" y="1"/>
                    <a:pt x="1926" y="59"/>
                    <a:pt x="1835" y="167"/>
                  </a:cubicBezTo>
                  <a:lnTo>
                    <a:pt x="158" y="2297"/>
                  </a:lnTo>
                  <a:cubicBezTo>
                    <a:pt x="1" y="2493"/>
                    <a:pt x="30" y="2768"/>
                    <a:pt x="226" y="2925"/>
                  </a:cubicBezTo>
                  <a:cubicBezTo>
                    <a:pt x="305" y="2993"/>
                    <a:pt x="403" y="3023"/>
                    <a:pt x="501" y="3023"/>
                  </a:cubicBezTo>
                  <a:cubicBezTo>
                    <a:pt x="629" y="3023"/>
                    <a:pt x="766" y="2964"/>
                    <a:pt x="854" y="2856"/>
                  </a:cubicBezTo>
                  <a:lnTo>
                    <a:pt x="2542" y="727"/>
                  </a:lnTo>
                  <a:cubicBezTo>
                    <a:pt x="2690" y="530"/>
                    <a:pt x="2660" y="255"/>
                    <a:pt x="2464" y="98"/>
                  </a:cubicBezTo>
                  <a:cubicBezTo>
                    <a:pt x="2385" y="32"/>
                    <a:pt x="2289" y="1"/>
                    <a:pt x="21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2"/>
            <p:cNvSpPr/>
            <p:nvPr/>
          </p:nvSpPr>
          <p:spPr>
            <a:xfrm>
              <a:off x="5607750" y="1343225"/>
              <a:ext cx="69700" cy="78875"/>
            </a:xfrm>
            <a:custGeom>
              <a:avLst/>
              <a:gdLst/>
              <a:ahLst/>
              <a:cxnLst/>
              <a:rect l="l" t="t" r="r" b="b"/>
              <a:pathLst>
                <a:path w="2788" h="3155" extrusionOk="0">
                  <a:moveTo>
                    <a:pt x="2267" y="132"/>
                  </a:moveTo>
                  <a:cubicBezTo>
                    <a:pt x="2345" y="132"/>
                    <a:pt x="2434" y="161"/>
                    <a:pt x="2502" y="210"/>
                  </a:cubicBezTo>
                  <a:cubicBezTo>
                    <a:pt x="2581" y="279"/>
                    <a:pt x="2630" y="367"/>
                    <a:pt x="2640" y="465"/>
                  </a:cubicBezTo>
                  <a:cubicBezTo>
                    <a:pt x="2659" y="563"/>
                    <a:pt x="2630" y="662"/>
                    <a:pt x="2561" y="750"/>
                  </a:cubicBezTo>
                  <a:lnTo>
                    <a:pt x="873" y="2870"/>
                  </a:lnTo>
                  <a:cubicBezTo>
                    <a:pt x="805" y="2967"/>
                    <a:pt x="689" y="3017"/>
                    <a:pt x="574" y="3017"/>
                  </a:cubicBezTo>
                  <a:cubicBezTo>
                    <a:pt x="491" y="3017"/>
                    <a:pt x="409" y="2992"/>
                    <a:pt x="343" y="2938"/>
                  </a:cubicBezTo>
                  <a:cubicBezTo>
                    <a:pt x="177" y="2811"/>
                    <a:pt x="157" y="2565"/>
                    <a:pt x="285" y="2399"/>
                  </a:cubicBezTo>
                  <a:lnTo>
                    <a:pt x="1972" y="279"/>
                  </a:lnTo>
                  <a:cubicBezTo>
                    <a:pt x="2041" y="181"/>
                    <a:pt x="2159" y="132"/>
                    <a:pt x="2267" y="132"/>
                  </a:cubicBezTo>
                  <a:close/>
                  <a:moveTo>
                    <a:pt x="2266" y="1"/>
                  </a:moveTo>
                  <a:cubicBezTo>
                    <a:pt x="2116" y="1"/>
                    <a:pt x="1966" y="67"/>
                    <a:pt x="1865" y="191"/>
                  </a:cubicBezTo>
                  <a:lnTo>
                    <a:pt x="177" y="2320"/>
                  </a:lnTo>
                  <a:cubicBezTo>
                    <a:pt x="0" y="2546"/>
                    <a:pt x="40" y="2860"/>
                    <a:pt x="265" y="3036"/>
                  </a:cubicBezTo>
                  <a:cubicBezTo>
                    <a:pt x="354" y="3115"/>
                    <a:pt x="461" y="3154"/>
                    <a:pt x="579" y="3154"/>
                  </a:cubicBezTo>
                  <a:cubicBezTo>
                    <a:pt x="736" y="3154"/>
                    <a:pt x="883" y="3076"/>
                    <a:pt x="982" y="2958"/>
                  </a:cubicBezTo>
                  <a:lnTo>
                    <a:pt x="2669" y="829"/>
                  </a:lnTo>
                  <a:cubicBezTo>
                    <a:pt x="2757" y="720"/>
                    <a:pt x="2787" y="583"/>
                    <a:pt x="2777" y="456"/>
                  </a:cubicBezTo>
                  <a:cubicBezTo>
                    <a:pt x="2757" y="318"/>
                    <a:pt x="2689" y="191"/>
                    <a:pt x="2581" y="112"/>
                  </a:cubicBezTo>
                  <a:cubicBezTo>
                    <a:pt x="2489" y="37"/>
                    <a:pt x="2378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2"/>
            <p:cNvSpPr/>
            <p:nvPr/>
          </p:nvSpPr>
          <p:spPr>
            <a:xfrm>
              <a:off x="5670050" y="1406525"/>
              <a:ext cx="60125" cy="67350"/>
            </a:xfrm>
            <a:custGeom>
              <a:avLst/>
              <a:gdLst/>
              <a:ahLst/>
              <a:cxnLst/>
              <a:rect l="l" t="t" r="r" b="b"/>
              <a:pathLst>
                <a:path w="2405" h="2694" extrusionOk="0">
                  <a:moveTo>
                    <a:pt x="502" y="1"/>
                  </a:moveTo>
                  <a:cubicBezTo>
                    <a:pt x="431" y="1"/>
                    <a:pt x="361" y="17"/>
                    <a:pt x="295" y="53"/>
                  </a:cubicBezTo>
                  <a:cubicBezTo>
                    <a:pt x="79" y="171"/>
                    <a:pt x="1" y="445"/>
                    <a:pt x="119" y="661"/>
                  </a:cubicBezTo>
                  <a:cubicBezTo>
                    <a:pt x="511" y="1378"/>
                    <a:pt x="1011" y="2016"/>
                    <a:pt x="1610" y="2575"/>
                  </a:cubicBezTo>
                  <a:cubicBezTo>
                    <a:pt x="1689" y="2654"/>
                    <a:pt x="1796" y="2693"/>
                    <a:pt x="1905" y="2693"/>
                  </a:cubicBezTo>
                  <a:cubicBezTo>
                    <a:pt x="2032" y="2693"/>
                    <a:pt x="2150" y="2644"/>
                    <a:pt x="2238" y="2545"/>
                  </a:cubicBezTo>
                  <a:cubicBezTo>
                    <a:pt x="2405" y="2369"/>
                    <a:pt x="2395" y="2085"/>
                    <a:pt x="2208" y="1917"/>
                  </a:cubicBezTo>
                  <a:cubicBezTo>
                    <a:pt x="1678" y="1427"/>
                    <a:pt x="1247" y="868"/>
                    <a:pt x="904" y="240"/>
                  </a:cubicBezTo>
                  <a:cubicBezTo>
                    <a:pt x="822" y="89"/>
                    <a:pt x="663" y="1"/>
                    <a:pt x="50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5668100" y="1404925"/>
              <a:ext cx="63800" cy="70400"/>
            </a:xfrm>
            <a:custGeom>
              <a:avLst/>
              <a:gdLst/>
              <a:ahLst/>
              <a:cxnLst/>
              <a:rect l="l" t="t" r="r" b="b"/>
              <a:pathLst>
                <a:path w="2552" h="2816" extrusionOk="0">
                  <a:moveTo>
                    <a:pt x="589" y="137"/>
                  </a:moveTo>
                  <a:cubicBezTo>
                    <a:pt x="716" y="137"/>
                    <a:pt x="854" y="206"/>
                    <a:pt x="923" y="333"/>
                  </a:cubicBezTo>
                  <a:cubicBezTo>
                    <a:pt x="1266" y="971"/>
                    <a:pt x="1708" y="1540"/>
                    <a:pt x="2247" y="2031"/>
                  </a:cubicBezTo>
                  <a:cubicBezTo>
                    <a:pt x="2395" y="2168"/>
                    <a:pt x="2404" y="2413"/>
                    <a:pt x="2267" y="2570"/>
                  </a:cubicBezTo>
                  <a:cubicBezTo>
                    <a:pt x="2195" y="2648"/>
                    <a:pt x="2090" y="2687"/>
                    <a:pt x="1985" y="2687"/>
                  </a:cubicBezTo>
                  <a:cubicBezTo>
                    <a:pt x="1891" y="2687"/>
                    <a:pt x="1797" y="2655"/>
                    <a:pt x="1727" y="2590"/>
                  </a:cubicBezTo>
                  <a:cubicBezTo>
                    <a:pt x="1139" y="2040"/>
                    <a:pt x="638" y="1403"/>
                    <a:pt x="255" y="696"/>
                  </a:cubicBezTo>
                  <a:cubicBezTo>
                    <a:pt x="157" y="509"/>
                    <a:pt x="216" y="274"/>
                    <a:pt x="402" y="176"/>
                  </a:cubicBezTo>
                  <a:cubicBezTo>
                    <a:pt x="461" y="147"/>
                    <a:pt x="520" y="137"/>
                    <a:pt x="589" y="137"/>
                  </a:cubicBezTo>
                  <a:close/>
                  <a:moveTo>
                    <a:pt x="583" y="0"/>
                  </a:moveTo>
                  <a:cubicBezTo>
                    <a:pt x="501" y="0"/>
                    <a:pt x="419" y="19"/>
                    <a:pt x="343" y="58"/>
                  </a:cubicBezTo>
                  <a:cubicBezTo>
                    <a:pt x="98" y="195"/>
                    <a:pt x="0" y="509"/>
                    <a:pt x="138" y="755"/>
                  </a:cubicBezTo>
                  <a:cubicBezTo>
                    <a:pt x="530" y="1481"/>
                    <a:pt x="1030" y="2129"/>
                    <a:pt x="1639" y="2688"/>
                  </a:cubicBezTo>
                  <a:cubicBezTo>
                    <a:pt x="1737" y="2777"/>
                    <a:pt x="1855" y="2816"/>
                    <a:pt x="1983" y="2816"/>
                  </a:cubicBezTo>
                  <a:cubicBezTo>
                    <a:pt x="2129" y="2816"/>
                    <a:pt x="2267" y="2757"/>
                    <a:pt x="2365" y="2659"/>
                  </a:cubicBezTo>
                  <a:cubicBezTo>
                    <a:pt x="2552" y="2452"/>
                    <a:pt x="2542" y="2119"/>
                    <a:pt x="2336" y="1933"/>
                  </a:cubicBezTo>
                  <a:cubicBezTo>
                    <a:pt x="1815" y="1452"/>
                    <a:pt x="1374" y="893"/>
                    <a:pt x="1041" y="265"/>
                  </a:cubicBezTo>
                  <a:cubicBezTo>
                    <a:pt x="945" y="95"/>
                    <a:pt x="766" y="0"/>
                    <a:pt x="58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5771125" y="1298525"/>
              <a:ext cx="59900" cy="61750"/>
            </a:xfrm>
            <a:custGeom>
              <a:avLst/>
              <a:gdLst/>
              <a:ahLst/>
              <a:cxnLst/>
              <a:rect l="l" t="t" r="r" b="b"/>
              <a:pathLst>
                <a:path w="2396" h="2470" extrusionOk="0">
                  <a:moveTo>
                    <a:pt x="1906" y="1"/>
                  </a:moveTo>
                  <a:cubicBezTo>
                    <a:pt x="1783" y="1"/>
                    <a:pt x="1661" y="53"/>
                    <a:pt x="1571" y="153"/>
                  </a:cubicBezTo>
                  <a:lnTo>
                    <a:pt x="167" y="1723"/>
                  </a:lnTo>
                  <a:cubicBezTo>
                    <a:pt x="1" y="1910"/>
                    <a:pt x="20" y="2185"/>
                    <a:pt x="207" y="2351"/>
                  </a:cubicBezTo>
                  <a:cubicBezTo>
                    <a:pt x="285" y="2430"/>
                    <a:pt x="393" y="2469"/>
                    <a:pt x="501" y="2469"/>
                  </a:cubicBezTo>
                  <a:cubicBezTo>
                    <a:pt x="629" y="2469"/>
                    <a:pt x="747" y="2410"/>
                    <a:pt x="835" y="2312"/>
                  </a:cubicBezTo>
                  <a:lnTo>
                    <a:pt x="2238" y="742"/>
                  </a:lnTo>
                  <a:cubicBezTo>
                    <a:pt x="2395" y="556"/>
                    <a:pt x="2385" y="281"/>
                    <a:pt x="2199" y="114"/>
                  </a:cubicBezTo>
                  <a:cubicBezTo>
                    <a:pt x="2113" y="38"/>
                    <a:pt x="2009" y="1"/>
                    <a:pt x="190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9400" y="1296925"/>
              <a:ext cx="63575" cy="64825"/>
            </a:xfrm>
            <a:custGeom>
              <a:avLst/>
              <a:gdLst/>
              <a:ahLst/>
              <a:cxnLst/>
              <a:rect l="l" t="t" r="r" b="b"/>
              <a:pathLst>
                <a:path w="2543" h="2593" extrusionOk="0">
                  <a:moveTo>
                    <a:pt x="1974" y="129"/>
                  </a:moveTo>
                  <a:cubicBezTo>
                    <a:pt x="2062" y="129"/>
                    <a:pt x="2150" y="169"/>
                    <a:pt x="2229" y="227"/>
                  </a:cubicBezTo>
                  <a:cubicBezTo>
                    <a:pt x="2386" y="365"/>
                    <a:pt x="2395" y="610"/>
                    <a:pt x="2258" y="767"/>
                  </a:cubicBezTo>
                  <a:lnTo>
                    <a:pt x="855" y="2337"/>
                  </a:lnTo>
                  <a:cubicBezTo>
                    <a:pt x="780" y="2417"/>
                    <a:pt x="674" y="2460"/>
                    <a:pt x="567" y="2460"/>
                  </a:cubicBezTo>
                  <a:cubicBezTo>
                    <a:pt x="477" y="2460"/>
                    <a:pt x="386" y="2430"/>
                    <a:pt x="315" y="2367"/>
                  </a:cubicBezTo>
                  <a:cubicBezTo>
                    <a:pt x="158" y="2229"/>
                    <a:pt x="148" y="1984"/>
                    <a:pt x="286" y="1827"/>
                  </a:cubicBezTo>
                  <a:lnTo>
                    <a:pt x="1689" y="257"/>
                  </a:lnTo>
                  <a:cubicBezTo>
                    <a:pt x="1767" y="178"/>
                    <a:pt x="1865" y="129"/>
                    <a:pt x="1974" y="129"/>
                  </a:cubicBezTo>
                  <a:close/>
                  <a:moveTo>
                    <a:pt x="1972" y="1"/>
                  </a:moveTo>
                  <a:cubicBezTo>
                    <a:pt x="1831" y="1"/>
                    <a:pt x="1691" y="58"/>
                    <a:pt x="1590" y="169"/>
                  </a:cubicBezTo>
                  <a:lnTo>
                    <a:pt x="188" y="1739"/>
                  </a:lnTo>
                  <a:cubicBezTo>
                    <a:pt x="1" y="1955"/>
                    <a:pt x="20" y="2278"/>
                    <a:pt x="227" y="2465"/>
                  </a:cubicBezTo>
                  <a:cubicBezTo>
                    <a:pt x="325" y="2553"/>
                    <a:pt x="443" y="2592"/>
                    <a:pt x="570" y="2592"/>
                  </a:cubicBezTo>
                  <a:cubicBezTo>
                    <a:pt x="718" y="2592"/>
                    <a:pt x="855" y="2533"/>
                    <a:pt x="953" y="2426"/>
                  </a:cubicBezTo>
                  <a:lnTo>
                    <a:pt x="2356" y="856"/>
                  </a:lnTo>
                  <a:cubicBezTo>
                    <a:pt x="2543" y="640"/>
                    <a:pt x="2523" y="315"/>
                    <a:pt x="2317" y="129"/>
                  </a:cubicBezTo>
                  <a:cubicBezTo>
                    <a:pt x="2217" y="43"/>
                    <a:pt x="2094" y="1"/>
                    <a:pt x="197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5752500" y="1387550"/>
              <a:ext cx="64525" cy="58350"/>
            </a:xfrm>
            <a:custGeom>
              <a:avLst/>
              <a:gdLst/>
              <a:ahLst/>
              <a:cxnLst/>
              <a:rect l="l" t="t" r="r" b="b"/>
              <a:pathLst>
                <a:path w="2581" h="2334" extrusionOk="0">
                  <a:moveTo>
                    <a:pt x="501" y="1"/>
                  </a:moveTo>
                  <a:cubicBezTo>
                    <a:pt x="379" y="1"/>
                    <a:pt x="256" y="50"/>
                    <a:pt x="166" y="145"/>
                  </a:cubicBezTo>
                  <a:cubicBezTo>
                    <a:pt x="0" y="331"/>
                    <a:pt x="20" y="606"/>
                    <a:pt x="196" y="773"/>
                  </a:cubicBezTo>
                  <a:lnTo>
                    <a:pt x="1786" y="2216"/>
                  </a:lnTo>
                  <a:cubicBezTo>
                    <a:pt x="1874" y="2294"/>
                    <a:pt x="1982" y="2333"/>
                    <a:pt x="2080" y="2333"/>
                  </a:cubicBezTo>
                  <a:cubicBezTo>
                    <a:pt x="2208" y="2333"/>
                    <a:pt x="2325" y="2284"/>
                    <a:pt x="2414" y="2186"/>
                  </a:cubicBezTo>
                  <a:cubicBezTo>
                    <a:pt x="2580" y="2000"/>
                    <a:pt x="2571" y="1725"/>
                    <a:pt x="2384" y="1558"/>
                  </a:cubicBezTo>
                  <a:lnTo>
                    <a:pt x="795" y="116"/>
                  </a:lnTo>
                  <a:cubicBezTo>
                    <a:pt x="712" y="38"/>
                    <a:pt x="607" y="1"/>
                    <a:pt x="501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5752000" y="1385900"/>
              <a:ext cx="65525" cy="61700"/>
            </a:xfrm>
            <a:custGeom>
              <a:avLst/>
              <a:gdLst/>
              <a:ahLst/>
              <a:cxnLst/>
              <a:rect l="l" t="t" r="r" b="b"/>
              <a:pathLst>
                <a:path w="2621" h="2468" extrusionOk="0">
                  <a:moveTo>
                    <a:pt x="520" y="132"/>
                  </a:moveTo>
                  <a:cubicBezTo>
                    <a:pt x="609" y="132"/>
                    <a:pt x="697" y="162"/>
                    <a:pt x="775" y="230"/>
                  </a:cubicBezTo>
                  <a:lnTo>
                    <a:pt x="2356" y="1673"/>
                  </a:lnTo>
                  <a:cubicBezTo>
                    <a:pt x="2434" y="1741"/>
                    <a:pt x="2483" y="1830"/>
                    <a:pt x="2483" y="1938"/>
                  </a:cubicBezTo>
                  <a:cubicBezTo>
                    <a:pt x="2493" y="2036"/>
                    <a:pt x="2454" y="2134"/>
                    <a:pt x="2385" y="2203"/>
                  </a:cubicBezTo>
                  <a:cubicBezTo>
                    <a:pt x="2311" y="2287"/>
                    <a:pt x="2208" y="2328"/>
                    <a:pt x="2103" y="2328"/>
                  </a:cubicBezTo>
                  <a:cubicBezTo>
                    <a:pt x="2011" y="2328"/>
                    <a:pt x="1919" y="2296"/>
                    <a:pt x="1845" y="2232"/>
                  </a:cubicBezTo>
                  <a:lnTo>
                    <a:pt x="265" y="790"/>
                  </a:lnTo>
                  <a:cubicBezTo>
                    <a:pt x="186" y="721"/>
                    <a:pt x="147" y="633"/>
                    <a:pt x="138" y="535"/>
                  </a:cubicBezTo>
                  <a:cubicBezTo>
                    <a:pt x="138" y="427"/>
                    <a:pt x="167" y="328"/>
                    <a:pt x="236" y="260"/>
                  </a:cubicBezTo>
                  <a:cubicBezTo>
                    <a:pt x="314" y="171"/>
                    <a:pt x="413" y="132"/>
                    <a:pt x="520" y="132"/>
                  </a:cubicBezTo>
                  <a:close/>
                  <a:moveTo>
                    <a:pt x="517" y="0"/>
                  </a:moveTo>
                  <a:cubicBezTo>
                    <a:pt x="377" y="0"/>
                    <a:pt x="236" y="57"/>
                    <a:pt x="138" y="171"/>
                  </a:cubicBezTo>
                  <a:cubicBezTo>
                    <a:pt x="49" y="270"/>
                    <a:pt x="0" y="397"/>
                    <a:pt x="10" y="535"/>
                  </a:cubicBezTo>
                  <a:cubicBezTo>
                    <a:pt x="10" y="672"/>
                    <a:pt x="69" y="799"/>
                    <a:pt x="177" y="888"/>
                  </a:cubicBezTo>
                  <a:lnTo>
                    <a:pt x="1757" y="2330"/>
                  </a:lnTo>
                  <a:cubicBezTo>
                    <a:pt x="1855" y="2419"/>
                    <a:pt x="1972" y="2468"/>
                    <a:pt x="2100" y="2468"/>
                  </a:cubicBezTo>
                  <a:cubicBezTo>
                    <a:pt x="2247" y="2468"/>
                    <a:pt x="2385" y="2399"/>
                    <a:pt x="2483" y="2291"/>
                  </a:cubicBezTo>
                  <a:cubicBezTo>
                    <a:pt x="2571" y="2193"/>
                    <a:pt x="2620" y="2066"/>
                    <a:pt x="2611" y="1928"/>
                  </a:cubicBezTo>
                  <a:cubicBezTo>
                    <a:pt x="2611" y="1791"/>
                    <a:pt x="2552" y="1663"/>
                    <a:pt x="2443" y="1575"/>
                  </a:cubicBezTo>
                  <a:lnTo>
                    <a:pt x="864" y="132"/>
                  </a:lnTo>
                  <a:cubicBezTo>
                    <a:pt x="767" y="45"/>
                    <a:pt x="642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5841800" y="1236425"/>
              <a:ext cx="69425" cy="62025"/>
            </a:xfrm>
            <a:custGeom>
              <a:avLst/>
              <a:gdLst/>
              <a:ahLst/>
              <a:cxnLst/>
              <a:rect l="l" t="t" r="r" b="b"/>
              <a:pathLst>
                <a:path w="2777" h="2481" extrusionOk="0">
                  <a:moveTo>
                    <a:pt x="497" y="1"/>
                  </a:moveTo>
                  <a:cubicBezTo>
                    <a:pt x="376" y="1"/>
                    <a:pt x="256" y="50"/>
                    <a:pt x="166" y="145"/>
                  </a:cubicBezTo>
                  <a:cubicBezTo>
                    <a:pt x="0" y="332"/>
                    <a:pt x="20" y="616"/>
                    <a:pt x="206" y="783"/>
                  </a:cubicBezTo>
                  <a:lnTo>
                    <a:pt x="1982" y="2363"/>
                  </a:lnTo>
                  <a:cubicBezTo>
                    <a:pt x="2061" y="2441"/>
                    <a:pt x="2168" y="2480"/>
                    <a:pt x="2277" y="2480"/>
                  </a:cubicBezTo>
                  <a:cubicBezTo>
                    <a:pt x="2394" y="2480"/>
                    <a:pt x="2522" y="2432"/>
                    <a:pt x="2610" y="2333"/>
                  </a:cubicBezTo>
                  <a:cubicBezTo>
                    <a:pt x="2777" y="2147"/>
                    <a:pt x="2757" y="1862"/>
                    <a:pt x="2571" y="1705"/>
                  </a:cubicBezTo>
                  <a:lnTo>
                    <a:pt x="794" y="116"/>
                  </a:lnTo>
                  <a:cubicBezTo>
                    <a:pt x="708" y="38"/>
                    <a:pt x="602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5840050" y="1234875"/>
              <a:ext cx="71675" cy="65300"/>
            </a:xfrm>
            <a:custGeom>
              <a:avLst/>
              <a:gdLst/>
              <a:ahLst/>
              <a:cxnLst/>
              <a:rect l="l" t="t" r="r" b="b"/>
              <a:pathLst>
                <a:path w="2867" h="2612" extrusionOk="0">
                  <a:moveTo>
                    <a:pt x="570" y="128"/>
                  </a:moveTo>
                  <a:cubicBezTo>
                    <a:pt x="659" y="128"/>
                    <a:pt x="747" y="158"/>
                    <a:pt x="816" y="226"/>
                  </a:cubicBezTo>
                  <a:lnTo>
                    <a:pt x="2602" y="1816"/>
                  </a:lnTo>
                  <a:cubicBezTo>
                    <a:pt x="2670" y="1885"/>
                    <a:pt x="2720" y="1973"/>
                    <a:pt x="2729" y="2071"/>
                  </a:cubicBezTo>
                  <a:cubicBezTo>
                    <a:pt x="2729" y="2180"/>
                    <a:pt x="2700" y="2278"/>
                    <a:pt x="2631" y="2346"/>
                  </a:cubicBezTo>
                  <a:cubicBezTo>
                    <a:pt x="2557" y="2430"/>
                    <a:pt x="2453" y="2472"/>
                    <a:pt x="2349" y="2472"/>
                  </a:cubicBezTo>
                  <a:cubicBezTo>
                    <a:pt x="2257" y="2472"/>
                    <a:pt x="2165" y="2440"/>
                    <a:pt x="2092" y="2376"/>
                  </a:cubicBezTo>
                  <a:lnTo>
                    <a:pt x="315" y="796"/>
                  </a:lnTo>
                  <a:cubicBezTo>
                    <a:pt x="158" y="649"/>
                    <a:pt x="149" y="413"/>
                    <a:pt x="286" y="256"/>
                  </a:cubicBezTo>
                  <a:cubicBezTo>
                    <a:pt x="364" y="168"/>
                    <a:pt x="463" y="128"/>
                    <a:pt x="570" y="128"/>
                  </a:cubicBezTo>
                  <a:close/>
                  <a:moveTo>
                    <a:pt x="568" y="0"/>
                  </a:moveTo>
                  <a:cubicBezTo>
                    <a:pt x="428" y="0"/>
                    <a:pt x="288" y="57"/>
                    <a:pt x="188" y="168"/>
                  </a:cubicBezTo>
                  <a:cubicBezTo>
                    <a:pt x="1" y="374"/>
                    <a:pt x="21" y="697"/>
                    <a:pt x="227" y="894"/>
                  </a:cubicBezTo>
                  <a:lnTo>
                    <a:pt x="2003" y="2474"/>
                  </a:lnTo>
                  <a:cubicBezTo>
                    <a:pt x="2101" y="2562"/>
                    <a:pt x="2219" y="2611"/>
                    <a:pt x="2347" y="2611"/>
                  </a:cubicBezTo>
                  <a:cubicBezTo>
                    <a:pt x="2493" y="2611"/>
                    <a:pt x="2631" y="2542"/>
                    <a:pt x="2729" y="2435"/>
                  </a:cubicBezTo>
                  <a:cubicBezTo>
                    <a:pt x="2818" y="2337"/>
                    <a:pt x="2866" y="2209"/>
                    <a:pt x="2857" y="2071"/>
                  </a:cubicBezTo>
                  <a:cubicBezTo>
                    <a:pt x="2847" y="1934"/>
                    <a:pt x="2788" y="1807"/>
                    <a:pt x="2690" y="1718"/>
                  </a:cubicBezTo>
                  <a:lnTo>
                    <a:pt x="904" y="128"/>
                  </a:lnTo>
                  <a:cubicBezTo>
                    <a:pt x="809" y="42"/>
                    <a:pt x="688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5914150" y="1258175"/>
              <a:ext cx="58900" cy="59900"/>
            </a:xfrm>
            <a:custGeom>
              <a:avLst/>
              <a:gdLst/>
              <a:ahLst/>
              <a:cxnLst/>
              <a:rect l="l" t="t" r="r" b="b"/>
              <a:pathLst>
                <a:path w="2356" h="2396" extrusionOk="0">
                  <a:moveTo>
                    <a:pt x="1854" y="1"/>
                  </a:moveTo>
                  <a:cubicBezTo>
                    <a:pt x="1733" y="1"/>
                    <a:pt x="1614" y="50"/>
                    <a:pt x="1531" y="149"/>
                  </a:cubicBezTo>
                  <a:lnTo>
                    <a:pt x="168" y="1650"/>
                  </a:lnTo>
                  <a:cubicBezTo>
                    <a:pt x="0" y="1836"/>
                    <a:pt x="20" y="2111"/>
                    <a:pt x="197" y="2278"/>
                  </a:cubicBezTo>
                  <a:cubicBezTo>
                    <a:pt x="285" y="2356"/>
                    <a:pt x="393" y="2395"/>
                    <a:pt x="501" y="2395"/>
                  </a:cubicBezTo>
                  <a:cubicBezTo>
                    <a:pt x="619" y="2395"/>
                    <a:pt x="746" y="2347"/>
                    <a:pt x="825" y="2249"/>
                  </a:cubicBezTo>
                  <a:lnTo>
                    <a:pt x="2189" y="747"/>
                  </a:lnTo>
                  <a:cubicBezTo>
                    <a:pt x="2356" y="561"/>
                    <a:pt x="2336" y="276"/>
                    <a:pt x="2159" y="119"/>
                  </a:cubicBezTo>
                  <a:cubicBezTo>
                    <a:pt x="2072" y="40"/>
                    <a:pt x="1962" y="1"/>
                    <a:pt x="185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13650" y="1256500"/>
              <a:ext cx="59900" cy="63300"/>
            </a:xfrm>
            <a:custGeom>
              <a:avLst/>
              <a:gdLst/>
              <a:ahLst/>
              <a:cxnLst/>
              <a:rect l="l" t="t" r="r" b="b"/>
              <a:pathLst>
                <a:path w="2396" h="2532" extrusionOk="0">
                  <a:moveTo>
                    <a:pt x="1876" y="137"/>
                  </a:moveTo>
                  <a:cubicBezTo>
                    <a:pt x="1974" y="137"/>
                    <a:pt x="2062" y="166"/>
                    <a:pt x="2131" y="235"/>
                  </a:cubicBezTo>
                  <a:cubicBezTo>
                    <a:pt x="2209" y="294"/>
                    <a:pt x="2248" y="392"/>
                    <a:pt x="2258" y="490"/>
                  </a:cubicBezTo>
                  <a:cubicBezTo>
                    <a:pt x="2258" y="598"/>
                    <a:pt x="2229" y="696"/>
                    <a:pt x="2160" y="765"/>
                  </a:cubicBezTo>
                  <a:lnTo>
                    <a:pt x="806" y="2266"/>
                  </a:lnTo>
                  <a:cubicBezTo>
                    <a:pt x="732" y="2350"/>
                    <a:pt x="625" y="2392"/>
                    <a:pt x="519" y="2392"/>
                  </a:cubicBezTo>
                  <a:cubicBezTo>
                    <a:pt x="427" y="2392"/>
                    <a:pt x="335" y="2360"/>
                    <a:pt x="266" y="2296"/>
                  </a:cubicBezTo>
                  <a:cubicBezTo>
                    <a:pt x="188" y="2227"/>
                    <a:pt x="148" y="2139"/>
                    <a:pt x="138" y="2031"/>
                  </a:cubicBezTo>
                  <a:cubicBezTo>
                    <a:pt x="138" y="1932"/>
                    <a:pt x="168" y="1834"/>
                    <a:pt x="236" y="1756"/>
                  </a:cubicBezTo>
                  <a:lnTo>
                    <a:pt x="1601" y="255"/>
                  </a:lnTo>
                  <a:cubicBezTo>
                    <a:pt x="1669" y="176"/>
                    <a:pt x="1777" y="137"/>
                    <a:pt x="1876" y="137"/>
                  </a:cubicBezTo>
                  <a:close/>
                  <a:moveTo>
                    <a:pt x="1877" y="0"/>
                  </a:moveTo>
                  <a:cubicBezTo>
                    <a:pt x="1739" y="0"/>
                    <a:pt x="1601" y="57"/>
                    <a:pt x="1503" y="166"/>
                  </a:cubicBezTo>
                  <a:lnTo>
                    <a:pt x="138" y="1668"/>
                  </a:lnTo>
                  <a:cubicBezTo>
                    <a:pt x="50" y="1775"/>
                    <a:pt x="1" y="1903"/>
                    <a:pt x="11" y="2041"/>
                  </a:cubicBezTo>
                  <a:cubicBezTo>
                    <a:pt x="11" y="2178"/>
                    <a:pt x="79" y="2305"/>
                    <a:pt x="177" y="2394"/>
                  </a:cubicBezTo>
                  <a:cubicBezTo>
                    <a:pt x="266" y="2482"/>
                    <a:pt x="393" y="2531"/>
                    <a:pt x="521" y="2531"/>
                  </a:cubicBezTo>
                  <a:cubicBezTo>
                    <a:pt x="668" y="2531"/>
                    <a:pt x="806" y="2462"/>
                    <a:pt x="894" y="2355"/>
                  </a:cubicBezTo>
                  <a:lnTo>
                    <a:pt x="2258" y="853"/>
                  </a:lnTo>
                  <a:cubicBezTo>
                    <a:pt x="2347" y="755"/>
                    <a:pt x="2395" y="628"/>
                    <a:pt x="2386" y="490"/>
                  </a:cubicBezTo>
                  <a:cubicBezTo>
                    <a:pt x="2386" y="353"/>
                    <a:pt x="2327" y="225"/>
                    <a:pt x="2219" y="137"/>
                  </a:cubicBezTo>
                  <a:cubicBezTo>
                    <a:pt x="2122" y="45"/>
                    <a:pt x="1999" y="0"/>
                    <a:pt x="18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5821675" y="1321275"/>
              <a:ext cx="56200" cy="59850"/>
            </a:xfrm>
            <a:custGeom>
              <a:avLst/>
              <a:gdLst/>
              <a:ahLst/>
              <a:cxnLst/>
              <a:rect l="l" t="t" r="r" b="b"/>
              <a:pathLst>
                <a:path w="2248" h="2394" extrusionOk="0">
                  <a:moveTo>
                    <a:pt x="1746" y="1"/>
                  </a:moveTo>
                  <a:cubicBezTo>
                    <a:pt x="1618" y="1"/>
                    <a:pt x="1492" y="55"/>
                    <a:pt x="1403" y="166"/>
                  </a:cubicBezTo>
                  <a:lnTo>
                    <a:pt x="157" y="1668"/>
                  </a:lnTo>
                  <a:cubicBezTo>
                    <a:pt x="0" y="1854"/>
                    <a:pt x="29" y="2139"/>
                    <a:pt x="216" y="2296"/>
                  </a:cubicBezTo>
                  <a:cubicBezTo>
                    <a:pt x="295" y="2364"/>
                    <a:pt x="402" y="2394"/>
                    <a:pt x="500" y="2394"/>
                  </a:cubicBezTo>
                  <a:cubicBezTo>
                    <a:pt x="628" y="2394"/>
                    <a:pt x="756" y="2344"/>
                    <a:pt x="844" y="2237"/>
                  </a:cubicBezTo>
                  <a:lnTo>
                    <a:pt x="2090" y="725"/>
                  </a:lnTo>
                  <a:cubicBezTo>
                    <a:pt x="2247" y="539"/>
                    <a:pt x="2218" y="254"/>
                    <a:pt x="2031" y="97"/>
                  </a:cubicBezTo>
                  <a:cubicBezTo>
                    <a:pt x="1946" y="33"/>
                    <a:pt x="1845" y="1"/>
                    <a:pt x="1746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5819700" y="1319575"/>
              <a:ext cx="59900" cy="63250"/>
            </a:xfrm>
            <a:custGeom>
              <a:avLst/>
              <a:gdLst/>
              <a:ahLst/>
              <a:cxnLst/>
              <a:rect l="l" t="t" r="r" b="b"/>
              <a:pathLst>
                <a:path w="2396" h="2530" extrusionOk="0">
                  <a:moveTo>
                    <a:pt x="1826" y="136"/>
                  </a:moveTo>
                  <a:cubicBezTo>
                    <a:pt x="1905" y="136"/>
                    <a:pt x="1993" y="165"/>
                    <a:pt x="2062" y="224"/>
                  </a:cubicBezTo>
                  <a:cubicBezTo>
                    <a:pt x="2228" y="351"/>
                    <a:pt x="2248" y="597"/>
                    <a:pt x="2120" y="754"/>
                  </a:cubicBezTo>
                  <a:lnTo>
                    <a:pt x="874" y="2265"/>
                  </a:lnTo>
                  <a:cubicBezTo>
                    <a:pt x="801" y="2349"/>
                    <a:pt x="687" y="2395"/>
                    <a:pt x="573" y="2395"/>
                  </a:cubicBezTo>
                  <a:cubicBezTo>
                    <a:pt x="487" y="2395"/>
                    <a:pt x="402" y="2369"/>
                    <a:pt x="334" y="2314"/>
                  </a:cubicBezTo>
                  <a:cubicBezTo>
                    <a:pt x="177" y="2177"/>
                    <a:pt x="148" y="1941"/>
                    <a:pt x="285" y="1775"/>
                  </a:cubicBezTo>
                  <a:lnTo>
                    <a:pt x="1532" y="273"/>
                  </a:lnTo>
                  <a:cubicBezTo>
                    <a:pt x="1610" y="185"/>
                    <a:pt x="1718" y="136"/>
                    <a:pt x="1826" y="136"/>
                  </a:cubicBezTo>
                  <a:close/>
                  <a:moveTo>
                    <a:pt x="1826" y="1"/>
                  </a:moveTo>
                  <a:cubicBezTo>
                    <a:pt x="1679" y="1"/>
                    <a:pt x="1533" y="64"/>
                    <a:pt x="1434" y="185"/>
                  </a:cubicBezTo>
                  <a:lnTo>
                    <a:pt x="187" y="1696"/>
                  </a:lnTo>
                  <a:cubicBezTo>
                    <a:pt x="1" y="1912"/>
                    <a:pt x="40" y="2236"/>
                    <a:pt x="256" y="2412"/>
                  </a:cubicBezTo>
                  <a:cubicBezTo>
                    <a:pt x="344" y="2491"/>
                    <a:pt x="462" y="2530"/>
                    <a:pt x="579" y="2530"/>
                  </a:cubicBezTo>
                  <a:cubicBezTo>
                    <a:pt x="736" y="2530"/>
                    <a:pt x="874" y="2462"/>
                    <a:pt x="972" y="2344"/>
                  </a:cubicBezTo>
                  <a:lnTo>
                    <a:pt x="2219" y="842"/>
                  </a:lnTo>
                  <a:cubicBezTo>
                    <a:pt x="2395" y="626"/>
                    <a:pt x="2365" y="303"/>
                    <a:pt x="2150" y="116"/>
                  </a:cubicBezTo>
                  <a:cubicBezTo>
                    <a:pt x="2055" y="39"/>
                    <a:pt x="1940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5891350" y="1339375"/>
              <a:ext cx="46150" cy="75600"/>
            </a:xfrm>
            <a:custGeom>
              <a:avLst/>
              <a:gdLst/>
              <a:ahLst/>
              <a:cxnLst/>
              <a:rect l="l" t="t" r="r" b="b"/>
              <a:pathLst>
                <a:path w="1846" h="3024" extrusionOk="0">
                  <a:moveTo>
                    <a:pt x="505" y="0"/>
                  </a:moveTo>
                  <a:cubicBezTo>
                    <a:pt x="451" y="0"/>
                    <a:pt x="396" y="10"/>
                    <a:pt x="343" y="31"/>
                  </a:cubicBezTo>
                  <a:cubicBezTo>
                    <a:pt x="108" y="119"/>
                    <a:pt x="0" y="384"/>
                    <a:pt x="88" y="610"/>
                  </a:cubicBezTo>
                  <a:lnTo>
                    <a:pt x="932" y="2739"/>
                  </a:lnTo>
                  <a:cubicBezTo>
                    <a:pt x="1001" y="2916"/>
                    <a:pt x="1168" y="3024"/>
                    <a:pt x="1344" y="3024"/>
                  </a:cubicBezTo>
                  <a:cubicBezTo>
                    <a:pt x="1403" y="3024"/>
                    <a:pt x="1453" y="3014"/>
                    <a:pt x="1511" y="2994"/>
                  </a:cubicBezTo>
                  <a:cubicBezTo>
                    <a:pt x="1737" y="2906"/>
                    <a:pt x="1845" y="2641"/>
                    <a:pt x="1756" y="2415"/>
                  </a:cubicBezTo>
                  <a:lnTo>
                    <a:pt x="923" y="286"/>
                  </a:lnTo>
                  <a:cubicBezTo>
                    <a:pt x="848" y="105"/>
                    <a:pt x="680" y="0"/>
                    <a:pt x="50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5889375" y="1337775"/>
              <a:ext cx="50075" cy="78925"/>
            </a:xfrm>
            <a:custGeom>
              <a:avLst/>
              <a:gdLst/>
              <a:ahLst/>
              <a:cxnLst/>
              <a:rect l="l" t="t" r="r" b="b"/>
              <a:pathLst>
                <a:path w="2003" h="3157" extrusionOk="0">
                  <a:moveTo>
                    <a:pt x="579" y="134"/>
                  </a:moveTo>
                  <a:cubicBezTo>
                    <a:pt x="638" y="134"/>
                    <a:pt x="688" y="144"/>
                    <a:pt x="736" y="164"/>
                  </a:cubicBezTo>
                  <a:cubicBezTo>
                    <a:pt x="825" y="203"/>
                    <a:pt x="904" y="281"/>
                    <a:pt x="933" y="369"/>
                  </a:cubicBezTo>
                  <a:lnTo>
                    <a:pt x="1777" y="2509"/>
                  </a:lnTo>
                  <a:cubicBezTo>
                    <a:pt x="1855" y="2695"/>
                    <a:pt x="1757" y="2921"/>
                    <a:pt x="1561" y="2999"/>
                  </a:cubicBezTo>
                  <a:cubicBezTo>
                    <a:pt x="1520" y="3014"/>
                    <a:pt x="1478" y="3021"/>
                    <a:pt x="1435" y="3021"/>
                  </a:cubicBezTo>
                  <a:cubicBezTo>
                    <a:pt x="1283" y="3021"/>
                    <a:pt x="1131" y="2929"/>
                    <a:pt x="1070" y="2783"/>
                  </a:cubicBezTo>
                  <a:lnTo>
                    <a:pt x="226" y="654"/>
                  </a:lnTo>
                  <a:cubicBezTo>
                    <a:pt x="158" y="458"/>
                    <a:pt x="246" y="232"/>
                    <a:pt x="442" y="153"/>
                  </a:cubicBezTo>
                  <a:cubicBezTo>
                    <a:pt x="491" y="144"/>
                    <a:pt x="540" y="134"/>
                    <a:pt x="579" y="134"/>
                  </a:cubicBezTo>
                  <a:close/>
                  <a:moveTo>
                    <a:pt x="580" y="0"/>
                  </a:moveTo>
                  <a:cubicBezTo>
                    <a:pt x="517" y="0"/>
                    <a:pt x="454" y="12"/>
                    <a:pt x="393" y="36"/>
                  </a:cubicBezTo>
                  <a:cubicBezTo>
                    <a:pt x="128" y="144"/>
                    <a:pt x="1" y="438"/>
                    <a:pt x="108" y="703"/>
                  </a:cubicBezTo>
                  <a:lnTo>
                    <a:pt x="952" y="2833"/>
                  </a:lnTo>
                  <a:cubicBezTo>
                    <a:pt x="1021" y="3029"/>
                    <a:pt x="1207" y="3156"/>
                    <a:pt x="1423" y="3156"/>
                  </a:cubicBezTo>
                  <a:cubicBezTo>
                    <a:pt x="1492" y="3156"/>
                    <a:pt x="1551" y="3147"/>
                    <a:pt x="1610" y="3117"/>
                  </a:cubicBezTo>
                  <a:cubicBezTo>
                    <a:pt x="1875" y="3019"/>
                    <a:pt x="2003" y="2715"/>
                    <a:pt x="1894" y="2460"/>
                  </a:cubicBezTo>
                  <a:lnTo>
                    <a:pt x="1061" y="321"/>
                  </a:lnTo>
                  <a:cubicBezTo>
                    <a:pt x="1011" y="193"/>
                    <a:pt x="913" y="95"/>
                    <a:pt x="786" y="46"/>
                  </a:cubicBezTo>
                  <a:cubicBezTo>
                    <a:pt x="719" y="15"/>
                    <a:pt x="649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5943600" y="1339675"/>
              <a:ext cx="71650" cy="51500"/>
            </a:xfrm>
            <a:custGeom>
              <a:avLst/>
              <a:gdLst/>
              <a:ahLst/>
              <a:cxnLst/>
              <a:rect l="l" t="t" r="r" b="b"/>
              <a:pathLst>
                <a:path w="2866" h="2060" extrusionOk="0">
                  <a:moveTo>
                    <a:pt x="2363" y="1"/>
                  </a:moveTo>
                  <a:cubicBezTo>
                    <a:pt x="2281" y="1"/>
                    <a:pt x="2196" y="22"/>
                    <a:pt x="2120" y="68"/>
                  </a:cubicBezTo>
                  <a:lnTo>
                    <a:pt x="275" y="1246"/>
                  </a:lnTo>
                  <a:cubicBezTo>
                    <a:pt x="59" y="1373"/>
                    <a:pt x="0" y="1647"/>
                    <a:pt x="137" y="1854"/>
                  </a:cubicBezTo>
                  <a:cubicBezTo>
                    <a:pt x="216" y="1991"/>
                    <a:pt x="364" y="2060"/>
                    <a:pt x="510" y="2060"/>
                  </a:cubicBezTo>
                  <a:cubicBezTo>
                    <a:pt x="589" y="2060"/>
                    <a:pt x="678" y="2040"/>
                    <a:pt x="746" y="1991"/>
                  </a:cubicBezTo>
                  <a:lnTo>
                    <a:pt x="2601" y="823"/>
                  </a:lnTo>
                  <a:cubicBezTo>
                    <a:pt x="2807" y="686"/>
                    <a:pt x="2865" y="411"/>
                    <a:pt x="2738" y="205"/>
                  </a:cubicBezTo>
                  <a:cubicBezTo>
                    <a:pt x="2656" y="72"/>
                    <a:pt x="2512" y="1"/>
                    <a:pt x="236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5941875" y="1337950"/>
              <a:ext cx="75325" cy="54950"/>
            </a:xfrm>
            <a:custGeom>
              <a:avLst/>
              <a:gdLst/>
              <a:ahLst/>
              <a:cxnLst/>
              <a:rect l="l" t="t" r="r" b="b"/>
              <a:pathLst>
                <a:path w="3013" h="2198" extrusionOk="0">
                  <a:moveTo>
                    <a:pt x="2434" y="137"/>
                  </a:moveTo>
                  <a:cubicBezTo>
                    <a:pt x="2552" y="137"/>
                    <a:pt x="2679" y="196"/>
                    <a:pt x="2748" y="314"/>
                  </a:cubicBezTo>
                  <a:cubicBezTo>
                    <a:pt x="2866" y="490"/>
                    <a:pt x="2807" y="726"/>
                    <a:pt x="2631" y="833"/>
                  </a:cubicBezTo>
                  <a:lnTo>
                    <a:pt x="786" y="2011"/>
                  </a:lnTo>
                  <a:cubicBezTo>
                    <a:pt x="725" y="2048"/>
                    <a:pt x="656" y="2066"/>
                    <a:pt x="587" y="2066"/>
                  </a:cubicBezTo>
                  <a:cubicBezTo>
                    <a:pt x="456" y="2066"/>
                    <a:pt x="326" y="2003"/>
                    <a:pt x="256" y="1893"/>
                  </a:cubicBezTo>
                  <a:cubicBezTo>
                    <a:pt x="148" y="1716"/>
                    <a:pt x="197" y="1481"/>
                    <a:pt x="374" y="1363"/>
                  </a:cubicBezTo>
                  <a:lnTo>
                    <a:pt x="2228" y="196"/>
                  </a:lnTo>
                  <a:cubicBezTo>
                    <a:pt x="2287" y="157"/>
                    <a:pt x="2365" y="137"/>
                    <a:pt x="2434" y="137"/>
                  </a:cubicBezTo>
                  <a:close/>
                  <a:moveTo>
                    <a:pt x="2430" y="1"/>
                  </a:moveTo>
                  <a:cubicBezTo>
                    <a:pt x="2337" y="1"/>
                    <a:pt x="2243" y="26"/>
                    <a:pt x="2160" y="78"/>
                  </a:cubicBezTo>
                  <a:lnTo>
                    <a:pt x="305" y="1256"/>
                  </a:lnTo>
                  <a:cubicBezTo>
                    <a:pt x="69" y="1402"/>
                    <a:pt x="1" y="1727"/>
                    <a:pt x="148" y="1962"/>
                  </a:cubicBezTo>
                  <a:cubicBezTo>
                    <a:pt x="246" y="2109"/>
                    <a:pt x="403" y="2198"/>
                    <a:pt x="579" y="2198"/>
                  </a:cubicBezTo>
                  <a:cubicBezTo>
                    <a:pt x="677" y="2198"/>
                    <a:pt x="766" y="2168"/>
                    <a:pt x="854" y="2119"/>
                  </a:cubicBezTo>
                  <a:lnTo>
                    <a:pt x="2709" y="942"/>
                  </a:lnTo>
                  <a:cubicBezTo>
                    <a:pt x="2945" y="794"/>
                    <a:pt x="3013" y="480"/>
                    <a:pt x="2866" y="235"/>
                  </a:cubicBezTo>
                  <a:cubicBezTo>
                    <a:pt x="2765" y="83"/>
                    <a:pt x="2598" y="1"/>
                    <a:pt x="24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5843500" y="1398350"/>
              <a:ext cx="65275" cy="78200"/>
            </a:xfrm>
            <a:custGeom>
              <a:avLst/>
              <a:gdLst/>
              <a:ahLst/>
              <a:cxnLst/>
              <a:rect l="l" t="t" r="r" b="b"/>
              <a:pathLst>
                <a:path w="2611" h="3128" extrusionOk="0">
                  <a:moveTo>
                    <a:pt x="509" y="1"/>
                  </a:moveTo>
                  <a:cubicBezTo>
                    <a:pt x="421" y="1"/>
                    <a:pt x="332" y="28"/>
                    <a:pt x="255" y="86"/>
                  </a:cubicBezTo>
                  <a:cubicBezTo>
                    <a:pt x="50" y="233"/>
                    <a:pt x="0" y="508"/>
                    <a:pt x="148" y="704"/>
                  </a:cubicBezTo>
                  <a:lnTo>
                    <a:pt x="1738" y="2931"/>
                  </a:lnTo>
                  <a:cubicBezTo>
                    <a:pt x="1826" y="3059"/>
                    <a:pt x="1963" y="3128"/>
                    <a:pt x="2100" y="3128"/>
                  </a:cubicBezTo>
                  <a:cubicBezTo>
                    <a:pt x="2189" y="3128"/>
                    <a:pt x="2287" y="3099"/>
                    <a:pt x="2366" y="3040"/>
                  </a:cubicBezTo>
                  <a:cubicBezTo>
                    <a:pt x="2562" y="2892"/>
                    <a:pt x="2611" y="2617"/>
                    <a:pt x="2464" y="2421"/>
                  </a:cubicBezTo>
                  <a:lnTo>
                    <a:pt x="874" y="194"/>
                  </a:lnTo>
                  <a:cubicBezTo>
                    <a:pt x="784" y="68"/>
                    <a:pt x="647" y="1"/>
                    <a:pt x="50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843000" y="1396800"/>
              <a:ext cx="66275" cy="81225"/>
            </a:xfrm>
            <a:custGeom>
              <a:avLst/>
              <a:gdLst/>
              <a:ahLst/>
              <a:cxnLst/>
              <a:rect l="l" t="t" r="r" b="b"/>
              <a:pathLst>
                <a:path w="2651" h="3249" extrusionOk="0">
                  <a:moveTo>
                    <a:pt x="531" y="128"/>
                  </a:moveTo>
                  <a:cubicBezTo>
                    <a:pt x="648" y="128"/>
                    <a:pt x="766" y="187"/>
                    <a:pt x="835" y="295"/>
                  </a:cubicBezTo>
                  <a:lnTo>
                    <a:pt x="2434" y="2522"/>
                  </a:lnTo>
                  <a:cubicBezTo>
                    <a:pt x="2493" y="2601"/>
                    <a:pt x="2513" y="2699"/>
                    <a:pt x="2493" y="2797"/>
                  </a:cubicBezTo>
                  <a:cubicBezTo>
                    <a:pt x="2484" y="2905"/>
                    <a:pt x="2425" y="2993"/>
                    <a:pt x="2346" y="3052"/>
                  </a:cubicBezTo>
                  <a:cubicBezTo>
                    <a:pt x="2283" y="3097"/>
                    <a:pt x="2209" y="3118"/>
                    <a:pt x="2134" y="3118"/>
                  </a:cubicBezTo>
                  <a:cubicBezTo>
                    <a:pt x="2012" y="3118"/>
                    <a:pt x="1890" y="3062"/>
                    <a:pt x="1817" y="2964"/>
                  </a:cubicBezTo>
                  <a:lnTo>
                    <a:pt x="227" y="727"/>
                  </a:lnTo>
                  <a:cubicBezTo>
                    <a:pt x="158" y="648"/>
                    <a:pt x="138" y="550"/>
                    <a:pt x="158" y="452"/>
                  </a:cubicBezTo>
                  <a:cubicBezTo>
                    <a:pt x="177" y="344"/>
                    <a:pt x="227" y="265"/>
                    <a:pt x="305" y="206"/>
                  </a:cubicBezTo>
                  <a:cubicBezTo>
                    <a:pt x="374" y="158"/>
                    <a:pt x="452" y="128"/>
                    <a:pt x="531" y="128"/>
                  </a:cubicBezTo>
                  <a:close/>
                  <a:moveTo>
                    <a:pt x="535" y="0"/>
                  </a:moveTo>
                  <a:cubicBezTo>
                    <a:pt x="431" y="0"/>
                    <a:pt x="326" y="32"/>
                    <a:pt x="236" y="99"/>
                  </a:cubicBezTo>
                  <a:cubicBezTo>
                    <a:pt x="118" y="177"/>
                    <a:pt x="50" y="295"/>
                    <a:pt x="31" y="422"/>
                  </a:cubicBezTo>
                  <a:cubicBezTo>
                    <a:pt x="1" y="560"/>
                    <a:pt x="31" y="697"/>
                    <a:pt x="118" y="805"/>
                  </a:cubicBezTo>
                  <a:lnTo>
                    <a:pt x="1708" y="3033"/>
                  </a:lnTo>
                  <a:cubicBezTo>
                    <a:pt x="1806" y="3170"/>
                    <a:pt x="1954" y="3248"/>
                    <a:pt x="2120" y="3248"/>
                  </a:cubicBezTo>
                  <a:cubicBezTo>
                    <a:pt x="2229" y="3248"/>
                    <a:pt x="2336" y="3219"/>
                    <a:pt x="2425" y="3161"/>
                  </a:cubicBezTo>
                  <a:cubicBezTo>
                    <a:pt x="2532" y="3072"/>
                    <a:pt x="2602" y="2954"/>
                    <a:pt x="2631" y="2827"/>
                  </a:cubicBezTo>
                  <a:cubicBezTo>
                    <a:pt x="2650" y="2690"/>
                    <a:pt x="2621" y="2552"/>
                    <a:pt x="2543" y="2444"/>
                  </a:cubicBezTo>
                  <a:lnTo>
                    <a:pt x="943" y="217"/>
                  </a:lnTo>
                  <a:cubicBezTo>
                    <a:pt x="848" y="75"/>
                    <a:pt x="693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5946525" y="1403825"/>
              <a:ext cx="72650" cy="61700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2405" y="1"/>
                  </a:moveTo>
                  <a:cubicBezTo>
                    <a:pt x="2306" y="1"/>
                    <a:pt x="2206" y="34"/>
                    <a:pt x="2120" y="102"/>
                  </a:cubicBezTo>
                  <a:lnTo>
                    <a:pt x="217" y="1672"/>
                  </a:lnTo>
                  <a:cubicBezTo>
                    <a:pt x="31" y="1829"/>
                    <a:pt x="1" y="2114"/>
                    <a:pt x="158" y="2300"/>
                  </a:cubicBezTo>
                  <a:cubicBezTo>
                    <a:pt x="247" y="2409"/>
                    <a:pt x="374" y="2467"/>
                    <a:pt x="502" y="2467"/>
                  </a:cubicBezTo>
                  <a:cubicBezTo>
                    <a:pt x="600" y="2467"/>
                    <a:pt x="698" y="2428"/>
                    <a:pt x="786" y="2359"/>
                  </a:cubicBezTo>
                  <a:lnTo>
                    <a:pt x="2690" y="789"/>
                  </a:lnTo>
                  <a:cubicBezTo>
                    <a:pt x="2876" y="632"/>
                    <a:pt x="2905" y="357"/>
                    <a:pt x="2748" y="161"/>
                  </a:cubicBezTo>
                  <a:cubicBezTo>
                    <a:pt x="2660" y="56"/>
                    <a:pt x="2534" y="1"/>
                    <a:pt x="2405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5946050" y="1402175"/>
              <a:ext cx="75075" cy="64825"/>
            </a:xfrm>
            <a:custGeom>
              <a:avLst/>
              <a:gdLst/>
              <a:ahLst/>
              <a:cxnLst/>
              <a:rect l="l" t="t" r="r" b="b"/>
              <a:pathLst>
                <a:path w="3003" h="2593" extrusionOk="0">
                  <a:moveTo>
                    <a:pt x="2424" y="129"/>
                  </a:moveTo>
                  <a:cubicBezTo>
                    <a:pt x="2434" y="129"/>
                    <a:pt x="2453" y="139"/>
                    <a:pt x="2464" y="139"/>
                  </a:cubicBezTo>
                  <a:cubicBezTo>
                    <a:pt x="2562" y="148"/>
                    <a:pt x="2660" y="198"/>
                    <a:pt x="2719" y="276"/>
                  </a:cubicBezTo>
                  <a:cubicBezTo>
                    <a:pt x="2856" y="433"/>
                    <a:pt x="2826" y="669"/>
                    <a:pt x="2669" y="806"/>
                  </a:cubicBezTo>
                  <a:lnTo>
                    <a:pt x="756" y="2376"/>
                  </a:lnTo>
                  <a:cubicBezTo>
                    <a:pt x="691" y="2432"/>
                    <a:pt x="606" y="2460"/>
                    <a:pt x="519" y="2460"/>
                  </a:cubicBezTo>
                  <a:cubicBezTo>
                    <a:pt x="409" y="2460"/>
                    <a:pt x="298" y="2415"/>
                    <a:pt x="226" y="2327"/>
                  </a:cubicBezTo>
                  <a:cubicBezTo>
                    <a:pt x="157" y="2248"/>
                    <a:pt x="128" y="2150"/>
                    <a:pt x="138" y="2043"/>
                  </a:cubicBezTo>
                  <a:cubicBezTo>
                    <a:pt x="148" y="1945"/>
                    <a:pt x="196" y="1856"/>
                    <a:pt x="275" y="1788"/>
                  </a:cubicBezTo>
                  <a:lnTo>
                    <a:pt x="2189" y="218"/>
                  </a:lnTo>
                  <a:cubicBezTo>
                    <a:pt x="2257" y="168"/>
                    <a:pt x="2336" y="129"/>
                    <a:pt x="2424" y="129"/>
                  </a:cubicBezTo>
                  <a:close/>
                  <a:moveTo>
                    <a:pt x="2431" y="0"/>
                  </a:moveTo>
                  <a:cubicBezTo>
                    <a:pt x="2310" y="0"/>
                    <a:pt x="2197" y="40"/>
                    <a:pt x="2100" y="119"/>
                  </a:cubicBezTo>
                  <a:lnTo>
                    <a:pt x="196" y="1689"/>
                  </a:lnTo>
                  <a:cubicBezTo>
                    <a:pt x="89" y="1777"/>
                    <a:pt x="20" y="1895"/>
                    <a:pt x="10" y="2033"/>
                  </a:cubicBezTo>
                  <a:cubicBezTo>
                    <a:pt x="0" y="2170"/>
                    <a:pt x="39" y="2307"/>
                    <a:pt x="128" y="2405"/>
                  </a:cubicBezTo>
                  <a:cubicBezTo>
                    <a:pt x="226" y="2523"/>
                    <a:pt x="364" y="2592"/>
                    <a:pt x="521" y="2592"/>
                  </a:cubicBezTo>
                  <a:cubicBezTo>
                    <a:pt x="638" y="2592"/>
                    <a:pt x="756" y="2553"/>
                    <a:pt x="844" y="2475"/>
                  </a:cubicBezTo>
                  <a:lnTo>
                    <a:pt x="2748" y="904"/>
                  </a:lnTo>
                  <a:cubicBezTo>
                    <a:pt x="2974" y="728"/>
                    <a:pt x="3003" y="404"/>
                    <a:pt x="2817" y="188"/>
                  </a:cubicBezTo>
                  <a:cubicBezTo>
                    <a:pt x="2738" y="80"/>
                    <a:pt x="2610" y="21"/>
                    <a:pt x="2473" y="2"/>
                  </a:cubicBezTo>
                  <a:cubicBezTo>
                    <a:pt x="2459" y="1"/>
                    <a:pt x="2445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5780700" y="1449650"/>
              <a:ext cx="61350" cy="54625"/>
            </a:xfrm>
            <a:custGeom>
              <a:avLst/>
              <a:gdLst/>
              <a:ahLst/>
              <a:cxnLst/>
              <a:rect l="l" t="t" r="r" b="b"/>
              <a:pathLst>
                <a:path w="2454" h="2185" extrusionOk="0">
                  <a:moveTo>
                    <a:pt x="1955" y="0"/>
                  </a:moveTo>
                  <a:cubicBezTo>
                    <a:pt x="1850" y="0"/>
                    <a:pt x="1744" y="38"/>
                    <a:pt x="1659" y="114"/>
                  </a:cubicBezTo>
                  <a:lnTo>
                    <a:pt x="207" y="1409"/>
                  </a:lnTo>
                  <a:cubicBezTo>
                    <a:pt x="20" y="1566"/>
                    <a:pt x="0" y="1851"/>
                    <a:pt x="167" y="2037"/>
                  </a:cubicBezTo>
                  <a:cubicBezTo>
                    <a:pt x="255" y="2135"/>
                    <a:pt x="383" y="2185"/>
                    <a:pt x="501" y="2185"/>
                  </a:cubicBezTo>
                  <a:cubicBezTo>
                    <a:pt x="609" y="2185"/>
                    <a:pt x="717" y="2146"/>
                    <a:pt x="795" y="2077"/>
                  </a:cubicBezTo>
                  <a:lnTo>
                    <a:pt x="2257" y="781"/>
                  </a:lnTo>
                  <a:cubicBezTo>
                    <a:pt x="2434" y="615"/>
                    <a:pt x="2453" y="330"/>
                    <a:pt x="2287" y="153"/>
                  </a:cubicBezTo>
                  <a:cubicBezTo>
                    <a:pt x="2202" y="52"/>
                    <a:pt x="2079" y="0"/>
                    <a:pt x="19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780200" y="1448050"/>
              <a:ext cx="62350" cy="57950"/>
            </a:xfrm>
            <a:custGeom>
              <a:avLst/>
              <a:gdLst/>
              <a:ahLst/>
              <a:cxnLst/>
              <a:rect l="l" t="t" r="r" b="b"/>
              <a:pathLst>
                <a:path w="2494" h="2318" extrusionOk="0">
                  <a:moveTo>
                    <a:pt x="1973" y="129"/>
                  </a:moveTo>
                  <a:cubicBezTo>
                    <a:pt x="2081" y="129"/>
                    <a:pt x="2189" y="178"/>
                    <a:pt x="2258" y="256"/>
                  </a:cubicBezTo>
                  <a:cubicBezTo>
                    <a:pt x="2395" y="413"/>
                    <a:pt x="2386" y="659"/>
                    <a:pt x="2228" y="797"/>
                  </a:cubicBezTo>
                  <a:lnTo>
                    <a:pt x="776" y="2092"/>
                  </a:lnTo>
                  <a:cubicBezTo>
                    <a:pt x="704" y="2150"/>
                    <a:pt x="614" y="2180"/>
                    <a:pt x="524" y="2180"/>
                  </a:cubicBezTo>
                  <a:cubicBezTo>
                    <a:pt x="417" y="2180"/>
                    <a:pt x="311" y="2138"/>
                    <a:pt x="236" y="2053"/>
                  </a:cubicBezTo>
                  <a:cubicBezTo>
                    <a:pt x="168" y="1984"/>
                    <a:pt x="138" y="1885"/>
                    <a:pt x="138" y="1778"/>
                  </a:cubicBezTo>
                  <a:cubicBezTo>
                    <a:pt x="148" y="1680"/>
                    <a:pt x="197" y="1591"/>
                    <a:pt x="266" y="1523"/>
                  </a:cubicBezTo>
                  <a:lnTo>
                    <a:pt x="1728" y="227"/>
                  </a:lnTo>
                  <a:cubicBezTo>
                    <a:pt x="1797" y="158"/>
                    <a:pt x="1885" y="129"/>
                    <a:pt x="1973" y="129"/>
                  </a:cubicBezTo>
                  <a:close/>
                  <a:moveTo>
                    <a:pt x="1976" y="1"/>
                  </a:moveTo>
                  <a:cubicBezTo>
                    <a:pt x="1855" y="1"/>
                    <a:pt x="1735" y="43"/>
                    <a:pt x="1640" y="129"/>
                  </a:cubicBezTo>
                  <a:lnTo>
                    <a:pt x="177" y="1425"/>
                  </a:lnTo>
                  <a:cubicBezTo>
                    <a:pt x="79" y="1512"/>
                    <a:pt x="20" y="1640"/>
                    <a:pt x="11" y="1778"/>
                  </a:cubicBezTo>
                  <a:cubicBezTo>
                    <a:pt x="1" y="1915"/>
                    <a:pt x="50" y="2042"/>
                    <a:pt x="138" y="2141"/>
                  </a:cubicBezTo>
                  <a:cubicBezTo>
                    <a:pt x="236" y="2249"/>
                    <a:pt x="373" y="2317"/>
                    <a:pt x="521" y="2317"/>
                  </a:cubicBezTo>
                  <a:cubicBezTo>
                    <a:pt x="648" y="2317"/>
                    <a:pt x="766" y="2268"/>
                    <a:pt x="864" y="2190"/>
                  </a:cubicBezTo>
                  <a:lnTo>
                    <a:pt x="2316" y="895"/>
                  </a:lnTo>
                  <a:cubicBezTo>
                    <a:pt x="2415" y="806"/>
                    <a:pt x="2484" y="679"/>
                    <a:pt x="2484" y="541"/>
                  </a:cubicBezTo>
                  <a:cubicBezTo>
                    <a:pt x="2493" y="404"/>
                    <a:pt x="2454" y="276"/>
                    <a:pt x="2356" y="168"/>
                  </a:cubicBezTo>
                  <a:cubicBezTo>
                    <a:pt x="2256" y="58"/>
                    <a:pt x="2116" y="1"/>
                    <a:pt x="19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5865825" y="1483975"/>
              <a:ext cx="51550" cy="72325"/>
            </a:xfrm>
            <a:custGeom>
              <a:avLst/>
              <a:gdLst/>
              <a:ahLst/>
              <a:cxnLst/>
              <a:rect l="l" t="t" r="r" b="b"/>
              <a:pathLst>
                <a:path w="2062" h="2893" extrusionOk="0">
                  <a:moveTo>
                    <a:pt x="500" y="0"/>
                  </a:moveTo>
                  <a:cubicBezTo>
                    <a:pt x="434" y="0"/>
                    <a:pt x="367" y="15"/>
                    <a:pt x="305" y="46"/>
                  </a:cubicBezTo>
                  <a:cubicBezTo>
                    <a:pt x="89" y="164"/>
                    <a:pt x="1" y="439"/>
                    <a:pt x="118" y="655"/>
                  </a:cubicBezTo>
                  <a:lnTo>
                    <a:pt x="1159" y="2657"/>
                  </a:lnTo>
                  <a:cubicBezTo>
                    <a:pt x="1237" y="2804"/>
                    <a:pt x="1394" y="2892"/>
                    <a:pt x="1551" y="2892"/>
                  </a:cubicBezTo>
                  <a:cubicBezTo>
                    <a:pt x="1630" y="2892"/>
                    <a:pt x="1698" y="2873"/>
                    <a:pt x="1757" y="2843"/>
                  </a:cubicBezTo>
                  <a:cubicBezTo>
                    <a:pt x="1983" y="2725"/>
                    <a:pt x="2061" y="2460"/>
                    <a:pt x="1953" y="2245"/>
                  </a:cubicBezTo>
                  <a:lnTo>
                    <a:pt x="904" y="243"/>
                  </a:lnTo>
                  <a:cubicBezTo>
                    <a:pt x="820" y="89"/>
                    <a:pt x="662" y="0"/>
                    <a:pt x="50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5865350" y="1482325"/>
              <a:ext cx="52525" cy="75675"/>
            </a:xfrm>
            <a:custGeom>
              <a:avLst/>
              <a:gdLst/>
              <a:ahLst/>
              <a:cxnLst/>
              <a:rect l="l" t="t" r="r" b="b"/>
              <a:pathLst>
                <a:path w="2101" h="3027" extrusionOk="0">
                  <a:moveTo>
                    <a:pt x="530" y="132"/>
                  </a:moveTo>
                  <a:cubicBezTo>
                    <a:pt x="667" y="132"/>
                    <a:pt x="795" y="211"/>
                    <a:pt x="864" y="338"/>
                  </a:cubicBezTo>
                  <a:lnTo>
                    <a:pt x="1913" y="2340"/>
                  </a:lnTo>
                  <a:cubicBezTo>
                    <a:pt x="1963" y="2428"/>
                    <a:pt x="1963" y="2526"/>
                    <a:pt x="1933" y="2625"/>
                  </a:cubicBezTo>
                  <a:cubicBezTo>
                    <a:pt x="1904" y="2723"/>
                    <a:pt x="1845" y="2801"/>
                    <a:pt x="1747" y="2850"/>
                  </a:cubicBezTo>
                  <a:cubicBezTo>
                    <a:pt x="1694" y="2879"/>
                    <a:pt x="1637" y="2893"/>
                    <a:pt x="1579" y="2893"/>
                  </a:cubicBezTo>
                  <a:cubicBezTo>
                    <a:pt x="1442" y="2893"/>
                    <a:pt x="1305" y="2817"/>
                    <a:pt x="1237" y="2693"/>
                  </a:cubicBezTo>
                  <a:lnTo>
                    <a:pt x="196" y="691"/>
                  </a:lnTo>
                  <a:cubicBezTo>
                    <a:pt x="147" y="603"/>
                    <a:pt x="137" y="495"/>
                    <a:pt x="167" y="397"/>
                  </a:cubicBezTo>
                  <a:cubicBezTo>
                    <a:pt x="196" y="299"/>
                    <a:pt x="265" y="220"/>
                    <a:pt x="353" y="171"/>
                  </a:cubicBezTo>
                  <a:cubicBezTo>
                    <a:pt x="412" y="141"/>
                    <a:pt x="471" y="132"/>
                    <a:pt x="530" y="132"/>
                  </a:cubicBezTo>
                  <a:close/>
                  <a:moveTo>
                    <a:pt x="533" y="1"/>
                  </a:moveTo>
                  <a:cubicBezTo>
                    <a:pt x="452" y="1"/>
                    <a:pt x="370" y="21"/>
                    <a:pt x="294" y="63"/>
                  </a:cubicBezTo>
                  <a:cubicBezTo>
                    <a:pt x="167" y="122"/>
                    <a:pt x="79" y="230"/>
                    <a:pt x="39" y="357"/>
                  </a:cubicBezTo>
                  <a:cubicBezTo>
                    <a:pt x="0" y="485"/>
                    <a:pt x="9" y="632"/>
                    <a:pt x="79" y="750"/>
                  </a:cubicBezTo>
                  <a:lnTo>
                    <a:pt x="1119" y="2752"/>
                  </a:lnTo>
                  <a:cubicBezTo>
                    <a:pt x="1207" y="2919"/>
                    <a:pt x="1383" y="3027"/>
                    <a:pt x="1570" y="3027"/>
                  </a:cubicBezTo>
                  <a:cubicBezTo>
                    <a:pt x="1658" y="3027"/>
                    <a:pt x="1737" y="3007"/>
                    <a:pt x="1815" y="2968"/>
                  </a:cubicBezTo>
                  <a:cubicBezTo>
                    <a:pt x="1933" y="2899"/>
                    <a:pt x="2022" y="2791"/>
                    <a:pt x="2061" y="2664"/>
                  </a:cubicBezTo>
                  <a:cubicBezTo>
                    <a:pt x="2100" y="2536"/>
                    <a:pt x="2090" y="2399"/>
                    <a:pt x="2031" y="2271"/>
                  </a:cubicBezTo>
                  <a:lnTo>
                    <a:pt x="981" y="279"/>
                  </a:lnTo>
                  <a:cubicBezTo>
                    <a:pt x="893" y="102"/>
                    <a:pt x="715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5979900" y="1488650"/>
              <a:ext cx="67725" cy="62975"/>
            </a:xfrm>
            <a:custGeom>
              <a:avLst/>
              <a:gdLst/>
              <a:ahLst/>
              <a:cxnLst/>
              <a:rect l="l" t="t" r="r" b="b"/>
              <a:pathLst>
                <a:path w="2709" h="2519" extrusionOk="0">
                  <a:moveTo>
                    <a:pt x="514" y="0"/>
                  </a:moveTo>
                  <a:cubicBezTo>
                    <a:pt x="369" y="0"/>
                    <a:pt x="224" y="70"/>
                    <a:pt x="138" y="193"/>
                  </a:cubicBezTo>
                  <a:cubicBezTo>
                    <a:pt x="0" y="399"/>
                    <a:pt x="59" y="674"/>
                    <a:pt x="266" y="811"/>
                  </a:cubicBezTo>
                  <a:cubicBezTo>
                    <a:pt x="874" y="1223"/>
                    <a:pt x="1404" y="1733"/>
                    <a:pt x="1836" y="2332"/>
                  </a:cubicBezTo>
                  <a:cubicBezTo>
                    <a:pt x="1924" y="2450"/>
                    <a:pt x="2061" y="2518"/>
                    <a:pt x="2199" y="2518"/>
                  </a:cubicBezTo>
                  <a:cubicBezTo>
                    <a:pt x="2287" y="2518"/>
                    <a:pt x="2385" y="2489"/>
                    <a:pt x="2464" y="2430"/>
                  </a:cubicBezTo>
                  <a:cubicBezTo>
                    <a:pt x="2660" y="2293"/>
                    <a:pt x="2709" y="2008"/>
                    <a:pt x="2562" y="1812"/>
                  </a:cubicBezTo>
                  <a:cubicBezTo>
                    <a:pt x="2061" y="1125"/>
                    <a:pt x="1463" y="546"/>
                    <a:pt x="756" y="75"/>
                  </a:cubicBezTo>
                  <a:cubicBezTo>
                    <a:pt x="684" y="24"/>
                    <a:pt x="599" y="0"/>
                    <a:pt x="51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5978200" y="1487050"/>
              <a:ext cx="69925" cy="66300"/>
            </a:xfrm>
            <a:custGeom>
              <a:avLst/>
              <a:gdLst/>
              <a:ahLst/>
              <a:cxnLst/>
              <a:rect l="l" t="t" r="r" b="b"/>
              <a:pathLst>
                <a:path w="2797" h="2652" extrusionOk="0">
                  <a:moveTo>
                    <a:pt x="579" y="129"/>
                  </a:moveTo>
                  <a:cubicBezTo>
                    <a:pt x="657" y="129"/>
                    <a:pt x="726" y="149"/>
                    <a:pt x="795" y="198"/>
                  </a:cubicBezTo>
                  <a:cubicBezTo>
                    <a:pt x="1481" y="659"/>
                    <a:pt x="2080" y="1238"/>
                    <a:pt x="2571" y="1915"/>
                  </a:cubicBezTo>
                  <a:cubicBezTo>
                    <a:pt x="2630" y="1994"/>
                    <a:pt x="2659" y="2092"/>
                    <a:pt x="2639" y="2200"/>
                  </a:cubicBezTo>
                  <a:cubicBezTo>
                    <a:pt x="2630" y="2298"/>
                    <a:pt x="2571" y="2386"/>
                    <a:pt x="2493" y="2445"/>
                  </a:cubicBezTo>
                  <a:cubicBezTo>
                    <a:pt x="2428" y="2491"/>
                    <a:pt x="2351" y="2513"/>
                    <a:pt x="2274" y="2513"/>
                  </a:cubicBezTo>
                  <a:cubicBezTo>
                    <a:pt x="2154" y="2513"/>
                    <a:pt x="2035" y="2459"/>
                    <a:pt x="1963" y="2357"/>
                  </a:cubicBezTo>
                  <a:cubicBezTo>
                    <a:pt x="1521" y="1758"/>
                    <a:pt x="981" y="1238"/>
                    <a:pt x="363" y="826"/>
                  </a:cubicBezTo>
                  <a:cubicBezTo>
                    <a:pt x="196" y="708"/>
                    <a:pt x="147" y="473"/>
                    <a:pt x="265" y="296"/>
                  </a:cubicBezTo>
                  <a:cubicBezTo>
                    <a:pt x="324" y="218"/>
                    <a:pt x="402" y="159"/>
                    <a:pt x="510" y="139"/>
                  </a:cubicBezTo>
                  <a:cubicBezTo>
                    <a:pt x="530" y="129"/>
                    <a:pt x="559" y="129"/>
                    <a:pt x="579" y="129"/>
                  </a:cubicBezTo>
                  <a:close/>
                  <a:moveTo>
                    <a:pt x="585" y="0"/>
                  </a:moveTo>
                  <a:cubicBezTo>
                    <a:pt x="551" y="0"/>
                    <a:pt x="516" y="4"/>
                    <a:pt x="481" y="11"/>
                  </a:cubicBezTo>
                  <a:cubicBezTo>
                    <a:pt x="343" y="31"/>
                    <a:pt x="236" y="110"/>
                    <a:pt x="157" y="227"/>
                  </a:cubicBezTo>
                  <a:cubicBezTo>
                    <a:pt x="0" y="463"/>
                    <a:pt x="59" y="777"/>
                    <a:pt x="294" y="934"/>
                  </a:cubicBezTo>
                  <a:cubicBezTo>
                    <a:pt x="903" y="1337"/>
                    <a:pt x="1423" y="1847"/>
                    <a:pt x="1854" y="2436"/>
                  </a:cubicBezTo>
                  <a:cubicBezTo>
                    <a:pt x="1953" y="2573"/>
                    <a:pt x="2100" y="2651"/>
                    <a:pt x="2267" y="2651"/>
                  </a:cubicBezTo>
                  <a:cubicBezTo>
                    <a:pt x="2375" y="2651"/>
                    <a:pt x="2482" y="2612"/>
                    <a:pt x="2571" y="2553"/>
                  </a:cubicBezTo>
                  <a:cubicBezTo>
                    <a:pt x="2679" y="2475"/>
                    <a:pt x="2748" y="2347"/>
                    <a:pt x="2777" y="2220"/>
                  </a:cubicBezTo>
                  <a:cubicBezTo>
                    <a:pt x="2796" y="2082"/>
                    <a:pt x="2757" y="1945"/>
                    <a:pt x="2679" y="1837"/>
                  </a:cubicBezTo>
                  <a:cubicBezTo>
                    <a:pt x="2179" y="1150"/>
                    <a:pt x="1570" y="561"/>
                    <a:pt x="864" y="90"/>
                  </a:cubicBezTo>
                  <a:cubicBezTo>
                    <a:pt x="783" y="31"/>
                    <a:pt x="686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5609700" y="1468150"/>
              <a:ext cx="71175" cy="75625"/>
            </a:xfrm>
            <a:custGeom>
              <a:avLst/>
              <a:gdLst/>
              <a:ahLst/>
              <a:cxnLst/>
              <a:rect l="l" t="t" r="r" b="b"/>
              <a:pathLst>
                <a:path w="2847" h="3025" extrusionOk="0">
                  <a:moveTo>
                    <a:pt x="2355" y="0"/>
                  </a:moveTo>
                  <a:cubicBezTo>
                    <a:pt x="2249" y="0"/>
                    <a:pt x="2144" y="37"/>
                    <a:pt x="2062" y="110"/>
                  </a:cubicBezTo>
                  <a:cubicBezTo>
                    <a:pt x="1325" y="767"/>
                    <a:pt x="678" y="1513"/>
                    <a:pt x="138" y="2337"/>
                  </a:cubicBezTo>
                  <a:cubicBezTo>
                    <a:pt x="1" y="2544"/>
                    <a:pt x="60" y="2819"/>
                    <a:pt x="265" y="2956"/>
                  </a:cubicBezTo>
                  <a:cubicBezTo>
                    <a:pt x="334" y="3005"/>
                    <a:pt x="422" y="3024"/>
                    <a:pt x="511" y="3024"/>
                  </a:cubicBezTo>
                  <a:cubicBezTo>
                    <a:pt x="648" y="3024"/>
                    <a:pt x="795" y="2956"/>
                    <a:pt x="874" y="2828"/>
                  </a:cubicBezTo>
                  <a:cubicBezTo>
                    <a:pt x="1375" y="2073"/>
                    <a:pt x="1973" y="1376"/>
                    <a:pt x="2650" y="778"/>
                  </a:cubicBezTo>
                  <a:cubicBezTo>
                    <a:pt x="2836" y="610"/>
                    <a:pt x="2847" y="336"/>
                    <a:pt x="2690" y="150"/>
                  </a:cubicBezTo>
                  <a:cubicBezTo>
                    <a:pt x="2600" y="49"/>
                    <a:pt x="2477" y="0"/>
                    <a:pt x="235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5609225" y="1466450"/>
              <a:ext cx="73625" cy="79050"/>
            </a:xfrm>
            <a:custGeom>
              <a:avLst/>
              <a:gdLst/>
              <a:ahLst/>
              <a:cxnLst/>
              <a:rect l="l" t="t" r="r" b="b"/>
              <a:pathLst>
                <a:path w="2945" h="3162" extrusionOk="0">
                  <a:moveTo>
                    <a:pt x="2375" y="129"/>
                  </a:moveTo>
                  <a:cubicBezTo>
                    <a:pt x="2473" y="129"/>
                    <a:pt x="2581" y="178"/>
                    <a:pt x="2659" y="257"/>
                  </a:cubicBezTo>
                  <a:cubicBezTo>
                    <a:pt x="2797" y="414"/>
                    <a:pt x="2787" y="659"/>
                    <a:pt x="2630" y="796"/>
                  </a:cubicBezTo>
                  <a:cubicBezTo>
                    <a:pt x="1943" y="1405"/>
                    <a:pt x="1344" y="2102"/>
                    <a:pt x="844" y="2857"/>
                  </a:cubicBezTo>
                  <a:cubicBezTo>
                    <a:pt x="775" y="2964"/>
                    <a:pt x="649" y="3027"/>
                    <a:pt x="521" y="3027"/>
                  </a:cubicBezTo>
                  <a:cubicBezTo>
                    <a:pt x="449" y="3027"/>
                    <a:pt x="377" y="3007"/>
                    <a:pt x="314" y="2965"/>
                  </a:cubicBezTo>
                  <a:cubicBezTo>
                    <a:pt x="236" y="2906"/>
                    <a:pt x="177" y="2828"/>
                    <a:pt x="157" y="2730"/>
                  </a:cubicBezTo>
                  <a:cubicBezTo>
                    <a:pt x="138" y="2621"/>
                    <a:pt x="157" y="2523"/>
                    <a:pt x="206" y="2435"/>
                  </a:cubicBezTo>
                  <a:cubicBezTo>
                    <a:pt x="746" y="1620"/>
                    <a:pt x="1394" y="885"/>
                    <a:pt x="2120" y="227"/>
                  </a:cubicBezTo>
                  <a:cubicBezTo>
                    <a:pt x="2188" y="168"/>
                    <a:pt x="2286" y="129"/>
                    <a:pt x="2375" y="129"/>
                  </a:cubicBezTo>
                  <a:close/>
                  <a:moveTo>
                    <a:pt x="2376" y="1"/>
                  </a:moveTo>
                  <a:cubicBezTo>
                    <a:pt x="2254" y="1"/>
                    <a:pt x="2131" y="43"/>
                    <a:pt x="2031" y="129"/>
                  </a:cubicBezTo>
                  <a:cubicBezTo>
                    <a:pt x="1296" y="787"/>
                    <a:pt x="648" y="1542"/>
                    <a:pt x="98" y="2366"/>
                  </a:cubicBezTo>
                  <a:cubicBezTo>
                    <a:pt x="20" y="2484"/>
                    <a:pt x="0" y="2621"/>
                    <a:pt x="29" y="2749"/>
                  </a:cubicBezTo>
                  <a:cubicBezTo>
                    <a:pt x="49" y="2887"/>
                    <a:pt x="127" y="3004"/>
                    <a:pt x="245" y="3073"/>
                  </a:cubicBezTo>
                  <a:cubicBezTo>
                    <a:pt x="324" y="3132"/>
                    <a:pt x="422" y="3161"/>
                    <a:pt x="530" y="3161"/>
                  </a:cubicBezTo>
                  <a:cubicBezTo>
                    <a:pt x="697" y="3161"/>
                    <a:pt x="854" y="3073"/>
                    <a:pt x="952" y="2935"/>
                  </a:cubicBezTo>
                  <a:cubicBezTo>
                    <a:pt x="1453" y="2180"/>
                    <a:pt x="2041" y="1493"/>
                    <a:pt x="2718" y="894"/>
                  </a:cubicBezTo>
                  <a:cubicBezTo>
                    <a:pt x="2924" y="708"/>
                    <a:pt x="2944" y="384"/>
                    <a:pt x="2757" y="168"/>
                  </a:cubicBezTo>
                  <a:cubicBezTo>
                    <a:pt x="2657" y="58"/>
                    <a:pt x="2517" y="1"/>
                    <a:pt x="23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514275" y="1486750"/>
              <a:ext cx="64550" cy="69775"/>
            </a:xfrm>
            <a:custGeom>
              <a:avLst/>
              <a:gdLst/>
              <a:ahLst/>
              <a:cxnLst/>
              <a:rect l="l" t="t" r="r" b="b"/>
              <a:pathLst>
                <a:path w="2582" h="2791" extrusionOk="0">
                  <a:moveTo>
                    <a:pt x="497" y="1"/>
                  </a:moveTo>
                  <a:cubicBezTo>
                    <a:pt x="397" y="1"/>
                    <a:pt x="297" y="33"/>
                    <a:pt x="216" y="102"/>
                  </a:cubicBezTo>
                  <a:cubicBezTo>
                    <a:pt x="20" y="259"/>
                    <a:pt x="0" y="544"/>
                    <a:pt x="157" y="730"/>
                  </a:cubicBezTo>
                  <a:lnTo>
                    <a:pt x="1737" y="2634"/>
                  </a:lnTo>
                  <a:cubicBezTo>
                    <a:pt x="1825" y="2742"/>
                    <a:pt x="1953" y="2791"/>
                    <a:pt x="2081" y="2791"/>
                  </a:cubicBezTo>
                  <a:cubicBezTo>
                    <a:pt x="2179" y="2791"/>
                    <a:pt x="2277" y="2762"/>
                    <a:pt x="2365" y="2693"/>
                  </a:cubicBezTo>
                  <a:cubicBezTo>
                    <a:pt x="2552" y="2536"/>
                    <a:pt x="2581" y="2251"/>
                    <a:pt x="2424" y="2065"/>
                  </a:cubicBezTo>
                  <a:lnTo>
                    <a:pt x="844" y="161"/>
                  </a:lnTo>
                  <a:cubicBezTo>
                    <a:pt x="755" y="56"/>
                    <a:pt x="626" y="1"/>
                    <a:pt x="497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513775" y="1485075"/>
              <a:ext cx="65525" cy="73175"/>
            </a:xfrm>
            <a:custGeom>
              <a:avLst/>
              <a:gdLst/>
              <a:ahLst/>
              <a:cxnLst/>
              <a:rect l="l" t="t" r="r" b="b"/>
              <a:pathLst>
                <a:path w="2621" h="2927" extrusionOk="0">
                  <a:moveTo>
                    <a:pt x="550" y="140"/>
                  </a:moveTo>
                  <a:cubicBezTo>
                    <a:pt x="658" y="149"/>
                    <a:pt x="746" y="199"/>
                    <a:pt x="815" y="267"/>
                  </a:cubicBezTo>
                  <a:lnTo>
                    <a:pt x="2395" y="2171"/>
                  </a:lnTo>
                  <a:cubicBezTo>
                    <a:pt x="2523" y="2328"/>
                    <a:pt x="2503" y="2573"/>
                    <a:pt x="2346" y="2711"/>
                  </a:cubicBezTo>
                  <a:cubicBezTo>
                    <a:pt x="2279" y="2765"/>
                    <a:pt x="2193" y="2791"/>
                    <a:pt x="2108" y="2791"/>
                  </a:cubicBezTo>
                  <a:cubicBezTo>
                    <a:pt x="1994" y="2791"/>
                    <a:pt x="1879" y="2746"/>
                    <a:pt x="1806" y="2661"/>
                  </a:cubicBezTo>
                  <a:lnTo>
                    <a:pt x="227" y="758"/>
                  </a:lnTo>
                  <a:cubicBezTo>
                    <a:pt x="158" y="679"/>
                    <a:pt x="128" y="581"/>
                    <a:pt x="138" y="483"/>
                  </a:cubicBezTo>
                  <a:cubicBezTo>
                    <a:pt x="148" y="375"/>
                    <a:pt x="197" y="287"/>
                    <a:pt x="275" y="218"/>
                  </a:cubicBezTo>
                  <a:cubicBezTo>
                    <a:pt x="344" y="169"/>
                    <a:pt x="432" y="140"/>
                    <a:pt x="521" y="140"/>
                  </a:cubicBezTo>
                  <a:close/>
                  <a:moveTo>
                    <a:pt x="527" y="1"/>
                  </a:moveTo>
                  <a:cubicBezTo>
                    <a:pt x="404" y="1"/>
                    <a:pt x="284" y="41"/>
                    <a:pt x="187" y="120"/>
                  </a:cubicBezTo>
                  <a:cubicBezTo>
                    <a:pt x="89" y="208"/>
                    <a:pt x="20" y="336"/>
                    <a:pt x="11" y="463"/>
                  </a:cubicBezTo>
                  <a:cubicBezTo>
                    <a:pt x="1" y="601"/>
                    <a:pt x="40" y="738"/>
                    <a:pt x="128" y="846"/>
                  </a:cubicBezTo>
                  <a:lnTo>
                    <a:pt x="1708" y="2740"/>
                  </a:lnTo>
                  <a:cubicBezTo>
                    <a:pt x="1806" y="2858"/>
                    <a:pt x="1943" y="2927"/>
                    <a:pt x="2101" y="2927"/>
                  </a:cubicBezTo>
                  <a:cubicBezTo>
                    <a:pt x="2218" y="2927"/>
                    <a:pt x="2336" y="2888"/>
                    <a:pt x="2425" y="2809"/>
                  </a:cubicBezTo>
                  <a:cubicBezTo>
                    <a:pt x="2532" y="2720"/>
                    <a:pt x="2591" y="2593"/>
                    <a:pt x="2611" y="2465"/>
                  </a:cubicBezTo>
                  <a:cubicBezTo>
                    <a:pt x="2621" y="2328"/>
                    <a:pt x="2582" y="2190"/>
                    <a:pt x="2493" y="2083"/>
                  </a:cubicBezTo>
                  <a:lnTo>
                    <a:pt x="914" y="189"/>
                  </a:lnTo>
                  <a:cubicBezTo>
                    <a:pt x="825" y="81"/>
                    <a:pt x="698" y="22"/>
                    <a:pt x="570" y="2"/>
                  </a:cubicBezTo>
                  <a:cubicBezTo>
                    <a:pt x="555" y="1"/>
                    <a:pt x="541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437000" y="1473575"/>
              <a:ext cx="53250" cy="60150"/>
            </a:xfrm>
            <a:custGeom>
              <a:avLst/>
              <a:gdLst/>
              <a:ahLst/>
              <a:cxnLst/>
              <a:rect l="l" t="t" r="r" b="b"/>
              <a:pathLst>
                <a:path w="2130" h="2406" extrusionOk="0">
                  <a:moveTo>
                    <a:pt x="1621" y="0"/>
                  </a:moveTo>
                  <a:cubicBezTo>
                    <a:pt x="1485" y="0"/>
                    <a:pt x="1353" y="61"/>
                    <a:pt x="1266" y="177"/>
                  </a:cubicBezTo>
                  <a:lnTo>
                    <a:pt x="147" y="1699"/>
                  </a:lnTo>
                  <a:cubicBezTo>
                    <a:pt x="0" y="1895"/>
                    <a:pt x="40" y="2170"/>
                    <a:pt x="236" y="2317"/>
                  </a:cubicBezTo>
                  <a:cubicBezTo>
                    <a:pt x="314" y="2376"/>
                    <a:pt x="413" y="2405"/>
                    <a:pt x="500" y="2405"/>
                  </a:cubicBezTo>
                  <a:cubicBezTo>
                    <a:pt x="638" y="2405"/>
                    <a:pt x="775" y="2347"/>
                    <a:pt x="864" y="2229"/>
                  </a:cubicBezTo>
                  <a:lnTo>
                    <a:pt x="1983" y="718"/>
                  </a:lnTo>
                  <a:cubicBezTo>
                    <a:pt x="2129" y="511"/>
                    <a:pt x="2090" y="236"/>
                    <a:pt x="1894" y="90"/>
                  </a:cubicBezTo>
                  <a:cubicBezTo>
                    <a:pt x="1810" y="29"/>
                    <a:pt x="1714" y="0"/>
                    <a:pt x="162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5436250" y="1471975"/>
              <a:ext cx="54500" cy="63450"/>
            </a:xfrm>
            <a:custGeom>
              <a:avLst/>
              <a:gdLst/>
              <a:ahLst/>
              <a:cxnLst/>
              <a:rect l="l" t="t" r="r" b="b"/>
              <a:pathLst>
                <a:path w="2180" h="2538" extrusionOk="0">
                  <a:moveTo>
                    <a:pt x="1659" y="134"/>
                  </a:moveTo>
                  <a:cubicBezTo>
                    <a:pt x="1738" y="134"/>
                    <a:pt x="1816" y="154"/>
                    <a:pt x="1885" y="202"/>
                  </a:cubicBezTo>
                  <a:cubicBezTo>
                    <a:pt x="1963" y="271"/>
                    <a:pt x="2013" y="359"/>
                    <a:pt x="2032" y="457"/>
                  </a:cubicBezTo>
                  <a:cubicBezTo>
                    <a:pt x="2042" y="555"/>
                    <a:pt x="2022" y="654"/>
                    <a:pt x="1963" y="742"/>
                  </a:cubicBezTo>
                  <a:lnTo>
                    <a:pt x="835" y="2254"/>
                  </a:lnTo>
                  <a:cubicBezTo>
                    <a:pt x="764" y="2349"/>
                    <a:pt x="646" y="2401"/>
                    <a:pt x="526" y="2401"/>
                  </a:cubicBezTo>
                  <a:cubicBezTo>
                    <a:pt x="449" y="2401"/>
                    <a:pt x="371" y="2379"/>
                    <a:pt x="305" y="2332"/>
                  </a:cubicBezTo>
                  <a:cubicBezTo>
                    <a:pt x="227" y="2273"/>
                    <a:pt x="168" y="2184"/>
                    <a:pt x="158" y="2077"/>
                  </a:cubicBezTo>
                  <a:cubicBezTo>
                    <a:pt x="138" y="1979"/>
                    <a:pt x="168" y="1881"/>
                    <a:pt x="227" y="1802"/>
                  </a:cubicBezTo>
                  <a:lnTo>
                    <a:pt x="1345" y="281"/>
                  </a:lnTo>
                  <a:cubicBezTo>
                    <a:pt x="1414" y="202"/>
                    <a:pt x="1502" y="154"/>
                    <a:pt x="1600" y="134"/>
                  </a:cubicBezTo>
                  <a:close/>
                  <a:moveTo>
                    <a:pt x="1660" y="0"/>
                  </a:moveTo>
                  <a:cubicBezTo>
                    <a:pt x="1634" y="0"/>
                    <a:pt x="1608" y="2"/>
                    <a:pt x="1581" y="6"/>
                  </a:cubicBezTo>
                  <a:cubicBezTo>
                    <a:pt x="1443" y="26"/>
                    <a:pt x="1326" y="95"/>
                    <a:pt x="1247" y="202"/>
                  </a:cubicBezTo>
                  <a:lnTo>
                    <a:pt x="118" y="1724"/>
                  </a:lnTo>
                  <a:cubicBezTo>
                    <a:pt x="40" y="1831"/>
                    <a:pt x="1" y="1969"/>
                    <a:pt x="30" y="2097"/>
                  </a:cubicBezTo>
                  <a:cubicBezTo>
                    <a:pt x="50" y="2234"/>
                    <a:pt x="118" y="2352"/>
                    <a:pt x="227" y="2440"/>
                  </a:cubicBezTo>
                  <a:cubicBezTo>
                    <a:pt x="315" y="2498"/>
                    <a:pt x="423" y="2538"/>
                    <a:pt x="530" y="2538"/>
                  </a:cubicBezTo>
                  <a:cubicBezTo>
                    <a:pt x="687" y="2538"/>
                    <a:pt x="844" y="2459"/>
                    <a:pt x="943" y="2332"/>
                  </a:cubicBezTo>
                  <a:lnTo>
                    <a:pt x="2061" y="821"/>
                  </a:lnTo>
                  <a:cubicBezTo>
                    <a:pt x="2150" y="703"/>
                    <a:pt x="2179" y="575"/>
                    <a:pt x="2159" y="438"/>
                  </a:cubicBezTo>
                  <a:cubicBezTo>
                    <a:pt x="2140" y="300"/>
                    <a:pt x="2072" y="183"/>
                    <a:pt x="1963" y="104"/>
                  </a:cubicBezTo>
                  <a:cubicBezTo>
                    <a:pt x="1868" y="33"/>
                    <a:pt x="1768" y="0"/>
                    <a:pt x="16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5468400" y="1578025"/>
              <a:ext cx="74125" cy="48425"/>
            </a:xfrm>
            <a:custGeom>
              <a:avLst/>
              <a:gdLst/>
              <a:ahLst/>
              <a:cxnLst/>
              <a:rect l="l" t="t" r="r" b="b"/>
              <a:pathLst>
                <a:path w="2965" h="1937" extrusionOk="0">
                  <a:moveTo>
                    <a:pt x="507" y="0"/>
                  </a:moveTo>
                  <a:cubicBezTo>
                    <a:pt x="371" y="0"/>
                    <a:pt x="236" y="62"/>
                    <a:pt x="147" y="180"/>
                  </a:cubicBezTo>
                  <a:cubicBezTo>
                    <a:pt x="0" y="376"/>
                    <a:pt x="40" y="651"/>
                    <a:pt x="236" y="798"/>
                  </a:cubicBezTo>
                  <a:cubicBezTo>
                    <a:pt x="873" y="1270"/>
                    <a:pt x="1571" y="1642"/>
                    <a:pt x="2306" y="1917"/>
                  </a:cubicBezTo>
                  <a:cubicBezTo>
                    <a:pt x="2356" y="1927"/>
                    <a:pt x="2414" y="1937"/>
                    <a:pt x="2463" y="1937"/>
                  </a:cubicBezTo>
                  <a:cubicBezTo>
                    <a:pt x="2640" y="1937"/>
                    <a:pt x="2816" y="1828"/>
                    <a:pt x="2875" y="1642"/>
                  </a:cubicBezTo>
                  <a:cubicBezTo>
                    <a:pt x="2964" y="1416"/>
                    <a:pt x="2846" y="1161"/>
                    <a:pt x="2611" y="1073"/>
                  </a:cubicBezTo>
                  <a:cubicBezTo>
                    <a:pt x="1953" y="838"/>
                    <a:pt x="1335" y="504"/>
                    <a:pt x="766" y="82"/>
                  </a:cubicBezTo>
                  <a:cubicBezTo>
                    <a:pt x="688" y="27"/>
                    <a:pt x="597" y="0"/>
                    <a:pt x="507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5467650" y="1576350"/>
              <a:ext cx="76575" cy="51825"/>
            </a:xfrm>
            <a:custGeom>
              <a:avLst/>
              <a:gdLst/>
              <a:ahLst/>
              <a:cxnLst/>
              <a:rect l="l" t="t" r="r" b="b"/>
              <a:pathLst>
                <a:path w="3063" h="2073" extrusionOk="0">
                  <a:moveTo>
                    <a:pt x="531" y="129"/>
                  </a:moveTo>
                  <a:cubicBezTo>
                    <a:pt x="609" y="129"/>
                    <a:pt x="688" y="159"/>
                    <a:pt x="757" y="208"/>
                  </a:cubicBezTo>
                  <a:cubicBezTo>
                    <a:pt x="1326" y="630"/>
                    <a:pt x="1954" y="964"/>
                    <a:pt x="2621" y="1199"/>
                  </a:cubicBezTo>
                  <a:cubicBezTo>
                    <a:pt x="2817" y="1278"/>
                    <a:pt x="2916" y="1494"/>
                    <a:pt x="2846" y="1690"/>
                  </a:cubicBezTo>
                  <a:cubicBezTo>
                    <a:pt x="2793" y="1844"/>
                    <a:pt x="2642" y="1937"/>
                    <a:pt x="2490" y="1937"/>
                  </a:cubicBezTo>
                  <a:cubicBezTo>
                    <a:pt x="2448" y="1937"/>
                    <a:pt x="2406" y="1930"/>
                    <a:pt x="2366" y="1915"/>
                  </a:cubicBezTo>
                  <a:cubicBezTo>
                    <a:pt x="1630" y="1651"/>
                    <a:pt x="933" y="1287"/>
                    <a:pt x="305" y="816"/>
                  </a:cubicBezTo>
                  <a:cubicBezTo>
                    <a:pt x="227" y="757"/>
                    <a:pt x="168" y="669"/>
                    <a:pt x="158" y="571"/>
                  </a:cubicBezTo>
                  <a:cubicBezTo>
                    <a:pt x="138" y="463"/>
                    <a:pt x="168" y="365"/>
                    <a:pt x="227" y="286"/>
                  </a:cubicBezTo>
                  <a:cubicBezTo>
                    <a:pt x="305" y="188"/>
                    <a:pt x="413" y="129"/>
                    <a:pt x="531" y="129"/>
                  </a:cubicBezTo>
                  <a:close/>
                  <a:moveTo>
                    <a:pt x="533" y="1"/>
                  </a:moveTo>
                  <a:cubicBezTo>
                    <a:pt x="375" y="1"/>
                    <a:pt x="219" y="73"/>
                    <a:pt x="118" y="208"/>
                  </a:cubicBezTo>
                  <a:cubicBezTo>
                    <a:pt x="40" y="316"/>
                    <a:pt x="1" y="453"/>
                    <a:pt x="30" y="591"/>
                  </a:cubicBezTo>
                  <a:cubicBezTo>
                    <a:pt x="50" y="718"/>
                    <a:pt x="118" y="836"/>
                    <a:pt x="227" y="924"/>
                  </a:cubicBezTo>
                  <a:cubicBezTo>
                    <a:pt x="864" y="1395"/>
                    <a:pt x="1571" y="1768"/>
                    <a:pt x="2317" y="2043"/>
                  </a:cubicBezTo>
                  <a:cubicBezTo>
                    <a:pt x="2375" y="2063"/>
                    <a:pt x="2434" y="2072"/>
                    <a:pt x="2493" y="2072"/>
                  </a:cubicBezTo>
                  <a:cubicBezTo>
                    <a:pt x="2709" y="2072"/>
                    <a:pt x="2896" y="1935"/>
                    <a:pt x="2974" y="1738"/>
                  </a:cubicBezTo>
                  <a:cubicBezTo>
                    <a:pt x="3062" y="1464"/>
                    <a:pt x="2925" y="1179"/>
                    <a:pt x="2660" y="1081"/>
                  </a:cubicBezTo>
                  <a:cubicBezTo>
                    <a:pt x="2013" y="846"/>
                    <a:pt x="1394" y="512"/>
                    <a:pt x="835" y="100"/>
                  </a:cubicBezTo>
                  <a:cubicBezTo>
                    <a:pt x="744" y="33"/>
                    <a:pt x="638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5554275" y="1573450"/>
              <a:ext cx="95925" cy="39275"/>
            </a:xfrm>
            <a:custGeom>
              <a:avLst/>
              <a:gdLst/>
              <a:ahLst/>
              <a:cxnLst/>
              <a:rect l="l" t="t" r="r" b="b"/>
              <a:pathLst>
                <a:path w="3837" h="1571" extrusionOk="0">
                  <a:moveTo>
                    <a:pt x="3330" y="0"/>
                  </a:moveTo>
                  <a:cubicBezTo>
                    <a:pt x="3299" y="0"/>
                    <a:pt x="3269" y="3"/>
                    <a:pt x="3238" y="10"/>
                  </a:cubicBezTo>
                  <a:lnTo>
                    <a:pt x="382" y="687"/>
                  </a:lnTo>
                  <a:cubicBezTo>
                    <a:pt x="147" y="746"/>
                    <a:pt x="0" y="991"/>
                    <a:pt x="49" y="1226"/>
                  </a:cubicBezTo>
                  <a:cubicBezTo>
                    <a:pt x="98" y="1433"/>
                    <a:pt x="284" y="1570"/>
                    <a:pt x="481" y="1570"/>
                  </a:cubicBezTo>
                  <a:cubicBezTo>
                    <a:pt x="520" y="1570"/>
                    <a:pt x="550" y="1570"/>
                    <a:pt x="589" y="1560"/>
                  </a:cubicBezTo>
                  <a:lnTo>
                    <a:pt x="3444" y="883"/>
                  </a:lnTo>
                  <a:cubicBezTo>
                    <a:pt x="3680" y="824"/>
                    <a:pt x="3837" y="579"/>
                    <a:pt x="3778" y="343"/>
                  </a:cubicBezTo>
                  <a:cubicBezTo>
                    <a:pt x="3726" y="138"/>
                    <a:pt x="3534" y="0"/>
                    <a:pt x="3330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5553275" y="1571825"/>
              <a:ext cx="97900" cy="42600"/>
            </a:xfrm>
            <a:custGeom>
              <a:avLst/>
              <a:gdLst/>
              <a:ahLst/>
              <a:cxnLst/>
              <a:rect l="l" t="t" r="r" b="b"/>
              <a:pathLst>
                <a:path w="3916" h="1704" extrusionOk="0">
                  <a:moveTo>
                    <a:pt x="3386" y="133"/>
                  </a:moveTo>
                  <a:cubicBezTo>
                    <a:pt x="3553" y="133"/>
                    <a:pt x="3710" y="251"/>
                    <a:pt x="3749" y="428"/>
                  </a:cubicBezTo>
                  <a:cubicBezTo>
                    <a:pt x="3798" y="624"/>
                    <a:pt x="3671" y="831"/>
                    <a:pt x="3475" y="879"/>
                  </a:cubicBezTo>
                  <a:lnTo>
                    <a:pt x="609" y="1557"/>
                  </a:lnTo>
                  <a:cubicBezTo>
                    <a:pt x="590" y="1566"/>
                    <a:pt x="550" y="1566"/>
                    <a:pt x="521" y="1566"/>
                  </a:cubicBezTo>
                  <a:cubicBezTo>
                    <a:pt x="344" y="1566"/>
                    <a:pt x="197" y="1448"/>
                    <a:pt x="158" y="1282"/>
                  </a:cubicBezTo>
                  <a:cubicBezTo>
                    <a:pt x="108" y="1076"/>
                    <a:pt x="236" y="870"/>
                    <a:pt x="442" y="820"/>
                  </a:cubicBezTo>
                  <a:lnTo>
                    <a:pt x="3298" y="144"/>
                  </a:lnTo>
                  <a:cubicBezTo>
                    <a:pt x="3327" y="133"/>
                    <a:pt x="3357" y="133"/>
                    <a:pt x="3386" y="133"/>
                  </a:cubicBezTo>
                  <a:close/>
                  <a:moveTo>
                    <a:pt x="3388" y="1"/>
                  </a:moveTo>
                  <a:cubicBezTo>
                    <a:pt x="3349" y="1"/>
                    <a:pt x="3308" y="6"/>
                    <a:pt x="3268" y="16"/>
                  </a:cubicBezTo>
                  <a:lnTo>
                    <a:pt x="403" y="693"/>
                  </a:lnTo>
                  <a:cubicBezTo>
                    <a:pt x="276" y="722"/>
                    <a:pt x="158" y="801"/>
                    <a:pt x="89" y="919"/>
                  </a:cubicBezTo>
                  <a:cubicBezTo>
                    <a:pt x="20" y="1036"/>
                    <a:pt x="1" y="1174"/>
                    <a:pt x="30" y="1311"/>
                  </a:cubicBezTo>
                  <a:cubicBezTo>
                    <a:pt x="79" y="1537"/>
                    <a:pt x="285" y="1704"/>
                    <a:pt x="521" y="1704"/>
                  </a:cubicBezTo>
                  <a:cubicBezTo>
                    <a:pt x="570" y="1704"/>
                    <a:pt x="609" y="1694"/>
                    <a:pt x="648" y="1684"/>
                  </a:cubicBezTo>
                  <a:lnTo>
                    <a:pt x="3504" y="1007"/>
                  </a:lnTo>
                  <a:cubicBezTo>
                    <a:pt x="3632" y="977"/>
                    <a:pt x="3749" y="899"/>
                    <a:pt x="3818" y="781"/>
                  </a:cubicBezTo>
                  <a:cubicBezTo>
                    <a:pt x="3887" y="663"/>
                    <a:pt x="3916" y="526"/>
                    <a:pt x="3877" y="389"/>
                  </a:cubicBezTo>
                  <a:cubicBezTo>
                    <a:pt x="3826" y="163"/>
                    <a:pt x="3619" y="1"/>
                    <a:pt x="3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5695325" y="1502025"/>
              <a:ext cx="25300" cy="81000"/>
            </a:xfrm>
            <a:custGeom>
              <a:avLst/>
              <a:gdLst/>
              <a:ahLst/>
              <a:cxnLst/>
              <a:rect l="l" t="t" r="r" b="b"/>
              <a:pathLst>
                <a:path w="1012" h="3240" extrusionOk="0">
                  <a:moveTo>
                    <a:pt x="552" y="1"/>
                  </a:moveTo>
                  <a:cubicBezTo>
                    <a:pt x="315" y="1"/>
                    <a:pt x="118" y="184"/>
                    <a:pt x="109" y="424"/>
                  </a:cubicBezTo>
                  <a:lnTo>
                    <a:pt x="10" y="2779"/>
                  </a:lnTo>
                  <a:cubicBezTo>
                    <a:pt x="0" y="3024"/>
                    <a:pt x="187" y="3230"/>
                    <a:pt x="442" y="3239"/>
                  </a:cubicBezTo>
                  <a:lnTo>
                    <a:pt x="452" y="3239"/>
                  </a:lnTo>
                  <a:cubicBezTo>
                    <a:pt x="697" y="3239"/>
                    <a:pt x="894" y="3053"/>
                    <a:pt x="903" y="2818"/>
                  </a:cubicBezTo>
                  <a:lnTo>
                    <a:pt x="1001" y="463"/>
                  </a:lnTo>
                  <a:cubicBezTo>
                    <a:pt x="1011" y="217"/>
                    <a:pt x="825" y="11"/>
                    <a:pt x="569" y="1"/>
                  </a:cubicBezTo>
                  <a:cubicBezTo>
                    <a:pt x="563" y="1"/>
                    <a:pt x="557" y="1"/>
                    <a:pt x="5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5693850" y="1500325"/>
              <a:ext cx="28250" cy="84425"/>
            </a:xfrm>
            <a:custGeom>
              <a:avLst/>
              <a:gdLst/>
              <a:ahLst/>
              <a:cxnLst/>
              <a:rect l="l" t="t" r="r" b="b"/>
              <a:pathLst>
                <a:path w="1130" h="3377" extrusionOk="0">
                  <a:moveTo>
                    <a:pt x="628" y="128"/>
                  </a:moveTo>
                  <a:cubicBezTo>
                    <a:pt x="726" y="138"/>
                    <a:pt x="825" y="177"/>
                    <a:pt x="894" y="256"/>
                  </a:cubicBezTo>
                  <a:cubicBezTo>
                    <a:pt x="962" y="324"/>
                    <a:pt x="1001" y="422"/>
                    <a:pt x="992" y="531"/>
                  </a:cubicBezTo>
                  <a:lnTo>
                    <a:pt x="894" y="2886"/>
                  </a:lnTo>
                  <a:cubicBezTo>
                    <a:pt x="884" y="3082"/>
                    <a:pt x="717" y="3249"/>
                    <a:pt x="511" y="3249"/>
                  </a:cubicBezTo>
                  <a:lnTo>
                    <a:pt x="501" y="3249"/>
                  </a:lnTo>
                  <a:cubicBezTo>
                    <a:pt x="393" y="3239"/>
                    <a:pt x="305" y="3200"/>
                    <a:pt x="236" y="3121"/>
                  </a:cubicBezTo>
                  <a:cubicBezTo>
                    <a:pt x="168" y="3052"/>
                    <a:pt x="128" y="2954"/>
                    <a:pt x="138" y="2847"/>
                  </a:cubicBezTo>
                  <a:lnTo>
                    <a:pt x="236" y="492"/>
                  </a:lnTo>
                  <a:cubicBezTo>
                    <a:pt x="246" y="295"/>
                    <a:pt x="412" y="128"/>
                    <a:pt x="619" y="128"/>
                  </a:cubicBezTo>
                  <a:close/>
                  <a:moveTo>
                    <a:pt x="619" y="1"/>
                  </a:moveTo>
                  <a:cubicBezTo>
                    <a:pt x="343" y="1"/>
                    <a:pt x="118" y="213"/>
                    <a:pt x="98" y="492"/>
                  </a:cubicBezTo>
                  <a:lnTo>
                    <a:pt x="0" y="2847"/>
                  </a:lnTo>
                  <a:cubicBezTo>
                    <a:pt x="0" y="2984"/>
                    <a:pt x="50" y="3111"/>
                    <a:pt x="138" y="3209"/>
                  </a:cubicBezTo>
                  <a:cubicBezTo>
                    <a:pt x="236" y="3318"/>
                    <a:pt x="354" y="3377"/>
                    <a:pt x="491" y="3377"/>
                  </a:cubicBezTo>
                  <a:lnTo>
                    <a:pt x="511" y="3377"/>
                  </a:lnTo>
                  <a:cubicBezTo>
                    <a:pt x="785" y="3377"/>
                    <a:pt x="1011" y="3161"/>
                    <a:pt x="1031" y="2886"/>
                  </a:cubicBezTo>
                  <a:lnTo>
                    <a:pt x="1129" y="531"/>
                  </a:lnTo>
                  <a:cubicBezTo>
                    <a:pt x="1129" y="393"/>
                    <a:pt x="1080" y="265"/>
                    <a:pt x="992" y="167"/>
                  </a:cubicBezTo>
                  <a:cubicBezTo>
                    <a:pt x="894" y="60"/>
                    <a:pt x="776" y="1"/>
                    <a:pt x="639" y="1"/>
                  </a:cubicBezTo>
                  <a:cubicBezTo>
                    <a:pt x="632" y="1"/>
                    <a:pt x="626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5744150" y="1531750"/>
              <a:ext cx="77300" cy="87850"/>
            </a:xfrm>
            <a:custGeom>
              <a:avLst/>
              <a:gdLst/>
              <a:ahLst/>
              <a:cxnLst/>
              <a:rect l="l" t="t" r="r" b="b"/>
              <a:pathLst>
                <a:path w="3092" h="3514" extrusionOk="0">
                  <a:moveTo>
                    <a:pt x="495" y="0"/>
                  </a:moveTo>
                  <a:cubicBezTo>
                    <a:pt x="398" y="0"/>
                    <a:pt x="299" y="32"/>
                    <a:pt x="216" y="98"/>
                  </a:cubicBezTo>
                  <a:cubicBezTo>
                    <a:pt x="29" y="255"/>
                    <a:pt x="0" y="530"/>
                    <a:pt x="147" y="726"/>
                  </a:cubicBezTo>
                  <a:lnTo>
                    <a:pt x="2238" y="3346"/>
                  </a:lnTo>
                  <a:cubicBezTo>
                    <a:pt x="2326" y="3454"/>
                    <a:pt x="2454" y="3513"/>
                    <a:pt x="2591" y="3513"/>
                  </a:cubicBezTo>
                  <a:cubicBezTo>
                    <a:pt x="2689" y="3513"/>
                    <a:pt x="2787" y="3483"/>
                    <a:pt x="2866" y="3415"/>
                  </a:cubicBezTo>
                  <a:cubicBezTo>
                    <a:pt x="3062" y="3267"/>
                    <a:pt x="3091" y="2983"/>
                    <a:pt x="2934" y="2796"/>
                  </a:cubicBezTo>
                  <a:lnTo>
                    <a:pt x="844" y="166"/>
                  </a:lnTo>
                  <a:cubicBezTo>
                    <a:pt x="759" y="59"/>
                    <a:pt x="628" y="0"/>
                    <a:pt x="49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5743400" y="1530150"/>
              <a:ext cx="78525" cy="91150"/>
            </a:xfrm>
            <a:custGeom>
              <a:avLst/>
              <a:gdLst/>
              <a:ahLst/>
              <a:cxnLst/>
              <a:rect l="l" t="t" r="r" b="b"/>
              <a:pathLst>
                <a:path w="3141" h="3646" extrusionOk="0">
                  <a:moveTo>
                    <a:pt x="570" y="132"/>
                  </a:moveTo>
                  <a:cubicBezTo>
                    <a:pt x="668" y="142"/>
                    <a:pt x="766" y="191"/>
                    <a:pt x="825" y="270"/>
                  </a:cubicBezTo>
                  <a:lnTo>
                    <a:pt x="2915" y="2900"/>
                  </a:lnTo>
                  <a:cubicBezTo>
                    <a:pt x="2974" y="2978"/>
                    <a:pt x="3003" y="3076"/>
                    <a:pt x="2994" y="3174"/>
                  </a:cubicBezTo>
                  <a:cubicBezTo>
                    <a:pt x="2984" y="3283"/>
                    <a:pt x="2935" y="3371"/>
                    <a:pt x="2857" y="3429"/>
                  </a:cubicBezTo>
                  <a:cubicBezTo>
                    <a:pt x="2790" y="3484"/>
                    <a:pt x="2706" y="3509"/>
                    <a:pt x="2622" y="3509"/>
                  </a:cubicBezTo>
                  <a:cubicBezTo>
                    <a:pt x="2507" y="3509"/>
                    <a:pt x="2390" y="3461"/>
                    <a:pt x="2316" y="3371"/>
                  </a:cubicBezTo>
                  <a:lnTo>
                    <a:pt x="227" y="751"/>
                  </a:lnTo>
                  <a:cubicBezTo>
                    <a:pt x="168" y="662"/>
                    <a:pt x="138" y="564"/>
                    <a:pt x="148" y="466"/>
                  </a:cubicBezTo>
                  <a:cubicBezTo>
                    <a:pt x="158" y="368"/>
                    <a:pt x="216" y="280"/>
                    <a:pt x="295" y="211"/>
                  </a:cubicBezTo>
                  <a:cubicBezTo>
                    <a:pt x="364" y="162"/>
                    <a:pt x="443" y="132"/>
                    <a:pt x="530" y="132"/>
                  </a:cubicBezTo>
                  <a:close/>
                  <a:moveTo>
                    <a:pt x="520" y="0"/>
                  </a:moveTo>
                  <a:cubicBezTo>
                    <a:pt x="406" y="0"/>
                    <a:pt x="296" y="40"/>
                    <a:pt x="207" y="113"/>
                  </a:cubicBezTo>
                  <a:cubicBezTo>
                    <a:pt x="99" y="191"/>
                    <a:pt x="40" y="319"/>
                    <a:pt x="20" y="456"/>
                  </a:cubicBezTo>
                  <a:cubicBezTo>
                    <a:pt x="1" y="584"/>
                    <a:pt x="40" y="721"/>
                    <a:pt x="129" y="829"/>
                  </a:cubicBezTo>
                  <a:lnTo>
                    <a:pt x="2218" y="3449"/>
                  </a:lnTo>
                  <a:cubicBezTo>
                    <a:pt x="2316" y="3577"/>
                    <a:pt x="2464" y="3645"/>
                    <a:pt x="2621" y="3645"/>
                  </a:cubicBezTo>
                  <a:cubicBezTo>
                    <a:pt x="2739" y="3645"/>
                    <a:pt x="2846" y="3606"/>
                    <a:pt x="2935" y="3538"/>
                  </a:cubicBezTo>
                  <a:cubicBezTo>
                    <a:pt x="3043" y="3449"/>
                    <a:pt x="3112" y="3331"/>
                    <a:pt x="3131" y="3194"/>
                  </a:cubicBezTo>
                  <a:cubicBezTo>
                    <a:pt x="3141" y="3057"/>
                    <a:pt x="3102" y="2919"/>
                    <a:pt x="3023" y="2812"/>
                  </a:cubicBezTo>
                  <a:lnTo>
                    <a:pt x="933" y="191"/>
                  </a:lnTo>
                  <a:cubicBezTo>
                    <a:pt x="844" y="84"/>
                    <a:pt x="717" y="14"/>
                    <a:pt x="589" y="5"/>
                  </a:cubicBezTo>
                  <a:cubicBezTo>
                    <a:pt x="566" y="2"/>
                    <a:pt x="543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5802275" y="1529900"/>
              <a:ext cx="69200" cy="67125"/>
            </a:xfrm>
            <a:custGeom>
              <a:avLst/>
              <a:gdLst/>
              <a:ahLst/>
              <a:cxnLst/>
              <a:rect l="l" t="t" r="r" b="b"/>
              <a:pathLst>
                <a:path w="2768" h="2685" extrusionOk="0">
                  <a:moveTo>
                    <a:pt x="2281" y="0"/>
                  </a:moveTo>
                  <a:cubicBezTo>
                    <a:pt x="2167" y="0"/>
                    <a:pt x="2052" y="44"/>
                    <a:pt x="1963" y="133"/>
                  </a:cubicBezTo>
                  <a:lnTo>
                    <a:pt x="168" y="1928"/>
                  </a:lnTo>
                  <a:cubicBezTo>
                    <a:pt x="1" y="2095"/>
                    <a:pt x="1" y="2380"/>
                    <a:pt x="168" y="2556"/>
                  </a:cubicBezTo>
                  <a:cubicBezTo>
                    <a:pt x="256" y="2645"/>
                    <a:pt x="374" y="2684"/>
                    <a:pt x="482" y="2684"/>
                  </a:cubicBezTo>
                  <a:cubicBezTo>
                    <a:pt x="600" y="2684"/>
                    <a:pt x="717" y="2645"/>
                    <a:pt x="805" y="2556"/>
                  </a:cubicBezTo>
                  <a:lnTo>
                    <a:pt x="2591" y="761"/>
                  </a:lnTo>
                  <a:cubicBezTo>
                    <a:pt x="2768" y="584"/>
                    <a:pt x="2768" y="299"/>
                    <a:pt x="2591" y="133"/>
                  </a:cubicBezTo>
                  <a:cubicBezTo>
                    <a:pt x="2508" y="44"/>
                    <a:pt x="2395" y="0"/>
                    <a:pt x="2281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5800325" y="1528300"/>
              <a:ext cx="71650" cy="70425"/>
            </a:xfrm>
            <a:custGeom>
              <a:avLst/>
              <a:gdLst/>
              <a:ahLst/>
              <a:cxnLst/>
              <a:rect l="l" t="t" r="r" b="b"/>
              <a:pathLst>
                <a:path w="2866" h="2817" extrusionOk="0">
                  <a:moveTo>
                    <a:pt x="2355" y="128"/>
                  </a:moveTo>
                  <a:cubicBezTo>
                    <a:pt x="2453" y="128"/>
                    <a:pt x="2552" y="167"/>
                    <a:pt x="2630" y="236"/>
                  </a:cubicBezTo>
                  <a:cubicBezTo>
                    <a:pt x="2699" y="315"/>
                    <a:pt x="2738" y="403"/>
                    <a:pt x="2738" y="511"/>
                  </a:cubicBezTo>
                  <a:cubicBezTo>
                    <a:pt x="2738" y="609"/>
                    <a:pt x="2699" y="707"/>
                    <a:pt x="2630" y="775"/>
                  </a:cubicBezTo>
                  <a:lnTo>
                    <a:pt x="835" y="2572"/>
                  </a:lnTo>
                  <a:cubicBezTo>
                    <a:pt x="761" y="2645"/>
                    <a:pt x="663" y="2682"/>
                    <a:pt x="565" y="2682"/>
                  </a:cubicBezTo>
                  <a:cubicBezTo>
                    <a:pt x="467" y="2682"/>
                    <a:pt x="368" y="2645"/>
                    <a:pt x="295" y="2572"/>
                  </a:cubicBezTo>
                  <a:cubicBezTo>
                    <a:pt x="148" y="2424"/>
                    <a:pt x="148" y="2179"/>
                    <a:pt x="295" y="2031"/>
                  </a:cubicBezTo>
                  <a:lnTo>
                    <a:pt x="2091" y="236"/>
                  </a:lnTo>
                  <a:cubicBezTo>
                    <a:pt x="2169" y="167"/>
                    <a:pt x="2257" y="128"/>
                    <a:pt x="2355" y="128"/>
                  </a:cubicBezTo>
                  <a:close/>
                  <a:moveTo>
                    <a:pt x="2360" y="0"/>
                  </a:moveTo>
                  <a:cubicBezTo>
                    <a:pt x="2230" y="0"/>
                    <a:pt x="2100" y="49"/>
                    <a:pt x="2002" y="147"/>
                  </a:cubicBezTo>
                  <a:lnTo>
                    <a:pt x="207" y="1944"/>
                  </a:lnTo>
                  <a:cubicBezTo>
                    <a:pt x="0" y="2140"/>
                    <a:pt x="0" y="2463"/>
                    <a:pt x="207" y="2670"/>
                  </a:cubicBezTo>
                  <a:cubicBezTo>
                    <a:pt x="295" y="2758"/>
                    <a:pt x="432" y="2817"/>
                    <a:pt x="560" y="2817"/>
                  </a:cubicBezTo>
                  <a:cubicBezTo>
                    <a:pt x="697" y="2817"/>
                    <a:pt x="825" y="2758"/>
                    <a:pt x="923" y="2670"/>
                  </a:cubicBezTo>
                  <a:lnTo>
                    <a:pt x="2719" y="874"/>
                  </a:lnTo>
                  <a:cubicBezTo>
                    <a:pt x="2817" y="775"/>
                    <a:pt x="2866" y="648"/>
                    <a:pt x="2866" y="511"/>
                  </a:cubicBezTo>
                  <a:cubicBezTo>
                    <a:pt x="2866" y="373"/>
                    <a:pt x="2817" y="245"/>
                    <a:pt x="2719" y="147"/>
                  </a:cubicBezTo>
                  <a:cubicBezTo>
                    <a:pt x="2621" y="49"/>
                    <a:pt x="2491" y="0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5870000" y="1589050"/>
              <a:ext cx="116300" cy="36425"/>
            </a:xfrm>
            <a:custGeom>
              <a:avLst/>
              <a:gdLst/>
              <a:ahLst/>
              <a:cxnLst/>
              <a:rect l="l" t="t" r="r" b="b"/>
              <a:pathLst>
                <a:path w="4652" h="1457" extrusionOk="0">
                  <a:moveTo>
                    <a:pt x="4169" y="1"/>
                  </a:moveTo>
                  <a:cubicBezTo>
                    <a:pt x="4150" y="1"/>
                    <a:pt x="4131" y="2"/>
                    <a:pt x="4112" y="4"/>
                  </a:cubicBezTo>
                  <a:lnTo>
                    <a:pt x="412" y="573"/>
                  </a:lnTo>
                  <a:cubicBezTo>
                    <a:pt x="167" y="613"/>
                    <a:pt x="0" y="838"/>
                    <a:pt x="39" y="1084"/>
                  </a:cubicBezTo>
                  <a:cubicBezTo>
                    <a:pt x="69" y="1300"/>
                    <a:pt x="255" y="1457"/>
                    <a:pt x="471" y="1457"/>
                  </a:cubicBezTo>
                  <a:lnTo>
                    <a:pt x="540" y="1457"/>
                  </a:lnTo>
                  <a:lnTo>
                    <a:pt x="4250" y="887"/>
                  </a:lnTo>
                  <a:cubicBezTo>
                    <a:pt x="4485" y="848"/>
                    <a:pt x="4652" y="622"/>
                    <a:pt x="4622" y="377"/>
                  </a:cubicBezTo>
                  <a:cubicBezTo>
                    <a:pt x="4586" y="160"/>
                    <a:pt x="4391" y="1"/>
                    <a:pt x="416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868275" y="1587550"/>
              <a:ext cx="120000" cy="39625"/>
            </a:xfrm>
            <a:custGeom>
              <a:avLst/>
              <a:gdLst/>
              <a:ahLst/>
              <a:cxnLst/>
              <a:rect l="l" t="t" r="r" b="b"/>
              <a:pathLst>
                <a:path w="4800" h="1585" extrusionOk="0">
                  <a:moveTo>
                    <a:pt x="4250" y="133"/>
                  </a:moveTo>
                  <a:cubicBezTo>
                    <a:pt x="4426" y="133"/>
                    <a:pt x="4593" y="260"/>
                    <a:pt x="4622" y="447"/>
                  </a:cubicBezTo>
                  <a:cubicBezTo>
                    <a:pt x="4652" y="662"/>
                    <a:pt x="4515" y="849"/>
                    <a:pt x="4308" y="889"/>
                  </a:cubicBezTo>
                  <a:lnTo>
                    <a:pt x="599" y="1447"/>
                  </a:lnTo>
                  <a:cubicBezTo>
                    <a:pt x="581" y="1450"/>
                    <a:pt x="563" y="1451"/>
                    <a:pt x="546" y="1451"/>
                  </a:cubicBezTo>
                  <a:cubicBezTo>
                    <a:pt x="361" y="1451"/>
                    <a:pt x="195" y="1313"/>
                    <a:pt x="167" y="1133"/>
                  </a:cubicBezTo>
                  <a:cubicBezTo>
                    <a:pt x="138" y="928"/>
                    <a:pt x="285" y="731"/>
                    <a:pt x="491" y="702"/>
                  </a:cubicBezTo>
                  <a:lnTo>
                    <a:pt x="4191" y="133"/>
                  </a:lnTo>
                  <a:close/>
                  <a:moveTo>
                    <a:pt x="4244" y="0"/>
                  </a:moveTo>
                  <a:cubicBezTo>
                    <a:pt x="4220" y="0"/>
                    <a:pt x="4196" y="2"/>
                    <a:pt x="4171" y="5"/>
                  </a:cubicBezTo>
                  <a:lnTo>
                    <a:pt x="472" y="564"/>
                  </a:lnTo>
                  <a:cubicBezTo>
                    <a:pt x="187" y="614"/>
                    <a:pt x="1" y="869"/>
                    <a:pt x="40" y="1153"/>
                  </a:cubicBezTo>
                  <a:cubicBezTo>
                    <a:pt x="79" y="1399"/>
                    <a:pt x="295" y="1585"/>
                    <a:pt x="540" y="1585"/>
                  </a:cubicBezTo>
                  <a:cubicBezTo>
                    <a:pt x="570" y="1585"/>
                    <a:pt x="599" y="1585"/>
                    <a:pt x="619" y="1575"/>
                  </a:cubicBezTo>
                  <a:lnTo>
                    <a:pt x="4328" y="1016"/>
                  </a:lnTo>
                  <a:cubicBezTo>
                    <a:pt x="4603" y="967"/>
                    <a:pt x="4799" y="712"/>
                    <a:pt x="4750" y="427"/>
                  </a:cubicBezTo>
                  <a:cubicBezTo>
                    <a:pt x="4715" y="177"/>
                    <a:pt x="4491" y="0"/>
                    <a:pt x="424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2"/>
            <p:cNvSpPr/>
            <p:nvPr/>
          </p:nvSpPr>
          <p:spPr>
            <a:xfrm>
              <a:off x="5928150" y="1490500"/>
              <a:ext cx="24550" cy="89825"/>
            </a:xfrm>
            <a:custGeom>
              <a:avLst/>
              <a:gdLst/>
              <a:ahLst/>
              <a:cxnLst/>
              <a:rect l="l" t="t" r="r" b="b"/>
              <a:pathLst>
                <a:path w="982" h="3593" extrusionOk="0">
                  <a:moveTo>
                    <a:pt x="452" y="1"/>
                  </a:moveTo>
                  <a:cubicBezTo>
                    <a:pt x="445" y="1"/>
                    <a:pt x="439" y="1"/>
                    <a:pt x="432" y="1"/>
                  </a:cubicBezTo>
                  <a:cubicBezTo>
                    <a:pt x="186" y="21"/>
                    <a:pt x="0" y="237"/>
                    <a:pt x="20" y="482"/>
                  </a:cubicBezTo>
                  <a:cubicBezTo>
                    <a:pt x="79" y="1356"/>
                    <a:pt x="88" y="2248"/>
                    <a:pt x="49" y="3131"/>
                  </a:cubicBezTo>
                  <a:cubicBezTo>
                    <a:pt x="39" y="3377"/>
                    <a:pt x="236" y="3583"/>
                    <a:pt x="481" y="3593"/>
                  </a:cubicBezTo>
                  <a:lnTo>
                    <a:pt x="500" y="3593"/>
                  </a:lnTo>
                  <a:cubicBezTo>
                    <a:pt x="736" y="3593"/>
                    <a:pt x="932" y="3406"/>
                    <a:pt x="942" y="3161"/>
                  </a:cubicBezTo>
                  <a:cubicBezTo>
                    <a:pt x="982" y="2258"/>
                    <a:pt x="962" y="1336"/>
                    <a:pt x="903" y="423"/>
                  </a:cubicBezTo>
                  <a:cubicBezTo>
                    <a:pt x="893" y="184"/>
                    <a:pt x="698" y="1"/>
                    <a:pt x="45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2"/>
            <p:cNvSpPr/>
            <p:nvPr/>
          </p:nvSpPr>
          <p:spPr>
            <a:xfrm>
              <a:off x="5926425" y="1489025"/>
              <a:ext cx="27750" cy="93025"/>
            </a:xfrm>
            <a:custGeom>
              <a:avLst/>
              <a:gdLst/>
              <a:ahLst/>
              <a:cxnLst/>
              <a:rect l="l" t="t" r="r" b="b"/>
              <a:pathLst>
                <a:path w="1110" h="3721" extrusionOk="0">
                  <a:moveTo>
                    <a:pt x="530" y="129"/>
                  </a:moveTo>
                  <a:cubicBezTo>
                    <a:pt x="726" y="129"/>
                    <a:pt x="894" y="286"/>
                    <a:pt x="913" y="482"/>
                  </a:cubicBezTo>
                  <a:cubicBezTo>
                    <a:pt x="972" y="1395"/>
                    <a:pt x="981" y="2317"/>
                    <a:pt x="942" y="3220"/>
                  </a:cubicBezTo>
                  <a:cubicBezTo>
                    <a:pt x="942" y="3426"/>
                    <a:pt x="776" y="3583"/>
                    <a:pt x="569" y="3583"/>
                  </a:cubicBezTo>
                  <a:lnTo>
                    <a:pt x="569" y="3652"/>
                  </a:lnTo>
                  <a:lnTo>
                    <a:pt x="550" y="3583"/>
                  </a:lnTo>
                  <a:cubicBezTo>
                    <a:pt x="452" y="3583"/>
                    <a:pt x="353" y="3534"/>
                    <a:pt x="285" y="3465"/>
                  </a:cubicBezTo>
                  <a:cubicBezTo>
                    <a:pt x="216" y="3387"/>
                    <a:pt x="187" y="3288"/>
                    <a:pt x="187" y="3190"/>
                  </a:cubicBezTo>
                  <a:cubicBezTo>
                    <a:pt x="216" y="2307"/>
                    <a:pt x="207" y="1415"/>
                    <a:pt x="148" y="531"/>
                  </a:cubicBezTo>
                  <a:cubicBezTo>
                    <a:pt x="138" y="325"/>
                    <a:pt x="295" y="148"/>
                    <a:pt x="510" y="129"/>
                  </a:cubicBezTo>
                  <a:close/>
                  <a:moveTo>
                    <a:pt x="537" y="0"/>
                  </a:moveTo>
                  <a:cubicBezTo>
                    <a:pt x="525" y="0"/>
                    <a:pt x="513" y="1"/>
                    <a:pt x="501" y="1"/>
                  </a:cubicBezTo>
                  <a:cubicBezTo>
                    <a:pt x="216" y="21"/>
                    <a:pt x="0" y="257"/>
                    <a:pt x="20" y="541"/>
                  </a:cubicBezTo>
                  <a:cubicBezTo>
                    <a:pt x="79" y="1415"/>
                    <a:pt x="89" y="2307"/>
                    <a:pt x="59" y="3190"/>
                  </a:cubicBezTo>
                  <a:cubicBezTo>
                    <a:pt x="50" y="3328"/>
                    <a:pt x="98" y="3456"/>
                    <a:pt x="196" y="3554"/>
                  </a:cubicBezTo>
                  <a:cubicBezTo>
                    <a:pt x="285" y="3652"/>
                    <a:pt x="412" y="3711"/>
                    <a:pt x="550" y="3720"/>
                  </a:cubicBezTo>
                  <a:lnTo>
                    <a:pt x="569" y="3720"/>
                  </a:lnTo>
                  <a:cubicBezTo>
                    <a:pt x="844" y="3720"/>
                    <a:pt x="1070" y="3504"/>
                    <a:pt x="1080" y="3230"/>
                  </a:cubicBezTo>
                  <a:cubicBezTo>
                    <a:pt x="1109" y="2317"/>
                    <a:pt x="1099" y="1385"/>
                    <a:pt x="1040" y="472"/>
                  </a:cubicBezTo>
                  <a:cubicBezTo>
                    <a:pt x="1022" y="209"/>
                    <a:pt x="805" y="0"/>
                    <a:pt x="5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873925" y="1644350"/>
              <a:ext cx="80475" cy="34600"/>
            </a:xfrm>
            <a:custGeom>
              <a:avLst/>
              <a:gdLst/>
              <a:ahLst/>
              <a:cxnLst/>
              <a:rect l="l" t="t" r="r" b="b"/>
              <a:pathLst>
                <a:path w="3219" h="1384" extrusionOk="0">
                  <a:moveTo>
                    <a:pt x="2735" y="0"/>
                  </a:moveTo>
                  <a:cubicBezTo>
                    <a:pt x="2704" y="0"/>
                    <a:pt x="2672" y="4"/>
                    <a:pt x="2640" y="10"/>
                  </a:cubicBezTo>
                  <a:lnTo>
                    <a:pt x="393" y="501"/>
                  </a:lnTo>
                  <a:cubicBezTo>
                    <a:pt x="157" y="560"/>
                    <a:pt x="0" y="795"/>
                    <a:pt x="50" y="1031"/>
                  </a:cubicBezTo>
                  <a:cubicBezTo>
                    <a:pt x="98" y="1246"/>
                    <a:pt x="285" y="1384"/>
                    <a:pt x="491" y="1384"/>
                  </a:cubicBezTo>
                  <a:cubicBezTo>
                    <a:pt x="521" y="1384"/>
                    <a:pt x="550" y="1384"/>
                    <a:pt x="589" y="1374"/>
                  </a:cubicBezTo>
                  <a:lnTo>
                    <a:pt x="2826" y="883"/>
                  </a:lnTo>
                  <a:cubicBezTo>
                    <a:pt x="3072" y="834"/>
                    <a:pt x="3219" y="589"/>
                    <a:pt x="3170" y="353"/>
                  </a:cubicBezTo>
                  <a:cubicBezTo>
                    <a:pt x="3127" y="140"/>
                    <a:pt x="2943" y="0"/>
                    <a:pt x="2735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2"/>
            <p:cNvSpPr/>
            <p:nvPr/>
          </p:nvSpPr>
          <p:spPr>
            <a:xfrm>
              <a:off x="5872200" y="1642825"/>
              <a:ext cx="84175" cy="37850"/>
            </a:xfrm>
            <a:custGeom>
              <a:avLst/>
              <a:gdLst/>
              <a:ahLst/>
              <a:cxnLst/>
              <a:rect l="l" t="t" r="r" b="b"/>
              <a:pathLst>
                <a:path w="3367" h="1514" extrusionOk="0">
                  <a:moveTo>
                    <a:pt x="2807" y="130"/>
                  </a:moveTo>
                  <a:cubicBezTo>
                    <a:pt x="2984" y="130"/>
                    <a:pt x="3141" y="248"/>
                    <a:pt x="3180" y="424"/>
                  </a:cubicBezTo>
                  <a:cubicBezTo>
                    <a:pt x="3220" y="630"/>
                    <a:pt x="3092" y="836"/>
                    <a:pt x="2886" y="876"/>
                  </a:cubicBezTo>
                  <a:lnTo>
                    <a:pt x="638" y="1366"/>
                  </a:lnTo>
                  <a:cubicBezTo>
                    <a:pt x="611" y="1373"/>
                    <a:pt x="584" y="1376"/>
                    <a:pt x="557" y="1376"/>
                  </a:cubicBezTo>
                  <a:cubicBezTo>
                    <a:pt x="386" y="1376"/>
                    <a:pt x="221" y="1251"/>
                    <a:pt x="187" y="1081"/>
                  </a:cubicBezTo>
                  <a:cubicBezTo>
                    <a:pt x="138" y="876"/>
                    <a:pt x="276" y="669"/>
                    <a:pt x="481" y="630"/>
                  </a:cubicBezTo>
                  <a:lnTo>
                    <a:pt x="2729" y="139"/>
                  </a:lnTo>
                  <a:cubicBezTo>
                    <a:pt x="2749" y="130"/>
                    <a:pt x="2778" y="130"/>
                    <a:pt x="2807" y="130"/>
                  </a:cubicBezTo>
                  <a:close/>
                  <a:moveTo>
                    <a:pt x="2806" y="1"/>
                  </a:moveTo>
                  <a:cubicBezTo>
                    <a:pt x="2771" y="1"/>
                    <a:pt x="2735" y="4"/>
                    <a:pt x="2699" y="12"/>
                  </a:cubicBezTo>
                  <a:lnTo>
                    <a:pt x="452" y="503"/>
                  </a:lnTo>
                  <a:cubicBezTo>
                    <a:pt x="177" y="562"/>
                    <a:pt x="1" y="836"/>
                    <a:pt x="60" y="1111"/>
                  </a:cubicBezTo>
                  <a:cubicBezTo>
                    <a:pt x="108" y="1336"/>
                    <a:pt x="324" y="1513"/>
                    <a:pt x="560" y="1513"/>
                  </a:cubicBezTo>
                  <a:cubicBezTo>
                    <a:pt x="599" y="1513"/>
                    <a:pt x="629" y="1504"/>
                    <a:pt x="668" y="1493"/>
                  </a:cubicBezTo>
                  <a:lnTo>
                    <a:pt x="2915" y="1003"/>
                  </a:lnTo>
                  <a:cubicBezTo>
                    <a:pt x="3190" y="944"/>
                    <a:pt x="3366" y="669"/>
                    <a:pt x="3307" y="394"/>
                  </a:cubicBezTo>
                  <a:cubicBezTo>
                    <a:pt x="3256" y="164"/>
                    <a:pt x="3042" y="1"/>
                    <a:pt x="280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2"/>
            <p:cNvSpPr/>
            <p:nvPr/>
          </p:nvSpPr>
          <p:spPr>
            <a:xfrm>
              <a:off x="5788050" y="1670100"/>
              <a:ext cx="22100" cy="92500"/>
            </a:xfrm>
            <a:custGeom>
              <a:avLst/>
              <a:gdLst/>
              <a:ahLst/>
              <a:cxnLst/>
              <a:rect l="l" t="t" r="r" b="b"/>
              <a:pathLst>
                <a:path w="884" h="3700" extrusionOk="0">
                  <a:moveTo>
                    <a:pt x="443" y="1"/>
                  </a:moveTo>
                  <a:cubicBezTo>
                    <a:pt x="197" y="1"/>
                    <a:pt x="1" y="206"/>
                    <a:pt x="1" y="452"/>
                  </a:cubicBezTo>
                  <a:lnTo>
                    <a:pt x="1" y="3258"/>
                  </a:lnTo>
                  <a:cubicBezTo>
                    <a:pt x="1" y="3503"/>
                    <a:pt x="197" y="3700"/>
                    <a:pt x="443" y="3700"/>
                  </a:cubicBezTo>
                  <a:cubicBezTo>
                    <a:pt x="687" y="3700"/>
                    <a:pt x="884" y="3503"/>
                    <a:pt x="884" y="3258"/>
                  </a:cubicBezTo>
                  <a:lnTo>
                    <a:pt x="884" y="452"/>
                  </a:lnTo>
                  <a:cubicBezTo>
                    <a:pt x="884" y="20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2"/>
            <p:cNvSpPr/>
            <p:nvPr/>
          </p:nvSpPr>
          <p:spPr>
            <a:xfrm>
              <a:off x="5786350" y="1668625"/>
              <a:ext cx="25525" cy="95700"/>
            </a:xfrm>
            <a:custGeom>
              <a:avLst/>
              <a:gdLst/>
              <a:ahLst/>
              <a:cxnLst/>
              <a:rect l="l" t="t" r="r" b="b"/>
              <a:pathLst>
                <a:path w="1021" h="3828" extrusionOk="0">
                  <a:moveTo>
                    <a:pt x="511" y="128"/>
                  </a:moveTo>
                  <a:cubicBezTo>
                    <a:pt x="716" y="128"/>
                    <a:pt x="893" y="304"/>
                    <a:pt x="893" y="511"/>
                  </a:cubicBezTo>
                  <a:lnTo>
                    <a:pt x="893" y="3317"/>
                  </a:lnTo>
                  <a:cubicBezTo>
                    <a:pt x="893" y="3523"/>
                    <a:pt x="716" y="3690"/>
                    <a:pt x="511" y="3690"/>
                  </a:cubicBezTo>
                  <a:cubicBezTo>
                    <a:pt x="304" y="3690"/>
                    <a:pt x="127" y="3523"/>
                    <a:pt x="127" y="3317"/>
                  </a:cubicBezTo>
                  <a:lnTo>
                    <a:pt x="127" y="511"/>
                  </a:lnTo>
                  <a:cubicBezTo>
                    <a:pt x="127" y="304"/>
                    <a:pt x="304" y="128"/>
                    <a:pt x="511" y="128"/>
                  </a:cubicBezTo>
                  <a:close/>
                  <a:moveTo>
                    <a:pt x="511" y="1"/>
                  </a:moveTo>
                  <a:cubicBezTo>
                    <a:pt x="226" y="1"/>
                    <a:pt x="0" y="226"/>
                    <a:pt x="0" y="511"/>
                  </a:cubicBezTo>
                  <a:lnTo>
                    <a:pt x="0" y="3317"/>
                  </a:lnTo>
                  <a:cubicBezTo>
                    <a:pt x="0" y="3592"/>
                    <a:pt x="226" y="3828"/>
                    <a:pt x="511" y="3828"/>
                  </a:cubicBezTo>
                  <a:cubicBezTo>
                    <a:pt x="795" y="3828"/>
                    <a:pt x="1021" y="3592"/>
                    <a:pt x="1021" y="3317"/>
                  </a:cubicBezTo>
                  <a:lnTo>
                    <a:pt x="1021" y="511"/>
                  </a:lnTo>
                  <a:cubicBezTo>
                    <a:pt x="1021" y="226"/>
                    <a:pt x="795" y="1"/>
                    <a:pt x="5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2"/>
            <p:cNvSpPr/>
            <p:nvPr/>
          </p:nvSpPr>
          <p:spPr>
            <a:xfrm>
              <a:off x="5869275" y="1694050"/>
              <a:ext cx="54475" cy="46250"/>
            </a:xfrm>
            <a:custGeom>
              <a:avLst/>
              <a:gdLst/>
              <a:ahLst/>
              <a:cxnLst/>
              <a:rect l="l" t="t" r="r" b="b"/>
              <a:pathLst>
                <a:path w="2179" h="1850" extrusionOk="0">
                  <a:moveTo>
                    <a:pt x="504" y="1"/>
                  </a:moveTo>
                  <a:cubicBezTo>
                    <a:pt x="374" y="1"/>
                    <a:pt x="246" y="56"/>
                    <a:pt x="157" y="161"/>
                  </a:cubicBezTo>
                  <a:cubicBezTo>
                    <a:pt x="0" y="357"/>
                    <a:pt x="29" y="632"/>
                    <a:pt x="225" y="789"/>
                  </a:cubicBezTo>
                  <a:lnTo>
                    <a:pt x="1394" y="1751"/>
                  </a:lnTo>
                  <a:cubicBezTo>
                    <a:pt x="1481" y="1819"/>
                    <a:pt x="1580" y="1849"/>
                    <a:pt x="1678" y="1849"/>
                  </a:cubicBezTo>
                  <a:cubicBezTo>
                    <a:pt x="1806" y="1849"/>
                    <a:pt x="1933" y="1790"/>
                    <a:pt x="2022" y="1682"/>
                  </a:cubicBezTo>
                  <a:cubicBezTo>
                    <a:pt x="2179" y="1496"/>
                    <a:pt x="2149" y="1211"/>
                    <a:pt x="1963" y="1054"/>
                  </a:cubicBezTo>
                  <a:lnTo>
                    <a:pt x="785" y="102"/>
                  </a:lnTo>
                  <a:cubicBezTo>
                    <a:pt x="704" y="34"/>
                    <a:pt x="604" y="1"/>
                    <a:pt x="50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867525" y="1692375"/>
              <a:ext cx="56725" cy="49625"/>
            </a:xfrm>
            <a:custGeom>
              <a:avLst/>
              <a:gdLst/>
              <a:ahLst/>
              <a:cxnLst/>
              <a:rect l="l" t="t" r="r" b="b"/>
              <a:pathLst>
                <a:path w="2269" h="1985" extrusionOk="0">
                  <a:moveTo>
                    <a:pt x="570" y="130"/>
                  </a:moveTo>
                  <a:cubicBezTo>
                    <a:pt x="659" y="130"/>
                    <a:pt x="747" y="159"/>
                    <a:pt x="816" y="218"/>
                  </a:cubicBezTo>
                  <a:lnTo>
                    <a:pt x="1983" y="1180"/>
                  </a:lnTo>
                  <a:cubicBezTo>
                    <a:pt x="2062" y="1239"/>
                    <a:pt x="2111" y="1327"/>
                    <a:pt x="2121" y="1435"/>
                  </a:cubicBezTo>
                  <a:cubicBezTo>
                    <a:pt x="2131" y="1533"/>
                    <a:pt x="2101" y="1631"/>
                    <a:pt x="2042" y="1710"/>
                  </a:cubicBezTo>
                  <a:cubicBezTo>
                    <a:pt x="1969" y="1800"/>
                    <a:pt x="1853" y="1848"/>
                    <a:pt x="1737" y="1848"/>
                  </a:cubicBezTo>
                  <a:cubicBezTo>
                    <a:pt x="1653" y="1848"/>
                    <a:pt x="1569" y="1823"/>
                    <a:pt x="1503" y="1768"/>
                  </a:cubicBezTo>
                  <a:lnTo>
                    <a:pt x="335" y="807"/>
                  </a:lnTo>
                  <a:cubicBezTo>
                    <a:pt x="168" y="669"/>
                    <a:pt x="149" y="434"/>
                    <a:pt x="276" y="277"/>
                  </a:cubicBezTo>
                  <a:cubicBezTo>
                    <a:pt x="354" y="179"/>
                    <a:pt x="463" y="130"/>
                    <a:pt x="570" y="130"/>
                  </a:cubicBezTo>
                  <a:close/>
                  <a:moveTo>
                    <a:pt x="574" y="1"/>
                  </a:moveTo>
                  <a:cubicBezTo>
                    <a:pt x="425" y="1"/>
                    <a:pt x="278" y="67"/>
                    <a:pt x="178" y="189"/>
                  </a:cubicBezTo>
                  <a:cubicBezTo>
                    <a:pt x="1" y="405"/>
                    <a:pt x="31" y="728"/>
                    <a:pt x="247" y="905"/>
                  </a:cubicBezTo>
                  <a:lnTo>
                    <a:pt x="1424" y="1867"/>
                  </a:lnTo>
                  <a:cubicBezTo>
                    <a:pt x="1512" y="1945"/>
                    <a:pt x="1630" y="1984"/>
                    <a:pt x="1748" y="1984"/>
                  </a:cubicBezTo>
                  <a:cubicBezTo>
                    <a:pt x="1905" y="1984"/>
                    <a:pt x="2042" y="1916"/>
                    <a:pt x="2140" y="1798"/>
                  </a:cubicBezTo>
                  <a:cubicBezTo>
                    <a:pt x="2229" y="1690"/>
                    <a:pt x="2268" y="1553"/>
                    <a:pt x="2258" y="1415"/>
                  </a:cubicBezTo>
                  <a:cubicBezTo>
                    <a:pt x="2238" y="1288"/>
                    <a:pt x="2180" y="1160"/>
                    <a:pt x="2072" y="1072"/>
                  </a:cubicBezTo>
                  <a:lnTo>
                    <a:pt x="894" y="120"/>
                  </a:lnTo>
                  <a:cubicBezTo>
                    <a:pt x="801" y="39"/>
                    <a:pt x="687" y="1"/>
                    <a:pt x="57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783900" y="1624025"/>
              <a:ext cx="67475" cy="35050"/>
            </a:xfrm>
            <a:custGeom>
              <a:avLst/>
              <a:gdLst/>
              <a:ahLst/>
              <a:cxnLst/>
              <a:rect l="l" t="t" r="r" b="b"/>
              <a:pathLst>
                <a:path w="2699" h="1402" extrusionOk="0">
                  <a:moveTo>
                    <a:pt x="2194" y="0"/>
                  </a:moveTo>
                  <a:cubicBezTo>
                    <a:pt x="2153" y="0"/>
                    <a:pt x="2112" y="6"/>
                    <a:pt x="2070" y="18"/>
                  </a:cubicBezTo>
                  <a:lnTo>
                    <a:pt x="373" y="529"/>
                  </a:lnTo>
                  <a:cubicBezTo>
                    <a:pt x="138" y="597"/>
                    <a:pt x="0" y="843"/>
                    <a:pt x="68" y="1078"/>
                  </a:cubicBezTo>
                  <a:cubicBezTo>
                    <a:pt x="127" y="1274"/>
                    <a:pt x="304" y="1402"/>
                    <a:pt x="500" y="1402"/>
                  </a:cubicBezTo>
                  <a:cubicBezTo>
                    <a:pt x="539" y="1402"/>
                    <a:pt x="579" y="1392"/>
                    <a:pt x="628" y="1382"/>
                  </a:cubicBezTo>
                  <a:lnTo>
                    <a:pt x="2325" y="872"/>
                  </a:lnTo>
                  <a:cubicBezTo>
                    <a:pt x="2561" y="803"/>
                    <a:pt x="2698" y="558"/>
                    <a:pt x="2620" y="322"/>
                  </a:cubicBezTo>
                  <a:cubicBezTo>
                    <a:pt x="2564" y="128"/>
                    <a:pt x="2387" y="0"/>
                    <a:pt x="2194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5782175" y="1622425"/>
              <a:ext cx="69950" cy="38125"/>
            </a:xfrm>
            <a:custGeom>
              <a:avLst/>
              <a:gdLst/>
              <a:ahLst/>
              <a:cxnLst/>
              <a:rect l="l" t="t" r="r" b="b"/>
              <a:pathLst>
                <a:path w="2798" h="1525" extrusionOk="0">
                  <a:moveTo>
                    <a:pt x="2267" y="131"/>
                  </a:moveTo>
                  <a:cubicBezTo>
                    <a:pt x="2326" y="131"/>
                    <a:pt x="2394" y="151"/>
                    <a:pt x="2444" y="180"/>
                  </a:cubicBezTo>
                  <a:cubicBezTo>
                    <a:pt x="2532" y="229"/>
                    <a:pt x="2601" y="308"/>
                    <a:pt x="2630" y="406"/>
                  </a:cubicBezTo>
                  <a:cubicBezTo>
                    <a:pt x="2660" y="504"/>
                    <a:pt x="2650" y="602"/>
                    <a:pt x="2601" y="691"/>
                  </a:cubicBezTo>
                  <a:cubicBezTo>
                    <a:pt x="2551" y="779"/>
                    <a:pt x="2473" y="848"/>
                    <a:pt x="2375" y="877"/>
                  </a:cubicBezTo>
                  <a:lnTo>
                    <a:pt x="678" y="1378"/>
                  </a:lnTo>
                  <a:cubicBezTo>
                    <a:pt x="643" y="1388"/>
                    <a:pt x="608" y="1393"/>
                    <a:pt x="574" y="1393"/>
                  </a:cubicBezTo>
                  <a:cubicBezTo>
                    <a:pt x="410" y="1393"/>
                    <a:pt x="255" y="1284"/>
                    <a:pt x="207" y="1122"/>
                  </a:cubicBezTo>
                  <a:cubicBezTo>
                    <a:pt x="148" y="926"/>
                    <a:pt x="255" y="710"/>
                    <a:pt x="462" y="651"/>
                  </a:cubicBezTo>
                  <a:lnTo>
                    <a:pt x="2159" y="151"/>
                  </a:lnTo>
                  <a:cubicBezTo>
                    <a:pt x="2198" y="141"/>
                    <a:pt x="2228" y="131"/>
                    <a:pt x="2267" y="131"/>
                  </a:cubicBezTo>
                  <a:close/>
                  <a:moveTo>
                    <a:pt x="2274" y="0"/>
                  </a:moveTo>
                  <a:cubicBezTo>
                    <a:pt x="2221" y="0"/>
                    <a:pt x="2169" y="8"/>
                    <a:pt x="2120" y="23"/>
                  </a:cubicBezTo>
                  <a:lnTo>
                    <a:pt x="422" y="523"/>
                  </a:lnTo>
                  <a:cubicBezTo>
                    <a:pt x="148" y="602"/>
                    <a:pt x="0" y="887"/>
                    <a:pt x="79" y="1162"/>
                  </a:cubicBezTo>
                  <a:cubicBezTo>
                    <a:pt x="137" y="1378"/>
                    <a:pt x="344" y="1524"/>
                    <a:pt x="569" y="1524"/>
                  </a:cubicBezTo>
                  <a:cubicBezTo>
                    <a:pt x="619" y="1524"/>
                    <a:pt x="667" y="1524"/>
                    <a:pt x="717" y="1505"/>
                  </a:cubicBezTo>
                  <a:lnTo>
                    <a:pt x="2414" y="1005"/>
                  </a:lnTo>
                  <a:cubicBezTo>
                    <a:pt x="2542" y="965"/>
                    <a:pt x="2650" y="877"/>
                    <a:pt x="2719" y="759"/>
                  </a:cubicBezTo>
                  <a:cubicBezTo>
                    <a:pt x="2778" y="632"/>
                    <a:pt x="2797" y="494"/>
                    <a:pt x="2758" y="366"/>
                  </a:cubicBezTo>
                  <a:cubicBezTo>
                    <a:pt x="2719" y="239"/>
                    <a:pt x="2630" y="131"/>
                    <a:pt x="2512" y="63"/>
                  </a:cubicBezTo>
                  <a:cubicBezTo>
                    <a:pt x="2440" y="20"/>
                    <a:pt x="2357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5704400" y="1597250"/>
              <a:ext cx="37325" cy="83900"/>
            </a:xfrm>
            <a:custGeom>
              <a:avLst/>
              <a:gdLst/>
              <a:ahLst/>
              <a:cxnLst/>
              <a:rect l="l" t="t" r="r" b="b"/>
              <a:pathLst>
                <a:path w="1493" h="3356" extrusionOk="0">
                  <a:moveTo>
                    <a:pt x="484" y="1"/>
                  </a:moveTo>
                  <a:cubicBezTo>
                    <a:pt x="454" y="1"/>
                    <a:pt x="424" y="4"/>
                    <a:pt x="393" y="10"/>
                  </a:cubicBezTo>
                  <a:cubicBezTo>
                    <a:pt x="158" y="59"/>
                    <a:pt x="1" y="294"/>
                    <a:pt x="49" y="540"/>
                  </a:cubicBezTo>
                  <a:lnTo>
                    <a:pt x="560" y="3002"/>
                  </a:lnTo>
                  <a:cubicBezTo>
                    <a:pt x="609" y="3209"/>
                    <a:pt x="795" y="3356"/>
                    <a:pt x="1002" y="3356"/>
                  </a:cubicBezTo>
                  <a:cubicBezTo>
                    <a:pt x="1031" y="3356"/>
                    <a:pt x="1060" y="3356"/>
                    <a:pt x="1090" y="3346"/>
                  </a:cubicBezTo>
                  <a:cubicBezTo>
                    <a:pt x="1335" y="3297"/>
                    <a:pt x="1492" y="3061"/>
                    <a:pt x="1433" y="2826"/>
                  </a:cubicBezTo>
                  <a:lnTo>
                    <a:pt x="923" y="353"/>
                  </a:lnTo>
                  <a:cubicBezTo>
                    <a:pt x="880" y="147"/>
                    <a:pt x="694" y="1"/>
                    <a:pt x="484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5702675" y="1595575"/>
              <a:ext cx="40750" cy="87300"/>
            </a:xfrm>
            <a:custGeom>
              <a:avLst/>
              <a:gdLst/>
              <a:ahLst/>
              <a:cxnLst/>
              <a:rect l="l" t="t" r="r" b="b"/>
              <a:pathLst>
                <a:path w="1630" h="3492" extrusionOk="0">
                  <a:moveTo>
                    <a:pt x="560" y="136"/>
                  </a:moveTo>
                  <a:cubicBezTo>
                    <a:pt x="629" y="136"/>
                    <a:pt x="707" y="155"/>
                    <a:pt x="766" y="195"/>
                  </a:cubicBezTo>
                  <a:cubicBezTo>
                    <a:pt x="855" y="253"/>
                    <a:pt x="903" y="332"/>
                    <a:pt x="933" y="440"/>
                  </a:cubicBezTo>
                  <a:lnTo>
                    <a:pt x="1444" y="2903"/>
                  </a:lnTo>
                  <a:cubicBezTo>
                    <a:pt x="1483" y="3109"/>
                    <a:pt x="1355" y="3305"/>
                    <a:pt x="1149" y="3354"/>
                  </a:cubicBezTo>
                  <a:cubicBezTo>
                    <a:pt x="1125" y="3359"/>
                    <a:pt x="1101" y="3361"/>
                    <a:pt x="1078" y="3361"/>
                  </a:cubicBezTo>
                  <a:cubicBezTo>
                    <a:pt x="897" y="3361"/>
                    <a:pt x="732" y="3234"/>
                    <a:pt x="698" y="3060"/>
                  </a:cubicBezTo>
                  <a:lnTo>
                    <a:pt x="187" y="587"/>
                  </a:lnTo>
                  <a:cubicBezTo>
                    <a:pt x="138" y="381"/>
                    <a:pt x="275" y="184"/>
                    <a:pt x="482" y="145"/>
                  </a:cubicBezTo>
                  <a:cubicBezTo>
                    <a:pt x="511" y="136"/>
                    <a:pt x="531" y="136"/>
                    <a:pt x="560" y="136"/>
                  </a:cubicBezTo>
                  <a:close/>
                  <a:moveTo>
                    <a:pt x="549" y="1"/>
                  </a:moveTo>
                  <a:cubicBezTo>
                    <a:pt x="517" y="1"/>
                    <a:pt x="484" y="3"/>
                    <a:pt x="452" y="8"/>
                  </a:cubicBezTo>
                  <a:cubicBezTo>
                    <a:pt x="177" y="67"/>
                    <a:pt x="1" y="341"/>
                    <a:pt x="59" y="616"/>
                  </a:cubicBezTo>
                  <a:lnTo>
                    <a:pt x="570" y="3080"/>
                  </a:lnTo>
                  <a:cubicBezTo>
                    <a:pt x="619" y="3315"/>
                    <a:pt x="825" y="3492"/>
                    <a:pt x="1071" y="3492"/>
                  </a:cubicBezTo>
                  <a:cubicBezTo>
                    <a:pt x="1100" y="3492"/>
                    <a:pt x="1139" y="3492"/>
                    <a:pt x="1178" y="3482"/>
                  </a:cubicBezTo>
                  <a:cubicBezTo>
                    <a:pt x="1453" y="3423"/>
                    <a:pt x="1630" y="3148"/>
                    <a:pt x="1571" y="2873"/>
                  </a:cubicBezTo>
                  <a:lnTo>
                    <a:pt x="1060" y="410"/>
                  </a:lnTo>
                  <a:cubicBezTo>
                    <a:pt x="1031" y="273"/>
                    <a:pt x="953" y="155"/>
                    <a:pt x="835" y="86"/>
                  </a:cubicBezTo>
                  <a:cubicBezTo>
                    <a:pt x="752" y="26"/>
                    <a:pt x="653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5607500" y="1637700"/>
              <a:ext cx="66250" cy="67750"/>
            </a:xfrm>
            <a:custGeom>
              <a:avLst/>
              <a:gdLst/>
              <a:ahLst/>
              <a:cxnLst/>
              <a:rect l="l" t="t" r="r" b="b"/>
              <a:pathLst>
                <a:path w="2650" h="2710" extrusionOk="0">
                  <a:moveTo>
                    <a:pt x="499" y="1"/>
                  </a:moveTo>
                  <a:cubicBezTo>
                    <a:pt x="392" y="1"/>
                    <a:pt x="285" y="40"/>
                    <a:pt x="196" y="119"/>
                  </a:cubicBezTo>
                  <a:cubicBezTo>
                    <a:pt x="10" y="285"/>
                    <a:pt x="0" y="560"/>
                    <a:pt x="167" y="747"/>
                  </a:cubicBezTo>
                  <a:lnTo>
                    <a:pt x="1825" y="2562"/>
                  </a:lnTo>
                  <a:cubicBezTo>
                    <a:pt x="1914" y="2660"/>
                    <a:pt x="2032" y="2710"/>
                    <a:pt x="2150" y="2710"/>
                  </a:cubicBezTo>
                  <a:cubicBezTo>
                    <a:pt x="2257" y="2710"/>
                    <a:pt x="2365" y="2670"/>
                    <a:pt x="2453" y="2592"/>
                  </a:cubicBezTo>
                  <a:cubicBezTo>
                    <a:pt x="2640" y="2425"/>
                    <a:pt x="2650" y="2150"/>
                    <a:pt x="2483" y="1964"/>
                  </a:cubicBezTo>
                  <a:lnTo>
                    <a:pt x="824" y="148"/>
                  </a:lnTo>
                  <a:cubicBezTo>
                    <a:pt x="737" y="50"/>
                    <a:pt x="619" y="1"/>
                    <a:pt x="49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607000" y="1636000"/>
              <a:ext cx="67250" cy="71150"/>
            </a:xfrm>
            <a:custGeom>
              <a:avLst/>
              <a:gdLst/>
              <a:ahLst/>
              <a:cxnLst/>
              <a:rect l="l" t="t" r="r" b="b"/>
              <a:pathLst>
                <a:path w="2690" h="2846" extrusionOk="0">
                  <a:moveTo>
                    <a:pt x="530" y="138"/>
                  </a:moveTo>
                  <a:cubicBezTo>
                    <a:pt x="639" y="138"/>
                    <a:pt x="727" y="187"/>
                    <a:pt x="796" y="255"/>
                  </a:cubicBezTo>
                  <a:lnTo>
                    <a:pt x="2454" y="2081"/>
                  </a:lnTo>
                  <a:cubicBezTo>
                    <a:pt x="2523" y="2150"/>
                    <a:pt x="2562" y="2248"/>
                    <a:pt x="2552" y="2346"/>
                  </a:cubicBezTo>
                  <a:cubicBezTo>
                    <a:pt x="2552" y="2453"/>
                    <a:pt x="2503" y="2542"/>
                    <a:pt x="2434" y="2610"/>
                  </a:cubicBezTo>
                  <a:cubicBezTo>
                    <a:pt x="2360" y="2676"/>
                    <a:pt x="2265" y="2708"/>
                    <a:pt x="2172" y="2708"/>
                  </a:cubicBezTo>
                  <a:cubicBezTo>
                    <a:pt x="2069" y="2708"/>
                    <a:pt x="1967" y="2668"/>
                    <a:pt x="1895" y="2591"/>
                  </a:cubicBezTo>
                  <a:lnTo>
                    <a:pt x="236" y="766"/>
                  </a:lnTo>
                  <a:cubicBezTo>
                    <a:pt x="168" y="697"/>
                    <a:pt x="128" y="599"/>
                    <a:pt x="138" y="501"/>
                  </a:cubicBezTo>
                  <a:cubicBezTo>
                    <a:pt x="138" y="393"/>
                    <a:pt x="187" y="305"/>
                    <a:pt x="256" y="236"/>
                  </a:cubicBezTo>
                  <a:cubicBezTo>
                    <a:pt x="334" y="167"/>
                    <a:pt x="423" y="138"/>
                    <a:pt x="521" y="138"/>
                  </a:cubicBezTo>
                  <a:close/>
                  <a:moveTo>
                    <a:pt x="541" y="0"/>
                  </a:moveTo>
                  <a:cubicBezTo>
                    <a:pt x="403" y="0"/>
                    <a:pt x="275" y="39"/>
                    <a:pt x="168" y="138"/>
                  </a:cubicBezTo>
                  <a:cubicBezTo>
                    <a:pt x="70" y="226"/>
                    <a:pt x="11" y="353"/>
                    <a:pt x="11" y="491"/>
                  </a:cubicBezTo>
                  <a:cubicBezTo>
                    <a:pt x="0" y="628"/>
                    <a:pt x="50" y="756"/>
                    <a:pt x="138" y="854"/>
                  </a:cubicBezTo>
                  <a:lnTo>
                    <a:pt x="1797" y="2679"/>
                  </a:lnTo>
                  <a:cubicBezTo>
                    <a:pt x="1895" y="2787"/>
                    <a:pt x="2032" y="2846"/>
                    <a:pt x="2170" y="2846"/>
                  </a:cubicBezTo>
                  <a:cubicBezTo>
                    <a:pt x="2297" y="2846"/>
                    <a:pt x="2425" y="2797"/>
                    <a:pt x="2523" y="2709"/>
                  </a:cubicBezTo>
                  <a:cubicBezTo>
                    <a:pt x="2621" y="2621"/>
                    <a:pt x="2680" y="2493"/>
                    <a:pt x="2689" y="2355"/>
                  </a:cubicBezTo>
                  <a:cubicBezTo>
                    <a:pt x="2689" y="2218"/>
                    <a:pt x="2641" y="2091"/>
                    <a:pt x="2552" y="1993"/>
                  </a:cubicBezTo>
                  <a:lnTo>
                    <a:pt x="894" y="167"/>
                  </a:lnTo>
                  <a:cubicBezTo>
                    <a:pt x="805" y="69"/>
                    <a:pt x="678" y="10"/>
                    <a:pt x="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525800" y="1650575"/>
              <a:ext cx="57175" cy="61750"/>
            </a:xfrm>
            <a:custGeom>
              <a:avLst/>
              <a:gdLst/>
              <a:ahLst/>
              <a:cxnLst/>
              <a:rect l="l" t="t" r="r" b="b"/>
              <a:pathLst>
                <a:path w="2287" h="2470" extrusionOk="0">
                  <a:moveTo>
                    <a:pt x="1792" y="1"/>
                  </a:moveTo>
                  <a:cubicBezTo>
                    <a:pt x="1662" y="1"/>
                    <a:pt x="1533" y="56"/>
                    <a:pt x="1443" y="163"/>
                  </a:cubicBezTo>
                  <a:lnTo>
                    <a:pt x="158" y="1743"/>
                  </a:lnTo>
                  <a:cubicBezTo>
                    <a:pt x="1" y="1929"/>
                    <a:pt x="30" y="2214"/>
                    <a:pt x="226" y="2371"/>
                  </a:cubicBezTo>
                  <a:cubicBezTo>
                    <a:pt x="305" y="2430"/>
                    <a:pt x="403" y="2469"/>
                    <a:pt x="501" y="2469"/>
                  </a:cubicBezTo>
                  <a:cubicBezTo>
                    <a:pt x="638" y="2469"/>
                    <a:pt x="766" y="2411"/>
                    <a:pt x="854" y="2302"/>
                  </a:cubicBezTo>
                  <a:lnTo>
                    <a:pt x="2130" y="723"/>
                  </a:lnTo>
                  <a:cubicBezTo>
                    <a:pt x="2287" y="536"/>
                    <a:pt x="2258" y="252"/>
                    <a:pt x="2071" y="95"/>
                  </a:cubicBezTo>
                  <a:cubicBezTo>
                    <a:pt x="1987" y="32"/>
                    <a:pt x="1889" y="1"/>
                    <a:pt x="1792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524075" y="1648825"/>
              <a:ext cx="60875" cy="64975"/>
            </a:xfrm>
            <a:custGeom>
              <a:avLst/>
              <a:gdLst/>
              <a:ahLst/>
              <a:cxnLst/>
              <a:rect l="l" t="t" r="r" b="b"/>
              <a:pathLst>
                <a:path w="2435" h="2599" extrusionOk="0">
                  <a:moveTo>
                    <a:pt x="1856" y="135"/>
                  </a:moveTo>
                  <a:cubicBezTo>
                    <a:pt x="1944" y="135"/>
                    <a:pt x="2022" y="165"/>
                    <a:pt x="2101" y="223"/>
                  </a:cubicBezTo>
                  <a:cubicBezTo>
                    <a:pt x="2258" y="351"/>
                    <a:pt x="2287" y="596"/>
                    <a:pt x="2150" y="753"/>
                  </a:cubicBezTo>
                  <a:lnTo>
                    <a:pt x="864" y="2333"/>
                  </a:lnTo>
                  <a:cubicBezTo>
                    <a:pt x="798" y="2421"/>
                    <a:pt x="689" y="2466"/>
                    <a:pt x="578" y="2466"/>
                  </a:cubicBezTo>
                  <a:cubicBezTo>
                    <a:pt x="491" y="2466"/>
                    <a:pt x="403" y="2438"/>
                    <a:pt x="334" y="2382"/>
                  </a:cubicBezTo>
                  <a:cubicBezTo>
                    <a:pt x="177" y="2254"/>
                    <a:pt x="148" y="2009"/>
                    <a:pt x="275" y="1852"/>
                  </a:cubicBezTo>
                  <a:lnTo>
                    <a:pt x="1561" y="272"/>
                  </a:lnTo>
                  <a:cubicBezTo>
                    <a:pt x="1640" y="184"/>
                    <a:pt x="1747" y="135"/>
                    <a:pt x="1856" y="135"/>
                  </a:cubicBezTo>
                  <a:close/>
                  <a:moveTo>
                    <a:pt x="1859" y="1"/>
                  </a:moveTo>
                  <a:cubicBezTo>
                    <a:pt x="1711" y="1"/>
                    <a:pt x="1563" y="66"/>
                    <a:pt x="1463" y="194"/>
                  </a:cubicBezTo>
                  <a:lnTo>
                    <a:pt x="177" y="1764"/>
                  </a:lnTo>
                  <a:cubicBezTo>
                    <a:pt x="1" y="1990"/>
                    <a:pt x="30" y="2313"/>
                    <a:pt x="256" y="2490"/>
                  </a:cubicBezTo>
                  <a:cubicBezTo>
                    <a:pt x="345" y="2559"/>
                    <a:pt x="462" y="2598"/>
                    <a:pt x="570" y="2598"/>
                  </a:cubicBezTo>
                  <a:cubicBezTo>
                    <a:pt x="727" y="2598"/>
                    <a:pt x="874" y="2529"/>
                    <a:pt x="973" y="2411"/>
                  </a:cubicBezTo>
                  <a:lnTo>
                    <a:pt x="2258" y="841"/>
                  </a:lnTo>
                  <a:cubicBezTo>
                    <a:pt x="2434" y="616"/>
                    <a:pt x="2395" y="292"/>
                    <a:pt x="2179" y="115"/>
                  </a:cubicBezTo>
                  <a:cubicBezTo>
                    <a:pt x="2086" y="39"/>
                    <a:pt x="1972" y="1"/>
                    <a:pt x="185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2"/>
            <p:cNvSpPr/>
            <p:nvPr/>
          </p:nvSpPr>
          <p:spPr>
            <a:xfrm>
              <a:off x="5470850" y="1647050"/>
              <a:ext cx="66000" cy="23300"/>
            </a:xfrm>
            <a:custGeom>
              <a:avLst/>
              <a:gdLst/>
              <a:ahLst/>
              <a:cxnLst/>
              <a:rect l="l" t="t" r="r" b="b"/>
              <a:pathLst>
                <a:path w="2640" h="932" extrusionOk="0">
                  <a:moveTo>
                    <a:pt x="452" y="0"/>
                  </a:moveTo>
                  <a:cubicBezTo>
                    <a:pt x="216" y="0"/>
                    <a:pt x="10" y="186"/>
                    <a:pt x="10" y="432"/>
                  </a:cubicBezTo>
                  <a:cubicBezTo>
                    <a:pt x="1" y="677"/>
                    <a:pt x="197" y="883"/>
                    <a:pt x="442" y="893"/>
                  </a:cubicBezTo>
                  <a:lnTo>
                    <a:pt x="2179" y="932"/>
                  </a:lnTo>
                  <a:lnTo>
                    <a:pt x="2189" y="932"/>
                  </a:lnTo>
                  <a:cubicBezTo>
                    <a:pt x="2434" y="932"/>
                    <a:pt x="2631" y="736"/>
                    <a:pt x="2640" y="500"/>
                  </a:cubicBezTo>
                  <a:cubicBezTo>
                    <a:pt x="2640" y="245"/>
                    <a:pt x="2454" y="49"/>
                    <a:pt x="2208" y="39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2"/>
            <p:cNvSpPr/>
            <p:nvPr/>
          </p:nvSpPr>
          <p:spPr>
            <a:xfrm>
              <a:off x="5469375" y="1645325"/>
              <a:ext cx="69225" cy="26775"/>
            </a:xfrm>
            <a:custGeom>
              <a:avLst/>
              <a:gdLst/>
              <a:ahLst/>
              <a:cxnLst/>
              <a:rect l="l" t="t" r="r" b="b"/>
              <a:pathLst>
                <a:path w="2769" h="1071" extrusionOk="0">
                  <a:moveTo>
                    <a:pt x="520" y="128"/>
                  </a:moveTo>
                  <a:lnTo>
                    <a:pt x="2258" y="177"/>
                  </a:lnTo>
                  <a:cubicBezTo>
                    <a:pt x="2365" y="177"/>
                    <a:pt x="2454" y="216"/>
                    <a:pt x="2522" y="294"/>
                  </a:cubicBezTo>
                  <a:cubicBezTo>
                    <a:pt x="2601" y="363"/>
                    <a:pt x="2631" y="462"/>
                    <a:pt x="2631" y="560"/>
                  </a:cubicBezTo>
                  <a:cubicBezTo>
                    <a:pt x="2631" y="776"/>
                    <a:pt x="2463" y="933"/>
                    <a:pt x="2248" y="933"/>
                  </a:cubicBezTo>
                  <a:lnTo>
                    <a:pt x="2248" y="1001"/>
                  </a:lnTo>
                  <a:lnTo>
                    <a:pt x="2238" y="933"/>
                  </a:lnTo>
                  <a:lnTo>
                    <a:pt x="501" y="893"/>
                  </a:lnTo>
                  <a:cubicBezTo>
                    <a:pt x="403" y="893"/>
                    <a:pt x="305" y="844"/>
                    <a:pt x="236" y="776"/>
                  </a:cubicBezTo>
                  <a:cubicBezTo>
                    <a:pt x="167" y="697"/>
                    <a:pt x="128" y="608"/>
                    <a:pt x="128" y="501"/>
                  </a:cubicBezTo>
                  <a:cubicBezTo>
                    <a:pt x="138" y="294"/>
                    <a:pt x="305" y="128"/>
                    <a:pt x="520" y="128"/>
                  </a:cubicBezTo>
                  <a:close/>
                  <a:moveTo>
                    <a:pt x="511" y="0"/>
                  </a:moveTo>
                  <a:cubicBezTo>
                    <a:pt x="236" y="0"/>
                    <a:pt x="10" y="216"/>
                    <a:pt x="1" y="501"/>
                  </a:cubicBezTo>
                  <a:cubicBezTo>
                    <a:pt x="1" y="638"/>
                    <a:pt x="49" y="765"/>
                    <a:pt x="138" y="864"/>
                  </a:cubicBezTo>
                  <a:cubicBezTo>
                    <a:pt x="236" y="962"/>
                    <a:pt x="363" y="1021"/>
                    <a:pt x="501" y="1021"/>
                  </a:cubicBezTo>
                  <a:lnTo>
                    <a:pt x="2238" y="1070"/>
                  </a:lnTo>
                  <a:lnTo>
                    <a:pt x="2248" y="1070"/>
                  </a:lnTo>
                  <a:cubicBezTo>
                    <a:pt x="2533" y="1070"/>
                    <a:pt x="2758" y="844"/>
                    <a:pt x="2768" y="569"/>
                  </a:cubicBezTo>
                  <a:cubicBezTo>
                    <a:pt x="2768" y="432"/>
                    <a:pt x="2719" y="305"/>
                    <a:pt x="2620" y="196"/>
                  </a:cubicBezTo>
                  <a:cubicBezTo>
                    <a:pt x="2533" y="98"/>
                    <a:pt x="2405" y="49"/>
                    <a:pt x="2267" y="39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5561625" y="1715400"/>
              <a:ext cx="80975" cy="27825"/>
            </a:xfrm>
            <a:custGeom>
              <a:avLst/>
              <a:gdLst/>
              <a:ahLst/>
              <a:cxnLst/>
              <a:rect l="l" t="t" r="r" b="b"/>
              <a:pathLst>
                <a:path w="3239" h="1113" extrusionOk="0">
                  <a:moveTo>
                    <a:pt x="2779" y="1"/>
                  </a:moveTo>
                  <a:cubicBezTo>
                    <a:pt x="2762" y="1"/>
                    <a:pt x="2745" y="2"/>
                    <a:pt x="2728" y="4"/>
                  </a:cubicBezTo>
                  <a:lnTo>
                    <a:pt x="422" y="230"/>
                  </a:lnTo>
                  <a:cubicBezTo>
                    <a:pt x="187" y="249"/>
                    <a:pt x="0" y="465"/>
                    <a:pt x="29" y="710"/>
                  </a:cubicBezTo>
                  <a:cubicBezTo>
                    <a:pt x="49" y="946"/>
                    <a:pt x="245" y="1113"/>
                    <a:pt x="471" y="1113"/>
                  </a:cubicBezTo>
                  <a:lnTo>
                    <a:pt x="511" y="1113"/>
                  </a:lnTo>
                  <a:lnTo>
                    <a:pt x="2816" y="887"/>
                  </a:lnTo>
                  <a:cubicBezTo>
                    <a:pt x="3062" y="867"/>
                    <a:pt x="3239" y="642"/>
                    <a:pt x="3209" y="396"/>
                  </a:cubicBezTo>
                  <a:cubicBezTo>
                    <a:pt x="3191" y="177"/>
                    <a:pt x="3002" y="1"/>
                    <a:pt x="2779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5560375" y="1713725"/>
              <a:ext cx="83950" cy="31225"/>
            </a:xfrm>
            <a:custGeom>
              <a:avLst/>
              <a:gdLst/>
              <a:ahLst/>
              <a:cxnLst/>
              <a:rect l="l" t="t" r="r" b="b"/>
              <a:pathLst>
                <a:path w="3358" h="1249" extrusionOk="0">
                  <a:moveTo>
                    <a:pt x="2827" y="129"/>
                  </a:moveTo>
                  <a:cubicBezTo>
                    <a:pt x="2906" y="129"/>
                    <a:pt x="2994" y="159"/>
                    <a:pt x="3063" y="218"/>
                  </a:cubicBezTo>
                  <a:cubicBezTo>
                    <a:pt x="3141" y="277"/>
                    <a:pt x="3191" y="375"/>
                    <a:pt x="3200" y="473"/>
                  </a:cubicBezTo>
                  <a:cubicBezTo>
                    <a:pt x="3210" y="571"/>
                    <a:pt x="3180" y="670"/>
                    <a:pt x="3112" y="748"/>
                  </a:cubicBezTo>
                  <a:cubicBezTo>
                    <a:pt x="3053" y="827"/>
                    <a:pt x="2955" y="875"/>
                    <a:pt x="2857" y="885"/>
                  </a:cubicBezTo>
                  <a:lnTo>
                    <a:pt x="561" y="1111"/>
                  </a:lnTo>
                  <a:cubicBezTo>
                    <a:pt x="548" y="1112"/>
                    <a:pt x="535" y="1113"/>
                    <a:pt x="522" y="1113"/>
                  </a:cubicBezTo>
                  <a:cubicBezTo>
                    <a:pt x="323" y="1113"/>
                    <a:pt x="157" y="971"/>
                    <a:pt x="138" y="768"/>
                  </a:cubicBezTo>
                  <a:cubicBezTo>
                    <a:pt x="129" y="670"/>
                    <a:pt x="158" y="571"/>
                    <a:pt x="227" y="493"/>
                  </a:cubicBezTo>
                  <a:cubicBezTo>
                    <a:pt x="295" y="414"/>
                    <a:pt x="384" y="365"/>
                    <a:pt x="482" y="356"/>
                  </a:cubicBezTo>
                  <a:lnTo>
                    <a:pt x="2788" y="129"/>
                  </a:lnTo>
                  <a:close/>
                  <a:moveTo>
                    <a:pt x="2811" y="1"/>
                  </a:moveTo>
                  <a:cubicBezTo>
                    <a:pt x="2797" y="1"/>
                    <a:pt x="2783" y="1"/>
                    <a:pt x="2768" y="2"/>
                  </a:cubicBezTo>
                  <a:lnTo>
                    <a:pt x="472" y="228"/>
                  </a:lnTo>
                  <a:cubicBezTo>
                    <a:pt x="335" y="238"/>
                    <a:pt x="207" y="306"/>
                    <a:pt x="129" y="414"/>
                  </a:cubicBezTo>
                  <a:cubicBezTo>
                    <a:pt x="40" y="513"/>
                    <a:pt x="1" y="650"/>
                    <a:pt x="11" y="787"/>
                  </a:cubicBezTo>
                  <a:cubicBezTo>
                    <a:pt x="40" y="1052"/>
                    <a:pt x="256" y="1248"/>
                    <a:pt x="521" y="1248"/>
                  </a:cubicBezTo>
                  <a:lnTo>
                    <a:pt x="570" y="1248"/>
                  </a:lnTo>
                  <a:lnTo>
                    <a:pt x="2866" y="1023"/>
                  </a:lnTo>
                  <a:cubicBezTo>
                    <a:pt x="3151" y="993"/>
                    <a:pt x="3357" y="738"/>
                    <a:pt x="3328" y="463"/>
                  </a:cubicBezTo>
                  <a:cubicBezTo>
                    <a:pt x="3318" y="326"/>
                    <a:pt x="3250" y="199"/>
                    <a:pt x="3141" y="110"/>
                  </a:cubicBezTo>
                  <a:cubicBezTo>
                    <a:pt x="3053" y="40"/>
                    <a:pt x="2934" y="1"/>
                    <a:pt x="28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5658775" y="1744500"/>
              <a:ext cx="73850" cy="57850"/>
            </a:xfrm>
            <a:custGeom>
              <a:avLst/>
              <a:gdLst/>
              <a:ahLst/>
              <a:cxnLst/>
              <a:rect l="l" t="t" r="r" b="b"/>
              <a:pathLst>
                <a:path w="2954" h="2314" extrusionOk="0">
                  <a:moveTo>
                    <a:pt x="516" y="0"/>
                  </a:moveTo>
                  <a:cubicBezTo>
                    <a:pt x="376" y="0"/>
                    <a:pt x="237" y="65"/>
                    <a:pt x="147" y="184"/>
                  </a:cubicBezTo>
                  <a:cubicBezTo>
                    <a:pt x="0" y="381"/>
                    <a:pt x="49" y="665"/>
                    <a:pt x="245" y="802"/>
                  </a:cubicBezTo>
                  <a:lnTo>
                    <a:pt x="2179" y="2225"/>
                  </a:lnTo>
                  <a:cubicBezTo>
                    <a:pt x="2257" y="2284"/>
                    <a:pt x="2356" y="2313"/>
                    <a:pt x="2444" y="2313"/>
                  </a:cubicBezTo>
                  <a:cubicBezTo>
                    <a:pt x="2581" y="2313"/>
                    <a:pt x="2718" y="2245"/>
                    <a:pt x="2807" y="2127"/>
                  </a:cubicBezTo>
                  <a:cubicBezTo>
                    <a:pt x="2954" y="1931"/>
                    <a:pt x="2905" y="1656"/>
                    <a:pt x="2709" y="1509"/>
                  </a:cubicBezTo>
                  <a:lnTo>
                    <a:pt x="775" y="86"/>
                  </a:lnTo>
                  <a:cubicBezTo>
                    <a:pt x="698" y="28"/>
                    <a:pt x="607" y="0"/>
                    <a:pt x="516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58275" y="1742825"/>
              <a:ext cx="74850" cy="61000"/>
            </a:xfrm>
            <a:custGeom>
              <a:avLst/>
              <a:gdLst/>
              <a:ahLst/>
              <a:cxnLst/>
              <a:rect l="l" t="t" r="r" b="b"/>
              <a:pathLst>
                <a:path w="2994" h="2440" extrusionOk="0">
                  <a:moveTo>
                    <a:pt x="531" y="134"/>
                  </a:moveTo>
                  <a:cubicBezTo>
                    <a:pt x="609" y="134"/>
                    <a:pt x="688" y="163"/>
                    <a:pt x="756" y="212"/>
                  </a:cubicBezTo>
                  <a:lnTo>
                    <a:pt x="2690" y="1625"/>
                  </a:lnTo>
                  <a:cubicBezTo>
                    <a:pt x="2768" y="1684"/>
                    <a:pt x="2827" y="1772"/>
                    <a:pt x="2836" y="1870"/>
                  </a:cubicBezTo>
                  <a:cubicBezTo>
                    <a:pt x="2856" y="1978"/>
                    <a:pt x="2836" y="2077"/>
                    <a:pt x="2768" y="2155"/>
                  </a:cubicBezTo>
                  <a:cubicBezTo>
                    <a:pt x="2696" y="2257"/>
                    <a:pt x="2577" y="2311"/>
                    <a:pt x="2456" y="2311"/>
                  </a:cubicBezTo>
                  <a:cubicBezTo>
                    <a:pt x="2380" y="2311"/>
                    <a:pt x="2303" y="2289"/>
                    <a:pt x="2238" y="2243"/>
                  </a:cubicBezTo>
                  <a:lnTo>
                    <a:pt x="305" y="821"/>
                  </a:lnTo>
                  <a:cubicBezTo>
                    <a:pt x="226" y="762"/>
                    <a:pt x="167" y="673"/>
                    <a:pt x="158" y="575"/>
                  </a:cubicBezTo>
                  <a:cubicBezTo>
                    <a:pt x="138" y="467"/>
                    <a:pt x="167" y="369"/>
                    <a:pt x="226" y="291"/>
                  </a:cubicBezTo>
                  <a:cubicBezTo>
                    <a:pt x="285" y="212"/>
                    <a:pt x="374" y="153"/>
                    <a:pt x="472" y="143"/>
                  </a:cubicBezTo>
                  <a:cubicBezTo>
                    <a:pt x="491" y="134"/>
                    <a:pt x="511" y="134"/>
                    <a:pt x="531" y="134"/>
                  </a:cubicBezTo>
                  <a:close/>
                  <a:moveTo>
                    <a:pt x="523" y="1"/>
                  </a:moveTo>
                  <a:cubicBezTo>
                    <a:pt x="499" y="1"/>
                    <a:pt x="476" y="2"/>
                    <a:pt x="452" y="6"/>
                  </a:cubicBezTo>
                  <a:cubicBezTo>
                    <a:pt x="315" y="25"/>
                    <a:pt x="197" y="104"/>
                    <a:pt x="119" y="212"/>
                  </a:cubicBezTo>
                  <a:cubicBezTo>
                    <a:pt x="40" y="320"/>
                    <a:pt x="1" y="457"/>
                    <a:pt x="20" y="594"/>
                  </a:cubicBezTo>
                  <a:cubicBezTo>
                    <a:pt x="49" y="722"/>
                    <a:pt x="119" y="850"/>
                    <a:pt x="226" y="928"/>
                  </a:cubicBezTo>
                  <a:lnTo>
                    <a:pt x="2160" y="2341"/>
                  </a:lnTo>
                  <a:cubicBezTo>
                    <a:pt x="2248" y="2410"/>
                    <a:pt x="2356" y="2439"/>
                    <a:pt x="2464" y="2439"/>
                  </a:cubicBezTo>
                  <a:cubicBezTo>
                    <a:pt x="2631" y="2439"/>
                    <a:pt x="2778" y="2371"/>
                    <a:pt x="2876" y="2234"/>
                  </a:cubicBezTo>
                  <a:cubicBezTo>
                    <a:pt x="2964" y="2125"/>
                    <a:pt x="2993" y="1988"/>
                    <a:pt x="2974" y="1851"/>
                  </a:cubicBezTo>
                  <a:cubicBezTo>
                    <a:pt x="2954" y="1723"/>
                    <a:pt x="2876" y="1606"/>
                    <a:pt x="2768" y="1517"/>
                  </a:cubicBezTo>
                  <a:lnTo>
                    <a:pt x="835" y="104"/>
                  </a:lnTo>
                  <a:cubicBezTo>
                    <a:pt x="745" y="39"/>
                    <a:pt x="636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95325" y="1689750"/>
              <a:ext cx="71150" cy="62800"/>
            </a:xfrm>
            <a:custGeom>
              <a:avLst/>
              <a:gdLst/>
              <a:ahLst/>
              <a:cxnLst/>
              <a:rect l="l" t="t" r="r" b="b"/>
              <a:pathLst>
                <a:path w="2846" h="2512" extrusionOk="0">
                  <a:moveTo>
                    <a:pt x="2353" y="1"/>
                  </a:moveTo>
                  <a:cubicBezTo>
                    <a:pt x="2250" y="1"/>
                    <a:pt x="2146" y="36"/>
                    <a:pt x="2061" y="107"/>
                  </a:cubicBezTo>
                  <a:lnTo>
                    <a:pt x="207" y="1727"/>
                  </a:lnTo>
                  <a:cubicBezTo>
                    <a:pt x="20" y="1893"/>
                    <a:pt x="0" y="2178"/>
                    <a:pt x="157" y="2355"/>
                  </a:cubicBezTo>
                  <a:cubicBezTo>
                    <a:pt x="246" y="2462"/>
                    <a:pt x="373" y="2512"/>
                    <a:pt x="501" y="2512"/>
                  </a:cubicBezTo>
                  <a:cubicBezTo>
                    <a:pt x="599" y="2512"/>
                    <a:pt x="707" y="2472"/>
                    <a:pt x="785" y="2403"/>
                  </a:cubicBezTo>
                  <a:lnTo>
                    <a:pt x="2640" y="785"/>
                  </a:lnTo>
                  <a:cubicBezTo>
                    <a:pt x="2826" y="617"/>
                    <a:pt x="2846" y="333"/>
                    <a:pt x="2689" y="146"/>
                  </a:cubicBezTo>
                  <a:cubicBezTo>
                    <a:pt x="2598" y="50"/>
                    <a:pt x="2476" y="1"/>
                    <a:pt x="2353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693350" y="1687975"/>
              <a:ext cx="75100" cy="66300"/>
            </a:xfrm>
            <a:custGeom>
              <a:avLst/>
              <a:gdLst/>
              <a:ahLst/>
              <a:cxnLst/>
              <a:rect l="l" t="t" r="r" b="b"/>
              <a:pathLst>
                <a:path w="3004" h="2652" extrusionOk="0">
                  <a:moveTo>
                    <a:pt x="2454" y="139"/>
                  </a:moveTo>
                  <a:cubicBezTo>
                    <a:pt x="2562" y="139"/>
                    <a:pt x="2650" y="188"/>
                    <a:pt x="2719" y="267"/>
                  </a:cubicBezTo>
                  <a:cubicBezTo>
                    <a:pt x="2857" y="424"/>
                    <a:pt x="2837" y="659"/>
                    <a:pt x="2680" y="797"/>
                  </a:cubicBezTo>
                  <a:lnTo>
                    <a:pt x="825" y="2426"/>
                  </a:lnTo>
                  <a:cubicBezTo>
                    <a:pt x="759" y="2483"/>
                    <a:pt x="672" y="2510"/>
                    <a:pt x="584" y="2510"/>
                  </a:cubicBezTo>
                  <a:cubicBezTo>
                    <a:pt x="474" y="2510"/>
                    <a:pt x="362" y="2468"/>
                    <a:pt x="286" y="2386"/>
                  </a:cubicBezTo>
                  <a:cubicBezTo>
                    <a:pt x="148" y="2229"/>
                    <a:pt x="168" y="1984"/>
                    <a:pt x="325" y="1846"/>
                  </a:cubicBezTo>
                  <a:lnTo>
                    <a:pt x="2179" y="228"/>
                  </a:lnTo>
                  <a:cubicBezTo>
                    <a:pt x="2248" y="169"/>
                    <a:pt x="2336" y="139"/>
                    <a:pt x="2434" y="139"/>
                  </a:cubicBezTo>
                  <a:close/>
                  <a:moveTo>
                    <a:pt x="2431" y="0"/>
                  </a:moveTo>
                  <a:cubicBezTo>
                    <a:pt x="2306" y="0"/>
                    <a:pt x="2190" y="48"/>
                    <a:pt x="2091" y="129"/>
                  </a:cubicBezTo>
                  <a:lnTo>
                    <a:pt x="236" y="1748"/>
                  </a:lnTo>
                  <a:cubicBezTo>
                    <a:pt x="31" y="1935"/>
                    <a:pt x="1" y="2259"/>
                    <a:pt x="188" y="2474"/>
                  </a:cubicBezTo>
                  <a:cubicBezTo>
                    <a:pt x="286" y="2583"/>
                    <a:pt x="423" y="2651"/>
                    <a:pt x="580" y="2651"/>
                  </a:cubicBezTo>
                  <a:cubicBezTo>
                    <a:pt x="698" y="2651"/>
                    <a:pt x="816" y="2602"/>
                    <a:pt x="914" y="2524"/>
                  </a:cubicBezTo>
                  <a:lnTo>
                    <a:pt x="2768" y="904"/>
                  </a:lnTo>
                  <a:cubicBezTo>
                    <a:pt x="2984" y="718"/>
                    <a:pt x="3004" y="394"/>
                    <a:pt x="2817" y="178"/>
                  </a:cubicBezTo>
                  <a:cubicBezTo>
                    <a:pt x="2729" y="80"/>
                    <a:pt x="2602" y="12"/>
                    <a:pt x="2464" y="2"/>
                  </a:cubicBezTo>
                  <a:cubicBezTo>
                    <a:pt x="2453" y="1"/>
                    <a:pt x="2442" y="0"/>
                    <a:pt x="2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2"/>
            <p:cNvSpPr/>
            <p:nvPr/>
          </p:nvSpPr>
          <p:spPr>
            <a:xfrm>
              <a:off x="5781425" y="1746300"/>
              <a:ext cx="87875" cy="43300"/>
            </a:xfrm>
            <a:custGeom>
              <a:avLst/>
              <a:gdLst/>
              <a:ahLst/>
              <a:cxnLst/>
              <a:rect l="l" t="t" r="r" b="b"/>
              <a:pathLst>
                <a:path w="3515" h="1732" extrusionOk="0">
                  <a:moveTo>
                    <a:pt x="3009" y="0"/>
                  </a:moveTo>
                  <a:cubicBezTo>
                    <a:pt x="2962" y="0"/>
                    <a:pt x="2914" y="8"/>
                    <a:pt x="2866" y="24"/>
                  </a:cubicBezTo>
                  <a:lnTo>
                    <a:pt x="364" y="868"/>
                  </a:lnTo>
                  <a:cubicBezTo>
                    <a:pt x="354" y="868"/>
                    <a:pt x="344" y="878"/>
                    <a:pt x="335" y="878"/>
                  </a:cubicBezTo>
                  <a:cubicBezTo>
                    <a:pt x="109" y="976"/>
                    <a:pt x="1" y="1221"/>
                    <a:pt x="89" y="1447"/>
                  </a:cubicBezTo>
                  <a:cubicBezTo>
                    <a:pt x="158" y="1624"/>
                    <a:pt x="324" y="1731"/>
                    <a:pt x="501" y="1731"/>
                  </a:cubicBezTo>
                  <a:cubicBezTo>
                    <a:pt x="551" y="1731"/>
                    <a:pt x="599" y="1731"/>
                    <a:pt x="649" y="1712"/>
                  </a:cubicBezTo>
                  <a:lnTo>
                    <a:pt x="3151" y="868"/>
                  </a:lnTo>
                  <a:cubicBezTo>
                    <a:pt x="3386" y="789"/>
                    <a:pt x="3514" y="534"/>
                    <a:pt x="3436" y="298"/>
                  </a:cubicBezTo>
                  <a:cubicBezTo>
                    <a:pt x="3373" y="118"/>
                    <a:pt x="3197" y="0"/>
                    <a:pt x="3009" y="0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2"/>
            <p:cNvSpPr/>
            <p:nvPr/>
          </p:nvSpPr>
          <p:spPr>
            <a:xfrm>
              <a:off x="5779700" y="1744575"/>
              <a:ext cx="91300" cy="46750"/>
            </a:xfrm>
            <a:custGeom>
              <a:avLst/>
              <a:gdLst/>
              <a:ahLst/>
              <a:cxnLst/>
              <a:rect l="l" t="t" r="r" b="b"/>
              <a:pathLst>
                <a:path w="3652" h="1870" extrusionOk="0">
                  <a:moveTo>
                    <a:pt x="3082" y="132"/>
                  </a:moveTo>
                  <a:cubicBezTo>
                    <a:pt x="3141" y="132"/>
                    <a:pt x="3200" y="142"/>
                    <a:pt x="3249" y="171"/>
                  </a:cubicBezTo>
                  <a:cubicBezTo>
                    <a:pt x="3337" y="221"/>
                    <a:pt x="3406" y="299"/>
                    <a:pt x="3446" y="397"/>
                  </a:cubicBezTo>
                  <a:cubicBezTo>
                    <a:pt x="3505" y="594"/>
                    <a:pt x="3396" y="809"/>
                    <a:pt x="3200" y="878"/>
                  </a:cubicBezTo>
                  <a:lnTo>
                    <a:pt x="698" y="1722"/>
                  </a:lnTo>
                  <a:cubicBezTo>
                    <a:pt x="663" y="1733"/>
                    <a:pt x="627" y="1738"/>
                    <a:pt x="590" y="1738"/>
                  </a:cubicBezTo>
                  <a:cubicBezTo>
                    <a:pt x="432" y="1738"/>
                    <a:pt x="273" y="1640"/>
                    <a:pt x="217" y="1496"/>
                  </a:cubicBezTo>
                  <a:cubicBezTo>
                    <a:pt x="148" y="1300"/>
                    <a:pt x="236" y="1084"/>
                    <a:pt x="423" y="1006"/>
                  </a:cubicBezTo>
                  <a:cubicBezTo>
                    <a:pt x="433" y="1006"/>
                    <a:pt x="443" y="995"/>
                    <a:pt x="463" y="995"/>
                  </a:cubicBezTo>
                  <a:lnTo>
                    <a:pt x="2964" y="152"/>
                  </a:lnTo>
                  <a:cubicBezTo>
                    <a:pt x="3004" y="142"/>
                    <a:pt x="3043" y="132"/>
                    <a:pt x="3082" y="132"/>
                  </a:cubicBezTo>
                  <a:close/>
                  <a:moveTo>
                    <a:pt x="3076" y="1"/>
                  </a:moveTo>
                  <a:cubicBezTo>
                    <a:pt x="3021" y="1"/>
                    <a:pt x="2967" y="9"/>
                    <a:pt x="2916" y="24"/>
                  </a:cubicBezTo>
                  <a:lnTo>
                    <a:pt x="413" y="868"/>
                  </a:lnTo>
                  <a:cubicBezTo>
                    <a:pt x="404" y="878"/>
                    <a:pt x="393" y="878"/>
                    <a:pt x="374" y="888"/>
                  </a:cubicBezTo>
                  <a:cubicBezTo>
                    <a:pt x="119" y="995"/>
                    <a:pt x="1" y="1280"/>
                    <a:pt x="99" y="1536"/>
                  </a:cubicBezTo>
                  <a:cubicBezTo>
                    <a:pt x="168" y="1732"/>
                    <a:pt x="364" y="1869"/>
                    <a:pt x="570" y="1869"/>
                  </a:cubicBezTo>
                  <a:cubicBezTo>
                    <a:pt x="629" y="1869"/>
                    <a:pt x="688" y="1859"/>
                    <a:pt x="737" y="1839"/>
                  </a:cubicBezTo>
                  <a:lnTo>
                    <a:pt x="3239" y="995"/>
                  </a:lnTo>
                  <a:cubicBezTo>
                    <a:pt x="3514" y="908"/>
                    <a:pt x="3651" y="613"/>
                    <a:pt x="3563" y="348"/>
                  </a:cubicBezTo>
                  <a:cubicBezTo>
                    <a:pt x="3524" y="221"/>
                    <a:pt x="3426" y="112"/>
                    <a:pt x="3308" y="53"/>
                  </a:cubicBezTo>
                  <a:cubicBezTo>
                    <a:pt x="3238" y="18"/>
                    <a:pt x="3157" y="1"/>
                    <a:pt x="30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5960525" y="1581950"/>
              <a:ext cx="66000" cy="73950"/>
            </a:xfrm>
            <a:custGeom>
              <a:avLst/>
              <a:gdLst/>
              <a:ahLst/>
              <a:cxnLst/>
              <a:rect l="l" t="t" r="r" b="b"/>
              <a:pathLst>
                <a:path w="2640" h="2958" extrusionOk="0">
                  <a:moveTo>
                    <a:pt x="2130" y="1"/>
                  </a:moveTo>
                  <a:cubicBezTo>
                    <a:pt x="1977" y="1"/>
                    <a:pt x="1827" y="84"/>
                    <a:pt x="1747" y="229"/>
                  </a:cubicBezTo>
                  <a:cubicBezTo>
                    <a:pt x="1325" y="955"/>
                    <a:pt x="805" y="1613"/>
                    <a:pt x="197" y="2192"/>
                  </a:cubicBezTo>
                  <a:cubicBezTo>
                    <a:pt x="10" y="2358"/>
                    <a:pt x="1" y="2643"/>
                    <a:pt x="167" y="2820"/>
                  </a:cubicBezTo>
                  <a:cubicBezTo>
                    <a:pt x="256" y="2908"/>
                    <a:pt x="373" y="2957"/>
                    <a:pt x="491" y="2957"/>
                  </a:cubicBezTo>
                  <a:cubicBezTo>
                    <a:pt x="609" y="2957"/>
                    <a:pt x="717" y="2918"/>
                    <a:pt x="795" y="2840"/>
                  </a:cubicBezTo>
                  <a:cubicBezTo>
                    <a:pt x="1482" y="2201"/>
                    <a:pt x="2061" y="1475"/>
                    <a:pt x="2522" y="661"/>
                  </a:cubicBezTo>
                  <a:cubicBezTo>
                    <a:pt x="2640" y="455"/>
                    <a:pt x="2561" y="180"/>
                    <a:pt x="2345" y="62"/>
                  </a:cubicBezTo>
                  <a:cubicBezTo>
                    <a:pt x="2278" y="21"/>
                    <a:pt x="2204" y="1"/>
                    <a:pt x="2130" y="1"/>
                  </a:cubicBezTo>
                  <a:close/>
                </a:path>
              </a:pathLst>
            </a:custGeom>
            <a:solidFill>
              <a:srgbClr val="FFF49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5960025" y="1580300"/>
              <a:ext cx="67000" cy="77300"/>
            </a:xfrm>
            <a:custGeom>
              <a:avLst/>
              <a:gdLst/>
              <a:ahLst/>
              <a:cxnLst/>
              <a:rect l="l" t="t" r="r" b="b"/>
              <a:pathLst>
                <a:path w="2680" h="3092" extrusionOk="0">
                  <a:moveTo>
                    <a:pt x="2150" y="128"/>
                  </a:moveTo>
                  <a:cubicBezTo>
                    <a:pt x="2219" y="128"/>
                    <a:pt x="2278" y="148"/>
                    <a:pt x="2336" y="178"/>
                  </a:cubicBezTo>
                  <a:cubicBezTo>
                    <a:pt x="2424" y="236"/>
                    <a:pt x="2493" y="315"/>
                    <a:pt x="2513" y="413"/>
                  </a:cubicBezTo>
                  <a:cubicBezTo>
                    <a:pt x="2542" y="511"/>
                    <a:pt x="2533" y="609"/>
                    <a:pt x="2483" y="697"/>
                  </a:cubicBezTo>
                  <a:cubicBezTo>
                    <a:pt x="2022" y="1502"/>
                    <a:pt x="1453" y="2228"/>
                    <a:pt x="776" y="2856"/>
                  </a:cubicBezTo>
                  <a:cubicBezTo>
                    <a:pt x="706" y="2921"/>
                    <a:pt x="612" y="2953"/>
                    <a:pt x="518" y="2953"/>
                  </a:cubicBezTo>
                  <a:cubicBezTo>
                    <a:pt x="413" y="2953"/>
                    <a:pt x="309" y="2914"/>
                    <a:pt x="236" y="2837"/>
                  </a:cubicBezTo>
                  <a:cubicBezTo>
                    <a:pt x="167" y="2768"/>
                    <a:pt x="128" y="2670"/>
                    <a:pt x="138" y="2572"/>
                  </a:cubicBezTo>
                  <a:cubicBezTo>
                    <a:pt x="138" y="2464"/>
                    <a:pt x="187" y="2376"/>
                    <a:pt x="256" y="2307"/>
                  </a:cubicBezTo>
                  <a:cubicBezTo>
                    <a:pt x="874" y="1728"/>
                    <a:pt x="1404" y="1061"/>
                    <a:pt x="1816" y="324"/>
                  </a:cubicBezTo>
                  <a:cubicBezTo>
                    <a:pt x="1875" y="236"/>
                    <a:pt x="1953" y="167"/>
                    <a:pt x="2051" y="148"/>
                  </a:cubicBezTo>
                  <a:cubicBezTo>
                    <a:pt x="2081" y="138"/>
                    <a:pt x="2121" y="128"/>
                    <a:pt x="2150" y="128"/>
                  </a:cubicBezTo>
                  <a:close/>
                  <a:moveTo>
                    <a:pt x="2153" y="1"/>
                  </a:moveTo>
                  <a:cubicBezTo>
                    <a:pt x="2107" y="1"/>
                    <a:pt x="2059" y="7"/>
                    <a:pt x="2012" y="21"/>
                  </a:cubicBezTo>
                  <a:cubicBezTo>
                    <a:pt x="1885" y="60"/>
                    <a:pt x="1777" y="138"/>
                    <a:pt x="1708" y="256"/>
                  </a:cubicBezTo>
                  <a:cubicBezTo>
                    <a:pt x="1296" y="982"/>
                    <a:pt x="776" y="1639"/>
                    <a:pt x="167" y="2208"/>
                  </a:cubicBezTo>
                  <a:cubicBezTo>
                    <a:pt x="69" y="2297"/>
                    <a:pt x="10" y="2424"/>
                    <a:pt x="1" y="2562"/>
                  </a:cubicBezTo>
                  <a:cubicBezTo>
                    <a:pt x="1" y="2699"/>
                    <a:pt x="50" y="2827"/>
                    <a:pt x="138" y="2925"/>
                  </a:cubicBezTo>
                  <a:cubicBezTo>
                    <a:pt x="236" y="3033"/>
                    <a:pt x="374" y="3092"/>
                    <a:pt x="511" y="3092"/>
                  </a:cubicBezTo>
                  <a:cubicBezTo>
                    <a:pt x="649" y="3092"/>
                    <a:pt x="766" y="3043"/>
                    <a:pt x="864" y="2954"/>
                  </a:cubicBezTo>
                  <a:cubicBezTo>
                    <a:pt x="1551" y="2317"/>
                    <a:pt x="2130" y="1580"/>
                    <a:pt x="2592" y="766"/>
                  </a:cubicBezTo>
                  <a:cubicBezTo>
                    <a:pt x="2660" y="649"/>
                    <a:pt x="2680" y="511"/>
                    <a:pt x="2640" y="374"/>
                  </a:cubicBezTo>
                  <a:cubicBezTo>
                    <a:pt x="2611" y="246"/>
                    <a:pt x="2523" y="138"/>
                    <a:pt x="2405" y="69"/>
                  </a:cubicBezTo>
                  <a:cubicBezTo>
                    <a:pt x="2327" y="24"/>
                    <a:pt x="2242" y="1"/>
                    <a:pt x="215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5" name="Google Shape;3625;p22"/>
          <p:cNvGrpSpPr/>
          <p:nvPr/>
        </p:nvGrpSpPr>
        <p:grpSpPr>
          <a:xfrm>
            <a:off x="7235582" y="1951477"/>
            <a:ext cx="2153989" cy="4314973"/>
            <a:chOff x="4607800" y="1290325"/>
            <a:chExt cx="523550" cy="1048800"/>
          </a:xfrm>
        </p:grpSpPr>
        <p:sp>
          <p:nvSpPr>
            <p:cNvPr id="3626" name="Google Shape;3626;p22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rgbClr val="A68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2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2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2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2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2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2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2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2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2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2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2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2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2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2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2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2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2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2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2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2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2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2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2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2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2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2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2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2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2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2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2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2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2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2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2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2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2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2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2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1" name="Google Shape;3771;p22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2" name="Google Shape;3772;p22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3" name="Google Shape;3773;p22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4" name="Google Shape;3774;p22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5" name="Google Shape;3775;p22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6" name="Google Shape;3776;p22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8" name="Google Shape;3778;p23"/>
          <p:cNvGrpSpPr/>
          <p:nvPr/>
        </p:nvGrpSpPr>
        <p:grpSpPr>
          <a:xfrm>
            <a:off x="0" y="-24225"/>
            <a:ext cx="9193750" cy="5257725"/>
            <a:chOff x="0" y="-24225"/>
            <a:chExt cx="9193750" cy="5257725"/>
          </a:xfrm>
        </p:grpSpPr>
        <p:sp>
          <p:nvSpPr>
            <p:cNvPr id="3779" name="Google Shape;3779;p23"/>
            <p:cNvSpPr/>
            <p:nvPr/>
          </p:nvSpPr>
          <p:spPr>
            <a:xfrm>
              <a:off x="386700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A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0" name="Google Shape;3780;p23"/>
            <p:cNvSpPr/>
            <p:nvPr/>
          </p:nvSpPr>
          <p:spPr>
            <a:xfrm>
              <a:off x="1182818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B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1" name="Google Shape;3781;p23"/>
            <p:cNvSpPr/>
            <p:nvPr/>
          </p:nvSpPr>
          <p:spPr>
            <a:xfrm>
              <a:off x="1978936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C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2" name="Google Shape;3782;p23"/>
            <p:cNvSpPr/>
            <p:nvPr/>
          </p:nvSpPr>
          <p:spPr>
            <a:xfrm>
              <a:off x="277505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D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3" name="Google Shape;3783;p23"/>
            <p:cNvSpPr/>
            <p:nvPr/>
          </p:nvSpPr>
          <p:spPr>
            <a:xfrm>
              <a:off x="3571173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E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4" name="Google Shape;3784;p23"/>
            <p:cNvSpPr/>
            <p:nvPr/>
          </p:nvSpPr>
          <p:spPr>
            <a:xfrm>
              <a:off x="4367291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F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5" name="Google Shape;3785;p23"/>
            <p:cNvSpPr/>
            <p:nvPr/>
          </p:nvSpPr>
          <p:spPr>
            <a:xfrm>
              <a:off x="5163409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G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6" name="Google Shape;3786;p23"/>
            <p:cNvSpPr/>
            <p:nvPr/>
          </p:nvSpPr>
          <p:spPr>
            <a:xfrm>
              <a:off x="5959527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H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7" name="Google Shape;3787;p23"/>
            <p:cNvSpPr/>
            <p:nvPr/>
          </p:nvSpPr>
          <p:spPr>
            <a:xfrm>
              <a:off x="6755645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I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8" name="Google Shape;3788;p23"/>
            <p:cNvSpPr/>
            <p:nvPr/>
          </p:nvSpPr>
          <p:spPr>
            <a:xfrm>
              <a:off x="7551764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J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89" name="Google Shape;3789;p23"/>
            <p:cNvSpPr/>
            <p:nvPr/>
          </p:nvSpPr>
          <p:spPr>
            <a:xfrm>
              <a:off x="8347882" y="0"/>
              <a:ext cx="7962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K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0" name="Google Shape;3790;p23"/>
            <p:cNvSpPr/>
            <p:nvPr/>
          </p:nvSpPr>
          <p:spPr>
            <a:xfrm>
              <a:off x="100" y="38670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1" name="Google Shape;3791;p23"/>
            <p:cNvSpPr/>
            <p:nvPr/>
          </p:nvSpPr>
          <p:spPr>
            <a:xfrm>
              <a:off x="100" y="68400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2" name="Google Shape;3792;p23"/>
            <p:cNvSpPr/>
            <p:nvPr/>
          </p:nvSpPr>
          <p:spPr>
            <a:xfrm>
              <a:off x="100" y="981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3" name="Google Shape;3793;p23"/>
            <p:cNvSpPr/>
            <p:nvPr/>
          </p:nvSpPr>
          <p:spPr>
            <a:xfrm>
              <a:off x="100" y="127860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4" name="Google Shape;3794;p23"/>
            <p:cNvSpPr/>
            <p:nvPr/>
          </p:nvSpPr>
          <p:spPr>
            <a:xfrm>
              <a:off x="100" y="157590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5" name="Google Shape;3795;p23"/>
            <p:cNvSpPr/>
            <p:nvPr/>
          </p:nvSpPr>
          <p:spPr>
            <a:xfrm>
              <a:off x="100" y="1873208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6" name="Google Shape;3796;p23"/>
            <p:cNvSpPr/>
            <p:nvPr/>
          </p:nvSpPr>
          <p:spPr>
            <a:xfrm>
              <a:off x="100" y="2170509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7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7" name="Google Shape;3797;p23"/>
            <p:cNvSpPr/>
            <p:nvPr/>
          </p:nvSpPr>
          <p:spPr>
            <a:xfrm>
              <a:off x="100" y="2467811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8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100" y="2765112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9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799" name="Google Shape;3799;p23"/>
            <p:cNvSpPr/>
            <p:nvPr/>
          </p:nvSpPr>
          <p:spPr>
            <a:xfrm>
              <a:off x="100" y="3062414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10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0" name="Google Shape;3800;p23"/>
            <p:cNvSpPr/>
            <p:nvPr/>
          </p:nvSpPr>
          <p:spPr>
            <a:xfrm>
              <a:off x="100" y="3359715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11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1" name="Google Shape;3801;p23"/>
            <p:cNvSpPr/>
            <p:nvPr/>
          </p:nvSpPr>
          <p:spPr>
            <a:xfrm>
              <a:off x="100" y="3657017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12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2" name="Google Shape;3802;p23"/>
            <p:cNvSpPr/>
            <p:nvPr/>
          </p:nvSpPr>
          <p:spPr>
            <a:xfrm>
              <a:off x="0" y="395430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13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3" name="Google Shape;3803;p23"/>
            <p:cNvSpPr/>
            <p:nvPr/>
          </p:nvSpPr>
          <p:spPr>
            <a:xfrm>
              <a:off x="0" y="4251590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14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4" name="Google Shape;3804;p23"/>
            <p:cNvSpPr/>
            <p:nvPr/>
          </p:nvSpPr>
          <p:spPr>
            <a:xfrm>
              <a:off x="0" y="4548876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15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sp>
          <p:nvSpPr>
            <p:cNvPr id="3805" name="Google Shape;3805;p23"/>
            <p:cNvSpPr/>
            <p:nvPr/>
          </p:nvSpPr>
          <p:spPr>
            <a:xfrm>
              <a:off x="0" y="4846163"/>
              <a:ext cx="386700" cy="2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Courier Prime"/>
                  <a:ea typeface="Courier Prime"/>
                  <a:cs typeface="Courier Prime"/>
                  <a:sym typeface="Courier Prime"/>
                </a:rPr>
                <a:t>16</a:t>
              </a:r>
              <a:endParaRPr sz="1200">
                <a:solidFill>
                  <a:schemeClr val="lt1"/>
                </a:solidFill>
                <a:latin typeface="Courier Prime"/>
                <a:ea typeface="Courier Prime"/>
                <a:cs typeface="Courier Prime"/>
                <a:sym typeface="Courier Prime"/>
              </a:endParaRPr>
            </a:p>
          </p:txBody>
        </p:sp>
        <p:grpSp>
          <p:nvGrpSpPr>
            <p:cNvPr id="3806" name="Google Shape;3806;p23"/>
            <p:cNvGrpSpPr/>
            <p:nvPr/>
          </p:nvGrpSpPr>
          <p:grpSpPr>
            <a:xfrm>
              <a:off x="0" y="-24225"/>
              <a:ext cx="9193750" cy="5257725"/>
              <a:chOff x="0" y="-24225"/>
              <a:chExt cx="9193750" cy="5257725"/>
            </a:xfrm>
          </p:grpSpPr>
          <p:cxnSp>
            <p:nvCxnSpPr>
              <p:cNvPr id="3807" name="Google Shape;3807;p23"/>
              <p:cNvCxnSpPr/>
              <p:nvPr/>
            </p:nvCxnSpPr>
            <p:spPr>
              <a:xfrm>
                <a:off x="1182825" y="0"/>
                <a:ext cx="0" cy="523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8" name="Google Shape;3808;p23"/>
              <p:cNvCxnSpPr/>
              <p:nvPr/>
            </p:nvCxnSpPr>
            <p:spPr>
              <a:xfrm>
                <a:off x="1978942" y="0"/>
                <a:ext cx="0" cy="5194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9" name="Google Shape;3809;p23"/>
              <p:cNvCxnSpPr/>
              <p:nvPr/>
            </p:nvCxnSpPr>
            <p:spPr>
              <a:xfrm>
                <a:off x="2775059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0" name="Google Shape;3810;p23"/>
              <p:cNvCxnSpPr/>
              <p:nvPr/>
            </p:nvCxnSpPr>
            <p:spPr>
              <a:xfrm>
                <a:off x="3571283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1" name="Google Shape;3811;p23"/>
              <p:cNvCxnSpPr/>
              <p:nvPr/>
            </p:nvCxnSpPr>
            <p:spPr>
              <a:xfrm>
                <a:off x="4367506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2" name="Google Shape;3812;p23"/>
              <p:cNvCxnSpPr/>
              <p:nvPr/>
            </p:nvCxnSpPr>
            <p:spPr>
              <a:xfrm>
                <a:off x="5163730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3" name="Google Shape;3813;p23"/>
              <p:cNvCxnSpPr/>
              <p:nvPr/>
            </p:nvCxnSpPr>
            <p:spPr>
              <a:xfrm>
                <a:off x="5959954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4" name="Google Shape;3814;p23"/>
              <p:cNvCxnSpPr/>
              <p:nvPr/>
            </p:nvCxnSpPr>
            <p:spPr>
              <a:xfrm>
                <a:off x="6756178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5" name="Google Shape;3815;p23"/>
              <p:cNvCxnSpPr/>
              <p:nvPr/>
            </p:nvCxnSpPr>
            <p:spPr>
              <a:xfrm>
                <a:off x="7552401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6" name="Google Shape;3816;p23"/>
              <p:cNvCxnSpPr/>
              <p:nvPr/>
            </p:nvCxnSpPr>
            <p:spPr>
              <a:xfrm>
                <a:off x="8348625" y="0"/>
                <a:ext cx="0" cy="5172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7" name="Google Shape;3817;p23"/>
              <p:cNvCxnSpPr/>
              <p:nvPr/>
            </p:nvCxnSpPr>
            <p:spPr>
              <a:xfrm>
                <a:off x="0" y="684000"/>
                <a:ext cx="915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8" name="Google Shape;3818;p23"/>
              <p:cNvCxnSpPr/>
              <p:nvPr/>
            </p:nvCxnSpPr>
            <p:spPr>
              <a:xfrm>
                <a:off x="0" y="9813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9" name="Google Shape;3819;p23"/>
              <p:cNvCxnSpPr/>
              <p:nvPr/>
            </p:nvCxnSpPr>
            <p:spPr>
              <a:xfrm>
                <a:off x="0" y="12786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0" name="Google Shape;3820;p23"/>
              <p:cNvCxnSpPr/>
              <p:nvPr/>
            </p:nvCxnSpPr>
            <p:spPr>
              <a:xfrm>
                <a:off x="0" y="15759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1" name="Google Shape;3821;p23"/>
              <p:cNvCxnSpPr/>
              <p:nvPr/>
            </p:nvCxnSpPr>
            <p:spPr>
              <a:xfrm>
                <a:off x="0" y="18732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2" name="Google Shape;3822;p23"/>
              <p:cNvCxnSpPr/>
              <p:nvPr/>
            </p:nvCxnSpPr>
            <p:spPr>
              <a:xfrm>
                <a:off x="0" y="21705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3" name="Google Shape;3823;p23"/>
              <p:cNvCxnSpPr/>
              <p:nvPr/>
            </p:nvCxnSpPr>
            <p:spPr>
              <a:xfrm>
                <a:off x="0" y="24678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4" name="Google Shape;3824;p23"/>
              <p:cNvCxnSpPr/>
              <p:nvPr/>
            </p:nvCxnSpPr>
            <p:spPr>
              <a:xfrm>
                <a:off x="0" y="27651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5" name="Google Shape;3825;p23"/>
              <p:cNvCxnSpPr/>
              <p:nvPr/>
            </p:nvCxnSpPr>
            <p:spPr>
              <a:xfrm>
                <a:off x="0" y="30624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6" name="Google Shape;3826;p23"/>
              <p:cNvCxnSpPr/>
              <p:nvPr/>
            </p:nvCxnSpPr>
            <p:spPr>
              <a:xfrm>
                <a:off x="0" y="3359701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7" name="Google Shape;3827;p23"/>
              <p:cNvCxnSpPr/>
              <p:nvPr/>
            </p:nvCxnSpPr>
            <p:spPr>
              <a:xfrm>
                <a:off x="0" y="36570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8" name="Google Shape;3828;p23"/>
              <p:cNvCxnSpPr/>
              <p:nvPr/>
            </p:nvCxnSpPr>
            <p:spPr>
              <a:xfrm>
                <a:off x="0" y="39543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9" name="Google Shape;3829;p23"/>
              <p:cNvCxnSpPr/>
              <p:nvPr/>
            </p:nvCxnSpPr>
            <p:spPr>
              <a:xfrm>
                <a:off x="0" y="42516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0" name="Google Shape;3830;p23"/>
              <p:cNvCxnSpPr/>
              <p:nvPr/>
            </p:nvCxnSpPr>
            <p:spPr>
              <a:xfrm>
                <a:off x="0" y="45489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1" name="Google Shape;3831;p23"/>
              <p:cNvCxnSpPr/>
              <p:nvPr/>
            </p:nvCxnSpPr>
            <p:spPr>
              <a:xfrm>
                <a:off x="0" y="4846200"/>
                <a:ext cx="9190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2" name="Google Shape;3832;p23"/>
              <p:cNvCxnSpPr/>
              <p:nvPr/>
            </p:nvCxnSpPr>
            <p:spPr>
              <a:xfrm>
                <a:off x="386700" y="-24225"/>
                <a:ext cx="0" cy="516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3" name="Google Shape;3833;p23"/>
              <p:cNvCxnSpPr/>
              <p:nvPr/>
            </p:nvCxnSpPr>
            <p:spPr>
              <a:xfrm>
                <a:off x="8350" y="386700"/>
                <a:ext cx="918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834" name="Google Shape;3834;p23"/>
          <p:cNvGrpSpPr/>
          <p:nvPr/>
        </p:nvGrpSpPr>
        <p:grpSpPr>
          <a:xfrm flipH="1">
            <a:off x="-582168" y="3826465"/>
            <a:ext cx="1885503" cy="1784291"/>
            <a:chOff x="2334550" y="3821100"/>
            <a:chExt cx="1037815" cy="982106"/>
          </a:xfrm>
        </p:grpSpPr>
        <p:sp>
          <p:nvSpPr>
            <p:cNvPr id="3835" name="Google Shape;3835;p23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3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3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3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3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3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3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3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3" name="Google Shape;3843;p23"/>
          <p:cNvGrpSpPr/>
          <p:nvPr/>
        </p:nvGrpSpPr>
        <p:grpSpPr>
          <a:xfrm flipH="1">
            <a:off x="7398137" y="-1322548"/>
            <a:ext cx="2153989" cy="4314973"/>
            <a:chOff x="4607800" y="1290325"/>
            <a:chExt cx="523550" cy="1048800"/>
          </a:xfrm>
        </p:grpSpPr>
        <p:sp>
          <p:nvSpPr>
            <p:cNvPr id="3844" name="Google Shape;3844;p23"/>
            <p:cNvSpPr/>
            <p:nvPr/>
          </p:nvSpPr>
          <p:spPr>
            <a:xfrm>
              <a:off x="4609750" y="1292050"/>
              <a:ext cx="519875" cy="1045375"/>
            </a:xfrm>
            <a:custGeom>
              <a:avLst/>
              <a:gdLst/>
              <a:ahLst/>
              <a:cxnLst/>
              <a:rect l="l" t="t" r="r" b="b"/>
              <a:pathLst>
                <a:path w="20795" h="41815" extrusionOk="0">
                  <a:moveTo>
                    <a:pt x="1" y="0"/>
                  </a:moveTo>
                  <a:lnTo>
                    <a:pt x="1" y="41814"/>
                  </a:lnTo>
                  <a:lnTo>
                    <a:pt x="20794" y="41814"/>
                  </a:lnTo>
                  <a:lnTo>
                    <a:pt x="20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3"/>
            <p:cNvSpPr/>
            <p:nvPr/>
          </p:nvSpPr>
          <p:spPr>
            <a:xfrm>
              <a:off x="4607800" y="1290325"/>
              <a:ext cx="523550" cy="1048800"/>
            </a:xfrm>
            <a:custGeom>
              <a:avLst/>
              <a:gdLst/>
              <a:ahLst/>
              <a:cxnLst/>
              <a:rect l="l" t="t" r="r" b="b"/>
              <a:pathLst>
                <a:path w="20942" h="41952" extrusionOk="0">
                  <a:moveTo>
                    <a:pt x="20804" y="138"/>
                  </a:moveTo>
                  <a:lnTo>
                    <a:pt x="20804" y="41805"/>
                  </a:lnTo>
                  <a:lnTo>
                    <a:pt x="147" y="41805"/>
                  </a:lnTo>
                  <a:lnTo>
                    <a:pt x="147" y="138"/>
                  </a:lnTo>
                  <a:close/>
                  <a:moveTo>
                    <a:pt x="79" y="1"/>
                  </a:moveTo>
                  <a:cubicBezTo>
                    <a:pt x="39" y="1"/>
                    <a:pt x="0" y="30"/>
                    <a:pt x="0" y="69"/>
                  </a:cubicBezTo>
                  <a:lnTo>
                    <a:pt x="0" y="41883"/>
                  </a:lnTo>
                  <a:cubicBezTo>
                    <a:pt x="0" y="41922"/>
                    <a:pt x="39" y="41952"/>
                    <a:pt x="79" y="41952"/>
                  </a:cubicBezTo>
                  <a:lnTo>
                    <a:pt x="20872" y="41952"/>
                  </a:lnTo>
                  <a:cubicBezTo>
                    <a:pt x="20911" y="41952"/>
                    <a:pt x="20941" y="41922"/>
                    <a:pt x="20941" y="41883"/>
                  </a:cubicBezTo>
                  <a:lnTo>
                    <a:pt x="20941" y="69"/>
                  </a:lnTo>
                  <a:cubicBezTo>
                    <a:pt x="20941" y="30"/>
                    <a:pt x="20911" y="1"/>
                    <a:pt x="20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3"/>
            <p:cNvSpPr/>
            <p:nvPr/>
          </p:nvSpPr>
          <p:spPr>
            <a:xfrm>
              <a:off x="4634025" y="1321175"/>
              <a:ext cx="34875" cy="42300"/>
            </a:xfrm>
            <a:custGeom>
              <a:avLst/>
              <a:gdLst/>
              <a:ahLst/>
              <a:cxnLst/>
              <a:rect l="l" t="t" r="r" b="b"/>
              <a:pathLst>
                <a:path w="1395" h="1692" extrusionOk="0">
                  <a:moveTo>
                    <a:pt x="226" y="1"/>
                  </a:moveTo>
                  <a:cubicBezTo>
                    <a:pt x="186" y="1"/>
                    <a:pt x="145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2"/>
                    <a:pt x="1296" y="1642"/>
                  </a:cubicBezTo>
                  <a:cubicBezTo>
                    <a:pt x="1385" y="1573"/>
                    <a:pt x="1394" y="1445"/>
                    <a:pt x="1326" y="1367"/>
                  </a:cubicBezTo>
                  <a:cubicBezTo>
                    <a:pt x="1119" y="1122"/>
                    <a:pt x="923" y="837"/>
                    <a:pt x="727" y="56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3"/>
            <p:cNvSpPr/>
            <p:nvPr/>
          </p:nvSpPr>
          <p:spPr>
            <a:xfrm>
              <a:off x="4689975" y="1316075"/>
              <a:ext cx="50550" cy="14525"/>
            </a:xfrm>
            <a:custGeom>
              <a:avLst/>
              <a:gdLst/>
              <a:ahLst/>
              <a:cxnLst/>
              <a:rect l="l" t="t" r="r" b="b"/>
              <a:pathLst>
                <a:path w="2022" h="581" extrusionOk="0">
                  <a:moveTo>
                    <a:pt x="1825" y="1"/>
                  </a:moveTo>
                  <a:cubicBezTo>
                    <a:pt x="1266" y="11"/>
                    <a:pt x="717" y="79"/>
                    <a:pt x="177" y="197"/>
                  </a:cubicBezTo>
                  <a:cubicBezTo>
                    <a:pt x="69" y="217"/>
                    <a:pt x="0" y="325"/>
                    <a:pt x="30" y="433"/>
                  </a:cubicBezTo>
                  <a:cubicBezTo>
                    <a:pt x="50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76" y="462"/>
                    <a:pt x="1306" y="404"/>
                    <a:pt x="1825" y="393"/>
                  </a:cubicBezTo>
                  <a:cubicBezTo>
                    <a:pt x="1934" y="393"/>
                    <a:pt x="2022" y="305"/>
                    <a:pt x="2022" y="197"/>
                  </a:cubicBezTo>
                  <a:cubicBezTo>
                    <a:pt x="2022" y="90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3"/>
            <p:cNvSpPr/>
            <p:nvPr/>
          </p:nvSpPr>
          <p:spPr>
            <a:xfrm>
              <a:off x="4847475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1"/>
                    <a:pt x="196" y="1"/>
                  </a:cubicBezTo>
                  <a:cubicBezTo>
                    <a:pt x="89" y="1"/>
                    <a:pt x="0" y="99"/>
                    <a:pt x="10" y="208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8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3"/>
            <p:cNvSpPr/>
            <p:nvPr/>
          </p:nvSpPr>
          <p:spPr>
            <a:xfrm>
              <a:off x="4820975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3" y="1"/>
                  </a:moveTo>
                  <a:cubicBezTo>
                    <a:pt x="1311" y="1"/>
                    <a:pt x="1270" y="14"/>
                    <a:pt x="1237" y="42"/>
                  </a:cubicBezTo>
                  <a:lnTo>
                    <a:pt x="89" y="984"/>
                  </a:lnTo>
                  <a:cubicBezTo>
                    <a:pt x="11" y="1053"/>
                    <a:pt x="0" y="1181"/>
                    <a:pt x="69" y="1259"/>
                  </a:cubicBezTo>
                  <a:cubicBezTo>
                    <a:pt x="98" y="1309"/>
                    <a:pt x="157" y="1338"/>
                    <a:pt x="216" y="1338"/>
                  </a:cubicBezTo>
                  <a:cubicBezTo>
                    <a:pt x="255" y="1338"/>
                    <a:pt x="305" y="1318"/>
                    <a:pt x="334" y="1289"/>
                  </a:cubicBezTo>
                  <a:lnTo>
                    <a:pt x="1482" y="347"/>
                  </a:lnTo>
                  <a:cubicBezTo>
                    <a:pt x="1570" y="278"/>
                    <a:pt x="1581" y="160"/>
                    <a:pt x="1512" y="72"/>
                  </a:cubicBezTo>
                  <a:cubicBezTo>
                    <a:pt x="1472" y="26"/>
                    <a:pt x="1412" y="1"/>
                    <a:pt x="1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3"/>
            <p:cNvSpPr/>
            <p:nvPr/>
          </p:nvSpPr>
          <p:spPr>
            <a:xfrm>
              <a:off x="4829300" y="1457350"/>
              <a:ext cx="28975" cy="45700"/>
            </a:xfrm>
            <a:custGeom>
              <a:avLst/>
              <a:gdLst/>
              <a:ahLst/>
              <a:cxnLst/>
              <a:rect l="l" t="t" r="r" b="b"/>
              <a:pathLst>
                <a:path w="1159" h="1828" extrusionOk="0">
                  <a:moveTo>
                    <a:pt x="227" y="1"/>
                  </a:moveTo>
                  <a:cubicBezTo>
                    <a:pt x="197" y="1"/>
                    <a:pt x="167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66" y="1720"/>
                  </a:lnTo>
                  <a:cubicBezTo>
                    <a:pt x="796" y="1788"/>
                    <a:pt x="865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20" y="1759"/>
                    <a:pt x="1159" y="1641"/>
                    <a:pt x="1110" y="1543"/>
                  </a:cubicBezTo>
                  <a:lnTo>
                    <a:pt x="404" y="111"/>
                  </a:lnTo>
                  <a:cubicBezTo>
                    <a:pt x="369" y="41"/>
                    <a:pt x="299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3"/>
            <p:cNvSpPr/>
            <p:nvPr/>
          </p:nvSpPr>
          <p:spPr>
            <a:xfrm>
              <a:off x="48234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199" y="1"/>
                  </a:moveTo>
                  <a:cubicBezTo>
                    <a:pt x="1153" y="1"/>
                    <a:pt x="1107" y="18"/>
                    <a:pt x="1070" y="51"/>
                  </a:cubicBezTo>
                  <a:lnTo>
                    <a:pt x="89" y="914"/>
                  </a:lnTo>
                  <a:cubicBezTo>
                    <a:pt x="11" y="982"/>
                    <a:pt x="0" y="1110"/>
                    <a:pt x="70" y="1189"/>
                  </a:cubicBezTo>
                  <a:cubicBezTo>
                    <a:pt x="109" y="1238"/>
                    <a:pt x="157" y="1257"/>
                    <a:pt x="216" y="1257"/>
                  </a:cubicBezTo>
                  <a:cubicBezTo>
                    <a:pt x="266" y="1257"/>
                    <a:pt x="305" y="1238"/>
                    <a:pt x="344" y="1209"/>
                  </a:cubicBezTo>
                  <a:lnTo>
                    <a:pt x="1326" y="345"/>
                  </a:lnTo>
                  <a:cubicBezTo>
                    <a:pt x="1404" y="266"/>
                    <a:pt x="1414" y="149"/>
                    <a:pt x="1345" y="70"/>
                  </a:cubicBezTo>
                  <a:cubicBezTo>
                    <a:pt x="1304" y="23"/>
                    <a:pt x="1251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3"/>
            <p:cNvSpPr/>
            <p:nvPr/>
          </p:nvSpPr>
          <p:spPr>
            <a:xfrm>
              <a:off x="4833725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0"/>
                  </a:moveTo>
                  <a:cubicBezTo>
                    <a:pt x="199" y="0"/>
                    <a:pt x="178" y="3"/>
                    <a:pt x="158" y="8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98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4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9" y="49"/>
                    <a:pt x="304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3"/>
            <p:cNvSpPr/>
            <p:nvPr/>
          </p:nvSpPr>
          <p:spPr>
            <a:xfrm>
              <a:off x="4814600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8" y="0"/>
                  </a:moveTo>
                  <a:cubicBezTo>
                    <a:pt x="1775" y="0"/>
                    <a:pt x="1750" y="5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60"/>
                    <a:pt x="39" y="858"/>
                  </a:cubicBezTo>
                  <a:cubicBezTo>
                    <a:pt x="69" y="936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50" y="46"/>
                    <a:pt x="1876" y="0"/>
                    <a:pt x="1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3"/>
            <p:cNvSpPr/>
            <p:nvPr/>
          </p:nvSpPr>
          <p:spPr>
            <a:xfrm>
              <a:off x="4831050" y="172177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5"/>
                    <a:pt x="147" y="14"/>
                  </a:cubicBezTo>
                  <a:cubicBezTo>
                    <a:pt x="49" y="43"/>
                    <a:pt x="0" y="161"/>
                    <a:pt x="29" y="259"/>
                  </a:cubicBezTo>
                  <a:lnTo>
                    <a:pt x="608" y="1790"/>
                  </a:lnTo>
                  <a:cubicBezTo>
                    <a:pt x="637" y="1868"/>
                    <a:pt x="707" y="1918"/>
                    <a:pt x="785" y="1918"/>
                  </a:cubicBezTo>
                  <a:cubicBezTo>
                    <a:pt x="814" y="1918"/>
                    <a:pt x="834" y="1918"/>
                    <a:pt x="853" y="1907"/>
                  </a:cubicBezTo>
                  <a:cubicBezTo>
                    <a:pt x="952" y="1868"/>
                    <a:pt x="1010" y="1761"/>
                    <a:pt x="971" y="165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3"/>
            <p:cNvSpPr/>
            <p:nvPr/>
          </p:nvSpPr>
          <p:spPr>
            <a:xfrm>
              <a:off x="4820250" y="1784025"/>
              <a:ext cx="40500" cy="33300"/>
            </a:xfrm>
            <a:custGeom>
              <a:avLst/>
              <a:gdLst/>
              <a:ahLst/>
              <a:cxnLst/>
              <a:rect l="l" t="t" r="r" b="b"/>
              <a:pathLst>
                <a:path w="1620" h="1332" extrusionOk="0">
                  <a:moveTo>
                    <a:pt x="212" y="1"/>
                  </a:moveTo>
                  <a:cubicBezTo>
                    <a:pt x="155" y="1"/>
                    <a:pt x="98" y="25"/>
                    <a:pt x="59" y="75"/>
                  </a:cubicBezTo>
                  <a:cubicBezTo>
                    <a:pt x="0" y="163"/>
                    <a:pt x="10" y="281"/>
                    <a:pt x="98" y="350"/>
                  </a:cubicBezTo>
                  <a:lnTo>
                    <a:pt x="1276" y="1282"/>
                  </a:lnTo>
                  <a:cubicBezTo>
                    <a:pt x="1315" y="1312"/>
                    <a:pt x="1354" y="1331"/>
                    <a:pt x="1403" y="1331"/>
                  </a:cubicBezTo>
                  <a:cubicBezTo>
                    <a:pt x="1462" y="1331"/>
                    <a:pt x="1511" y="1302"/>
                    <a:pt x="1551" y="1253"/>
                  </a:cubicBezTo>
                  <a:cubicBezTo>
                    <a:pt x="1619" y="1164"/>
                    <a:pt x="1610" y="1046"/>
                    <a:pt x="1521" y="978"/>
                  </a:cubicBezTo>
                  <a:lnTo>
                    <a:pt x="334" y="45"/>
                  </a:lnTo>
                  <a:cubicBezTo>
                    <a:pt x="300" y="16"/>
                    <a:pt x="256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3"/>
            <p:cNvSpPr/>
            <p:nvPr/>
          </p:nvSpPr>
          <p:spPr>
            <a:xfrm>
              <a:off x="4767500" y="1779975"/>
              <a:ext cx="36075" cy="35625"/>
            </a:xfrm>
            <a:custGeom>
              <a:avLst/>
              <a:gdLst/>
              <a:ahLst/>
              <a:cxnLst/>
              <a:rect l="l" t="t" r="r" b="b"/>
              <a:pathLst>
                <a:path w="1443" h="1425" extrusionOk="0">
                  <a:moveTo>
                    <a:pt x="1232" y="0"/>
                  </a:moveTo>
                  <a:cubicBezTo>
                    <a:pt x="1181" y="0"/>
                    <a:pt x="1130" y="20"/>
                    <a:pt x="1090" y="61"/>
                  </a:cubicBezTo>
                  <a:lnTo>
                    <a:pt x="79" y="1091"/>
                  </a:lnTo>
                  <a:cubicBezTo>
                    <a:pt x="0" y="1169"/>
                    <a:pt x="0" y="1287"/>
                    <a:pt x="79" y="1365"/>
                  </a:cubicBezTo>
                  <a:cubicBezTo>
                    <a:pt x="118" y="1405"/>
                    <a:pt x="167" y="1424"/>
                    <a:pt x="216" y="1424"/>
                  </a:cubicBezTo>
                  <a:cubicBezTo>
                    <a:pt x="26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43" y="257"/>
                    <a:pt x="1443" y="129"/>
                    <a:pt x="1364" y="50"/>
                  </a:cubicBezTo>
                  <a:cubicBezTo>
                    <a:pt x="1327" y="18"/>
                    <a:pt x="1280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3"/>
            <p:cNvSpPr/>
            <p:nvPr/>
          </p:nvSpPr>
          <p:spPr>
            <a:xfrm>
              <a:off x="4692900" y="1783400"/>
              <a:ext cx="39275" cy="31700"/>
            </a:xfrm>
            <a:custGeom>
              <a:avLst/>
              <a:gdLst/>
              <a:ahLst/>
              <a:cxnLst/>
              <a:rect l="l" t="t" r="r" b="b"/>
              <a:pathLst>
                <a:path w="1571" h="1268" extrusionOk="0">
                  <a:moveTo>
                    <a:pt x="212" y="1"/>
                  </a:moveTo>
                  <a:cubicBezTo>
                    <a:pt x="162" y="1"/>
                    <a:pt x="111" y="20"/>
                    <a:pt x="70" y="61"/>
                  </a:cubicBezTo>
                  <a:cubicBezTo>
                    <a:pt x="1" y="129"/>
                    <a:pt x="1" y="257"/>
                    <a:pt x="70" y="336"/>
                  </a:cubicBezTo>
                  <a:cubicBezTo>
                    <a:pt x="433" y="679"/>
                    <a:pt x="825" y="984"/>
                    <a:pt x="1248" y="1248"/>
                  </a:cubicBezTo>
                  <a:cubicBezTo>
                    <a:pt x="1277" y="1268"/>
                    <a:pt x="1316" y="1268"/>
                    <a:pt x="1355" y="1268"/>
                  </a:cubicBezTo>
                  <a:cubicBezTo>
                    <a:pt x="1414" y="1268"/>
                    <a:pt x="1483" y="1239"/>
                    <a:pt x="1512" y="1180"/>
                  </a:cubicBezTo>
                  <a:cubicBezTo>
                    <a:pt x="1571" y="1091"/>
                    <a:pt x="1542" y="964"/>
                    <a:pt x="1453" y="914"/>
                  </a:cubicBezTo>
                  <a:cubicBezTo>
                    <a:pt x="1051" y="669"/>
                    <a:pt x="678" y="385"/>
                    <a:pt x="345" y="51"/>
                  </a:cubicBezTo>
                  <a:cubicBezTo>
                    <a:pt x="307" y="18"/>
                    <a:pt x="260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4639425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303" y="1"/>
                  </a:moveTo>
                  <a:cubicBezTo>
                    <a:pt x="1262" y="1"/>
                    <a:pt x="1221" y="13"/>
                    <a:pt x="1188" y="38"/>
                  </a:cubicBezTo>
                  <a:lnTo>
                    <a:pt x="99" y="882"/>
                  </a:lnTo>
                  <a:cubicBezTo>
                    <a:pt x="20" y="941"/>
                    <a:pt x="1" y="1069"/>
                    <a:pt x="70" y="1147"/>
                  </a:cubicBezTo>
                  <a:cubicBezTo>
                    <a:pt x="109" y="1196"/>
                    <a:pt x="168" y="1226"/>
                    <a:pt x="227" y="1226"/>
                  </a:cubicBezTo>
                  <a:cubicBezTo>
                    <a:pt x="266" y="1226"/>
                    <a:pt x="305" y="1215"/>
                    <a:pt x="344" y="1186"/>
                  </a:cubicBezTo>
                  <a:lnTo>
                    <a:pt x="142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9" y="26"/>
                    <a:pt x="1361" y="1"/>
                    <a:pt x="13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4625450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12" y="1"/>
                  </a:moveTo>
                  <a:cubicBezTo>
                    <a:pt x="190" y="1"/>
                    <a:pt x="168" y="5"/>
                    <a:pt x="147" y="13"/>
                  </a:cubicBezTo>
                  <a:cubicBezTo>
                    <a:pt x="49" y="52"/>
                    <a:pt x="1" y="160"/>
                    <a:pt x="30" y="258"/>
                  </a:cubicBezTo>
                  <a:cubicBezTo>
                    <a:pt x="206" y="749"/>
                    <a:pt x="461" y="1210"/>
                    <a:pt x="766" y="1632"/>
                  </a:cubicBezTo>
                  <a:cubicBezTo>
                    <a:pt x="805" y="1681"/>
                    <a:pt x="864" y="1710"/>
                    <a:pt x="923" y="1710"/>
                  </a:cubicBezTo>
                  <a:cubicBezTo>
                    <a:pt x="962" y="1710"/>
                    <a:pt x="1002" y="1701"/>
                    <a:pt x="1041" y="1671"/>
                  </a:cubicBezTo>
                  <a:cubicBezTo>
                    <a:pt x="1129" y="1612"/>
                    <a:pt x="1148" y="1485"/>
                    <a:pt x="1080" y="1396"/>
                  </a:cubicBezTo>
                  <a:cubicBezTo>
                    <a:pt x="795" y="1014"/>
                    <a:pt x="560" y="582"/>
                    <a:pt x="403" y="131"/>
                  </a:cubicBezTo>
                  <a:cubicBezTo>
                    <a:pt x="372" y="54"/>
                    <a:pt x="292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4629625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67" y="1302"/>
                    <a:pt x="216" y="1302"/>
                  </a:cubicBezTo>
                  <a:cubicBezTo>
                    <a:pt x="265" y="1302"/>
                    <a:pt x="314" y="1283"/>
                    <a:pt x="344" y="1254"/>
                  </a:cubicBezTo>
                  <a:lnTo>
                    <a:pt x="1384" y="341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3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4629625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69" y="1"/>
                  </a:moveTo>
                  <a:cubicBezTo>
                    <a:pt x="1025" y="1"/>
                    <a:pt x="981" y="16"/>
                    <a:pt x="942" y="46"/>
                  </a:cubicBezTo>
                  <a:cubicBezTo>
                    <a:pt x="589" y="331"/>
                    <a:pt x="285" y="674"/>
                    <a:pt x="50" y="1057"/>
                  </a:cubicBezTo>
                  <a:cubicBezTo>
                    <a:pt x="0" y="1145"/>
                    <a:pt x="30" y="1273"/>
                    <a:pt x="118" y="1321"/>
                  </a:cubicBezTo>
                  <a:cubicBezTo>
                    <a:pt x="148" y="1341"/>
                    <a:pt x="187" y="1351"/>
                    <a:pt x="216" y="1351"/>
                  </a:cubicBezTo>
                  <a:cubicBezTo>
                    <a:pt x="285" y="1351"/>
                    <a:pt x="344" y="1321"/>
                    <a:pt x="383" y="1262"/>
                  </a:cubicBezTo>
                  <a:cubicBezTo>
                    <a:pt x="599" y="909"/>
                    <a:pt x="864" y="605"/>
                    <a:pt x="1188" y="350"/>
                  </a:cubicBezTo>
                  <a:cubicBezTo>
                    <a:pt x="1276" y="281"/>
                    <a:pt x="1286" y="154"/>
                    <a:pt x="1217" y="75"/>
                  </a:cubicBezTo>
                  <a:cubicBezTo>
                    <a:pt x="1178" y="25"/>
                    <a:pt x="1124" y="1"/>
                    <a:pt x="1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4636250" y="1524350"/>
              <a:ext cx="12025" cy="54750"/>
            </a:xfrm>
            <a:custGeom>
              <a:avLst/>
              <a:gdLst/>
              <a:ahLst/>
              <a:cxnLst/>
              <a:rect l="l" t="t" r="r" b="b"/>
              <a:pathLst>
                <a:path w="481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28" y="2"/>
                    <a:pt x="40" y="100"/>
                    <a:pt x="49" y="207"/>
                  </a:cubicBezTo>
                  <a:cubicBezTo>
                    <a:pt x="88" y="796"/>
                    <a:pt x="79" y="1395"/>
                    <a:pt x="2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93" y="2121"/>
                    <a:pt x="402" y="2023"/>
                  </a:cubicBezTo>
                  <a:cubicBezTo>
                    <a:pt x="461" y="1415"/>
                    <a:pt x="481" y="787"/>
                    <a:pt x="442" y="178"/>
                  </a:cubicBezTo>
                  <a:cubicBezTo>
                    <a:pt x="433" y="76"/>
                    <a:pt x="345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4625200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403" y="0"/>
                  </a:moveTo>
                  <a:cubicBezTo>
                    <a:pt x="1335" y="0"/>
                    <a:pt x="1270" y="37"/>
                    <a:pt x="1237" y="97"/>
                  </a:cubicBezTo>
                  <a:cubicBezTo>
                    <a:pt x="972" y="558"/>
                    <a:pt x="589" y="941"/>
                    <a:pt x="128" y="1216"/>
                  </a:cubicBezTo>
                  <a:cubicBezTo>
                    <a:pt x="30" y="1265"/>
                    <a:pt x="0" y="1382"/>
                    <a:pt x="59" y="1480"/>
                  </a:cubicBezTo>
                  <a:cubicBezTo>
                    <a:pt x="89" y="1539"/>
                    <a:pt x="157" y="1569"/>
                    <a:pt x="227" y="1569"/>
                  </a:cubicBezTo>
                  <a:cubicBezTo>
                    <a:pt x="256" y="1569"/>
                    <a:pt x="295" y="1569"/>
                    <a:pt x="325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502" y="28"/>
                  </a:cubicBezTo>
                  <a:cubicBezTo>
                    <a:pt x="1470" y="9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4627650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46"/>
                    <a:pt x="50" y="1035"/>
                  </a:cubicBezTo>
                  <a:lnTo>
                    <a:pt x="20" y="1142"/>
                  </a:lnTo>
                  <a:cubicBezTo>
                    <a:pt x="1" y="1231"/>
                    <a:pt x="50" y="1310"/>
                    <a:pt x="129" y="1358"/>
                  </a:cubicBezTo>
                  <a:cubicBezTo>
                    <a:pt x="148" y="1369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87" y="956"/>
                    <a:pt x="1051" y="632"/>
                    <a:pt x="1453" y="348"/>
                  </a:cubicBezTo>
                  <a:cubicBezTo>
                    <a:pt x="1542" y="289"/>
                    <a:pt x="1561" y="171"/>
                    <a:pt x="1502" y="83"/>
                  </a:cubicBezTo>
                  <a:cubicBezTo>
                    <a:pt x="1460" y="29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4769950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6" y="1"/>
                  </a:moveTo>
                  <a:cubicBezTo>
                    <a:pt x="167" y="1"/>
                    <a:pt x="118" y="21"/>
                    <a:pt x="79" y="60"/>
                  </a:cubicBezTo>
                  <a:cubicBezTo>
                    <a:pt x="0" y="138"/>
                    <a:pt x="1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92" y="1345"/>
                  </a:cubicBezTo>
                  <a:cubicBezTo>
                    <a:pt x="156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90" y="982"/>
                  </a:cubicBezTo>
                  <a:cubicBezTo>
                    <a:pt x="1138" y="727"/>
                    <a:pt x="717" y="413"/>
                    <a:pt x="353" y="60"/>
                  </a:cubicBezTo>
                  <a:cubicBezTo>
                    <a:pt x="314" y="21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4710825" y="1350500"/>
              <a:ext cx="20625" cy="43875"/>
            </a:xfrm>
            <a:custGeom>
              <a:avLst/>
              <a:gdLst/>
              <a:ahLst/>
              <a:cxnLst/>
              <a:rect l="l" t="t" r="r" b="b"/>
              <a:pathLst>
                <a:path w="825" h="1755" extrusionOk="0">
                  <a:moveTo>
                    <a:pt x="219" y="0"/>
                  </a:moveTo>
                  <a:cubicBezTo>
                    <a:pt x="202" y="0"/>
                    <a:pt x="184" y="3"/>
                    <a:pt x="167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22" y="1617"/>
                  </a:lnTo>
                  <a:cubicBezTo>
                    <a:pt x="442" y="1705"/>
                    <a:pt x="520" y="1755"/>
                    <a:pt x="609" y="1755"/>
                  </a:cubicBezTo>
                  <a:cubicBezTo>
                    <a:pt x="629" y="1755"/>
                    <a:pt x="648" y="1755"/>
                    <a:pt x="658" y="1744"/>
                  </a:cubicBezTo>
                  <a:cubicBezTo>
                    <a:pt x="766" y="1715"/>
                    <a:pt x="825" y="1617"/>
                    <a:pt x="795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4684575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30" y="0"/>
                  </a:moveTo>
                  <a:cubicBezTo>
                    <a:pt x="203" y="0"/>
                    <a:pt x="175" y="6"/>
                    <a:pt x="148" y="20"/>
                  </a:cubicBezTo>
                  <a:cubicBezTo>
                    <a:pt x="50" y="59"/>
                    <a:pt x="0" y="177"/>
                    <a:pt x="50" y="275"/>
                  </a:cubicBezTo>
                  <a:cubicBezTo>
                    <a:pt x="275" y="755"/>
                    <a:pt x="599" y="1207"/>
                    <a:pt x="1001" y="1580"/>
                  </a:cubicBezTo>
                  <a:cubicBezTo>
                    <a:pt x="1040" y="1609"/>
                    <a:pt x="1090" y="1629"/>
                    <a:pt x="1129" y="1629"/>
                  </a:cubicBezTo>
                  <a:cubicBezTo>
                    <a:pt x="1188" y="1629"/>
                    <a:pt x="1237" y="1609"/>
                    <a:pt x="1276" y="1560"/>
                  </a:cubicBezTo>
                  <a:cubicBezTo>
                    <a:pt x="1345" y="1481"/>
                    <a:pt x="1345" y="1364"/>
                    <a:pt x="1267" y="1285"/>
                  </a:cubicBezTo>
                  <a:cubicBezTo>
                    <a:pt x="903" y="962"/>
                    <a:pt x="599" y="550"/>
                    <a:pt x="403" y="108"/>
                  </a:cubicBezTo>
                  <a:cubicBezTo>
                    <a:pt x="374" y="44"/>
                    <a:pt x="304" y="0"/>
                    <a:pt x="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4756200" y="1364425"/>
              <a:ext cx="47625" cy="26525"/>
            </a:xfrm>
            <a:custGeom>
              <a:avLst/>
              <a:gdLst/>
              <a:ahLst/>
              <a:cxnLst/>
              <a:rect l="l" t="t" r="r" b="b"/>
              <a:pathLst>
                <a:path w="1905" h="1061" extrusionOk="0">
                  <a:moveTo>
                    <a:pt x="1682" y="1"/>
                  </a:moveTo>
                  <a:cubicBezTo>
                    <a:pt x="1655" y="1"/>
                    <a:pt x="1627" y="7"/>
                    <a:pt x="1601" y="20"/>
                  </a:cubicBezTo>
                  <a:lnTo>
                    <a:pt x="138" y="687"/>
                  </a:lnTo>
                  <a:cubicBezTo>
                    <a:pt x="40" y="736"/>
                    <a:pt x="1" y="844"/>
                    <a:pt x="40" y="942"/>
                  </a:cubicBezTo>
                  <a:cubicBezTo>
                    <a:pt x="70" y="1021"/>
                    <a:pt x="148" y="1060"/>
                    <a:pt x="217" y="1060"/>
                  </a:cubicBezTo>
                  <a:cubicBezTo>
                    <a:pt x="246" y="1060"/>
                    <a:pt x="275" y="1050"/>
                    <a:pt x="295" y="1041"/>
                  </a:cubicBezTo>
                  <a:lnTo>
                    <a:pt x="1767" y="373"/>
                  </a:lnTo>
                  <a:cubicBezTo>
                    <a:pt x="1865" y="324"/>
                    <a:pt x="1904" y="216"/>
                    <a:pt x="1865" y="118"/>
                  </a:cubicBezTo>
                  <a:cubicBezTo>
                    <a:pt x="1830" y="46"/>
                    <a:pt x="1757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4751050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20" y="1"/>
                  </a:moveTo>
                  <a:cubicBezTo>
                    <a:pt x="173" y="1"/>
                    <a:pt x="126" y="18"/>
                    <a:pt x="89" y="55"/>
                  </a:cubicBezTo>
                  <a:cubicBezTo>
                    <a:pt x="10" y="124"/>
                    <a:pt x="1" y="242"/>
                    <a:pt x="69" y="329"/>
                  </a:cubicBezTo>
                  <a:cubicBezTo>
                    <a:pt x="423" y="722"/>
                    <a:pt x="825" y="1075"/>
                    <a:pt x="1257" y="1389"/>
                  </a:cubicBezTo>
                  <a:cubicBezTo>
                    <a:pt x="1296" y="1419"/>
                    <a:pt x="1336" y="1429"/>
                    <a:pt x="1375" y="1429"/>
                  </a:cubicBezTo>
                  <a:cubicBezTo>
                    <a:pt x="1434" y="1429"/>
                    <a:pt x="1493" y="1399"/>
                    <a:pt x="153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97" y="438"/>
                    <a:pt x="364" y="65"/>
                  </a:cubicBezTo>
                  <a:cubicBezTo>
                    <a:pt x="327" y="23"/>
                    <a:pt x="274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4723100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8" y="1"/>
                  </a:moveTo>
                  <a:cubicBezTo>
                    <a:pt x="1291" y="1"/>
                    <a:pt x="1244" y="18"/>
                    <a:pt x="120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79" y="1301"/>
                  </a:cubicBezTo>
                  <a:cubicBezTo>
                    <a:pt x="108" y="1340"/>
                    <a:pt x="167" y="1360"/>
                    <a:pt x="216" y="1360"/>
                  </a:cubicBezTo>
                  <a:cubicBezTo>
                    <a:pt x="265" y="1360"/>
                    <a:pt x="314" y="1350"/>
                    <a:pt x="343" y="1321"/>
                  </a:cubicBezTo>
                  <a:lnTo>
                    <a:pt x="1462" y="340"/>
                  </a:lnTo>
                  <a:cubicBezTo>
                    <a:pt x="1541" y="270"/>
                    <a:pt x="1551" y="153"/>
                    <a:pt x="1482" y="65"/>
                  </a:cubicBezTo>
                  <a:cubicBezTo>
                    <a:pt x="1445" y="23"/>
                    <a:pt x="1392" y="1"/>
                    <a:pt x="13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4667150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21" y="0"/>
                  </a:moveTo>
                  <a:cubicBezTo>
                    <a:pt x="189" y="0"/>
                    <a:pt x="157" y="8"/>
                    <a:pt x="128" y="24"/>
                  </a:cubicBezTo>
                  <a:cubicBezTo>
                    <a:pt x="30" y="83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18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27"/>
                  </a:cubicBezTo>
                  <a:cubicBezTo>
                    <a:pt x="1325" y="1879"/>
                    <a:pt x="1355" y="1761"/>
                    <a:pt x="1306" y="1663"/>
                  </a:cubicBezTo>
                  <a:lnTo>
                    <a:pt x="393" y="93"/>
                  </a:lnTo>
                  <a:cubicBezTo>
                    <a:pt x="354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4780000" y="1489525"/>
              <a:ext cx="31675" cy="43700"/>
            </a:xfrm>
            <a:custGeom>
              <a:avLst/>
              <a:gdLst/>
              <a:ahLst/>
              <a:cxnLst/>
              <a:rect l="l" t="t" r="r" b="b"/>
              <a:pathLst>
                <a:path w="1267" h="1748" extrusionOk="0">
                  <a:moveTo>
                    <a:pt x="219" y="0"/>
                  </a:moveTo>
                  <a:cubicBezTo>
                    <a:pt x="184" y="0"/>
                    <a:pt x="149" y="10"/>
                    <a:pt x="119" y="30"/>
                  </a:cubicBezTo>
                  <a:cubicBezTo>
                    <a:pt x="30" y="89"/>
                    <a:pt x="1" y="207"/>
                    <a:pt x="50" y="295"/>
                  </a:cubicBezTo>
                  <a:lnTo>
                    <a:pt x="884" y="1659"/>
                  </a:lnTo>
                  <a:cubicBezTo>
                    <a:pt x="913" y="1718"/>
                    <a:pt x="982" y="1748"/>
                    <a:pt x="1051" y="1748"/>
                  </a:cubicBezTo>
                  <a:cubicBezTo>
                    <a:pt x="1080" y="1748"/>
                    <a:pt x="1120" y="1738"/>
                    <a:pt x="1149" y="1718"/>
                  </a:cubicBezTo>
                  <a:cubicBezTo>
                    <a:pt x="1237" y="1659"/>
                    <a:pt x="1266" y="1541"/>
                    <a:pt x="1208" y="1453"/>
                  </a:cubicBezTo>
                  <a:lnTo>
                    <a:pt x="383" y="99"/>
                  </a:lnTo>
                  <a:cubicBezTo>
                    <a:pt x="351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4727500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74" y="0"/>
                  </a:moveTo>
                  <a:cubicBezTo>
                    <a:pt x="1305" y="0"/>
                    <a:pt x="1241" y="33"/>
                    <a:pt x="1208" y="93"/>
                  </a:cubicBezTo>
                  <a:cubicBezTo>
                    <a:pt x="874" y="682"/>
                    <a:pt x="492" y="1241"/>
                    <a:pt x="69" y="1771"/>
                  </a:cubicBezTo>
                  <a:cubicBezTo>
                    <a:pt x="1" y="1859"/>
                    <a:pt x="10" y="1977"/>
                    <a:pt x="99" y="2045"/>
                  </a:cubicBezTo>
                  <a:cubicBezTo>
                    <a:pt x="128" y="2075"/>
                    <a:pt x="178" y="2085"/>
                    <a:pt x="217" y="2085"/>
                  </a:cubicBezTo>
                  <a:cubicBezTo>
                    <a:pt x="276" y="2085"/>
                    <a:pt x="335" y="2065"/>
                    <a:pt x="374" y="2016"/>
                  </a:cubicBezTo>
                  <a:cubicBezTo>
                    <a:pt x="806" y="1467"/>
                    <a:pt x="1198" y="88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1" y="8"/>
                    <a:pt x="1407" y="0"/>
                    <a:pt x="13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4674525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44" y="2047"/>
                  </a:lnTo>
                  <a:cubicBezTo>
                    <a:pt x="873" y="2116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5"/>
                  </a:cubicBezTo>
                  <a:cubicBezTo>
                    <a:pt x="1197" y="2105"/>
                    <a:pt x="1237" y="1988"/>
                    <a:pt x="1197" y="1890"/>
                  </a:cubicBezTo>
                  <a:lnTo>
                    <a:pt x="402" y="114"/>
                  </a:lnTo>
                  <a:cubicBezTo>
                    <a:pt x="366" y="41"/>
                    <a:pt x="292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4760625" y="1577675"/>
              <a:ext cx="46625" cy="18850"/>
            </a:xfrm>
            <a:custGeom>
              <a:avLst/>
              <a:gdLst/>
              <a:ahLst/>
              <a:cxnLst/>
              <a:rect l="l" t="t" r="r" b="b"/>
              <a:pathLst>
                <a:path w="1865" h="754" extrusionOk="0">
                  <a:moveTo>
                    <a:pt x="1655" y="0"/>
                  </a:moveTo>
                  <a:cubicBezTo>
                    <a:pt x="1638" y="0"/>
                    <a:pt x="1619" y="3"/>
                    <a:pt x="1600" y="8"/>
                  </a:cubicBezTo>
                  <a:lnTo>
                    <a:pt x="167" y="370"/>
                  </a:lnTo>
                  <a:cubicBezTo>
                    <a:pt x="69" y="400"/>
                    <a:pt x="0" y="508"/>
                    <a:pt x="3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36" y="754"/>
                    <a:pt x="246" y="754"/>
                    <a:pt x="266" y="743"/>
                  </a:cubicBezTo>
                  <a:lnTo>
                    <a:pt x="1698" y="381"/>
                  </a:lnTo>
                  <a:cubicBezTo>
                    <a:pt x="1796" y="351"/>
                    <a:pt x="1865" y="243"/>
                    <a:pt x="1836" y="145"/>
                  </a:cubicBezTo>
                  <a:cubicBezTo>
                    <a:pt x="1811" y="56"/>
                    <a:pt x="1740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4773875" y="1624350"/>
              <a:ext cx="31175" cy="43325"/>
            </a:xfrm>
            <a:custGeom>
              <a:avLst/>
              <a:gdLst/>
              <a:ahLst/>
              <a:cxnLst/>
              <a:rect l="l" t="t" r="r" b="b"/>
              <a:pathLst>
                <a:path w="1247" h="1733" extrusionOk="0">
                  <a:moveTo>
                    <a:pt x="214" y="0"/>
                  </a:moveTo>
                  <a:cubicBezTo>
                    <a:pt x="177" y="0"/>
                    <a:pt x="139" y="11"/>
                    <a:pt x="109" y="34"/>
                  </a:cubicBezTo>
                  <a:cubicBezTo>
                    <a:pt x="30" y="93"/>
                    <a:pt x="0" y="211"/>
                    <a:pt x="50" y="300"/>
                  </a:cubicBezTo>
                  <a:lnTo>
                    <a:pt x="854" y="1634"/>
                  </a:lnTo>
                  <a:cubicBezTo>
                    <a:pt x="894" y="1703"/>
                    <a:pt x="952" y="1732"/>
                    <a:pt x="1021" y="1732"/>
                  </a:cubicBezTo>
                  <a:cubicBezTo>
                    <a:pt x="1060" y="1732"/>
                    <a:pt x="1090" y="1722"/>
                    <a:pt x="1119" y="1703"/>
                  </a:cubicBezTo>
                  <a:cubicBezTo>
                    <a:pt x="1217" y="1654"/>
                    <a:pt x="1247" y="1526"/>
                    <a:pt x="1188" y="1438"/>
                  </a:cubicBezTo>
                  <a:lnTo>
                    <a:pt x="471" y="241"/>
                  </a:lnTo>
                  <a:cubicBezTo>
                    <a:pt x="471" y="211"/>
                    <a:pt x="452" y="182"/>
                    <a:pt x="432" y="152"/>
                  </a:cubicBezTo>
                  <a:lnTo>
                    <a:pt x="373" y="74"/>
                  </a:lnTo>
                  <a:cubicBezTo>
                    <a:pt x="332" y="26"/>
                    <a:pt x="272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4696825" y="163107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31" y="1139"/>
                    <a:pt x="1" y="1257"/>
                    <a:pt x="60" y="1346"/>
                  </a:cubicBezTo>
                  <a:cubicBezTo>
                    <a:pt x="99" y="1405"/>
                    <a:pt x="158" y="1434"/>
                    <a:pt x="227" y="1434"/>
                  </a:cubicBezTo>
                  <a:cubicBezTo>
                    <a:pt x="266" y="1434"/>
                    <a:pt x="295" y="1424"/>
                    <a:pt x="335" y="1405"/>
                  </a:cubicBezTo>
                  <a:cubicBezTo>
                    <a:pt x="816" y="1091"/>
                    <a:pt x="1267" y="737"/>
                    <a:pt x="1679" y="335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4670100" y="1702900"/>
              <a:ext cx="57175" cy="13575"/>
            </a:xfrm>
            <a:custGeom>
              <a:avLst/>
              <a:gdLst/>
              <a:ahLst/>
              <a:cxnLst/>
              <a:rect l="l" t="t" r="r" b="b"/>
              <a:pathLst>
                <a:path w="2287" h="543" extrusionOk="0">
                  <a:moveTo>
                    <a:pt x="203" y="0"/>
                  </a:moveTo>
                  <a:cubicBezTo>
                    <a:pt x="108" y="0"/>
                    <a:pt x="29" y="74"/>
                    <a:pt x="20" y="170"/>
                  </a:cubicBezTo>
                  <a:cubicBezTo>
                    <a:pt x="1" y="278"/>
                    <a:pt x="69" y="376"/>
                    <a:pt x="177" y="386"/>
                  </a:cubicBezTo>
                  <a:cubicBezTo>
                    <a:pt x="815" y="494"/>
                    <a:pt x="1453" y="543"/>
                    <a:pt x="2090" y="543"/>
                  </a:cubicBezTo>
                  <a:lnTo>
                    <a:pt x="2101" y="543"/>
                  </a:lnTo>
                  <a:cubicBezTo>
                    <a:pt x="2199" y="543"/>
                    <a:pt x="2287" y="464"/>
                    <a:pt x="2287" y="357"/>
                  </a:cubicBezTo>
                  <a:cubicBezTo>
                    <a:pt x="2287" y="248"/>
                    <a:pt x="2208" y="161"/>
                    <a:pt x="2101" y="161"/>
                  </a:cubicBezTo>
                  <a:cubicBezTo>
                    <a:pt x="1473" y="150"/>
                    <a:pt x="854" y="102"/>
                    <a:pt x="236" y="3"/>
                  </a:cubicBezTo>
                  <a:cubicBezTo>
                    <a:pt x="225" y="1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4750325" y="166997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5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2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792"/>
                    <a:pt x="1345" y="1674"/>
                    <a:pt x="1295" y="1585"/>
                  </a:cubicBezTo>
                  <a:lnTo>
                    <a:pt x="471" y="241"/>
                  </a:lnTo>
                  <a:cubicBezTo>
                    <a:pt x="462" y="211"/>
                    <a:pt x="452" y="192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4672550" y="1738450"/>
              <a:ext cx="56200" cy="31275"/>
            </a:xfrm>
            <a:custGeom>
              <a:avLst/>
              <a:gdLst/>
              <a:ahLst/>
              <a:cxnLst/>
              <a:rect l="l" t="t" r="r" b="b"/>
              <a:pathLst>
                <a:path w="2248" h="1251" extrusionOk="0">
                  <a:moveTo>
                    <a:pt x="215" y="0"/>
                  </a:moveTo>
                  <a:cubicBezTo>
                    <a:pt x="154" y="0"/>
                    <a:pt x="96" y="28"/>
                    <a:pt x="60" y="83"/>
                  </a:cubicBezTo>
                  <a:cubicBezTo>
                    <a:pt x="1" y="171"/>
                    <a:pt x="20" y="289"/>
                    <a:pt x="108" y="348"/>
                  </a:cubicBezTo>
                  <a:cubicBezTo>
                    <a:pt x="677" y="740"/>
                    <a:pt x="1306" y="1044"/>
                    <a:pt x="1983" y="1240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192"/>
                    <a:pt x="2219" y="1113"/>
                  </a:cubicBezTo>
                  <a:cubicBezTo>
                    <a:pt x="2248" y="1005"/>
                    <a:pt x="2189" y="897"/>
                    <a:pt x="2091" y="868"/>
                  </a:cubicBezTo>
                  <a:cubicBezTo>
                    <a:pt x="1453" y="682"/>
                    <a:pt x="864" y="397"/>
                    <a:pt x="324" y="34"/>
                  </a:cubicBezTo>
                  <a:cubicBezTo>
                    <a:pt x="290" y="11"/>
                    <a:pt x="25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4753750" y="1731800"/>
              <a:ext cx="44925" cy="35700"/>
            </a:xfrm>
            <a:custGeom>
              <a:avLst/>
              <a:gdLst/>
              <a:ahLst/>
              <a:cxnLst/>
              <a:rect l="l" t="t" r="r" b="b"/>
              <a:pathLst>
                <a:path w="1797" h="1428" extrusionOk="0">
                  <a:moveTo>
                    <a:pt x="1576" y="0"/>
                  </a:moveTo>
                  <a:cubicBezTo>
                    <a:pt x="1537" y="0"/>
                    <a:pt x="1498" y="11"/>
                    <a:pt x="1463" y="34"/>
                  </a:cubicBezTo>
                  <a:lnTo>
                    <a:pt x="99" y="1075"/>
                  </a:lnTo>
                  <a:cubicBezTo>
                    <a:pt x="20" y="1144"/>
                    <a:pt x="1" y="1262"/>
                    <a:pt x="70" y="1349"/>
                  </a:cubicBezTo>
                  <a:cubicBezTo>
                    <a:pt x="99" y="1399"/>
                    <a:pt x="158" y="1428"/>
                    <a:pt x="216" y="1428"/>
                  </a:cubicBezTo>
                  <a:cubicBezTo>
                    <a:pt x="266" y="1428"/>
                    <a:pt x="305" y="1408"/>
                    <a:pt x="334" y="1379"/>
                  </a:cubicBezTo>
                  <a:lnTo>
                    <a:pt x="1699" y="349"/>
                  </a:lnTo>
                  <a:cubicBezTo>
                    <a:pt x="1786" y="280"/>
                    <a:pt x="1797" y="162"/>
                    <a:pt x="1738" y="74"/>
                  </a:cubicBezTo>
                  <a:cubicBezTo>
                    <a:pt x="1696" y="26"/>
                    <a:pt x="1636" y="0"/>
                    <a:pt x="15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4884750" y="1321175"/>
              <a:ext cx="34625" cy="42300"/>
            </a:xfrm>
            <a:custGeom>
              <a:avLst/>
              <a:gdLst/>
              <a:ahLst/>
              <a:cxnLst/>
              <a:rect l="l" t="t" r="r" b="b"/>
              <a:pathLst>
                <a:path w="1385" h="1692" extrusionOk="0">
                  <a:moveTo>
                    <a:pt x="221" y="1"/>
                  </a:moveTo>
                  <a:cubicBezTo>
                    <a:pt x="181" y="1"/>
                    <a:pt x="141" y="14"/>
                    <a:pt x="109" y="43"/>
                  </a:cubicBezTo>
                  <a:cubicBezTo>
                    <a:pt x="20" y="101"/>
                    <a:pt x="1" y="229"/>
                    <a:pt x="70" y="30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3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2"/>
                    <a:pt x="1296" y="1642"/>
                  </a:cubicBezTo>
                  <a:cubicBezTo>
                    <a:pt x="1375" y="1573"/>
                    <a:pt x="1385" y="1445"/>
                    <a:pt x="1316" y="1367"/>
                  </a:cubicBezTo>
                  <a:cubicBezTo>
                    <a:pt x="1110" y="1122"/>
                    <a:pt x="914" y="83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4940700" y="1316075"/>
              <a:ext cx="50325" cy="14525"/>
            </a:xfrm>
            <a:custGeom>
              <a:avLst/>
              <a:gdLst/>
              <a:ahLst/>
              <a:cxnLst/>
              <a:rect l="l" t="t" r="r" b="b"/>
              <a:pathLst>
                <a:path w="2013" h="581" extrusionOk="0">
                  <a:moveTo>
                    <a:pt x="1816" y="1"/>
                  </a:moveTo>
                  <a:cubicBezTo>
                    <a:pt x="1266" y="11"/>
                    <a:pt x="707" y="79"/>
                    <a:pt x="167" y="197"/>
                  </a:cubicBezTo>
                  <a:cubicBezTo>
                    <a:pt x="69" y="217"/>
                    <a:pt x="0" y="325"/>
                    <a:pt x="20" y="433"/>
                  </a:cubicBezTo>
                  <a:cubicBezTo>
                    <a:pt x="39" y="521"/>
                    <a:pt x="128" y="580"/>
                    <a:pt x="216" y="580"/>
                  </a:cubicBezTo>
                  <a:lnTo>
                    <a:pt x="255" y="580"/>
                  </a:lnTo>
                  <a:cubicBezTo>
                    <a:pt x="766" y="462"/>
                    <a:pt x="1295" y="404"/>
                    <a:pt x="1825" y="393"/>
                  </a:cubicBezTo>
                  <a:cubicBezTo>
                    <a:pt x="1934" y="393"/>
                    <a:pt x="2012" y="305"/>
                    <a:pt x="2012" y="197"/>
                  </a:cubicBezTo>
                  <a:cubicBezTo>
                    <a:pt x="2012" y="90"/>
                    <a:pt x="1934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5098200" y="131705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1"/>
                    <a:pt x="187" y="1"/>
                  </a:cubicBezTo>
                  <a:cubicBezTo>
                    <a:pt x="79" y="1"/>
                    <a:pt x="0" y="99"/>
                    <a:pt x="10" y="208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8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5071450" y="1406300"/>
              <a:ext cx="39525" cy="33450"/>
            </a:xfrm>
            <a:custGeom>
              <a:avLst/>
              <a:gdLst/>
              <a:ahLst/>
              <a:cxnLst/>
              <a:rect l="l" t="t" r="r" b="b"/>
              <a:pathLst>
                <a:path w="1581" h="1338" extrusionOk="0">
                  <a:moveTo>
                    <a:pt x="1357" y="1"/>
                  </a:moveTo>
                  <a:cubicBezTo>
                    <a:pt x="1316" y="1"/>
                    <a:pt x="1274" y="14"/>
                    <a:pt x="1237" y="42"/>
                  </a:cubicBezTo>
                  <a:lnTo>
                    <a:pt x="99" y="984"/>
                  </a:lnTo>
                  <a:cubicBezTo>
                    <a:pt x="10" y="1053"/>
                    <a:pt x="1" y="1181"/>
                    <a:pt x="69" y="1259"/>
                  </a:cubicBezTo>
                  <a:cubicBezTo>
                    <a:pt x="108" y="1309"/>
                    <a:pt x="167" y="1338"/>
                    <a:pt x="217" y="1338"/>
                  </a:cubicBezTo>
                  <a:cubicBezTo>
                    <a:pt x="265" y="1338"/>
                    <a:pt x="305" y="1318"/>
                    <a:pt x="344" y="1289"/>
                  </a:cubicBezTo>
                  <a:lnTo>
                    <a:pt x="1492" y="347"/>
                  </a:lnTo>
                  <a:cubicBezTo>
                    <a:pt x="1571" y="278"/>
                    <a:pt x="1580" y="160"/>
                    <a:pt x="1512" y="72"/>
                  </a:cubicBezTo>
                  <a:cubicBezTo>
                    <a:pt x="1472" y="26"/>
                    <a:pt x="1415" y="1"/>
                    <a:pt x="1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5080025" y="1457350"/>
              <a:ext cx="28750" cy="45700"/>
            </a:xfrm>
            <a:custGeom>
              <a:avLst/>
              <a:gdLst/>
              <a:ahLst/>
              <a:cxnLst/>
              <a:rect l="l" t="t" r="r" b="b"/>
              <a:pathLst>
                <a:path w="1150" h="1828" extrusionOk="0">
                  <a:moveTo>
                    <a:pt x="221" y="1"/>
                  </a:moveTo>
                  <a:cubicBezTo>
                    <a:pt x="192" y="1"/>
                    <a:pt x="164" y="8"/>
                    <a:pt x="138" y="22"/>
                  </a:cubicBezTo>
                  <a:cubicBezTo>
                    <a:pt x="40" y="71"/>
                    <a:pt x="1" y="189"/>
                    <a:pt x="50" y="287"/>
                  </a:cubicBezTo>
                  <a:lnTo>
                    <a:pt x="757" y="1720"/>
                  </a:lnTo>
                  <a:cubicBezTo>
                    <a:pt x="796" y="1788"/>
                    <a:pt x="864" y="1827"/>
                    <a:pt x="934" y="1827"/>
                  </a:cubicBezTo>
                  <a:cubicBezTo>
                    <a:pt x="963" y="1827"/>
                    <a:pt x="992" y="1818"/>
                    <a:pt x="1022" y="1808"/>
                  </a:cubicBezTo>
                  <a:cubicBezTo>
                    <a:pt x="1110" y="1759"/>
                    <a:pt x="1149" y="1641"/>
                    <a:pt x="1110" y="1543"/>
                  </a:cubicBezTo>
                  <a:lnTo>
                    <a:pt x="393" y="111"/>
                  </a:lnTo>
                  <a:cubicBezTo>
                    <a:pt x="359" y="41"/>
                    <a:pt x="29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5073925" y="1530975"/>
              <a:ext cx="35350" cy="31450"/>
            </a:xfrm>
            <a:custGeom>
              <a:avLst/>
              <a:gdLst/>
              <a:ahLst/>
              <a:cxnLst/>
              <a:rect l="l" t="t" r="r" b="b"/>
              <a:pathLst>
                <a:path w="1414" h="1258" extrusionOk="0">
                  <a:moveTo>
                    <a:pt x="1201" y="1"/>
                  </a:moveTo>
                  <a:cubicBezTo>
                    <a:pt x="1154" y="1"/>
                    <a:pt x="1106" y="18"/>
                    <a:pt x="1069" y="51"/>
                  </a:cubicBezTo>
                  <a:lnTo>
                    <a:pt x="88" y="914"/>
                  </a:lnTo>
                  <a:cubicBezTo>
                    <a:pt x="9" y="982"/>
                    <a:pt x="0" y="1110"/>
                    <a:pt x="79" y="1189"/>
                  </a:cubicBezTo>
                  <a:cubicBezTo>
                    <a:pt x="118" y="1238"/>
                    <a:pt x="166" y="1257"/>
                    <a:pt x="216" y="1257"/>
                  </a:cubicBezTo>
                  <a:cubicBezTo>
                    <a:pt x="265" y="1257"/>
                    <a:pt x="314" y="1238"/>
                    <a:pt x="353" y="1209"/>
                  </a:cubicBezTo>
                  <a:lnTo>
                    <a:pt x="1324" y="345"/>
                  </a:lnTo>
                  <a:cubicBezTo>
                    <a:pt x="1413" y="266"/>
                    <a:pt x="1413" y="149"/>
                    <a:pt x="1344" y="70"/>
                  </a:cubicBezTo>
                  <a:cubicBezTo>
                    <a:pt x="1308" y="23"/>
                    <a:pt x="1255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5084450" y="1592125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0" y="38"/>
                    <a:pt x="1" y="146"/>
                    <a:pt x="30" y="254"/>
                  </a:cubicBezTo>
                  <a:lnTo>
                    <a:pt x="589" y="1991"/>
                  </a:lnTo>
                  <a:cubicBezTo>
                    <a:pt x="619" y="2069"/>
                    <a:pt x="687" y="2128"/>
                    <a:pt x="776" y="2128"/>
                  </a:cubicBezTo>
                  <a:cubicBezTo>
                    <a:pt x="796" y="2128"/>
                    <a:pt x="815" y="2119"/>
                    <a:pt x="835" y="2119"/>
                  </a:cubicBezTo>
                  <a:cubicBezTo>
                    <a:pt x="933" y="2079"/>
                    <a:pt x="992" y="1971"/>
                    <a:pt x="962" y="1873"/>
                  </a:cubicBezTo>
                  <a:lnTo>
                    <a:pt x="403" y="136"/>
                  </a:lnTo>
                  <a:cubicBezTo>
                    <a:pt x="372" y="49"/>
                    <a:pt x="295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5065325" y="167075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3" y="0"/>
                  </a:moveTo>
                  <a:cubicBezTo>
                    <a:pt x="1769" y="0"/>
                    <a:pt x="1743" y="5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60"/>
                    <a:pt x="39" y="858"/>
                  </a:cubicBezTo>
                  <a:cubicBezTo>
                    <a:pt x="69" y="936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30"/>
                    <a:pt x="1973" y="121"/>
                  </a:cubicBezTo>
                  <a:cubicBezTo>
                    <a:pt x="1943" y="46"/>
                    <a:pt x="1873" y="0"/>
                    <a:pt x="1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5081500" y="172177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5"/>
                    <a:pt x="158" y="14"/>
                  </a:cubicBezTo>
                  <a:cubicBezTo>
                    <a:pt x="50" y="43"/>
                    <a:pt x="1" y="161"/>
                    <a:pt x="40" y="259"/>
                  </a:cubicBezTo>
                  <a:lnTo>
                    <a:pt x="609" y="1790"/>
                  </a:lnTo>
                  <a:cubicBezTo>
                    <a:pt x="639" y="1868"/>
                    <a:pt x="718" y="1918"/>
                    <a:pt x="796" y="1918"/>
                  </a:cubicBezTo>
                  <a:cubicBezTo>
                    <a:pt x="816" y="1918"/>
                    <a:pt x="835" y="1918"/>
                    <a:pt x="864" y="1907"/>
                  </a:cubicBezTo>
                  <a:cubicBezTo>
                    <a:pt x="963" y="1868"/>
                    <a:pt x="1012" y="1761"/>
                    <a:pt x="973" y="165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5070725" y="1784025"/>
              <a:ext cx="40750" cy="33300"/>
            </a:xfrm>
            <a:custGeom>
              <a:avLst/>
              <a:gdLst/>
              <a:ahLst/>
              <a:cxnLst/>
              <a:rect l="l" t="t" r="r" b="b"/>
              <a:pathLst>
                <a:path w="1630" h="1332" extrusionOk="0">
                  <a:moveTo>
                    <a:pt x="217" y="1"/>
                  </a:moveTo>
                  <a:cubicBezTo>
                    <a:pt x="162" y="1"/>
                    <a:pt x="108" y="25"/>
                    <a:pt x="69" y="75"/>
                  </a:cubicBezTo>
                  <a:cubicBezTo>
                    <a:pt x="0" y="163"/>
                    <a:pt x="20" y="281"/>
                    <a:pt x="98" y="350"/>
                  </a:cubicBezTo>
                  <a:lnTo>
                    <a:pt x="1286" y="1282"/>
                  </a:lnTo>
                  <a:cubicBezTo>
                    <a:pt x="1325" y="1312"/>
                    <a:pt x="1364" y="1331"/>
                    <a:pt x="1404" y="1331"/>
                  </a:cubicBezTo>
                  <a:cubicBezTo>
                    <a:pt x="1463" y="1331"/>
                    <a:pt x="1521" y="1302"/>
                    <a:pt x="1561" y="1253"/>
                  </a:cubicBezTo>
                  <a:cubicBezTo>
                    <a:pt x="1629" y="1164"/>
                    <a:pt x="1609" y="1046"/>
                    <a:pt x="1531" y="978"/>
                  </a:cubicBezTo>
                  <a:lnTo>
                    <a:pt x="344" y="45"/>
                  </a:lnTo>
                  <a:cubicBezTo>
                    <a:pt x="305" y="16"/>
                    <a:pt x="261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5018225" y="1779975"/>
              <a:ext cx="35825" cy="35625"/>
            </a:xfrm>
            <a:custGeom>
              <a:avLst/>
              <a:gdLst/>
              <a:ahLst/>
              <a:cxnLst/>
              <a:rect l="l" t="t" r="r" b="b"/>
              <a:pathLst>
                <a:path w="1433" h="1425" extrusionOk="0">
                  <a:moveTo>
                    <a:pt x="1226" y="0"/>
                  </a:moveTo>
                  <a:cubicBezTo>
                    <a:pt x="1174" y="0"/>
                    <a:pt x="1120" y="20"/>
                    <a:pt x="1079" y="61"/>
                  </a:cubicBezTo>
                  <a:lnTo>
                    <a:pt x="69" y="1091"/>
                  </a:lnTo>
                  <a:cubicBezTo>
                    <a:pt x="0" y="1169"/>
                    <a:pt x="0" y="1287"/>
                    <a:pt x="69" y="1365"/>
                  </a:cubicBezTo>
                  <a:cubicBezTo>
                    <a:pt x="108" y="1405"/>
                    <a:pt x="157" y="1424"/>
                    <a:pt x="207" y="1424"/>
                  </a:cubicBezTo>
                  <a:cubicBezTo>
                    <a:pt x="255" y="1424"/>
                    <a:pt x="314" y="1405"/>
                    <a:pt x="353" y="1365"/>
                  </a:cubicBezTo>
                  <a:lnTo>
                    <a:pt x="1364" y="325"/>
                  </a:lnTo>
                  <a:cubicBezTo>
                    <a:pt x="1433" y="257"/>
                    <a:pt x="1433" y="129"/>
                    <a:pt x="1354" y="50"/>
                  </a:cubicBezTo>
                  <a:cubicBezTo>
                    <a:pt x="1321" y="18"/>
                    <a:pt x="1274" y="0"/>
                    <a:pt x="1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4943400" y="1783400"/>
              <a:ext cx="39500" cy="31700"/>
            </a:xfrm>
            <a:custGeom>
              <a:avLst/>
              <a:gdLst/>
              <a:ahLst/>
              <a:cxnLst/>
              <a:rect l="l" t="t" r="r" b="b"/>
              <a:pathLst>
                <a:path w="1580" h="1268" extrusionOk="0">
                  <a:moveTo>
                    <a:pt x="218" y="1"/>
                  </a:moveTo>
                  <a:cubicBezTo>
                    <a:pt x="166" y="1"/>
                    <a:pt x="114" y="20"/>
                    <a:pt x="79" y="61"/>
                  </a:cubicBezTo>
                  <a:cubicBezTo>
                    <a:pt x="0" y="129"/>
                    <a:pt x="0" y="257"/>
                    <a:pt x="79" y="336"/>
                  </a:cubicBezTo>
                  <a:cubicBezTo>
                    <a:pt x="432" y="679"/>
                    <a:pt x="825" y="984"/>
                    <a:pt x="1257" y="1248"/>
                  </a:cubicBezTo>
                  <a:cubicBezTo>
                    <a:pt x="1286" y="1268"/>
                    <a:pt x="1325" y="1268"/>
                    <a:pt x="1355" y="1268"/>
                  </a:cubicBezTo>
                  <a:cubicBezTo>
                    <a:pt x="1423" y="1268"/>
                    <a:pt x="1482" y="1239"/>
                    <a:pt x="1521" y="1180"/>
                  </a:cubicBezTo>
                  <a:cubicBezTo>
                    <a:pt x="1580" y="1091"/>
                    <a:pt x="1551" y="964"/>
                    <a:pt x="1453" y="914"/>
                  </a:cubicBezTo>
                  <a:cubicBezTo>
                    <a:pt x="1050" y="669"/>
                    <a:pt x="687" y="385"/>
                    <a:pt x="354" y="51"/>
                  </a:cubicBezTo>
                  <a:cubicBezTo>
                    <a:pt x="316" y="18"/>
                    <a:pt x="266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4890150" y="1785200"/>
              <a:ext cx="38075" cy="30650"/>
            </a:xfrm>
            <a:custGeom>
              <a:avLst/>
              <a:gdLst/>
              <a:ahLst/>
              <a:cxnLst/>
              <a:rect l="l" t="t" r="r" b="b"/>
              <a:pathLst>
                <a:path w="1523" h="1226" extrusionOk="0">
                  <a:moveTo>
                    <a:pt x="1298" y="1"/>
                  </a:moveTo>
                  <a:cubicBezTo>
                    <a:pt x="1257" y="1"/>
                    <a:pt x="1215" y="13"/>
                    <a:pt x="1178" y="38"/>
                  </a:cubicBezTo>
                  <a:lnTo>
                    <a:pt x="99" y="882"/>
                  </a:lnTo>
                  <a:cubicBezTo>
                    <a:pt x="11" y="941"/>
                    <a:pt x="1" y="1069"/>
                    <a:pt x="59" y="1147"/>
                  </a:cubicBezTo>
                  <a:cubicBezTo>
                    <a:pt x="99" y="1196"/>
                    <a:pt x="158" y="1226"/>
                    <a:pt x="216" y="1226"/>
                  </a:cubicBezTo>
                  <a:cubicBezTo>
                    <a:pt x="256" y="1226"/>
                    <a:pt x="305" y="1215"/>
                    <a:pt x="334" y="1186"/>
                  </a:cubicBezTo>
                  <a:lnTo>
                    <a:pt x="1414" y="352"/>
                  </a:lnTo>
                  <a:cubicBezTo>
                    <a:pt x="1502" y="283"/>
                    <a:pt x="1522" y="156"/>
                    <a:pt x="1453" y="77"/>
                  </a:cubicBezTo>
                  <a:cubicBezTo>
                    <a:pt x="1413" y="26"/>
                    <a:pt x="1356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4875925" y="1733575"/>
              <a:ext cx="28725" cy="42775"/>
            </a:xfrm>
            <a:custGeom>
              <a:avLst/>
              <a:gdLst/>
              <a:ahLst/>
              <a:cxnLst/>
              <a:rect l="l" t="t" r="r" b="b"/>
              <a:pathLst>
                <a:path w="1149" h="1711" extrusionOk="0">
                  <a:moveTo>
                    <a:pt x="221" y="1"/>
                  </a:moveTo>
                  <a:cubicBezTo>
                    <a:pt x="200" y="1"/>
                    <a:pt x="178" y="5"/>
                    <a:pt x="157" y="13"/>
                  </a:cubicBezTo>
                  <a:cubicBezTo>
                    <a:pt x="50" y="52"/>
                    <a:pt x="0" y="160"/>
                    <a:pt x="40" y="258"/>
                  </a:cubicBezTo>
                  <a:cubicBezTo>
                    <a:pt x="216" y="749"/>
                    <a:pt x="462" y="1210"/>
                    <a:pt x="776" y="1632"/>
                  </a:cubicBezTo>
                  <a:cubicBezTo>
                    <a:pt x="815" y="1681"/>
                    <a:pt x="874" y="1710"/>
                    <a:pt x="933" y="1710"/>
                  </a:cubicBezTo>
                  <a:cubicBezTo>
                    <a:pt x="972" y="1710"/>
                    <a:pt x="1012" y="1701"/>
                    <a:pt x="1041" y="1671"/>
                  </a:cubicBezTo>
                  <a:cubicBezTo>
                    <a:pt x="1129" y="1612"/>
                    <a:pt x="1149" y="1485"/>
                    <a:pt x="1090" y="1396"/>
                  </a:cubicBezTo>
                  <a:cubicBezTo>
                    <a:pt x="796" y="1014"/>
                    <a:pt x="570" y="582"/>
                    <a:pt x="403" y="131"/>
                  </a:cubicBezTo>
                  <a:cubicBezTo>
                    <a:pt x="372" y="54"/>
                    <a:pt x="299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4880350" y="165840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59"/>
                  </a:lnTo>
                  <a:cubicBezTo>
                    <a:pt x="10" y="1038"/>
                    <a:pt x="0" y="1155"/>
                    <a:pt x="69" y="1234"/>
                  </a:cubicBezTo>
                  <a:cubicBezTo>
                    <a:pt x="108" y="1283"/>
                    <a:pt x="157" y="1302"/>
                    <a:pt x="216" y="1302"/>
                  </a:cubicBezTo>
                  <a:cubicBezTo>
                    <a:pt x="265" y="1302"/>
                    <a:pt x="305" y="1283"/>
                    <a:pt x="344" y="1254"/>
                  </a:cubicBezTo>
                  <a:lnTo>
                    <a:pt x="1374" y="341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3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4880100" y="1605425"/>
              <a:ext cx="32150" cy="33800"/>
            </a:xfrm>
            <a:custGeom>
              <a:avLst/>
              <a:gdLst/>
              <a:ahLst/>
              <a:cxnLst/>
              <a:rect l="l" t="t" r="r" b="b"/>
              <a:pathLst>
                <a:path w="1286" h="1352" extrusionOk="0">
                  <a:moveTo>
                    <a:pt x="1074" y="1"/>
                  </a:moveTo>
                  <a:cubicBezTo>
                    <a:pt x="1030" y="1"/>
                    <a:pt x="986" y="16"/>
                    <a:pt x="952" y="46"/>
                  </a:cubicBezTo>
                  <a:cubicBezTo>
                    <a:pt x="589" y="331"/>
                    <a:pt x="295" y="674"/>
                    <a:pt x="60" y="1057"/>
                  </a:cubicBezTo>
                  <a:cubicBezTo>
                    <a:pt x="1" y="1145"/>
                    <a:pt x="30" y="1273"/>
                    <a:pt x="118" y="1321"/>
                  </a:cubicBezTo>
                  <a:cubicBezTo>
                    <a:pt x="158" y="1341"/>
                    <a:pt x="187" y="1351"/>
                    <a:pt x="226" y="1351"/>
                  </a:cubicBezTo>
                  <a:cubicBezTo>
                    <a:pt x="285" y="1351"/>
                    <a:pt x="354" y="1321"/>
                    <a:pt x="393" y="1262"/>
                  </a:cubicBezTo>
                  <a:cubicBezTo>
                    <a:pt x="599" y="909"/>
                    <a:pt x="874" y="605"/>
                    <a:pt x="1198" y="350"/>
                  </a:cubicBezTo>
                  <a:cubicBezTo>
                    <a:pt x="1276" y="281"/>
                    <a:pt x="1286" y="154"/>
                    <a:pt x="1227" y="75"/>
                  </a:cubicBezTo>
                  <a:cubicBezTo>
                    <a:pt x="1188" y="25"/>
                    <a:pt x="1131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4886975" y="1524350"/>
              <a:ext cx="11800" cy="54750"/>
            </a:xfrm>
            <a:custGeom>
              <a:avLst/>
              <a:gdLst/>
              <a:ahLst/>
              <a:cxnLst/>
              <a:rect l="l" t="t" r="r" b="b"/>
              <a:pathLst>
                <a:path w="472" h="2190" extrusionOk="0">
                  <a:moveTo>
                    <a:pt x="245" y="1"/>
                  </a:moveTo>
                  <a:cubicBezTo>
                    <a:pt x="238" y="1"/>
                    <a:pt x="232" y="1"/>
                    <a:pt x="226" y="2"/>
                  </a:cubicBezTo>
                  <a:cubicBezTo>
                    <a:pt x="118" y="2"/>
                    <a:pt x="40" y="100"/>
                    <a:pt x="49" y="207"/>
                  </a:cubicBezTo>
                  <a:cubicBezTo>
                    <a:pt x="88" y="796"/>
                    <a:pt x="69" y="1395"/>
                    <a:pt x="10" y="1974"/>
                  </a:cubicBezTo>
                  <a:cubicBezTo>
                    <a:pt x="0" y="2082"/>
                    <a:pt x="79" y="2180"/>
                    <a:pt x="186" y="2189"/>
                  </a:cubicBezTo>
                  <a:lnTo>
                    <a:pt x="206" y="2189"/>
                  </a:lnTo>
                  <a:cubicBezTo>
                    <a:pt x="304" y="2189"/>
                    <a:pt x="383" y="2121"/>
                    <a:pt x="402" y="2023"/>
                  </a:cubicBezTo>
                  <a:cubicBezTo>
                    <a:pt x="461" y="1415"/>
                    <a:pt x="471" y="787"/>
                    <a:pt x="432" y="178"/>
                  </a:cubicBezTo>
                  <a:cubicBezTo>
                    <a:pt x="423" y="76"/>
                    <a:pt x="344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4875925" y="1441000"/>
              <a:ext cx="40500" cy="39250"/>
            </a:xfrm>
            <a:custGeom>
              <a:avLst/>
              <a:gdLst/>
              <a:ahLst/>
              <a:cxnLst/>
              <a:rect l="l" t="t" r="r" b="b"/>
              <a:pathLst>
                <a:path w="1620" h="1570" extrusionOk="0">
                  <a:moveTo>
                    <a:pt x="1399" y="0"/>
                  </a:moveTo>
                  <a:cubicBezTo>
                    <a:pt x="1333" y="0"/>
                    <a:pt x="1267" y="37"/>
                    <a:pt x="1227" y="97"/>
                  </a:cubicBezTo>
                  <a:cubicBezTo>
                    <a:pt x="972" y="558"/>
                    <a:pt x="589" y="941"/>
                    <a:pt x="118" y="1216"/>
                  </a:cubicBezTo>
                  <a:cubicBezTo>
                    <a:pt x="30" y="1265"/>
                    <a:pt x="0" y="1382"/>
                    <a:pt x="50" y="1480"/>
                  </a:cubicBezTo>
                  <a:cubicBezTo>
                    <a:pt x="89" y="1539"/>
                    <a:pt x="157" y="1569"/>
                    <a:pt x="216" y="1569"/>
                  </a:cubicBezTo>
                  <a:cubicBezTo>
                    <a:pt x="256" y="1569"/>
                    <a:pt x="285" y="1569"/>
                    <a:pt x="314" y="1550"/>
                  </a:cubicBezTo>
                  <a:cubicBezTo>
                    <a:pt x="844" y="1245"/>
                    <a:pt x="1276" y="804"/>
                    <a:pt x="1571" y="293"/>
                  </a:cubicBezTo>
                  <a:cubicBezTo>
                    <a:pt x="1620" y="195"/>
                    <a:pt x="1590" y="78"/>
                    <a:pt x="1492" y="28"/>
                  </a:cubicBezTo>
                  <a:cubicBezTo>
                    <a:pt x="1463" y="9"/>
                    <a:pt x="1431" y="0"/>
                    <a:pt x="1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4878375" y="138517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46"/>
                    <a:pt x="40" y="1035"/>
                  </a:cubicBezTo>
                  <a:lnTo>
                    <a:pt x="20" y="1142"/>
                  </a:lnTo>
                  <a:cubicBezTo>
                    <a:pt x="1" y="1231"/>
                    <a:pt x="40" y="1310"/>
                    <a:pt x="118" y="1358"/>
                  </a:cubicBezTo>
                  <a:cubicBezTo>
                    <a:pt x="148" y="1369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0"/>
                  </a:cubicBezTo>
                  <a:cubicBezTo>
                    <a:pt x="678" y="956"/>
                    <a:pt x="1051" y="632"/>
                    <a:pt x="1443" y="348"/>
                  </a:cubicBezTo>
                  <a:cubicBezTo>
                    <a:pt x="1531" y="289"/>
                    <a:pt x="1561" y="171"/>
                    <a:pt x="1492" y="83"/>
                  </a:cubicBezTo>
                  <a:cubicBezTo>
                    <a:pt x="1456" y="29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5020675" y="1313875"/>
              <a:ext cx="42700" cy="33625"/>
            </a:xfrm>
            <a:custGeom>
              <a:avLst/>
              <a:gdLst/>
              <a:ahLst/>
              <a:cxnLst/>
              <a:rect l="l" t="t" r="r" b="b"/>
              <a:pathLst>
                <a:path w="1708" h="1345" extrusionOk="0">
                  <a:moveTo>
                    <a:pt x="213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71" y="717"/>
                    <a:pt x="913" y="1051"/>
                    <a:pt x="1394" y="1316"/>
                  </a:cubicBezTo>
                  <a:cubicBezTo>
                    <a:pt x="1423" y="1335"/>
                    <a:pt x="1453" y="1345"/>
                    <a:pt x="1482" y="1345"/>
                  </a:cubicBezTo>
                  <a:cubicBezTo>
                    <a:pt x="1551" y="1345"/>
                    <a:pt x="1620" y="1306"/>
                    <a:pt x="1659" y="1247"/>
                  </a:cubicBezTo>
                  <a:cubicBezTo>
                    <a:pt x="1708" y="1149"/>
                    <a:pt x="1679" y="1031"/>
                    <a:pt x="1580" y="982"/>
                  </a:cubicBezTo>
                  <a:cubicBezTo>
                    <a:pt x="1129" y="727"/>
                    <a:pt x="717" y="413"/>
                    <a:pt x="353" y="60"/>
                  </a:cubicBezTo>
                  <a:cubicBezTo>
                    <a:pt x="314" y="21"/>
                    <a:pt x="263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4961550" y="1350500"/>
              <a:ext cx="20375" cy="43875"/>
            </a:xfrm>
            <a:custGeom>
              <a:avLst/>
              <a:gdLst/>
              <a:ahLst/>
              <a:cxnLst/>
              <a:rect l="l" t="t" r="r" b="b"/>
              <a:pathLst>
                <a:path w="815" h="1755" extrusionOk="0">
                  <a:moveTo>
                    <a:pt x="214" y="0"/>
                  </a:moveTo>
                  <a:cubicBezTo>
                    <a:pt x="195" y="0"/>
                    <a:pt x="176" y="3"/>
                    <a:pt x="158" y="8"/>
                  </a:cubicBezTo>
                  <a:cubicBezTo>
                    <a:pt x="59" y="37"/>
                    <a:pt x="1" y="145"/>
                    <a:pt x="30" y="243"/>
                  </a:cubicBezTo>
                  <a:lnTo>
                    <a:pt x="413" y="1617"/>
                  </a:lnTo>
                  <a:cubicBezTo>
                    <a:pt x="442" y="1705"/>
                    <a:pt x="520" y="1755"/>
                    <a:pt x="599" y="1755"/>
                  </a:cubicBezTo>
                  <a:cubicBezTo>
                    <a:pt x="618" y="1755"/>
                    <a:pt x="638" y="1755"/>
                    <a:pt x="658" y="1744"/>
                  </a:cubicBezTo>
                  <a:cubicBezTo>
                    <a:pt x="756" y="1715"/>
                    <a:pt x="815" y="1617"/>
                    <a:pt x="786" y="1509"/>
                  </a:cubicBezTo>
                  <a:lnTo>
                    <a:pt x="403" y="145"/>
                  </a:lnTo>
                  <a:cubicBezTo>
                    <a:pt x="379" y="56"/>
                    <a:pt x="30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4935300" y="1405650"/>
              <a:ext cx="33625" cy="40725"/>
            </a:xfrm>
            <a:custGeom>
              <a:avLst/>
              <a:gdLst/>
              <a:ahLst/>
              <a:cxnLst/>
              <a:rect l="l" t="t" r="r" b="b"/>
              <a:pathLst>
                <a:path w="1345" h="1629" extrusionOk="0">
                  <a:moveTo>
                    <a:pt x="220" y="0"/>
                  </a:moveTo>
                  <a:cubicBezTo>
                    <a:pt x="193" y="0"/>
                    <a:pt x="164" y="6"/>
                    <a:pt x="138" y="20"/>
                  </a:cubicBezTo>
                  <a:cubicBezTo>
                    <a:pt x="39" y="59"/>
                    <a:pt x="0" y="177"/>
                    <a:pt x="50" y="275"/>
                  </a:cubicBezTo>
                  <a:cubicBezTo>
                    <a:pt x="266" y="755"/>
                    <a:pt x="599" y="1207"/>
                    <a:pt x="1001" y="1580"/>
                  </a:cubicBezTo>
                  <a:cubicBezTo>
                    <a:pt x="1031" y="1609"/>
                    <a:pt x="1080" y="1629"/>
                    <a:pt x="1129" y="1629"/>
                  </a:cubicBezTo>
                  <a:cubicBezTo>
                    <a:pt x="1178" y="1629"/>
                    <a:pt x="1237" y="1609"/>
                    <a:pt x="1266" y="1560"/>
                  </a:cubicBezTo>
                  <a:cubicBezTo>
                    <a:pt x="1345" y="1481"/>
                    <a:pt x="1335" y="1364"/>
                    <a:pt x="1256" y="1285"/>
                  </a:cubicBezTo>
                  <a:cubicBezTo>
                    <a:pt x="894" y="962"/>
                    <a:pt x="599" y="550"/>
                    <a:pt x="403" y="108"/>
                  </a:cubicBezTo>
                  <a:cubicBezTo>
                    <a:pt x="367" y="44"/>
                    <a:pt x="295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5006700" y="1364425"/>
              <a:ext cx="47850" cy="26525"/>
            </a:xfrm>
            <a:custGeom>
              <a:avLst/>
              <a:gdLst/>
              <a:ahLst/>
              <a:cxnLst/>
              <a:rect l="l" t="t" r="r" b="b"/>
              <a:pathLst>
                <a:path w="1914" h="1061" extrusionOk="0">
                  <a:moveTo>
                    <a:pt x="1691" y="1"/>
                  </a:moveTo>
                  <a:cubicBezTo>
                    <a:pt x="1664" y="1"/>
                    <a:pt x="1636" y="7"/>
                    <a:pt x="1610" y="20"/>
                  </a:cubicBezTo>
                  <a:lnTo>
                    <a:pt x="138" y="687"/>
                  </a:lnTo>
                  <a:cubicBezTo>
                    <a:pt x="49" y="736"/>
                    <a:pt x="0" y="844"/>
                    <a:pt x="49" y="942"/>
                  </a:cubicBezTo>
                  <a:cubicBezTo>
                    <a:pt x="79" y="1021"/>
                    <a:pt x="147" y="1060"/>
                    <a:pt x="226" y="1060"/>
                  </a:cubicBezTo>
                  <a:cubicBezTo>
                    <a:pt x="245" y="1060"/>
                    <a:pt x="275" y="1050"/>
                    <a:pt x="304" y="1041"/>
                  </a:cubicBezTo>
                  <a:lnTo>
                    <a:pt x="1767" y="373"/>
                  </a:lnTo>
                  <a:cubicBezTo>
                    <a:pt x="1865" y="324"/>
                    <a:pt x="1913" y="216"/>
                    <a:pt x="1865" y="118"/>
                  </a:cubicBezTo>
                  <a:cubicBezTo>
                    <a:pt x="1836" y="46"/>
                    <a:pt x="1765" y="1"/>
                    <a:pt x="1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5001775" y="1417275"/>
              <a:ext cx="39775" cy="35725"/>
            </a:xfrm>
            <a:custGeom>
              <a:avLst/>
              <a:gdLst/>
              <a:ahLst/>
              <a:cxnLst/>
              <a:rect l="l" t="t" r="r" b="b"/>
              <a:pathLst>
                <a:path w="1591" h="1429" extrusionOk="0">
                  <a:moveTo>
                    <a:pt x="217" y="1"/>
                  </a:moveTo>
                  <a:cubicBezTo>
                    <a:pt x="171" y="1"/>
                    <a:pt x="126" y="18"/>
                    <a:pt x="89" y="55"/>
                  </a:cubicBezTo>
                  <a:cubicBezTo>
                    <a:pt x="1" y="124"/>
                    <a:pt x="1" y="242"/>
                    <a:pt x="69" y="329"/>
                  </a:cubicBezTo>
                  <a:cubicBezTo>
                    <a:pt x="423" y="722"/>
                    <a:pt x="815" y="1075"/>
                    <a:pt x="1257" y="1389"/>
                  </a:cubicBezTo>
                  <a:cubicBezTo>
                    <a:pt x="1286" y="1419"/>
                    <a:pt x="1325" y="1429"/>
                    <a:pt x="1365" y="1429"/>
                  </a:cubicBezTo>
                  <a:cubicBezTo>
                    <a:pt x="1423" y="1429"/>
                    <a:pt x="1482" y="1399"/>
                    <a:pt x="1522" y="1341"/>
                  </a:cubicBezTo>
                  <a:cubicBezTo>
                    <a:pt x="1591" y="1262"/>
                    <a:pt x="1571" y="1134"/>
                    <a:pt x="1482" y="1075"/>
                  </a:cubicBezTo>
                  <a:cubicBezTo>
                    <a:pt x="1070" y="781"/>
                    <a:pt x="688" y="438"/>
                    <a:pt x="364" y="65"/>
                  </a:cubicBezTo>
                  <a:cubicBezTo>
                    <a:pt x="322" y="23"/>
                    <a:pt x="269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4973825" y="1467325"/>
              <a:ext cx="38775" cy="34025"/>
            </a:xfrm>
            <a:custGeom>
              <a:avLst/>
              <a:gdLst/>
              <a:ahLst/>
              <a:cxnLst/>
              <a:rect l="l" t="t" r="r" b="b"/>
              <a:pathLst>
                <a:path w="1551" h="1361" extrusionOk="0">
                  <a:moveTo>
                    <a:pt x="1332" y="1"/>
                  </a:moveTo>
                  <a:cubicBezTo>
                    <a:pt x="1286" y="1"/>
                    <a:pt x="1239" y="18"/>
                    <a:pt x="1197" y="55"/>
                  </a:cubicBezTo>
                  <a:lnTo>
                    <a:pt x="88" y="1026"/>
                  </a:lnTo>
                  <a:cubicBezTo>
                    <a:pt x="10" y="1095"/>
                    <a:pt x="0" y="1213"/>
                    <a:pt x="69" y="1301"/>
                  </a:cubicBezTo>
                  <a:cubicBezTo>
                    <a:pt x="108" y="1340"/>
                    <a:pt x="157" y="1360"/>
                    <a:pt x="216" y="1360"/>
                  </a:cubicBezTo>
                  <a:cubicBezTo>
                    <a:pt x="265" y="1360"/>
                    <a:pt x="304" y="1350"/>
                    <a:pt x="343" y="1321"/>
                  </a:cubicBezTo>
                  <a:lnTo>
                    <a:pt x="1453" y="340"/>
                  </a:lnTo>
                  <a:cubicBezTo>
                    <a:pt x="1541" y="270"/>
                    <a:pt x="1551" y="153"/>
                    <a:pt x="1472" y="65"/>
                  </a:cubicBezTo>
                  <a:cubicBezTo>
                    <a:pt x="1435" y="23"/>
                    <a:pt x="1385" y="1"/>
                    <a:pt x="13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4917875" y="147840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8" y="0"/>
                  </a:moveTo>
                  <a:cubicBezTo>
                    <a:pt x="185" y="0"/>
                    <a:pt x="151" y="8"/>
                    <a:pt x="119" y="24"/>
                  </a:cubicBezTo>
                  <a:cubicBezTo>
                    <a:pt x="30" y="83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18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27"/>
                  </a:cubicBezTo>
                  <a:cubicBezTo>
                    <a:pt x="1316" y="1879"/>
                    <a:pt x="1355" y="1761"/>
                    <a:pt x="1296" y="1663"/>
                  </a:cubicBezTo>
                  <a:lnTo>
                    <a:pt x="383" y="93"/>
                  </a:lnTo>
                  <a:cubicBezTo>
                    <a:pt x="350" y="33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5030475" y="1489525"/>
              <a:ext cx="31925" cy="43700"/>
            </a:xfrm>
            <a:custGeom>
              <a:avLst/>
              <a:gdLst/>
              <a:ahLst/>
              <a:cxnLst/>
              <a:rect l="l" t="t" r="r" b="b"/>
              <a:pathLst>
                <a:path w="1277" h="1748" extrusionOk="0">
                  <a:moveTo>
                    <a:pt x="227" y="0"/>
                  </a:moveTo>
                  <a:cubicBezTo>
                    <a:pt x="193" y="0"/>
                    <a:pt x="159" y="10"/>
                    <a:pt x="129" y="30"/>
                  </a:cubicBezTo>
                  <a:cubicBezTo>
                    <a:pt x="31" y="89"/>
                    <a:pt x="1" y="207"/>
                    <a:pt x="60" y="295"/>
                  </a:cubicBezTo>
                  <a:lnTo>
                    <a:pt x="884" y="1659"/>
                  </a:lnTo>
                  <a:cubicBezTo>
                    <a:pt x="923" y="1718"/>
                    <a:pt x="982" y="1748"/>
                    <a:pt x="1051" y="1748"/>
                  </a:cubicBezTo>
                  <a:cubicBezTo>
                    <a:pt x="1090" y="1748"/>
                    <a:pt x="1119" y="1738"/>
                    <a:pt x="1149" y="1718"/>
                  </a:cubicBezTo>
                  <a:cubicBezTo>
                    <a:pt x="1247" y="1659"/>
                    <a:pt x="1276" y="1541"/>
                    <a:pt x="1218" y="1453"/>
                  </a:cubicBezTo>
                  <a:lnTo>
                    <a:pt x="393" y="99"/>
                  </a:lnTo>
                  <a:cubicBezTo>
                    <a:pt x="355" y="35"/>
                    <a:pt x="291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4977975" y="1529425"/>
              <a:ext cx="40025" cy="52125"/>
            </a:xfrm>
            <a:custGeom>
              <a:avLst/>
              <a:gdLst/>
              <a:ahLst/>
              <a:cxnLst/>
              <a:rect l="l" t="t" r="r" b="b"/>
              <a:pathLst>
                <a:path w="1601" h="2085" extrusionOk="0">
                  <a:moveTo>
                    <a:pt x="1380" y="0"/>
                  </a:moveTo>
                  <a:cubicBezTo>
                    <a:pt x="1314" y="0"/>
                    <a:pt x="1248" y="33"/>
                    <a:pt x="1208" y="93"/>
                  </a:cubicBezTo>
                  <a:cubicBezTo>
                    <a:pt x="874" y="682"/>
                    <a:pt x="491" y="1241"/>
                    <a:pt x="70" y="1771"/>
                  </a:cubicBezTo>
                  <a:cubicBezTo>
                    <a:pt x="1" y="1859"/>
                    <a:pt x="20" y="1977"/>
                    <a:pt x="99" y="2045"/>
                  </a:cubicBezTo>
                  <a:cubicBezTo>
                    <a:pt x="138" y="2075"/>
                    <a:pt x="177" y="2085"/>
                    <a:pt x="227" y="2085"/>
                  </a:cubicBezTo>
                  <a:cubicBezTo>
                    <a:pt x="275" y="2085"/>
                    <a:pt x="334" y="2065"/>
                    <a:pt x="374" y="2016"/>
                  </a:cubicBezTo>
                  <a:cubicBezTo>
                    <a:pt x="805" y="1467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4" y="8"/>
                    <a:pt x="1412" y="0"/>
                    <a:pt x="13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4925250" y="155932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1"/>
                  </a:moveTo>
                  <a:cubicBezTo>
                    <a:pt x="190" y="1"/>
                    <a:pt x="163" y="5"/>
                    <a:pt x="138" y="16"/>
                  </a:cubicBezTo>
                  <a:cubicBezTo>
                    <a:pt x="40" y="64"/>
                    <a:pt x="0" y="173"/>
                    <a:pt x="40" y="271"/>
                  </a:cubicBezTo>
                  <a:lnTo>
                    <a:pt x="834" y="2047"/>
                  </a:lnTo>
                  <a:cubicBezTo>
                    <a:pt x="864" y="2116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5"/>
                  </a:cubicBezTo>
                  <a:cubicBezTo>
                    <a:pt x="1187" y="2105"/>
                    <a:pt x="1237" y="1988"/>
                    <a:pt x="1187" y="1890"/>
                  </a:cubicBezTo>
                  <a:lnTo>
                    <a:pt x="393" y="114"/>
                  </a:lnTo>
                  <a:cubicBezTo>
                    <a:pt x="364" y="41"/>
                    <a:pt x="291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5011350" y="1577675"/>
              <a:ext cx="46400" cy="18850"/>
            </a:xfrm>
            <a:custGeom>
              <a:avLst/>
              <a:gdLst/>
              <a:ahLst/>
              <a:cxnLst/>
              <a:rect l="l" t="t" r="r" b="b"/>
              <a:pathLst>
                <a:path w="1856" h="754" extrusionOk="0">
                  <a:moveTo>
                    <a:pt x="1646" y="0"/>
                  </a:moveTo>
                  <a:cubicBezTo>
                    <a:pt x="1628" y="0"/>
                    <a:pt x="1609" y="3"/>
                    <a:pt x="1590" y="8"/>
                  </a:cubicBezTo>
                  <a:lnTo>
                    <a:pt x="167" y="370"/>
                  </a:lnTo>
                  <a:cubicBezTo>
                    <a:pt x="59" y="400"/>
                    <a:pt x="0" y="508"/>
                    <a:pt x="20" y="606"/>
                  </a:cubicBezTo>
                  <a:cubicBezTo>
                    <a:pt x="50" y="695"/>
                    <a:pt x="128" y="754"/>
                    <a:pt x="216" y="754"/>
                  </a:cubicBezTo>
                  <a:cubicBezTo>
                    <a:pt x="226" y="754"/>
                    <a:pt x="246" y="754"/>
                    <a:pt x="266" y="743"/>
                  </a:cubicBezTo>
                  <a:lnTo>
                    <a:pt x="1688" y="381"/>
                  </a:lnTo>
                  <a:cubicBezTo>
                    <a:pt x="1796" y="351"/>
                    <a:pt x="1855" y="243"/>
                    <a:pt x="1836" y="145"/>
                  </a:cubicBezTo>
                  <a:cubicBezTo>
                    <a:pt x="1811" y="56"/>
                    <a:pt x="1734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4947550" y="163107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33"/>
                    <a:pt x="580" y="776"/>
                    <a:pt x="119" y="1080"/>
                  </a:cubicBezTo>
                  <a:cubicBezTo>
                    <a:pt x="20" y="1139"/>
                    <a:pt x="1" y="1257"/>
                    <a:pt x="60" y="1346"/>
                  </a:cubicBezTo>
                  <a:cubicBezTo>
                    <a:pt x="90" y="1405"/>
                    <a:pt x="158" y="1434"/>
                    <a:pt x="217" y="1434"/>
                  </a:cubicBezTo>
                  <a:cubicBezTo>
                    <a:pt x="256" y="1434"/>
                    <a:pt x="295" y="1424"/>
                    <a:pt x="325" y="1405"/>
                  </a:cubicBezTo>
                  <a:cubicBezTo>
                    <a:pt x="816" y="1091"/>
                    <a:pt x="1267" y="737"/>
                    <a:pt x="1669" y="335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4920575" y="1702900"/>
              <a:ext cx="57425" cy="13575"/>
            </a:xfrm>
            <a:custGeom>
              <a:avLst/>
              <a:gdLst/>
              <a:ahLst/>
              <a:cxnLst/>
              <a:rect l="l" t="t" r="r" b="b"/>
              <a:pathLst>
                <a:path w="2297" h="543" extrusionOk="0">
                  <a:moveTo>
                    <a:pt x="213" y="0"/>
                  </a:moveTo>
                  <a:cubicBezTo>
                    <a:pt x="118" y="0"/>
                    <a:pt x="38" y="74"/>
                    <a:pt x="20" y="170"/>
                  </a:cubicBezTo>
                  <a:cubicBezTo>
                    <a:pt x="0" y="278"/>
                    <a:pt x="79" y="376"/>
                    <a:pt x="187" y="386"/>
                  </a:cubicBezTo>
                  <a:cubicBezTo>
                    <a:pt x="815" y="494"/>
                    <a:pt x="1463" y="543"/>
                    <a:pt x="2100" y="543"/>
                  </a:cubicBezTo>
                  <a:cubicBezTo>
                    <a:pt x="2209" y="543"/>
                    <a:pt x="2297" y="464"/>
                    <a:pt x="2297" y="357"/>
                  </a:cubicBezTo>
                  <a:cubicBezTo>
                    <a:pt x="2297" y="248"/>
                    <a:pt x="2209" y="161"/>
                    <a:pt x="2100" y="161"/>
                  </a:cubicBezTo>
                  <a:cubicBezTo>
                    <a:pt x="1483" y="150"/>
                    <a:pt x="855" y="102"/>
                    <a:pt x="246" y="3"/>
                  </a:cubicBezTo>
                  <a:cubicBezTo>
                    <a:pt x="235" y="1"/>
                    <a:pt x="224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5000800" y="166997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5" y="1"/>
                  </a:moveTo>
                  <a:cubicBezTo>
                    <a:pt x="189" y="1"/>
                    <a:pt x="152" y="12"/>
                    <a:pt x="118" y="35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2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792"/>
                    <a:pt x="1355" y="1674"/>
                    <a:pt x="1296" y="1585"/>
                  </a:cubicBezTo>
                  <a:lnTo>
                    <a:pt x="472" y="241"/>
                  </a:lnTo>
                  <a:cubicBezTo>
                    <a:pt x="472" y="211"/>
                    <a:pt x="462" y="192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4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4923025" y="1738450"/>
              <a:ext cx="56450" cy="31275"/>
            </a:xfrm>
            <a:custGeom>
              <a:avLst/>
              <a:gdLst/>
              <a:ahLst/>
              <a:cxnLst/>
              <a:rect l="l" t="t" r="r" b="b"/>
              <a:pathLst>
                <a:path w="2258" h="1251" extrusionOk="0">
                  <a:moveTo>
                    <a:pt x="221" y="0"/>
                  </a:moveTo>
                  <a:cubicBezTo>
                    <a:pt x="158" y="0"/>
                    <a:pt x="96" y="28"/>
                    <a:pt x="59" y="83"/>
                  </a:cubicBezTo>
                  <a:cubicBezTo>
                    <a:pt x="1" y="171"/>
                    <a:pt x="20" y="289"/>
                    <a:pt x="109" y="348"/>
                  </a:cubicBezTo>
                  <a:cubicBezTo>
                    <a:pt x="687" y="740"/>
                    <a:pt x="1316" y="1044"/>
                    <a:pt x="1983" y="1240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192"/>
                    <a:pt x="2229" y="1113"/>
                  </a:cubicBezTo>
                  <a:cubicBezTo>
                    <a:pt x="2258" y="1005"/>
                    <a:pt x="2199" y="897"/>
                    <a:pt x="2091" y="868"/>
                  </a:cubicBezTo>
                  <a:cubicBezTo>
                    <a:pt x="1463" y="682"/>
                    <a:pt x="874" y="397"/>
                    <a:pt x="334" y="34"/>
                  </a:cubicBezTo>
                  <a:cubicBezTo>
                    <a:pt x="300" y="11"/>
                    <a:pt x="261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5004250" y="1731800"/>
              <a:ext cx="45150" cy="35700"/>
            </a:xfrm>
            <a:custGeom>
              <a:avLst/>
              <a:gdLst/>
              <a:ahLst/>
              <a:cxnLst/>
              <a:rect l="l" t="t" r="r" b="b"/>
              <a:pathLst>
                <a:path w="1806" h="1428" extrusionOk="0">
                  <a:moveTo>
                    <a:pt x="1580" y="0"/>
                  </a:moveTo>
                  <a:cubicBezTo>
                    <a:pt x="1542" y="0"/>
                    <a:pt x="1503" y="11"/>
                    <a:pt x="1472" y="34"/>
                  </a:cubicBezTo>
                  <a:lnTo>
                    <a:pt x="108" y="1075"/>
                  </a:lnTo>
                  <a:cubicBezTo>
                    <a:pt x="20" y="1144"/>
                    <a:pt x="0" y="1262"/>
                    <a:pt x="68" y="1349"/>
                  </a:cubicBezTo>
                  <a:cubicBezTo>
                    <a:pt x="108" y="1399"/>
                    <a:pt x="167" y="1428"/>
                    <a:pt x="225" y="1428"/>
                  </a:cubicBezTo>
                  <a:cubicBezTo>
                    <a:pt x="265" y="1428"/>
                    <a:pt x="304" y="1408"/>
                    <a:pt x="343" y="1379"/>
                  </a:cubicBezTo>
                  <a:lnTo>
                    <a:pt x="1708" y="349"/>
                  </a:lnTo>
                  <a:cubicBezTo>
                    <a:pt x="1786" y="280"/>
                    <a:pt x="1806" y="162"/>
                    <a:pt x="1737" y="74"/>
                  </a:cubicBezTo>
                  <a:cubicBezTo>
                    <a:pt x="1701" y="26"/>
                    <a:pt x="1640" y="0"/>
                    <a:pt x="1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4634025" y="1833425"/>
              <a:ext cx="34875" cy="42275"/>
            </a:xfrm>
            <a:custGeom>
              <a:avLst/>
              <a:gdLst/>
              <a:ahLst/>
              <a:cxnLst/>
              <a:rect l="l" t="t" r="r" b="b"/>
              <a:pathLst>
                <a:path w="1395" h="1691" extrusionOk="0">
                  <a:moveTo>
                    <a:pt x="226" y="1"/>
                  </a:moveTo>
                  <a:cubicBezTo>
                    <a:pt x="186" y="1"/>
                    <a:pt x="145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88" y="464"/>
                    <a:pt x="295" y="631"/>
                    <a:pt x="413" y="788"/>
                  </a:cubicBezTo>
                  <a:cubicBezTo>
                    <a:pt x="609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78" y="1691"/>
                  </a:cubicBezTo>
                  <a:cubicBezTo>
                    <a:pt x="1218" y="1691"/>
                    <a:pt x="1267" y="1671"/>
                    <a:pt x="1296" y="1641"/>
                  </a:cubicBezTo>
                  <a:cubicBezTo>
                    <a:pt x="1385" y="1573"/>
                    <a:pt x="1394" y="1455"/>
                    <a:pt x="1326" y="1367"/>
                  </a:cubicBezTo>
                  <a:cubicBezTo>
                    <a:pt x="1119" y="1122"/>
                    <a:pt x="923" y="837"/>
                    <a:pt x="727" y="572"/>
                  </a:cubicBezTo>
                  <a:cubicBezTo>
                    <a:pt x="609" y="405"/>
                    <a:pt x="502" y="239"/>
                    <a:pt x="384" y="82"/>
                  </a:cubicBezTo>
                  <a:cubicBezTo>
                    <a:pt x="343" y="29"/>
                    <a:pt x="285" y="1"/>
                    <a:pt x="2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4689975" y="1828575"/>
              <a:ext cx="50550" cy="14250"/>
            </a:xfrm>
            <a:custGeom>
              <a:avLst/>
              <a:gdLst/>
              <a:ahLst/>
              <a:cxnLst/>
              <a:rect l="l" t="t" r="r" b="b"/>
              <a:pathLst>
                <a:path w="2022" h="570" extrusionOk="0">
                  <a:moveTo>
                    <a:pt x="1825" y="1"/>
                  </a:moveTo>
                  <a:cubicBezTo>
                    <a:pt x="1266" y="10"/>
                    <a:pt x="717" y="69"/>
                    <a:pt x="177" y="187"/>
                  </a:cubicBezTo>
                  <a:cubicBezTo>
                    <a:pt x="69" y="217"/>
                    <a:pt x="0" y="315"/>
                    <a:pt x="30" y="422"/>
                  </a:cubicBezTo>
                  <a:cubicBezTo>
                    <a:pt x="50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76" y="462"/>
                    <a:pt x="1306" y="393"/>
                    <a:pt x="1825" y="383"/>
                  </a:cubicBezTo>
                  <a:cubicBezTo>
                    <a:pt x="1934" y="383"/>
                    <a:pt x="2022" y="295"/>
                    <a:pt x="2022" y="187"/>
                  </a:cubicBezTo>
                  <a:cubicBezTo>
                    <a:pt x="2022" y="79"/>
                    <a:pt x="1934" y="1"/>
                    <a:pt x="1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4847475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12" y="0"/>
                  </a:moveTo>
                  <a:cubicBezTo>
                    <a:pt x="207" y="0"/>
                    <a:pt x="202" y="0"/>
                    <a:pt x="196" y="1"/>
                  </a:cubicBezTo>
                  <a:cubicBezTo>
                    <a:pt x="89" y="11"/>
                    <a:pt x="0" y="99"/>
                    <a:pt x="10" y="207"/>
                  </a:cubicBezTo>
                  <a:lnTo>
                    <a:pt x="11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24" y="1924"/>
                  </a:lnTo>
                  <a:cubicBezTo>
                    <a:pt x="432" y="1915"/>
                    <a:pt x="510" y="1826"/>
                    <a:pt x="501" y="1719"/>
                  </a:cubicBezTo>
                  <a:lnTo>
                    <a:pt x="403" y="177"/>
                  </a:lnTo>
                  <a:cubicBezTo>
                    <a:pt x="393" y="76"/>
                    <a:pt x="305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4820975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3" y="0"/>
                  </a:moveTo>
                  <a:cubicBezTo>
                    <a:pt x="1317" y="0"/>
                    <a:pt x="1272" y="15"/>
                    <a:pt x="1237" y="46"/>
                  </a:cubicBezTo>
                  <a:lnTo>
                    <a:pt x="89" y="988"/>
                  </a:lnTo>
                  <a:cubicBezTo>
                    <a:pt x="11" y="1057"/>
                    <a:pt x="0" y="1174"/>
                    <a:pt x="69" y="1263"/>
                  </a:cubicBezTo>
                  <a:cubicBezTo>
                    <a:pt x="98" y="1302"/>
                    <a:pt x="157" y="1331"/>
                    <a:pt x="216" y="1331"/>
                  </a:cubicBezTo>
                  <a:cubicBezTo>
                    <a:pt x="255" y="1331"/>
                    <a:pt x="305" y="1312"/>
                    <a:pt x="334" y="1283"/>
                  </a:cubicBezTo>
                  <a:lnTo>
                    <a:pt x="1482" y="341"/>
                  </a:lnTo>
                  <a:cubicBezTo>
                    <a:pt x="1570" y="272"/>
                    <a:pt x="1581" y="154"/>
                    <a:pt x="1512" y="66"/>
                  </a:cubicBezTo>
                  <a:cubicBezTo>
                    <a:pt x="1474" y="23"/>
                    <a:pt x="1418" y="0"/>
                    <a:pt x="1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4829300" y="1969850"/>
              <a:ext cx="28975" cy="45450"/>
            </a:xfrm>
            <a:custGeom>
              <a:avLst/>
              <a:gdLst/>
              <a:ahLst/>
              <a:cxnLst/>
              <a:rect l="l" t="t" r="r" b="b"/>
              <a:pathLst>
                <a:path w="1159" h="1818" extrusionOk="0">
                  <a:moveTo>
                    <a:pt x="229" y="0"/>
                  </a:moveTo>
                  <a:cubicBezTo>
                    <a:pt x="199" y="0"/>
                    <a:pt x="168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66" y="1710"/>
                  </a:lnTo>
                  <a:cubicBezTo>
                    <a:pt x="796" y="1778"/>
                    <a:pt x="865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20" y="1749"/>
                    <a:pt x="1159" y="1631"/>
                    <a:pt x="1110" y="1533"/>
                  </a:cubicBezTo>
                  <a:lnTo>
                    <a:pt x="404" y="100"/>
                  </a:lnTo>
                  <a:cubicBezTo>
                    <a:pt x="369" y="38"/>
                    <a:pt x="301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48234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3" y="0"/>
                  </a:moveTo>
                  <a:cubicBezTo>
                    <a:pt x="1149" y="0"/>
                    <a:pt x="1106" y="15"/>
                    <a:pt x="1070" y="46"/>
                  </a:cubicBezTo>
                  <a:lnTo>
                    <a:pt x="89" y="910"/>
                  </a:lnTo>
                  <a:cubicBezTo>
                    <a:pt x="11" y="988"/>
                    <a:pt x="0" y="1106"/>
                    <a:pt x="70" y="1185"/>
                  </a:cubicBezTo>
                  <a:cubicBezTo>
                    <a:pt x="109" y="1233"/>
                    <a:pt x="157" y="1253"/>
                    <a:pt x="216" y="1253"/>
                  </a:cubicBezTo>
                  <a:cubicBezTo>
                    <a:pt x="266" y="1253"/>
                    <a:pt x="305" y="1233"/>
                    <a:pt x="344" y="1204"/>
                  </a:cubicBezTo>
                  <a:lnTo>
                    <a:pt x="1326" y="341"/>
                  </a:lnTo>
                  <a:cubicBezTo>
                    <a:pt x="1404" y="272"/>
                    <a:pt x="1414" y="144"/>
                    <a:pt x="1345" y="66"/>
                  </a:cubicBezTo>
                  <a:cubicBezTo>
                    <a:pt x="1302" y="23"/>
                    <a:pt x="1247" y="0"/>
                    <a:pt x="1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4833725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9" y="1"/>
                  </a:moveTo>
                  <a:cubicBezTo>
                    <a:pt x="199" y="1"/>
                    <a:pt x="178" y="4"/>
                    <a:pt x="158" y="9"/>
                  </a:cubicBezTo>
                  <a:cubicBezTo>
                    <a:pt x="59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98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4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9" y="49"/>
                    <a:pt x="30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4814600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7" y="0"/>
                  </a:moveTo>
                  <a:cubicBezTo>
                    <a:pt x="1774" y="0"/>
                    <a:pt x="1750" y="4"/>
                    <a:pt x="1727" y="14"/>
                  </a:cubicBezTo>
                  <a:lnTo>
                    <a:pt x="157" y="612"/>
                  </a:lnTo>
                  <a:cubicBezTo>
                    <a:pt x="59" y="651"/>
                    <a:pt x="0" y="759"/>
                    <a:pt x="39" y="867"/>
                  </a:cubicBezTo>
                  <a:cubicBezTo>
                    <a:pt x="69" y="945"/>
                    <a:pt x="148" y="985"/>
                    <a:pt x="226" y="985"/>
                  </a:cubicBezTo>
                  <a:cubicBezTo>
                    <a:pt x="246" y="985"/>
                    <a:pt x="266" y="985"/>
                    <a:pt x="29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50" y="48"/>
                    <a:pt x="1875" y="0"/>
                    <a:pt x="1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4831050" y="2234025"/>
              <a:ext cx="25275" cy="47950"/>
            </a:xfrm>
            <a:custGeom>
              <a:avLst/>
              <a:gdLst/>
              <a:ahLst/>
              <a:cxnLst/>
              <a:rect l="l" t="t" r="r" b="b"/>
              <a:pathLst>
                <a:path w="1011" h="1918" extrusionOk="0">
                  <a:moveTo>
                    <a:pt x="218" y="0"/>
                  </a:moveTo>
                  <a:cubicBezTo>
                    <a:pt x="194" y="0"/>
                    <a:pt x="170" y="4"/>
                    <a:pt x="147" y="14"/>
                  </a:cubicBezTo>
                  <a:cubicBezTo>
                    <a:pt x="49" y="53"/>
                    <a:pt x="0" y="161"/>
                    <a:pt x="29" y="259"/>
                  </a:cubicBezTo>
                  <a:lnTo>
                    <a:pt x="608" y="1800"/>
                  </a:lnTo>
                  <a:cubicBezTo>
                    <a:pt x="637" y="1868"/>
                    <a:pt x="707" y="1917"/>
                    <a:pt x="785" y="1917"/>
                  </a:cubicBezTo>
                  <a:cubicBezTo>
                    <a:pt x="814" y="1917"/>
                    <a:pt x="834" y="1917"/>
                    <a:pt x="853" y="1907"/>
                  </a:cubicBezTo>
                  <a:cubicBezTo>
                    <a:pt x="952" y="1868"/>
                    <a:pt x="1010" y="1760"/>
                    <a:pt x="971" y="1662"/>
                  </a:cubicBezTo>
                  <a:lnTo>
                    <a:pt x="402" y="121"/>
                  </a:lnTo>
                  <a:cubicBezTo>
                    <a:pt x="372" y="46"/>
                    <a:pt x="296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4820250" y="2296350"/>
              <a:ext cx="40500" cy="33225"/>
            </a:xfrm>
            <a:custGeom>
              <a:avLst/>
              <a:gdLst/>
              <a:ahLst/>
              <a:cxnLst/>
              <a:rect l="l" t="t" r="r" b="b"/>
              <a:pathLst>
                <a:path w="1620" h="1329" extrusionOk="0">
                  <a:moveTo>
                    <a:pt x="218" y="1"/>
                  </a:moveTo>
                  <a:cubicBezTo>
                    <a:pt x="159" y="1"/>
                    <a:pt x="99" y="26"/>
                    <a:pt x="59" y="72"/>
                  </a:cubicBezTo>
                  <a:cubicBezTo>
                    <a:pt x="0" y="160"/>
                    <a:pt x="10" y="278"/>
                    <a:pt x="98" y="347"/>
                  </a:cubicBezTo>
                  <a:lnTo>
                    <a:pt x="1276" y="1279"/>
                  </a:lnTo>
                  <a:cubicBezTo>
                    <a:pt x="1315" y="1309"/>
                    <a:pt x="1354" y="1328"/>
                    <a:pt x="1403" y="1328"/>
                  </a:cubicBezTo>
                  <a:cubicBezTo>
                    <a:pt x="1462" y="1328"/>
                    <a:pt x="1511" y="1298"/>
                    <a:pt x="1551" y="1250"/>
                  </a:cubicBezTo>
                  <a:cubicBezTo>
                    <a:pt x="1619" y="1171"/>
                    <a:pt x="1610" y="1043"/>
                    <a:pt x="1521" y="975"/>
                  </a:cubicBezTo>
                  <a:lnTo>
                    <a:pt x="334" y="42"/>
                  </a:lnTo>
                  <a:cubicBezTo>
                    <a:pt x="301" y="14"/>
                    <a:pt x="26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4767500" y="2292250"/>
              <a:ext cx="36075" cy="35600"/>
            </a:xfrm>
            <a:custGeom>
              <a:avLst/>
              <a:gdLst/>
              <a:ahLst/>
              <a:cxnLst/>
              <a:rect l="l" t="t" r="r" b="b"/>
              <a:pathLst>
                <a:path w="1443" h="1424" extrusionOk="0">
                  <a:moveTo>
                    <a:pt x="1227" y="1"/>
                  </a:moveTo>
                  <a:cubicBezTo>
                    <a:pt x="1178" y="1"/>
                    <a:pt x="1129" y="20"/>
                    <a:pt x="1090" y="59"/>
                  </a:cubicBezTo>
                  <a:lnTo>
                    <a:pt x="79" y="1089"/>
                  </a:lnTo>
                  <a:cubicBezTo>
                    <a:pt x="0" y="1168"/>
                    <a:pt x="0" y="1296"/>
                    <a:pt x="79" y="1364"/>
                  </a:cubicBezTo>
                  <a:cubicBezTo>
                    <a:pt x="118" y="1403"/>
                    <a:pt x="167" y="1423"/>
                    <a:pt x="216" y="1423"/>
                  </a:cubicBezTo>
                  <a:cubicBezTo>
                    <a:pt x="26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43" y="256"/>
                    <a:pt x="1443" y="128"/>
                    <a:pt x="1364" y="59"/>
                  </a:cubicBezTo>
                  <a:cubicBezTo>
                    <a:pt x="1325" y="20"/>
                    <a:pt x="1276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4692900" y="2295675"/>
              <a:ext cx="39275" cy="31925"/>
            </a:xfrm>
            <a:custGeom>
              <a:avLst/>
              <a:gdLst/>
              <a:ahLst/>
              <a:cxnLst/>
              <a:rect l="l" t="t" r="r" b="b"/>
              <a:pathLst>
                <a:path w="1571" h="1277" extrusionOk="0">
                  <a:moveTo>
                    <a:pt x="207" y="1"/>
                  </a:moveTo>
                  <a:cubicBezTo>
                    <a:pt x="158" y="1"/>
                    <a:pt x="109" y="21"/>
                    <a:pt x="70" y="60"/>
                  </a:cubicBezTo>
                  <a:cubicBezTo>
                    <a:pt x="1" y="138"/>
                    <a:pt x="1" y="256"/>
                    <a:pt x="70" y="335"/>
                  </a:cubicBezTo>
                  <a:cubicBezTo>
                    <a:pt x="433" y="678"/>
                    <a:pt x="825" y="982"/>
                    <a:pt x="1248" y="1247"/>
                  </a:cubicBezTo>
                  <a:cubicBezTo>
                    <a:pt x="1277" y="1266"/>
                    <a:pt x="1316" y="1277"/>
                    <a:pt x="1355" y="1277"/>
                  </a:cubicBezTo>
                  <a:cubicBezTo>
                    <a:pt x="1414" y="1277"/>
                    <a:pt x="1483" y="1237"/>
                    <a:pt x="1512" y="1179"/>
                  </a:cubicBezTo>
                  <a:cubicBezTo>
                    <a:pt x="1571" y="1090"/>
                    <a:pt x="1542" y="972"/>
                    <a:pt x="1453" y="913"/>
                  </a:cubicBezTo>
                  <a:cubicBezTo>
                    <a:pt x="1051" y="668"/>
                    <a:pt x="678" y="383"/>
                    <a:pt x="345" y="60"/>
                  </a:cubicBezTo>
                  <a:cubicBezTo>
                    <a:pt x="305" y="21"/>
                    <a:pt x="256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4639425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10" y="0"/>
                  </a:moveTo>
                  <a:cubicBezTo>
                    <a:pt x="1266" y="0"/>
                    <a:pt x="1223" y="16"/>
                    <a:pt x="1188" y="46"/>
                  </a:cubicBezTo>
                  <a:lnTo>
                    <a:pt x="99" y="879"/>
                  </a:lnTo>
                  <a:cubicBezTo>
                    <a:pt x="20" y="949"/>
                    <a:pt x="1" y="1066"/>
                    <a:pt x="70" y="1154"/>
                  </a:cubicBezTo>
                  <a:cubicBezTo>
                    <a:pt x="109" y="1204"/>
                    <a:pt x="168" y="1223"/>
                    <a:pt x="227" y="1223"/>
                  </a:cubicBezTo>
                  <a:cubicBezTo>
                    <a:pt x="266" y="1223"/>
                    <a:pt x="305" y="1213"/>
                    <a:pt x="344" y="1184"/>
                  </a:cubicBezTo>
                  <a:lnTo>
                    <a:pt x="142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20" y="25"/>
                    <a:pt x="1365" y="0"/>
                    <a:pt x="1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4625450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07" y="0"/>
                  </a:moveTo>
                  <a:cubicBezTo>
                    <a:pt x="187" y="0"/>
                    <a:pt x="167" y="3"/>
                    <a:pt x="147" y="9"/>
                  </a:cubicBezTo>
                  <a:cubicBezTo>
                    <a:pt x="49" y="48"/>
                    <a:pt x="1" y="156"/>
                    <a:pt x="30" y="264"/>
                  </a:cubicBezTo>
                  <a:cubicBezTo>
                    <a:pt x="206" y="744"/>
                    <a:pt x="461" y="1206"/>
                    <a:pt x="766" y="1627"/>
                  </a:cubicBezTo>
                  <a:cubicBezTo>
                    <a:pt x="805" y="1677"/>
                    <a:pt x="864" y="1706"/>
                    <a:pt x="923" y="1706"/>
                  </a:cubicBezTo>
                  <a:cubicBezTo>
                    <a:pt x="962" y="1706"/>
                    <a:pt x="1002" y="1697"/>
                    <a:pt x="1041" y="1667"/>
                  </a:cubicBezTo>
                  <a:cubicBezTo>
                    <a:pt x="1129" y="1608"/>
                    <a:pt x="1148" y="1481"/>
                    <a:pt x="1080" y="1402"/>
                  </a:cubicBezTo>
                  <a:cubicBezTo>
                    <a:pt x="795" y="1010"/>
                    <a:pt x="560" y="578"/>
                    <a:pt x="403" y="126"/>
                  </a:cubicBezTo>
                  <a:cubicBezTo>
                    <a:pt x="371" y="48"/>
                    <a:pt x="289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4629625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5" y="0"/>
                  </a:moveTo>
                  <a:cubicBezTo>
                    <a:pt x="1200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67" y="1302"/>
                    <a:pt x="216" y="1302"/>
                  </a:cubicBezTo>
                  <a:cubicBezTo>
                    <a:pt x="265" y="1302"/>
                    <a:pt x="314" y="1293"/>
                    <a:pt x="344" y="1253"/>
                  </a:cubicBezTo>
                  <a:lnTo>
                    <a:pt x="1384" y="340"/>
                  </a:lnTo>
                  <a:cubicBezTo>
                    <a:pt x="1463" y="272"/>
                    <a:pt x="1463" y="144"/>
                    <a:pt x="1394" y="66"/>
                  </a:cubicBezTo>
                  <a:cubicBezTo>
                    <a:pt x="1356" y="22"/>
                    <a:pt x="1301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4629625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3" y="1"/>
                  </a:moveTo>
                  <a:cubicBezTo>
                    <a:pt x="1021" y="1"/>
                    <a:pt x="979" y="14"/>
                    <a:pt x="942" y="42"/>
                  </a:cubicBezTo>
                  <a:cubicBezTo>
                    <a:pt x="589" y="327"/>
                    <a:pt x="285" y="670"/>
                    <a:pt x="50" y="1053"/>
                  </a:cubicBezTo>
                  <a:cubicBezTo>
                    <a:pt x="0" y="1152"/>
                    <a:pt x="30" y="1269"/>
                    <a:pt x="118" y="1318"/>
                  </a:cubicBezTo>
                  <a:cubicBezTo>
                    <a:pt x="148" y="1338"/>
                    <a:pt x="187" y="1348"/>
                    <a:pt x="216" y="1348"/>
                  </a:cubicBezTo>
                  <a:cubicBezTo>
                    <a:pt x="285" y="1348"/>
                    <a:pt x="344" y="1318"/>
                    <a:pt x="383" y="1259"/>
                  </a:cubicBezTo>
                  <a:cubicBezTo>
                    <a:pt x="599" y="916"/>
                    <a:pt x="864" y="602"/>
                    <a:pt x="1188" y="347"/>
                  </a:cubicBezTo>
                  <a:cubicBezTo>
                    <a:pt x="1276" y="278"/>
                    <a:pt x="1286" y="160"/>
                    <a:pt x="1217" y="72"/>
                  </a:cubicBezTo>
                  <a:cubicBezTo>
                    <a:pt x="1177" y="26"/>
                    <a:pt x="1120" y="1"/>
                    <a:pt x="10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4636250" y="2036600"/>
              <a:ext cx="12025" cy="55000"/>
            </a:xfrm>
            <a:custGeom>
              <a:avLst/>
              <a:gdLst/>
              <a:ahLst/>
              <a:cxnLst/>
              <a:rect l="l" t="t" r="r" b="b"/>
              <a:pathLst>
                <a:path w="481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28" y="11"/>
                    <a:pt x="40" y="99"/>
                    <a:pt x="49" y="207"/>
                  </a:cubicBezTo>
                  <a:cubicBezTo>
                    <a:pt x="88" y="796"/>
                    <a:pt x="79" y="1395"/>
                    <a:pt x="2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97" y="2199"/>
                    <a:pt x="206" y="2199"/>
                    <a:pt x="206" y="2199"/>
                  </a:cubicBezTo>
                  <a:cubicBezTo>
                    <a:pt x="304" y="2199"/>
                    <a:pt x="393" y="2121"/>
                    <a:pt x="402" y="2023"/>
                  </a:cubicBezTo>
                  <a:cubicBezTo>
                    <a:pt x="461" y="1414"/>
                    <a:pt x="481" y="796"/>
                    <a:pt x="442" y="178"/>
                  </a:cubicBezTo>
                  <a:cubicBezTo>
                    <a:pt x="433" y="85"/>
                    <a:pt x="344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4625200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3" y="0"/>
                  </a:moveTo>
                  <a:cubicBezTo>
                    <a:pt x="1335" y="0"/>
                    <a:pt x="1270" y="33"/>
                    <a:pt x="1237" y="93"/>
                  </a:cubicBezTo>
                  <a:cubicBezTo>
                    <a:pt x="972" y="554"/>
                    <a:pt x="589" y="937"/>
                    <a:pt x="128" y="1212"/>
                  </a:cubicBezTo>
                  <a:cubicBezTo>
                    <a:pt x="30" y="1260"/>
                    <a:pt x="0" y="1378"/>
                    <a:pt x="59" y="1476"/>
                  </a:cubicBezTo>
                  <a:cubicBezTo>
                    <a:pt x="89" y="1535"/>
                    <a:pt x="157" y="1574"/>
                    <a:pt x="227" y="1574"/>
                  </a:cubicBezTo>
                  <a:cubicBezTo>
                    <a:pt x="256" y="1574"/>
                    <a:pt x="295" y="1565"/>
                    <a:pt x="325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502" y="24"/>
                  </a:cubicBezTo>
                  <a:cubicBezTo>
                    <a:pt x="1470" y="8"/>
                    <a:pt x="1436" y="0"/>
                    <a:pt x="1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4627650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8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70" y="956"/>
                    <a:pt x="50" y="1044"/>
                  </a:cubicBezTo>
                  <a:lnTo>
                    <a:pt x="20" y="1142"/>
                  </a:lnTo>
                  <a:cubicBezTo>
                    <a:pt x="1" y="1231"/>
                    <a:pt x="50" y="1319"/>
                    <a:pt x="129" y="1358"/>
                  </a:cubicBezTo>
                  <a:cubicBezTo>
                    <a:pt x="148" y="1368"/>
                    <a:pt x="187" y="1378"/>
                    <a:pt x="216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87" y="956"/>
                    <a:pt x="1051" y="632"/>
                    <a:pt x="1453" y="357"/>
                  </a:cubicBezTo>
                  <a:cubicBezTo>
                    <a:pt x="1542" y="289"/>
                    <a:pt x="1561" y="171"/>
                    <a:pt x="1502" y="82"/>
                  </a:cubicBezTo>
                  <a:cubicBezTo>
                    <a:pt x="1460" y="28"/>
                    <a:pt x="1399" y="0"/>
                    <a:pt x="1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4769950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21" y="0"/>
                  </a:moveTo>
                  <a:cubicBezTo>
                    <a:pt x="170" y="0"/>
                    <a:pt x="119" y="20"/>
                    <a:pt x="79" y="56"/>
                  </a:cubicBezTo>
                  <a:cubicBezTo>
                    <a:pt x="0" y="134"/>
                    <a:pt x="1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92" y="1341"/>
                  </a:cubicBezTo>
                  <a:cubicBezTo>
                    <a:pt x="156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90" y="978"/>
                  </a:cubicBezTo>
                  <a:cubicBezTo>
                    <a:pt x="1138" y="723"/>
                    <a:pt x="717" y="418"/>
                    <a:pt x="353" y="56"/>
                  </a:cubicBezTo>
                  <a:cubicBezTo>
                    <a:pt x="315" y="18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4710825" y="1862725"/>
              <a:ext cx="20625" cy="44125"/>
            </a:xfrm>
            <a:custGeom>
              <a:avLst/>
              <a:gdLst/>
              <a:ahLst/>
              <a:cxnLst/>
              <a:rect l="l" t="t" r="r" b="b"/>
              <a:pathLst>
                <a:path w="825" h="1765" extrusionOk="0">
                  <a:moveTo>
                    <a:pt x="219" y="1"/>
                  </a:moveTo>
                  <a:cubicBezTo>
                    <a:pt x="202" y="1"/>
                    <a:pt x="184" y="3"/>
                    <a:pt x="167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22" y="1618"/>
                  </a:lnTo>
                  <a:cubicBezTo>
                    <a:pt x="442" y="1706"/>
                    <a:pt x="520" y="1765"/>
                    <a:pt x="609" y="1765"/>
                  </a:cubicBezTo>
                  <a:cubicBezTo>
                    <a:pt x="629" y="1765"/>
                    <a:pt x="648" y="1755"/>
                    <a:pt x="658" y="1755"/>
                  </a:cubicBezTo>
                  <a:cubicBezTo>
                    <a:pt x="766" y="1726"/>
                    <a:pt x="825" y="1618"/>
                    <a:pt x="795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4684575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29" y="1"/>
                  </a:moveTo>
                  <a:cubicBezTo>
                    <a:pt x="202" y="1"/>
                    <a:pt x="174" y="7"/>
                    <a:pt x="148" y="20"/>
                  </a:cubicBezTo>
                  <a:cubicBezTo>
                    <a:pt x="50" y="60"/>
                    <a:pt x="0" y="177"/>
                    <a:pt x="50" y="276"/>
                  </a:cubicBezTo>
                  <a:cubicBezTo>
                    <a:pt x="275" y="766"/>
                    <a:pt x="599" y="1218"/>
                    <a:pt x="1001" y="1580"/>
                  </a:cubicBezTo>
                  <a:cubicBezTo>
                    <a:pt x="1040" y="1610"/>
                    <a:pt x="1090" y="1630"/>
                    <a:pt x="1129" y="1630"/>
                  </a:cubicBezTo>
                  <a:cubicBezTo>
                    <a:pt x="1188" y="1630"/>
                    <a:pt x="1237" y="1610"/>
                    <a:pt x="1276" y="1561"/>
                  </a:cubicBezTo>
                  <a:cubicBezTo>
                    <a:pt x="1345" y="1482"/>
                    <a:pt x="1345" y="1364"/>
                    <a:pt x="1267" y="1286"/>
                  </a:cubicBezTo>
                  <a:cubicBezTo>
                    <a:pt x="903" y="962"/>
                    <a:pt x="599" y="550"/>
                    <a:pt x="403" y="119"/>
                  </a:cubicBezTo>
                  <a:cubicBezTo>
                    <a:pt x="374" y="47"/>
                    <a:pt x="303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4756200" y="1876775"/>
              <a:ext cx="47625" cy="26400"/>
            </a:xfrm>
            <a:custGeom>
              <a:avLst/>
              <a:gdLst/>
              <a:ahLst/>
              <a:cxnLst/>
              <a:rect l="l" t="t" r="r" b="b"/>
              <a:pathLst>
                <a:path w="1905" h="1056" extrusionOk="0">
                  <a:moveTo>
                    <a:pt x="1679" y="1"/>
                  </a:moveTo>
                  <a:cubicBezTo>
                    <a:pt x="1653" y="1"/>
                    <a:pt x="1626" y="6"/>
                    <a:pt x="1601" y="16"/>
                  </a:cubicBezTo>
                  <a:lnTo>
                    <a:pt x="138" y="683"/>
                  </a:lnTo>
                  <a:cubicBezTo>
                    <a:pt x="40" y="732"/>
                    <a:pt x="1" y="850"/>
                    <a:pt x="40" y="938"/>
                  </a:cubicBezTo>
                  <a:cubicBezTo>
                    <a:pt x="70" y="1017"/>
                    <a:pt x="148" y="1056"/>
                    <a:pt x="217" y="1056"/>
                  </a:cubicBezTo>
                  <a:cubicBezTo>
                    <a:pt x="246" y="1056"/>
                    <a:pt x="275" y="1056"/>
                    <a:pt x="295" y="1036"/>
                  </a:cubicBezTo>
                  <a:lnTo>
                    <a:pt x="1767" y="369"/>
                  </a:lnTo>
                  <a:cubicBezTo>
                    <a:pt x="1865" y="330"/>
                    <a:pt x="1904" y="212"/>
                    <a:pt x="1865" y="114"/>
                  </a:cubicBezTo>
                  <a:cubicBezTo>
                    <a:pt x="1829" y="41"/>
                    <a:pt x="1755" y="1"/>
                    <a:pt x="16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4751050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5" y="0"/>
                  </a:moveTo>
                  <a:cubicBezTo>
                    <a:pt x="176" y="0"/>
                    <a:pt x="127" y="18"/>
                    <a:pt x="89" y="50"/>
                  </a:cubicBezTo>
                  <a:cubicBezTo>
                    <a:pt x="10" y="120"/>
                    <a:pt x="1" y="247"/>
                    <a:pt x="69" y="325"/>
                  </a:cubicBezTo>
                  <a:cubicBezTo>
                    <a:pt x="423" y="718"/>
                    <a:pt x="825" y="1081"/>
                    <a:pt x="1257" y="1385"/>
                  </a:cubicBezTo>
                  <a:cubicBezTo>
                    <a:pt x="1296" y="1415"/>
                    <a:pt x="1336" y="1424"/>
                    <a:pt x="1375" y="1424"/>
                  </a:cubicBezTo>
                  <a:cubicBezTo>
                    <a:pt x="1434" y="1424"/>
                    <a:pt x="1493" y="1395"/>
                    <a:pt x="153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97" y="443"/>
                    <a:pt x="364" y="61"/>
                  </a:cubicBezTo>
                  <a:cubicBezTo>
                    <a:pt x="328" y="20"/>
                    <a:pt x="277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4723100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9" y="0"/>
                  </a:moveTo>
                  <a:cubicBezTo>
                    <a:pt x="1291" y="0"/>
                    <a:pt x="1244" y="17"/>
                    <a:pt x="120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79" y="1296"/>
                  </a:cubicBezTo>
                  <a:cubicBezTo>
                    <a:pt x="108" y="1335"/>
                    <a:pt x="167" y="1364"/>
                    <a:pt x="216" y="1364"/>
                  </a:cubicBezTo>
                  <a:cubicBezTo>
                    <a:pt x="265" y="1364"/>
                    <a:pt x="314" y="1345"/>
                    <a:pt x="343" y="1316"/>
                  </a:cubicBezTo>
                  <a:lnTo>
                    <a:pt x="1462" y="344"/>
                  </a:lnTo>
                  <a:cubicBezTo>
                    <a:pt x="1541" y="265"/>
                    <a:pt x="1551" y="147"/>
                    <a:pt x="1482" y="69"/>
                  </a:cubicBezTo>
                  <a:cubicBezTo>
                    <a:pt x="1445" y="22"/>
                    <a:pt x="1392" y="0"/>
                    <a:pt x="13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4667150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9" y="0"/>
                  </a:moveTo>
                  <a:cubicBezTo>
                    <a:pt x="188" y="0"/>
                    <a:pt x="156" y="8"/>
                    <a:pt x="128" y="24"/>
                  </a:cubicBezTo>
                  <a:cubicBezTo>
                    <a:pt x="30" y="82"/>
                    <a:pt x="1" y="200"/>
                    <a:pt x="60" y="289"/>
                  </a:cubicBezTo>
                  <a:lnTo>
                    <a:pt x="963" y="1859"/>
                  </a:lnTo>
                  <a:cubicBezTo>
                    <a:pt x="1002" y="1927"/>
                    <a:pt x="1070" y="1957"/>
                    <a:pt x="1129" y="1957"/>
                  </a:cubicBezTo>
                  <a:cubicBezTo>
                    <a:pt x="1168" y="1957"/>
                    <a:pt x="1198" y="1947"/>
                    <a:pt x="1227" y="1937"/>
                  </a:cubicBezTo>
                  <a:cubicBezTo>
                    <a:pt x="1325" y="1879"/>
                    <a:pt x="1355" y="1761"/>
                    <a:pt x="1306" y="1672"/>
                  </a:cubicBezTo>
                  <a:lnTo>
                    <a:pt x="393" y="102"/>
                  </a:lnTo>
                  <a:cubicBezTo>
                    <a:pt x="353" y="35"/>
                    <a:pt x="286" y="0"/>
                    <a:pt x="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4780000" y="2001925"/>
              <a:ext cx="31675" cy="43550"/>
            </a:xfrm>
            <a:custGeom>
              <a:avLst/>
              <a:gdLst/>
              <a:ahLst/>
              <a:cxnLst/>
              <a:rect l="l" t="t" r="r" b="b"/>
              <a:pathLst>
                <a:path w="1267" h="1742" extrusionOk="0">
                  <a:moveTo>
                    <a:pt x="213" y="0"/>
                  </a:moveTo>
                  <a:cubicBezTo>
                    <a:pt x="180" y="0"/>
                    <a:pt x="147" y="8"/>
                    <a:pt x="119" y="24"/>
                  </a:cubicBezTo>
                  <a:cubicBezTo>
                    <a:pt x="30" y="83"/>
                    <a:pt x="1" y="201"/>
                    <a:pt x="50" y="289"/>
                  </a:cubicBezTo>
                  <a:lnTo>
                    <a:pt x="884" y="1653"/>
                  </a:lnTo>
                  <a:cubicBezTo>
                    <a:pt x="913" y="1712"/>
                    <a:pt x="982" y="1742"/>
                    <a:pt x="1051" y="1742"/>
                  </a:cubicBezTo>
                  <a:cubicBezTo>
                    <a:pt x="1080" y="1742"/>
                    <a:pt x="1120" y="1731"/>
                    <a:pt x="1149" y="1712"/>
                  </a:cubicBezTo>
                  <a:cubicBezTo>
                    <a:pt x="1237" y="1663"/>
                    <a:pt x="1266" y="1545"/>
                    <a:pt x="1208" y="1447"/>
                  </a:cubicBezTo>
                  <a:lnTo>
                    <a:pt x="383" y="93"/>
                  </a:lnTo>
                  <a:cubicBezTo>
                    <a:pt x="350" y="33"/>
                    <a:pt x="281" y="0"/>
                    <a:pt x="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4727500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76" y="1"/>
                  </a:moveTo>
                  <a:cubicBezTo>
                    <a:pt x="1307" y="1"/>
                    <a:pt x="1241" y="35"/>
                    <a:pt x="1208" y="102"/>
                  </a:cubicBezTo>
                  <a:cubicBezTo>
                    <a:pt x="874" y="682"/>
                    <a:pt x="492" y="1251"/>
                    <a:pt x="69" y="1781"/>
                  </a:cubicBezTo>
                  <a:cubicBezTo>
                    <a:pt x="1" y="1859"/>
                    <a:pt x="10" y="1986"/>
                    <a:pt x="99" y="2045"/>
                  </a:cubicBezTo>
                  <a:cubicBezTo>
                    <a:pt x="128" y="2075"/>
                    <a:pt x="178" y="2095"/>
                    <a:pt x="217" y="2095"/>
                  </a:cubicBezTo>
                  <a:cubicBezTo>
                    <a:pt x="276" y="2095"/>
                    <a:pt x="335" y="2065"/>
                    <a:pt x="374" y="2016"/>
                  </a:cubicBezTo>
                  <a:cubicBezTo>
                    <a:pt x="806" y="1476"/>
                    <a:pt x="1198" y="897"/>
                    <a:pt x="1541" y="289"/>
                  </a:cubicBezTo>
                  <a:cubicBezTo>
                    <a:pt x="1600" y="200"/>
                    <a:pt x="1561" y="83"/>
                    <a:pt x="1473" y="24"/>
                  </a:cubicBezTo>
                  <a:cubicBezTo>
                    <a:pt x="1442" y="8"/>
                    <a:pt x="1408" y="1"/>
                    <a:pt x="1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4674525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44" y="2046"/>
                  </a:lnTo>
                  <a:cubicBezTo>
                    <a:pt x="873" y="2125"/>
                    <a:pt x="942" y="2164"/>
                    <a:pt x="1021" y="2164"/>
                  </a:cubicBezTo>
                  <a:cubicBezTo>
                    <a:pt x="1040" y="2164"/>
                    <a:pt x="1070" y="2155"/>
                    <a:pt x="1099" y="2144"/>
                  </a:cubicBezTo>
                  <a:cubicBezTo>
                    <a:pt x="1197" y="2105"/>
                    <a:pt x="1237" y="1987"/>
                    <a:pt x="1197" y="1889"/>
                  </a:cubicBezTo>
                  <a:lnTo>
                    <a:pt x="402" y="114"/>
                  </a:lnTo>
                  <a:cubicBezTo>
                    <a:pt x="366" y="41"/>
                    <a:pt x="29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4760625" y="2089900"/>
              <a:ext cx="46625" cy="18875"/>
            </a:xfrm>
            <a:custGeom>
              <a:avLst/>
              <a:gdLst/>
              <a:ahLst/>
              <a:cxnLst/>
              <a:rect l="l" t="t" r="r" b="b"/>
              <a:pathLst>
                <a:path w="1865" h="755" extrusionOk="0">
                  <a:moveTo>
                    <a:pt x="1655" y="1"/>
                  </a:moveTo>
                  <a:cubicBezTo>
                    <a:pt x="1638" y="1"/>
                    <a:pt x="1619" y="3"/>
                    <a:pt x="1600" y="9"/>
                  </a:cubicBezTo>
                  <a:lnTo>
                    <a:pt x="167" y="371"/>
                  </a:lnTo>
                  <a:cubicBezTo>
                    <a:pt x="69" y="401"/>
                    <a:pt x="0" y="509"/>
                    <a:pt x="3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98" y="381"/>
                  </a:lnTo>
                  <a:cubicBezTo>
                    <a:pt x="1796" y="352"/>
                    <a:pt x="1865" y="254"/>
                    <a:pt x="1836" y="146"/>
                  </a:cubicBezTo>
                  <a:cubicBezTo>
                    <a:pt x="1811" y="57"/>
                    <a:pt x="1740" y="1"/>
                    <a:pt x="16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4773875" y="2136700"/>
              <a:ext cx="31175" cy="43225"/>
            </a:xfrm>
            <a:custGeom>
              <a:avLst/>
              <a:gdLst/>
              <a:ahLst/>
              <a:cxnLst/>
              <a:rect l="l" t="t" r="r" b="b"/>
              <a:pathLst>
                <a:path w="1247" h="1729" extrusionOk="0">
                  <a:moveTo>
                    <a:pt x="217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3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94" y="1698"/>
                    <a:pt x="952" y="1728"/>
                    <a:pt x="1021" y="1728"/>
                  </a:cubicBezTo>
                  <a:cubicBezTo>
                    <a:pt x="1060" y="1728"/>
                    <a:pt x="1090" y="1718"/>
                    <a:pt x="1119" y="1709"/>
                  </a:cubicBezTo>
                  <a:cubicBezTo>
                    <a:pt x="1217" y="1650"/>
                    <a:pt x="1247" y="1532"/>
                    <a:pt x="1188" y="1434"/>
                  </a:cubicBezTo>
                  <a:lnTo>
                    <a:pt x="471" y="237"/>
                  </a:lnTo>
                  <a:cubicBezTo>
                    <a:pt x="471" y="207"/>
                    <a:pt x="452" y="178"/>
                    <a:pt x="432" y="148"/>
                  </a:cubicBezTo>
                  <a:lnTo>
                    <a:pt x="373" y="69"/>
                  </a:lnTo>
                  <a:cubicBezTo>
                    <a:pt x="332" y="23"/>
                    <a:pt x="274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4696825" y="2143325"/>
              <a:ext cx="43950" cy="35850"/>
            </a:xfrm>
            <a:custGeom>
              <a:avLst/>
              <a:gdLst/>
              <a:ahLst/>
              <a:cxnLst/>
              <a:rect l="l" t="t" r="r" b="b"/>
              <a:pathLst>
                <a:path w="1758" h="1434" extrusionOk="0">
                  <a:moveTo>
                    <a:pt x="1542" y="1"/>
                  </a:moveTo>
                  <a:cubicBezTo>
                    <a:pt x="1493" y="1"/>
                    <a:pt x="1444" y="20"/>
                    <a:pt x="1405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31" y="1139"/>
                    <a:pt x="1" y="1257"/>
                    <a:pt x="60" y="1345"/>
                  </a:cubicBezTo>
                  <a:cubicBezTo>
                    <a:pt x="99" y="1404"/>
                    <a:pt x="158" y="1433"/>
                    <a:pt x="227" y="1433"/>
                  </a:cubicBezTo>
                  <a:cubicBezTo>
                    <a:pt x="266" y="1433"/>
                    <a:pt x="295" y="1424"/>
                    <a:pt x="335" y="1404"/>
                  </a:cubicBezTo>
                  <a:cubicBezTo>
                    <a:pt x="816" y="1100"/>
                    <a:pt x="1267" y="737"/>
                    <a:pt x="1679" y="334"/>
                  </a:cubicBezTo>
                  <a:cubicBezTo>
                    <a:pt x="1758" y="256"/>
                    <a:pt x="1758" y="138"/>
                    <a:pt x="1679" y="60"/>
                  </a:cubicBezTo>
                  <a:cubicBezTo>
                    <a:pt x="1640" y="20"/>
                    <a:pt x="1591" y="1"/>
                    <a:pt x="15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4670100" y="2215375"/>
              <a:ext cx="57175" cy="13600"/>
            </a:xfrm>
            <a:custGeom>
              <a:avLst/>
              <a:gdLst/>
              <a:ahLst/>
              <a:cxnLst/>
              <a:rect l="l" t="t" r="r" b="b"/>
              <a:pathLst>
                <a:path w="2287" h="544" extrusionOk="0">
                  <a:moveTo>
                    <a:pt x="200" y="0"/>
                  </a:moveTo>
                  <a:cubicBezTo>
                    <a:pt x="107" y="0"/>
                    <a:pt x="29" y="65"/>
                    <a:pt x="20" y="161"/>
                  </a:cubicBezTo>
                  <a:cubicBezTo>
                    <a:pt x="1" y="269"/>
                    <a:pt x="69" y="367"/>
                    <a:pt x="177" y="387"/>
                  </a:cubicBezTo>
                  <a:cubicBezTo>
                    <a:pt x="805" y="485"/>
                    <a:pt x="1453" y="534"/>
                    <a:pt x="2090" y="544"/>
                  </a:cubicBezTo>
                  <a:lnTo>
                    <a:pt x="2101" y="544"/>
                  </a:lnTo>
                  <a:cubicBezTo>
                    <a:pt x="2199" y="544"/>
                    <a:pt x="2287" y="455"/>
                    <a:pt x="2287" y="348"/>
                  </a:cubicBezTo>
                  <a:cubicBezTo>
                    <a:pt x="2287" y="239"/>
                    <a:pt x="2208" y="151"/>
                    <a:pt x="2101" y="151"/>
                  </a:cubicBezTo>
                  <a:cubicBezTo>
                    <a:pt x="1473" y="151"/>
                    <a:pt x="854" y="92"/>
                    <a:pt x="236" y="4"/>
                  </a:cubicBezTo>
                  <a:cubicBezTo>
                    <a:pt x="224" y="1"/>
                    <a:pt x="212" y="0"/>
                    <a:pt x="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4750325" y="2182225"/>
              <a:ext cx="33625" cy="47000"/>
            </a:xfrm>
            <a:custGeom>
              <a:avLst/>
              <a:gdLst/>
              <a:ahLst/>
              <a:cxnLst/>
              <a:rect l="l" t="t" r="r" b="b"/>
              <a:pathLst>
                <a:path w="1345" h="1880" extrusionOk="0">
                  <a:moveTo>
                    <a:pt x="218" y="1"/>
                  </a:moveTo>
                  <a:cubicBezTo>
                    <a:pt x="180" y="1"/>
                    <a:pt x="142" y="12"/>
                    <a:pt x="108" y="34"/>
                  </a:cubicBezTo>
                  <a:cubicBezTo>
                    <a:pt x="20" y="93"/>
                    <a:pt x="0" y="211"/>
                    <a:pt x="50" y="300"/>
                  </a:cubicBezTo>
                  <a:lnTo>
                    <a:pt x="962" y="1791"/>
                  </a:lnTo>
                  <a:cubicBezTo>
                    <a:pt x="1001" y="1850"/>
                    <a:pt x="1060" y="1879"/>
                    <a:pt x="1129" y="1879"/>
                  </a:cubicBezTo>
                  <a:cubicBezTo>
                    <a:pt x="1158" y="1879"/>
                    <a:pt x="1197" y="1870"/>
                    <a:pt x="1227" y="1850"/>
                  </a:cubicBezTo>
                  <a:cubicBezTo>
                    <a:pt x="1315" y="1801"/>
                    <a:pt x="1345" y="1683"/>
                    <a:pt x="1295" y="1585"/>
                  </a:cubicBezTo>
                  <a:lnTo>
                    <a:pt x="471" y="241"/>
                  </a:lnTo>
                  <a:cubicBezTo>
                    <a:pt x="462" y="221"/>
                    <a:pt x="452" y="191"/>
                    <a:pt x="442" y="172"/>
                  </a:cubicBezTo>
                  <a:lnTo>
                    <a:pt x="373" y="84"/>
                  </a:lnTo>
                  <a:cubicBezTo>
                    <a:pt x="337" y="29"/>
                    <a:pt x="278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4672550" y="2250675"/>
              <a:ext cx="56200" cy="31300"/>
            </a:xfrm>
            <a:custGeom>
              <a:avLst/>
              <a:gdLst/>
              <a:ahLst/>
              <a:cxnLst/>
              <a:rect l="l" t="t" r="r" b="b"/>
              <a:pathLst>
                <a:path w="2248" h="1252" extrusionOk="0">
                  <a:moveTo>
                    <a:pt x="215" y="1"/>
                  </a:moveTo>
                  <a:cubicBezTo>
                    <a:pt x="154" y="1"/>
                    <a:pt x="96" y="29"/>
                    <a:pt x="60" y="83"/>
                  </a:cubicBezTo>
                  <a:cubicBezTo>
                    <a:pt x="1" y="172"/>
                    <a:pt x="20" y="299"/>
                    <a:pt x="108" y="358"/>
                  </a:cubicBezTo>
                  <a:cubicBezTo>
                    <a:pt x="677" y="751"/>
                    <a:pt x="1306" y="1045"/>
                    <a:pt x="1983" y="1241"/>
                  </a:cubicBezTo>
                  <a:cubicBezTo>
                    <a:pt x="1992" y="1251"/>
                    <a:pt x="2012" y="1251"/>
                    <a:pt x="2032" y="1251"/>
                  </a:cubicBezTo>
                  <a:cubicBezTo>
                    <a:pt x="2120" y="1251"/>
                    <a:pt x="2199" y="1202"/>
                    <a:pt x="2219" y="1114"/>
                  </a:cubicBezTo>
                  <a:cubicBezTo>
                    <a:pt x="2248" y="1016"/>
                    <a:pt x="2189" y="898"/>
                    <a:pt x="2091" y="868"/>
                  </a:cubicBezTo>
                  <a:cubicBezTo>
                    <a:pt x="1453" y="682"/>
                    <a:pt x="864" y="408"/>
                    <a:pt x="324" y="35"/>
                  </a:cubicBezTo>
                  <a:cubicBezTo>
                    <a:pt x="290" y="12"/>
                    <a:pt x="25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4753750" y="2244100"/>
              <a:ext cx="44925" cy="35650"/>
            </a:xfrm>
            <a:custGeom>
              <a:avLst/>
              <a:gdLst/>
              <a:ahLst/>
              <a:cxnLst/>
              <a:rect l="l" t="t" r="r" b="b"/>
              <a:pathLst>
                <a:path w="1797" h="1426" extrusionOk="0">
                  <a:moveTo>
                    <a:pt x="1580" y="1"/>
                  </a:moveTo>
                  <a:cubicBezTo>
                    <a:pt x="1540" y="1"/>
                    <a:pt x="1499" y="14"/>
                    <a:pt x="1463" y="42"/>
                  </a:cubicBezTo>
                  <a:lnTo>
                    <a:pt x="99" y="1072"/>
                  </a:lnTo>
                  <a:cubicBezTo>
                    <a:pt x="20" y="1142"/>
                    <a:pt x="1" y="1259"/>
                    <a:pt x="70" y="1347"/>
                  </a:cubicBezTo>
                  <a:cubicBezTo>
                    <a:pt x="99" y="1397"/>
                    <a:pt x="158" y="1426"/>
                    <a:pt x="216" y="1426"/>
                  </a:cubicBezTo>
                  <a:cubicBezTo>
                    <a:pt x="266" y="1426"/>
                    <a:pt x="305" y="1406"/>
                    <a:pt x="334" y="1386"/>
                  </a:cubicBezTo>
                  <a:lnTo>
                    <a:pt x="1699" y="346"/>
                  </a:lnTo>
                  <a:cubicBezTo>
                    <a:pt x="1786" y="287"/>
                    <a:pt x="1797" y="160"/>
                    <a:pt x="1738" y="82"/>
                  </a:cubicBezTo>
                  <a:cubicBezTo>
                    <a:pt x="1697" y="29"/>
                    <a:pt x="1639" y="1"/>
                    <a:pt x="1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4884750" y="1833425"/>
              <a:ext cx="34625" cy="42275"/>
            </a:xfrm>
            <a:custGeom>
              <a:avLst/>
              <a:gdLst/>
              <a:ahLst/>
              <a:cxnLst/>
              <a:rect l="l" t="t" r="r" b="b"/>
              <a:pathLst>
                <a:path w="1385" h="1691" extrusionOk="0">
                  <a:moveTo>
                    <a:pt x="221" y="1"/>
                  </a:moveTo>
                  <a:cubicBezTo>
                    <a:pt x="181" y="1"/>
                    <a:pt x="141" y="14"/>
                    <a:pt x="109" y="42"/>
                  </a:cubicBezTo>
                  <a:cubicBezTo>
                    <a:pt x="20" y="101"/>
                    <a:pt x="1" y="228"/>
                    <a:pt x="70" y="317"/>
                  </a:cubicBezTo>
                  <a:cubicBezTo>
                    <a:pt x="177" y="464"/>
                    <a:pt x="295" y="631"/>
                    <a:pt x="403" y="788"/>
                  </a:cubicBezTo>
                  <a:cubicBezTo>
                    <a:pt x="600" y="1072"/>
                    <a:pt x="805" y="1357"/>
                    <a:pt x="1021" y="1622"/>
                  </a:cubicBezTo>
                  <a:cubicBezTo>
                    <a:pt x="1061" y="1661"/>
                    <a:pt x="1119" y="1691"/>
                    <a:pt x="1169" y="1691"/>
                  </a:cubicBezTo>
                  <a:cubicBezTo>
                    <a:pt x="1218" y="1691"/>
                    <a:pt x="1257" y="1671"/>
                    <a:pt x="1296" y="1641"/>
                  </a:cubicBezTo>
                  <a:cubicBezTo>
                    <a:pt x="1375" y="1573"/>
                    <a:pt x="1385" y="1455"/>
                    <a:pt x="1316" y="1367"/>
                  </a:cubicBezTo>
                  <a:cubicBezTo>
                    <a:pt x="1110" y="1122"/>
                    <a:pt x="914" y="847"/>
                    <a:pt x="727" y="572"/>
                  </a:cubicBezTo>
                  <a:cubicBezTo>
                    <a:pt x="609" y="405"/>
                    <a:pt x="491" y="239"/>
                    <a:pt x="374" y="82"/>
                  </a:cubicBezTo>
                  <a:cubicBezTo>
                    <a:pt x="339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4940700" y="1828575"/>
              <a:ext cx="50325" cy="14250"/>
            </a:xfrm>
            <a:custGeom>
              <a:avLst/>
              <a:gdLst/>
              <a:ahLst/>
              <a:cxnLst/>
              <a:rect l="l" t="t" r="r" b="b"/>
              <a:pathLst>
                <a:path w="2013" h="570" extrusionOk="0">
                  <a:moveTo>
                    <a:pt x="1816" y="1"/>
                  </a:moveTo>
                  <a:cubicBezTo>
                    <a:pt x="1266" y="10"/>
                    <a:pt x="707" y="69"/>
                    <a:pt x="167" y="187"/>
                  </a:cubicBezTo>
                  <a:cubicBezTo>
                    <a:pt x="69" y="217"/>
                    <a:pt x="0" y="315"/>
                    <a:pt x="20" y="422"/>
                  </a:cubicBezTo>
                  <a:cubicBezTo>
                    <a:pt x="39" y="511"/>
                    <a:pt x="128" y="570"/>
                    <a:pt x="216" y="570"/>
                  </a:cubicBezTo>
                  <a:lnTo>
                    <a:pt x="255" y="570"/>
                  </a:lnTo>
                  <a:cubicBezTo>
                    <a:pt x="766" y="462"/>
                    <a:pt x="1295" y="393"/>
                    <a:pt x="1825" y="383"/>
                  </a:cubicBezTo>
                  <a:cubicBezTo>
                    <a:pt x="1934" y="383"/>
                    <a:pt x="2012" y="295"/>
                    <a:pt x="2012" y="187"/>
                  </a:cubicBezTo>
                  <a:cubicBezTo>
                    <a:pt x="2012" y="79"/>
                    <a:pt x="1923" y="1"/>
                    <a:pt x="1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5098200" y="1829300"/>
              <a:ext cx="12775" cy="48125"/>
            </a:xfrm>
            <a:custGeom>
              <a:avLst/>
              <a:gdLst/>
              <a:ahLst/>
              <a:cxnLst/>
              <a:rect l="l" t="t" r="r" b="b"/>
              <a:pathLst>
                <a:path w="511" h="1925" extrusionOk="0">
                  <a:moveTo>
                    <a:pt x="204" y="0"/>
                  </a:moveTo>
                  <a:cubicBezTo>
                    <a:pt x="199" y="0"/>
                    <a:pt x="193" y="0"/>
                    <a:pt x="187" y="1"/>
                  </a:cubicBezTo>
                  <a:cubicBezTo>
                    <a:pt x="79" y="11"/>
                    <a:pt x="0" y="99"/>
                    <a:pt x="10" y="207"/>
                  </a:cubicBezTo>
                  <a:lnTo>
                    <a:pt x="108" y="1748"/>
                  </a:lnTo>
                  <a:cubicBezTo>
                    <a:pt x="118" y="1846"/>
                    <a:pt x="207" y="1924"/>
                    <a:pt x="305" y="1924"/>
                  </a:cubicBezTo>
                  <a:lnTo>
                    <a:pt x="314" y="1924"/>
                  </a:lnTo>
                  <a:cubicBezTo>
                    <a:pt x="422" y="1915"/>
                    <a:pt x="510" y="1826"/>
                    <a:pt x="501" y="1719"/>
                  </a:cubicBezTo>
                  <a:lnTo>
                    <a:pt x="393" y="177"/>
                  </a:lnTo>
                  <a:cubicBezTo>
                    <a:pt x="384" y="76"/>
                    <a:pt x="304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5071450" y="1918700"/>
              <a:ext cx="39525" cy="33300"/>
            </a:xfrm>
            <a:custGeom>
              <a:avLst/>
              <a:gdLst/>
              <a:ahLst/>
              <a:cxnLst/>
              <a:rect l="l" t="t" r="r" b="b"/>
              <a:pathLst>
                <a:path w="1581" h="1332" extrusionOk="0">
                  <a:moveTo>
                    <a:pt x="1367" y="0"/>
                  </a:moveTo>
                  <a:cubicBezTo>
                    <a:pt x="1322" y="0"/>
                    <a:pt x="1277" y="15"/>
                    <a:pt x="1237" y="46"/>
                  </a:cubicBezTo>
                  <a:lnTo>
                    <a:pt x="99" y="988"/>
                  </a:lnTo>
                  <a:cubicBezTo>
                    <a:pt x="10" y="1057"/>
                    <a:pt x="1" y="1174"/>
                    <a:pt x="69" y="1263"/>
                  </a:cubicBezTo>
                  <a:cubicBezTo>
                    <a:pt x="108" y="1302"/>
                    <a:pt x="167" y="1331"/>
                    <a:pt x="217" y="1331"/>
                  </a:cubicBezTo>
                  <a:cubicBezTo>
                    <a:pt x="265" y="1331"/>
                    <a:pt x="305" y="1312"/>
                    <a:pt x="344" y="1283"/>
                  </a:cubicBezTo>
                  <a:lnTo>
                    <a:pt x="1492" y="341"/>
                  </a:lnTo>
                  <a:cubicBezTo>
                    <a:pt x="1571" y="272"/>
                    <a:pt x="1580" y="154"/>
                    <a:pt x="1512" y="66"/>
                  </a:cubicBezTo>
                  <a:cubicBezTo>
                    <a:pt x="1474" y="23"/>
                    <a:pt x="1421" y="0"/>
                    <a:pt x="1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5080025" y="1969850"/>
              <a:ext cx="28750" cy="45450"/>
            </a:xfrm>
            <a:custGeom>
              <a:avLst/>
              <a:gdLst/>
              <a:ahLst/>
              <a:cxnLst/>
              <a:rect l="l" t="t" r="r" b="b"/>
              <a:pathLst>
                <a:path w="1150" h="1818" extrusionOk="0">
                  <a:moveTo>
                    <a:pt x="223" y="0"/>
                  </a:moveTo>
                  <a:cubicBezTo>
                    <a:pt x="194" y="0"/>
                    <a:pt x="165" y="7"/>
                    <a:pt x="138" y="22"/>
                  </a:cubicBezTo>
                  <a:cubicBezTo>
                    <a:pt x="40" y="61"/>
                    <a:pt x="1" y="179"/>
                    <a:pt x="50" y="277"/>
                  </a:cubicBezTo>
                  <a:lnTo>
                    <a:pt x="757" y="1710"/>
                  </a:lnTo>
                  <a:cubicBezTo>
                    <a:pt x="796" y="1778"/>
                    <a:pt x="864" y="1817"/>
                    <a:pt x="934" y="1817"/>
                  </a:cubicBezTo>
                  <a:cubicBezTo>
                    <a:pt x="963" y="1817"/>
                    <a:pt x="992" y="1808"/>
                    <a:pt x="1022" y="1798"/>
                  </a:cubicBezTo>
                  <a:cubicBezTo>
                    <a:pt x="1110" y="1749"/>
                    <a:pt x="1149" y="1631"/>
                    <a:pt x="1110" y="1533"/>
                  </a:cubicBezTo>
                  <a:lnTo>
                    <a:pt x="393" y="100"/>
                  </a:lnTo>
                  <a:cubicBezTo>
                    <a:pt x="359" y="38"/>
                    <a:pt x="291" y="0"/>
                    <a:pt x="2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5073925" y="2043325"/>
              <a:ext cx="35350" cy="31325"/>
            </a:xfrm>
            <a:custGeom>
              <a:avLst/>
              <a:gdLst/>
              <a:ahLst/>
              <a:cxnLst/>
              <a:rect l="l" t="t" r="r" b="b"/>
              <a:pathLst>
                <a:path w="1414" h="1253" extrusionOk="0">
                  <a:moveTo>
                    <a:pt x="1195" y="0"/>
                  </a:moveTo>
                  <a:cubicBezTo>
                    <a:pt x="1150" y="0"/>
                    <a:pt x="1105" y="15"/>
                    <a:pt x="1069" y="46"/>
                  </a:cubicBezTo>
                  <a:lnTo>
                    <a:pt x="88" y="910"/>
                  </a:lnTo>
                  <a:cubicBezTo>
                    <a:pt x="9" y="988"/>
                    <a:pt x="0" y="1106"/>
                    <a:pt x="79" y="1185"/>
                  </a:cubicBezTo>
                  <a:cubicBezTo>
                    <a:pt x="118" y="1233"/>
                    <a:pt x="166" y="1253"/>
                    <a:pt x="216" y="1253"/>
                  </a:cubicBezTo>
                  <a:cubicBezTo>
                    <a:pt x="265" y="1253"/>
                    <a:pt x="314" y="1233"/>
                    <a:pt x="353" y="1204"/>
                  </a:cubicBezTo>
                  <a:lnTo>
                    <a:pt x="1324" y="341"/>
                  </a:lnTo>
                  <a:cubicBezTo>
                    <a:pt x="1413" y="272"/>
                    <a:pt x="1413" y="144"/>
                    <a:pt x="1344" y="66"/>
                  </a:cubicBezTo>
                  <a:cubicBezTo>
                    <a:pt x="1306" y="23"/>
                    <a:pt x="1251" y="0"/>
                    <a:pt x="1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5084450" y="2104350"/>
              <a:ext cx="24825" cy="53225"/>
            </a:xfrm>
            <a:custGeom>
              <a:avLst/>
              <a:gdLst/>
              <a:ahLst/>
              <a:cxnLst/>
              <a:rect l="l" t="t" r="r" b="b"/>
              <a:pathLst>
                <a:path w="993" h="2129" extrusionOk="0">
                  <a:moveTo>
                    <a:pt x="214" y="1"/>
                  </a:moveTo>
                  <a:cubicBezTo>
                    <a:pt x="195" y="1"/>
                    <a:pt x="176" y="4"/>
                    <a:pt x="158" y="9"/>
                  </a:cubicBezTo>
                  <a:cubicBezTo>
                    <a:pt x="50" y="39"/>
                    <a:pt x="1" y="157"/>
                    <a:pt x="30" y="255"/>
                  </a:cubicBezTo>
                  <a:lnTo>
                    <a:pt x="589" y="1991"/>
                  </a:lnTo>
                  <a:cubicBezTo>
                    <a:pt x="619" y="2080"/>
                    <a:pt x="687" y="2129"/>
                    <a:pt x="776" y="2129"/>
                  </a:cubicBezTo>
                  <a:cubicBezTo>
                    <a:pt x="796" y="2129"/>
                    <a:pt x="815" y="2129"/>
                    <a:pt x="835" y="2119"/>
                  </a:cubicBezTo>
                  <a:cubicBezTo>
                    <a:pt x="933" y="2090"/>
                    <a:pt x="992" y="1972"/>
                    <a:pt x="962" y="1874"/>
                  </a:cubicBezTo>
                  <a:lnTo>
                    <a:pt x="403" y="137"/>
                  </a:lnTo>
                  <a:cubicBezTo>
                    <a:pt x="372" y="49"/>
                    <a:pt x="295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5065325" y="2183000"/>
              <a:ext cx="50325" cy="24625"/>
            </a:xfrm>
            <a:custGeom>
              <a:avLst/>
              <a:gdLst/>
              <a:ahLst/>
              <a:cxnLst/>
              <a:rect l="l" t="t" r="r" b="b"/>
              <a:pathLst>
                <a:path w="2013" h="985" extrusionOk="0">
                  <a:moveTo>
                    <a:pt x="1792" y="0"/>
                  </a:moveTo>
                  <a:cubicBezTo>
                    <a:pt x="1768" y="0"/>
                    <a:pt x="1743" y="4"/>
                    <a:pt x="1718" y="14"/>
                  </a:cubicBezTo>
                  <a:lnTo>
                    <a:pt x="148" y="612"/>
                  </a:lnTo>
                  <a:cubicBezTo>
                    <a:pt x="50" y="651"/>
                    <a:pt x="0" y="759"/>
                    <a:pt x="39" y="867"/>
                  </a:cubicBezTo>
                  <a:cubicBezTo>
                    <a:pt x="69" y="945"/>
                    <a:pt x="138" y="985"/>
                    <a:pt x="216" y="985"/>
                  </a:cubicBezTo>
                  <a:cubicBezTo>
                    <a:pt x="246" y="985"/>
                    <a:pt x="265" y="985"/>
                    <a:pt x="285" y="975"/>
                  </a:cubicBezTo>
                  <a:lnTo>
                    <a:pt x="1865" y="376"/>
                  </a:lnTo>
                  <a:cubicBezTo>
                    <a:pt x="1963" y="337"/>
                    <a:pt x="2012" y="229"/>
                    <a:pt x="1973" y="131"/>
                  </a:cubicBezTo>
                  <a:cubicBezTo>
                    <a:pt x="1943" y="48"/>
                    <a:pt x="1872" y="0"/>
                    <a:pt x="1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5081500" y="2234025"/>
              <a:ext cx="25300" cy="47950"/>
            </a:xfrm>
            <a:custGeom>
              <a:avLst/>
              <a:gdLst/>
              <a:ahLst/>
              <a:cxnLst/>
              <a:rect l="l" t="t" r="r" b="b"/>
              <a:pathLst>
                <a:path w="1012" h="1918" extrusionOk="0">
                  <a:moveTo>
                    <a:pt x="228" y="0"/>
                  </a:moveTo>
                  <a:cubicBezTo>
                    <a:pt x="205" y="0"/>
                    <a:pt x="181" y="4"/>
                    <a:pt x="158" y="14"/>
                  </a:cubicBezTo>
                  <a:cubicBezTo>
                    <a:pt x="50" y="53"/>
                    <a:pt x="1" y="161"/>
                    <a:pt x="40" y="259"/>
                  </a:cubicBezTo>
                  <a:lnTo>
                    <a:pt x="609" y="1800"/>
                  </a:lnTo>
                  <a:cubicBezTo>
                    <a:pt x="639" y="1868"/>
                    <a:pt x="718" y="1917"/>
                    <a:pt x="796" y="1917"/>
                  </a:cubicBezTo>
                  <a:cubicBezTo>
                    <a:pt x="816" y="1917"/>
                    <a:pt x="835" y="1917"/>
                    <a:pt x="864" y="1907"/>
                  </a:cubicBezTo>
                  <a:cubicBezTo>
                    <a:pt x="963" y="1868"/>
                    <a:pt x="1012" y="1760"/>
                    <a:pt x="973" y="1662"/>
                  </a:cubicBezTo>
                  <a:lnTo>
                    <a:pt x="404" y="121"/>
                  </a:lnTo>
                  <a:cubicBezTo>
                    <a:pt x="374" y="46"/>
                    <a:pt x="303" y="0"/>
                    <a:pt x="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5070725" y="2296350"/>
              <a:ext cx="40750" cy="33225"/>
            </a:xfrm>
            <a:custGeom>
              <a:avLst/>
              <a:gdLst/>
              <a:ahLst/>
              <a:cxnLst/>
              <a:rect l="l" t="t" r="r" b="b"/>
              <a:pathLst>
                <a:path w="1630" h="1329" extrusionOk="0">
                  <a:moveTo>
                    <a:pt x="223" y="1"/>
                  </a:moveTo>
                  <a:cubicBezTo>
                    <a:pt x="166" y="1"/>
                    <a:pt x="109" y="26"/>
                    <a:pt x="69" y="72"/>
                  </a:cubicBezTo>
                  <a:cubicBezTo>
                    <a:pt x="0" y="160"/>
                    <a:pt x="20" y="278"/>
                    <a:pt x="98" y="347"/>
                  </a:cubicBezTo>
                  <a:lnTo>
                    <a:pt x="1286" y="1279"/>
                  </a:lnTo>
                  <a:cubicBezTo>
                    <a:pt x="1325" y="1309"/>
                    <a:pt x="1364" y="1328"/>
                    <a:pt x="1404" y="1328"/>
                  </a:cubicBezTo>
                  <a:cubicBezTo>
                    <a:pt x="1463" y="1328"/>
                    <a:pt x="1521" y="1298"/>
                    <a:pt x="1561" y="1250"/>
                  </a:cubicBezTo>
                  <a:cubicBezTo>
                    <a:pt x="1629" y="1171"/>
                    <a:pt x="1609" y="1043"/>
                    <a:pt x="1531" y="975"/>
                  </a:cubicBezTo>
                  <a:lnTo>
                    <a:pt x="344" y="42"/>
                  </a:lnTo>
                  <a:cubicBezTo>
                    <a:pt x="307" y="14"/>
                    <a:pt x="265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5018225" y="2292250"/>
              <a:ext cx="35825" cy="35600"/>
            </a:xfrm>
            <a:custGeom>
              <a:avLst/>
              <a:gdLst/>
              <a:ahLst/>
              <a:cxnLst/>
              <a:rect l="l" t="t" r="r" b="b"/>
              <a:pathLst>
                <a:path w="1433" h="1424" extrusionOk="0">
                  <a:moveTo>
                    <a:pt x="1221" y="1"/>
                  </a:moveTo>
                  <a:cubicBezTo>
                    <a:pt x="1170" y="1"/>
                    <a:pt x="1119" y="20"/>
                    <a:pt x="1079" y="59"/>
                  </a:cubicBezTo>
                  <a:lnTo>
                    <a:pt x="69" y="1089"/>
                  </a:lnTo>
                  <a:cubicBezTo>
                    <a:pt x="0" y="1168"/>
                    <a:pt x="0" y="1296"/>
                    <a:pt x="69" y="1364"/>
                  </a:cubicBezTo>
                  <a:cubicBezTo>
                    <a:pt x="108" y="1403"/>
                    <a:pt x="157" y="1423"/>
                    <a:pt x="207" y="1423"/>
                  </a:cubicBezTo>
                  <a:cubicBezTo>
                    <a:pt x="255" y="1423"/>
                    <a:pt x="314" y="1403"/>
                    <a:pt x="353" y="1364"/>
                  </a:cubicBezTo>
                  <a:lnTo>
                    <a:pt x="1364" y="334"/>
                  </a:lnTo>
                  <a:cubicBezTo>
                    <a:pt x="1433" y="256"/>
                    <a:pt x="1433" y="128"/>
                    <a:pt x="1354" y="59"/>
                  </a:cubicBezTo>
                  <a:cubicBezTo>
                    <a:pt x="1320" y="20"/>
                    <a:pt x="1271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4943400" y="2295675"/>
              <a:ext cx="39500" cy="31925"/>
            </a:xfrm>
            <a:custGeom>
              <a:avLst/>
              <a:gdLst/>
              <a:ahLst/>
              <a:cxnLst/>
              <a:rect l="l" t="t" r="r" b="b"/>
              <a:pathLst>
                <a:path w="1580" h="1277" extrusionOk="0">
                  <a:moveTo>
                    <a:pt x="212" y="1"/>
                  </a:moveTo>
                  <a:cubicBezTo>
                    <a:pt x="162" y="1"/>
                    <a:pt x="113" y="21"/>
                    <a:pt x="79" y="60"/>
                  </a:cubicBezTo>
                  <a:cubicBezTo>
                    <a:pt x="0" y="138"/>
                    <a:pt x="0" y="256"/>
                    <a:pt x="79" y="335"/>
                  </a:cubicBezTo>
                  <a:cubicBezTo>
                    <a:pt x="432" y="678"/>
                    <a:pt x="825" y="982"/>
                    <a:pt x="1257" y="1247"/>
                  </a:cubicBezTo>
                  <a:cubicBezTo>
                    <a:pt x="1286" y="1266"/>
                    <a:pt x="1325" y="1277"/>
                    <a:pt x="1355" y="1277"/>
                  </a:cubicBezTo>
                  <a:cubicBezTo>
                    <a:pt x="1423" y="1277"/>
                    <a:pt x="1482" y="1237"/>
                    <a:pt x="1521" y="1179"/>
                  </a:cubicBezTo>
                  <a:cubicBezTo>
                    <a:pt x="1580" y="1090"/>
                    <a:pt x="1551" y="972"/>
                    <a:pt x="1453" y="913"/>
                  </a:cubicBezTo>
                  <a:cubicBezTo>
                    <a:pt x="1050" y="668"/>
                    <a:pt x="687" y="383"/>
                    <a:pt x="354" y="60"/>
                  </a:cubicBezTo>
                  <a:cubicBezTo>
                    <a:pt x="314" y="21"/>
                    <a:pt x="263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4890150" y="2297500"/>
              <a:ext cx="38075" cy="30600"/>
            </a:xfrm>
            <a:custGeom>
              <a:avLst/>
              <a:gdLst/>
              <a:ahLst/>
              <a:cxnLst/>
              <a:rect l="l" t="t" r="r" b="b"/>
              <a:pathLst>
                <a:path w="1523" h="1224" extrusionOk="0">
                  <a:moveTo>
                    <a:pt x="1305" y="0"/>
                  </a:moveTo>
                  <a:cubicBezTo>
                    <a:pt x="1261" y="0"/>
                    <a:pt x="1217" y="16"/>
                    <a:pt x="1178" y="46"/>
                  </a:cubicBezTo>
                  <a:lnTo>
                    <a:pt x="99" y="879"/>
                  </a:lnTo>
                  <a:cubicBezTo>
                    <a:pt x="11" y="949"/>
                    <a:pt x="1" y="1066"/>
                    <a:pt x="59" y="1154"/>
                  </a:cubicBezTo>
                  <a:cubicBezTo>
                    <a:pt x="99" y="1204"/>
                    <a:pt x="158" y="1223"/>
                    <a:pt x="216" y="1223"/>
                  </a:cubicBezTo>
                  <a:cubicBezTo>
                    <a:pt x="256" y="1223"/>
                    <a:pt x="305" y="1213"/>
                    <a:pt x="334" y="1184"/>
                  </a:cubicBezTo>
                  <a:lnTo>
                    <a:pt x="1414" y="350"/>
                  </a:lnTo>
                  <a:cubicBezTo>
                    <a:pt x="1502" y="281"/>
                    <a:pt x="1522" y="163"/>
                    <a:pt x="1453" y="75"/>
                  </a:cubicBezTo>
                  <a:cubicBezTo>
                    <a:pt x="1415" y="25"/>
                    <a:pt x="1360" y="0"/>
                    <a:pt x="13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4875925" y="2245925"/>
              <a:ext cx="28725" cy="42650"/>
            </a:xfrm>
            <a:custGeom>
              <a:avLst/>
              <a:gdLst/>
              <a:ahLst/>
              <a:cxnLst/>
              <a:rect l="l" t="t" r="r" b="b"/>
              <a:pathLst>
                <a:path w="1149" h="1706" extrusionOk="0">
                  <a:moveTo>
                    <a:pt x="216" y="0"/>
                  </a:moveTo>
                  <a:cubicBezTo>
                    <a:pt x="196" y="0"/>
                    <a:pt x="177" y="3"/>
                    <a:pt x="157" y="9"/>
                  </a:cubicBezTo>
                  <a:cubicBezTo>
                    <a:pt x="50" y="48"/>
                    <a:pt x="0" y="156"/>
                    <a:pt x="40" y="264"/>
                  </a:cubicBezTo>
                  <a:cubicBezTo>
                    <a:pt x="216" y="744"/>
                    <a:pt x="462" y="1206"/>
                    <a:pt x="776" y="1627"/>
                  </a:cubicBezTo>
                  <a:cubicBezTo>
                    <a:pt x="815" y="1677"/>
                    <a:pt x="874" y="1706"/>
                    <a:pt x="933" y="1706"/>
                  </a:cubicBezTo>
                  <a:cubicBezTo>
                    <a:pt x="972" y="1706"/>
                    <a:pt x="1012" y="1697"/>
                    <a:pt x="1041" y="1667"/>
                  </a:cubicBezTo>
                  <a:cubicBezTo>
                    <a:pt x="1129" y="1608"/>
                    <a:pt x="1149" y="1481"/>
                    <a:pt x="1090" y="1402"/>
                  </a:cubicBezTo>
                  <a:cubicBezTo>
                    <a:pt x="796" y="1010"/>
                    <a:pt x="570" y="578"/>
                    <a:pt x="403" y="126"/>
                  </a:cubicBezTo>
                  <a:cubicBezTo>
                    <a:pt x="372" y="48"/>
                    <a:pt x="29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4880350" y="2170650"/>
              <a:ext cx="36575" cy="32575"/>
            </a:xfrm>
            <a:custGeom>
              <a:avLst/>
              <a:gdLst/>
              <a:ahLst/>
              <a:cxnLst/>
              <a:rect l="l" t="t" r="r" b="b"/>
              <a:pathLst>
                <a:path w="1463" h="1303" extrusionOk="0">
                  <a:moveTo>
                    <a:pt x="1242" y="0"/>
                  </a:moveTo>
                  <a:cubicBezTo>
                    <a:pt x="1198" y="0"/>
                    <a:pt x="1154" y="15"/>
                    <a:pt x="1119" y="46"/>
                  </a:cubicBezTo>
                  <a:lnTo>
                    <a:pt x="89" y="968"/>
                  </a:lnTo>
                  <a:cubicBezTo>
                    <a:pt x="10" y="1037"/>
                    <a:pt x="0" y="1155"/>
                    <a:pt x="69" y="1243"/>
                  </a:cubicBezTo>
                  <a:cubicBezTo>
                    <a:pt x="108" y="1282"/>
                    <a:pt x="157" y="1302"/>
                    <a:pt x="216" y="1302"/>
                  </a:cubicBezTo>
                  <a:cubicBezTo>
                    <a:pt x="265" y="1302"/>
                    <a:pt x="305" y="1293"/>
                    <a:pt x="344" y="1253"/>
                  </a:cubicBezTo>
                  <a:lnTo>
                    <a:pt x="1374" y="340"/>
                  </a:lnTo>
                  <a:cubicBezTo>
                    <a:pt x="1452" y="272"/>
                    <a:pt x="1463" y="144"/>
                    <a:pt x="1394" y="66"/>
                  </a:cubicBezTo>
                  <a:cubicBezTo>
                    <a:pt x="1350" y="22"/>
                    <a:pt x="1295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4880100" y="2117750"/>
              <a:ext cx="32150" cy="33700"/>
            </a:xfrm>
            <a:custGeom>
              <a:avLst/>
              <a:gdLst/>
              <a:ahLst/>
              <a:cxnLst/>
              <a:rect l="l" t="t" r="r" b="b"/>
              <a:pathLst>
                <a:path w="1286" h="1348" extrusionOk="0">
                  <a:moveTo>
                    <a:pt x="1068" y="1"/>
                  </a:moveTo>
                  <a:cubicBezTo>
                    <a:pt x="1026" y="1"/>
                    <a:pt x="985" y="14"/>
                    <a:pt x="952" y="42"/>
                  </a:cubicBezTo>
                  <a:cubicBezTo>
                    <a:pt x="589" y="327"/>
                    <a:pt x="295" y="670"/>
                    <a:pt x="60" y="1053"/>
                  </a:cubicBezTo>
                  <a:cubicBezTo>
                    <a:pt x="1" y="1152"/>
                    <a:pt x="30" y="1269"/>
                    <a:pt x="118" y="1318"/>
                  </a:cubicBezTo>
                  <a:cubicBezTo>
                    <a:pt x="158" y="1338"/>
                    <a:pt x="187" y="1348"/>
                    <a:pt x="226" y="1348"/>
                  </a:cubicBezTo>
                  <a:cubicBezTo>
                    <a:pt x="285" y="1348"/>
                    <a:pt x="354" y="1318"/>
                    <a:pt x="393" y="1259"/>
                  </a:cubicBezTo>
                  <a:cubicBezTo>
                    <a:pt x="599" y="916"/>
                    <a:pt x="874" y="602"/>
                    <a:pt x="1198" y="347"/>
                  </a:cubicBezTo>
                  <a:cubicBezTo>
                    <a:pt x="1276" y="278"/>
                    <a:pt x="1286" y="160"/>
                    <a:pt x="1227" y="72"/>
                  </a:cubicBezTo>
                  <a:cubicBezTo>
                    <a:pt x="1187" y="26"/>
                    <a:pt x="1127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3"/>
            <p:cNvSpPr/>
            <p:nvPr/>
          </p:nvSpPr>
          <p:spPr>
            <a:xfrm>
              <a:off x="4886975" y="2036600"/>
              <a:ext cx="11800" cy="55000"/>
            </a:xfrm>
            <a:custGeom>
              <a:avLst/>
              <a:gdLst/>
              <a:ahLst/>
              <a:cxnLst/>
              <a:rect l="l" t="t" r="r" b="b"/>
              <a:pathLst>
                <a:path w="472" h="2200" extrusionOk="0">
                  <a:moveTo>
                    <a:pt x="243" y="1"/>
                  </a:moveTo>
                  <a:cubicBezTo>
                    <a:pt x="237" y="1"/>
                    <a:pt x="231" y="1"/>
                    <a:pt x="226" y="1"/>
                  </a:cubicBezTo>
                  <a:cubicBezTo>
                    <a:pt x="118" y="11"/>
                    <a:pt x="40" y="99"/>
                    <a:pt x="49" y="207"/>
                  </a:cubicBezTo>
                  <a:cubicBezTo>
                    <a:pt x="88" y="796"/>
                    <a:pt x="69" y="1395"/>
                    <a:pt x="10" y="1984"/>
                  </a:cubicBezTo>
                  <a:cubicBezTo>
                    <a:pt x="0" y="2091"/>
                    <a:pt x="79" y="2180"/>
                    <a:pt x="186" y="2189"/>
                  </a:cubicBezTo>
                  <a:cubicBezTo>
                    <a:pt x="186" y="2199"/>
                    <a:pt x="197" y="2199"/>
                    <a:pt x="206" y="2199"/>
                  </a:cubicBezTo>
                  <a:cubicBezTo>
                    <a:pt x="304" y="2199"/>
                    <a:pt x="383" y="2121"/>
                    <a:pt x="402" y="2023"/>
                  </a:cubicBezTo>
                  <a:cubicBezTo>
                    <a:pt x="461" y="1414"/>
                    <a:pt x="471" y="796"/>
                    <a:pt x="432" y="178"/>
                  </a:cubicBezTo>
                  <a:cubicBezTo>
                    <a:pt x="423" y="85"/>
                    <a:pt x="343" y="1"/>
                    <a:pt x="2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3"/>
            <p:cNvSpPr/>
            <p:nvPr/>
          </p:nvSpPr>
          <p:spPr>
            <a:xfrm>
              <a:off x="4875925" y="1953350"/>
              <a:ext cx="40500" cy="39375"/>
            </a:xfrm>
            <a:custGeom>
              <a:avLst/>
              <a:gdLst/>
              <a:ahLst/>
              <a:cxnLst/>
              <a:rect l="l" t="t" r="r" b="b"/>
              <a:pathLst>
                <a:path w="1620" h="1575" extrusionOk="0">
                  <a:moveTo>
                    <a:pt x="1400" y="0"/>
                  </a:moveTo>
                  <a:cubicBezTo>
                    <a:pt x="1334" y="0"/>
                    <a:pt x="1267" y="33"/>
                    <a:pt x="1227" y="93"/>
                  </a:cubicBezTo>
                  <a:cubicBezTo>
                    <a:pt x="972" y="554"/>
                    <a:pt x="589" y="937"/>
                    <a:pt x="118" y="1212"/>
                  </a:cubicBezTo>
                  <a:cubicBezTo>
                    <a:pt x="30" y="1260"/>
                    <a:pt x="0" y="1378"/>
                    <a:pt x="50" y="1476"/>
                  </a:cubicBezTo>
                  <a:cubicBezTo>
                    <a:pt x="89" y="1535"/>
                    <a:pt x="157" y="1574"/>
                    <a:pt x="216" y="1574"/>
                  </a:cubicBezTo>
                  <a:cubicBezTo>
                    <a:pt x="256" y="1574"/>
                    <a:pt x="285" y="1565"/>
                    <a:pt x="314" y="1545"/>
                  </a:cubicBezTo>
                  <a:cubicBezTo>
                    <a:pt x="844" y="1241"/>
                    <a:pt x="1276" y="809"/>
                    <a:pt x="1571" y="289"/>
                  </a:cubicBezTo>
                  <a:cubicBezTo>
                    <a:pt x="1620" y="191"/>
                    <a:pt x="1590" y="73"/>
                    <a:pt x="1492" y="24"/>
                  </a:cubicBezTo>
                  <a:cubicBezTo>
                    <a:pt x="1463" y="8"/>
                    <a:pt x="1432" y="0"/>
                    <a:pt x="1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4878375" y="1897425"/>
              <a:ext cx="39050" cy="34450"/>
            </a:xfrm>
            <a:custGeom>
              <a:avLst/>
              <a:gdLst/>
              <a:ahLst/>
              <a:cxnLst/>
              <a:rect l="l" t="t" r="r" b="b"/>
              <a:pathLst>
                <a:path w="1562" h="1378" extrusionOk="0">
                  <a:moveTo>
                    <a:pt x="1337" y="0"/>
                  </a:moveTo>
                  <a:cubicBezTo>
                    <a:pt x="1300" y="0"/>
                    <a:pt x="1261" y="11"/>
                    <a:pt x="1228" y="34"/>
                  </a:cubicBezTo>
                  <a:cubicBezTo>
                    <a:pt x="864" y="289"/>
                    <a:pt x="530" y="573"/>
                    <a:pt x="227" y="887"/>
                  </a:cubicBezTo>
                  <a:cubicBezTo>
                    <a:pt x="138" y="887"/>
                    <a:pt x="59" y="956"/>
                    <a:pt x="40" y="1044"/>
                  </a:cubicBezTo>
                  <a:lnTo>
                    <a:pt x="20" y="1142"/>
                  </a:lnTo>
                  <a:cubicBezTo>
                    <a:pt x="1" y="1231"/>
                    <a:pt x="40" y="1319"/>
                    <a:pt x="118" y="1358"/>
                  </a:cubicBezTo>
                  <a:cubicBezTo>
                    <a:pt x="148" y="1368"/>
                    <a:pt x="177" y="1378"/>
                    <a:pt x="207" y="1378"/>
                  </a:cubicBezTo>
                  <a:cubicBezTo>
                    <a:pt x="266" y="1378"/>
                    <a:pt x="315" y="1358"/>
                    <a:pt x="354" y="1319"/>
                  </a:cubicBezTo>
                  <a:cubicBezTo>
                    <a:pt x="678" y="956"/>
                    <a:pt x="1051" y="632"/>
                    <a:pt x="1443" y="357"/>
                  </a:cubicBezTo>
                  <a:cubicBezTo>
                    <a:pt x="1531" y="289"/>
                    <a:pt x="1561" y="171"/>
                    <a:pt x="1492" y="82"/>
                  </a:cubicBezTo>
                  <a:cubicBezTo>
                    <a:pt x="1456" y="28"/>
                    <a:pt x="1397" y="0"/>
                    <a:pt x="1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5020675" y="1826225"/>
              <a:ext cx="42700" cy="33525"/>
            </a:xfrm>
            <a:custGeom>
              <a:avLst/>
              <a:gdLst/>
              <a:ahLst/>
              <a:cxnLst/>
              <a:rect l="l" t="t" r="r" b="b"/>
              <a:pathLst>
                <a:path w="1708" h="1341" extrusionOk="0">
                  <a:moveTo>
                    <a:pt x="217" y="0"/>
                  </a:moveTo>
                  <a:cubicBezTo>
                    <a:pt x="165" y="0"/>
                    <a:pt x="114" y="20"/>
                    <a:pt x="79" y="56"/>
                  </a:cubicBezTo>
                  <a:cubicBezTo>
                    <a:pt x="0" y="134"/>
                    <a:pt x="0" y="261"/>
                    <a:pt x="79" y="330"/>
                  </a:cubicBezTo>
                  <a:cubicBezTo>
                    <a:pt x="471" y="713"/>
                    <a:pt x="913" y="1046"/>
                    <a:pt x="1394" y="1321"/>
                  </a:cubicBezTo>
                  <a:cubicBezTo>
                    <a:pt x="1423" y="1331"/>
                    <a:pt x="1453" y="1341"/>
                    <a:pt x="1482" y="1341"/>
                  </a:cubicBezTo>
                  <a:cubicBezTo>
                    <a:pt x="1551" y="1341"/>
                    <a:pt x="1620" y="1301"/>
                    <a:pt x="1659" y="1243"/>
                  </a:cubicBezTo>
                  <a:cubicBezTo>
                    <a:pt x="1708" y="1155"/>
                    <a:pt x="1679" y="1027"/>
                    <a:pt x="1580" y="978"/>
                  </a:cubicBezTo>
                  <a:cubicBezTo>
                    <a:pt x="1129" y="723"/>
                    <a:pt x="717" y="409"/>
                    <a:pt x="353" y="56"/>
                  </a:cubicBezTo>
                  <a:cubicBezTo>
                    <a:pt x="315" y="18"/>
                    <a:pt x="266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4961550" y="1862725"/>
              <a:ext cx="20375" cy="44125"/>
            </a:xfrm>
            <a:custGeom>
              <a:avLst/>
              <a:gdLst/>
              <a:ahLst/>
              <a:cxnLst/>
              <a:rect l="l" t="t" r="r" b="b"/>
              <a:pathLst>
                <a:path w="815" h="1765" extrusionOk="0">
                  <a:moveTo>
                    <a:pt x="214" y="1"/>
                  </a:moveTo>
                  <a:cubicBezTo>
                    <a:pt x="195" y="1"/>
                    <a:pt x="176" y="3"/>
                    <a:pt x="158" y="9"/>
                  </a:cubicBezTo>
                  <a:cubicBezTo>
                    <a:pt x="59" y="38"/>
                    <a:pt x="1" y="146"/>
                    <a:pt x="30" y="254"/>
                  </a:cubicBezTo>
                  <a:lnTo>
                    <a:pt x="413" y="1618"/>
                  </a:lnTo>
                  <a:cubicBezTo>
                    <a:pt x="442" y="1706"/>
                    <a:pt x="520" y="1765"/>
                    <a:pt x="599" y="1765"/>
                  </a:cubicBezTo>
                  <a:cubicBezTo>
                    <a:pt x="618" y="1765"/>
                    <a:pt x="638" y="1755"/>
                    <a:pt x="658" y="1755"/>
                  </a:cubicBezTo>
                  <a:cubicBezTo>
                    <a:pt x="756" y="1726"/>
                    <a:pt x="815" y="1618"/>
                    <a:pt x="786" y="1510"/>
                  </a:cubicBezTo>
                  <a:lnTo>
                    <a:pt x="403" y="146"/>
                  </a:lnTo>
                  <a:cubicBezTo>
                    <a:pt x="379" y="57"/>
                    <a:pt x="301" y="1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4935300" y="1917875"/>
              <a:ext cx="33625" cy="40750"/>
            </a:xfrm>
            <a:custGeom>
              <a:avLst/>
              <a:gdLst/>
              <a:ahLst/>
              <a:cxnLst/>
              <a:rect l="l" t="t" r="r" b="b"/>
              <a:pathLst>
                <a:path w="1345" h="1630" extrusionOk="0">
                  <a:moveTo>
                    <a:pt x="219" y="1"/>
                  </a:moveTo>
                  <a:cubicBezTo>
                    <a:pt x="192" y="1"/>
                    <a:pt x="164" y="7"/>
                    <a:pt x="138" y="20"/>
                  </a:cubicBezTo>
                  <a:cubicBezTo>
                    <a:pt x="39" y="60"/>
                    <a:pt x="0" y="177"/>
                    <a:pt x="50" y="276"/>
                  </a:cubicBezTo>
                  <a:cubicBezTo>
                    <a:pt x="266" y="766"/>
                    <a:pt x="599" y="1218"/>
                    <a:pt x="1001" y="1580"/>
                  </a:cubicBezTo>
                  <a:cubicBezTo>
                    <a:pt x="1031" y="1610"/>
                    <a:pt x="1080" y="1630"/>
                    <a:pt x="1129" y="1630"/>
                  </a:cubicBezTo>
                  <a:cubicBezTo>
                    <a:pt x="1178" y="1630"/>
                    <a:pt x="1237" y="1610"/>
                    <a:pt x="1266" y="1561"/>
                  </a:cubicBezTo>
                  <a:cubicBezTo>
                    <a:pt x="1345" y="1482"/>
                    <a:pt x="1335" y="1364"/>
                    <a:pt x="1256" y="1286"/>
                  </a:cubicBezTo>
                  <a:cubicBezTo>
                    <a:pt x="894" y="962"/>
                    <a:pt x="599" y="550"/>
                    <a:pt x="403" y="119"/>
                  </a:cubicBezTo>
                  <a:cubicBezTo>
                    <a:pt x="367" y="47"/>
                    <a:pt x="29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5006700" y="1876775"/>
              <a:ext cx="47850" cy="26400"/>
            </a:xfrm>
            <a:custGeom>
              <a:avLst/>
              <a:gdLst/>
              <a:ahLst/>
              <a:cxnLst/>
              <a:rect l="l" t="t" r="r" b="b"/>
              <a:pathLst>
                <a:path w="1914" h="1056" extrusionOk="0">
                  <a:moveTo>
                    <a:pt x="1686" y="1"/>
                  </a:moveTo>
                  <a:cubicBezTo>
                    <a:pt x="1661" y="1"/>
                    <a:pt x="1635" y="6"/>
                    <a:pt x="1610" y="16"/>
                  </a:cubicBezTo>
                  <a:lnTo>
                    <a:pt x="138" y="683"/>
                  </a:lnTo>
                  <a:cubicBezTo>
                    <a:pt x="49" y="732"/>
                    <a:pt x="0" y="850"/>
                    <a:pt x="49" y="938"/>
                  </a:cubicBezTo>
                  <a:cubicBezTo>
                    <a:pt x="79" y="1017"/>
                    <a:pt x="147" y="1056"/>
                    <a:pt x="226" y="1056"/>
                  </a:cubicBezTo>
                  <a:cubicBezTo>
                    <a:pt x="245" y="1056"/>
                    <a:pt x="275" y="1056"/>
                    <a:pt x="304" y="1036"/>
                  </a:cubicBezTo>
                  <a:lnTo>
                    <a:pt x="1767" y="369"/>
                  </a:lnTo>
                  <a:cubicBezTo>
                    <a:pt x="1865" y="330"/>
                    <a:pt x="1913" y="212"/>
                    <a:pt x="1865" y="114"/>
                  </a:cubicBezTo>
                  <a:cubicBezTo>
                    <a:pt x="1828" y="41"/>
                    <a:pt x="1759" y="1"/>
                    <a:pt x="16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5001775" y="1929625"/>
              <a:ext cx="39775" cy="35625"/>
            </a:xfrm>
            <a:custGeom>
              <a:avLst/>
              <a:gdLst/>
              <a:ahLst/>
              <a:cxnLst/>
              <a:rect l="l" t="t" r="r" b="b"/>
              <a:pathLst>
                <a:path w="1591" h="1425" extrusionOk="0">
                  <a:moveTo>
                    <a:pt x="221" y="0"/>
                  </a:moveTo>
                  <a:cubicBezTo>
                    <a:pt x="174" y="0"/>
                    <a:pt x="127" y="18"/>
                    <a:pt x="89" y="50"/>
                  </a:cubicBezTo>
                  <a:cubicBezTo>
                    <a:pt x="1" y="120"/>
                    <a:pt x="1" y="247"/>
                    <a:pt x="69" y="325"/>
                  </a:cubicBezTo>
                  <a:cubicBezTo>
                    <a:pt x="423" y="718"/>
                    <a:pt x="815" y="1081"/>
                    <a:pt x="1257" y="1385"/>
                  </a:cubicBezTo>
                  <a:cubicBezTo>
                    <a:pt x="1286" y="1415"/>
                    <a:pt x="1325" y="1424"/>
                    <a:pt x="1365" y="1424"/>
                  </a:cubicBezTo>
                  <a:cubicBezTo>
                    <a:pt x="1423" y="1424"/>
                    <a:pt x="1482" y="1395"/>
                    <a:pt x="1522" y="1346"/>
                  </a:cubicBezTo>
                  <a:cubicBezTo>
                    <a:pt x="1591" y="1258"/>
                    <a:pt x="1571" y="1130"/>
                    <a:pt x="1482" y="1071"/>
                  </a:cubicBezTo>
                  <a:cubicBezTo>
                    <a:pt x="1070" y="777"/>
                    <a:pt x="688" y="443"/>
                    <a:pt x="364" y="61"/>
                  </a:cubicBezTo>
                  <a:cubicBezTo>
                    <a:pt x="323" y="20"/>
                    <a:pt x="27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4973825" y="1979700"/>
              <a:ext cx="38775" cy="34125"/>
            </a:xfrm>
            <a:custGeom>
              <a:avLst/>
              <a:gdLst/>
              <a:ahLst/>
              <a:cxnLst/>
              <a:rect l="l" t="t" r="r" b="b"/>
              <a:pathLst>
                <a:path w="1551" h="1365" extrusionOk="0">
                  <a:moveTo>
                    <a:pt x="1333" y="0"/>
                  </a:moveTo>
                  <a:cubicBezTo>
                    <a:pt x="1286" y="0"/>
                    <a:pt x="1239" y="17"/>
                    <a:pt x="1197" y="49"/>
                  </a:cubicBezTo>
                  <a:lnTo>
                    <a:pt x="88" y="1021"/>
                  </a:lnTo>
                  <a:cubicBezTo>
                    <a:pt x="10" y="1090"/>
                    <a:pt x="0" y="1218"/>
                    <a:pt x="69" y="1296"/>
                  </a:cubicBezTo>
                  <a:cubicBezTo>
                    <a:pt x="108" y="1335"/>
                    <a:pt x="157" y="1364"/>
                    <a:pt x="216" y="1364"/>
                  </a:cubicBezTo>
                  <a:cubicBezTo>
                    <a:pt x="265" y="1364"/>
                    <a:pt x="304" y="1345"/>
                    <a:pt x="343" y="1316"/>
                  </a:cubicBezTo>
                  <a:lnTo>
                    <a:pt x="1453" y="344"/>
                  </a:lnTo>
                  <a:cubicBezTo>
                    <a:pt x="1541" y="265"/>
                    <a:pt x="1551" y="147"/>
                    <a:pt x="1472" y="69"/>
                  </a:cubicBezTo>
                  <a:cubicBezTo>
                    <a:pt x="1436" y="22"/>
                    <a:pt x="1385" y="0"/>
                    <a:pt x="13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4917875" y="1990650"/>
              <a:ext cx="33900" cy="48950"/>
            </a:xfrm>
            <a:custGeom>
              <a:avLst/>
              <a:gdLst/>
              <a:ahLst/>
              <a:cxnLst/>
              <a:rect l="l" t="t" r="r" b="b"/>
              <a:pathLst>
                <a:path w="1356" h="1958" extrusionOk="0">
                  <a:moveTo>
                    <a:pt x="216" y="0"/>
                  </a:moveTo>
                  <a:cubicBezTo>
                    <a:pt x="183" y="0"/>
                    <a:pt x="150" y="8"/>
                    <a:pt x="119" y="24"/>
                  </a:cubicBezTo>
                  <a:cubicBezTo>
                    <a:pt x="30" y="82"/>
                    <a:pt x="1" y="200"/>
                    <a:pt x="50" y="289"/>
                  </a:cubicBezTo>
                  <a:lnTo>
                    <a:pt x="963" y="1859"/>
                  </a:lnTo>
                  <a:cubicBezTo>
                    <a:pt x="1002" y="1927"/>
                    <a:pt x="1061" y="1957"/>
                    <a:pt x="1129" y="1957"/>
                  </a:cubicBezTo>
                  <a:cubicBezTo>
                    <a:pt x="1159" y="1957"/>
                    <a:pt x="1198" y="1947"/>
                    <a:pt x="1227" y="1937"/>
                  </a:cubicBezTo>
                  <a:cubicBezTo>
                    <a:pt x="1316" y="1879"/>
                    <a:pt x="1355" y="1761"/>
                    <a:pt x="1296" y="1672"/>
                  </a:cubicBezTo>
                  <a:lnTo>
                    <a:pt x="383" y="102"/>
                  </a:lnTo>
                  <a:cubicBezTo>
                    <a:pt x="350" y="35"/>
                    <a:pt x="285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5030475" y="2001925"/>
              <a:ext cx="31925" cy="43550"/>
            </a:xfrm>
            <a:custGeom>
              <a:avLst/>
              <a:gdLst/>
              <a:ahLst/>
              <a:cxnLst/>
              <a:rect l="l" t="t" r="r" b="b"/>
              <a:pathLst>
                <a:path w="1277" h="1742" extrusionOk="0">
                  <a:moveTo>
                    <a:pt x="221" y="0"/>
                  </a:moveTo>
                  <a:cubicBezTo>
                    <a:pt x="189" y="0"/>
                    <a:pt x="157" y="8"/>
                    <a:pt x="129" y="24"/>
                  </a:cubicBezTo>
                  <a:cubicBezTo>
                    <a:pt x="31" y="83"/>
                    <a:pt x="1" y="201"/>
                    <a:pt x="60" y="289"/>
                  </a:cubicBezTo>
                  <a:lnTo>
                    <a:pt x="884" y="1653"/>
                  </a:lnTo>
                  <a:cubicBezTo>
                    <a:pt x="923" y="1712"/>
                    <a:pt x="982" y="1742"/>
                    <a:pt x="1051" y="1742"/>
                  </a:cubicBezTo>
                  <a:cubicBezTo>
                    <a:pt x="1090" y="1742"/>
                    <a:pt x="1119" y="1731"/>
                    <a:pt x="1149" y="1712"/>
                  </a:cubicBezTo>
                  <a:cubicBezTo>
                    <a:pt x="1247" y="1663"/>
                    <a:pt x="1276" y="1545"/>
                    <a:pt x="1218" y="1447"/>
                  </a:cubicBezTo>
                  <a:lnTo>
                    <a:pt x="393" y="93"/>
                  </a:lnTo>
                  <a:cubicBezTo>
                    <a:pt x="353" y="33"/>
                    <a:pt x="287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4977975" y="2041675"/>
              <a:ext cx="40025" cy="52375"/>
            </a:xfrm>
            <a:custGeom>
              <a:avLst/>
              <a:gdLst/>
              <a:ahLst/>
              <a:cxnLst/>
              <a:rect l="l" t="t" r="r" b="b"/>
              <a:pathLst>
                <a:path w="1601" h="2095" extrusionOk="0">
                  <a:moveTo>
                    <a:pt x="1382" y="1"/>
                  </a:moveTo>
                  <a:cubicBezTo>
                    <a:pt x="1316" y="1"/>
                    <a:pt x="1248" y="35"/>
                    <a:pt x="1208" y="102"/>
                  </a:cubicBezTo>
                  <a:cubicBezTo>
                    <a:pt x="874" y="682"/>
                    <a:pt x="491" y="1251"/>
                    <a:pt x="70" y="1781"/>
                  </a:cubicBezTo>
                  <a:cubicBezTo>
                    <a:pt x="1" y="1859"/>
                    <a:pt x="20" y="1986"/>
                    <a:pt x="99" y="2045"/>
                  </a:cubicBezTo>
                  <a:cubicBezTo>
                    <a:pt x="138" y="2075"/>
                    <a:pt x="177" y="2095"/>
                    <a:pt x="227" y="2095"/>
                  </a:cubicBezTo>
                  <a:cubicBezTo>
                    <a:pt x="275" y="2095"/>
                    <a:pt x="334" y="2065"/>
                    <a:pt x="374" y="2016"/>
                  </a:cubicBezTo>
                  <a:cubicBezTo>
                    <a:pt x="805" y="1476"/>
                    <a:pt x="1208" y="887"/>
                    <a:pt x="1551" y="289"/>
                  </a:cubicBezTo>
                  <a:cubicBezTo>
                    <a:pt x="1601" y="200"/>
                    <a:pt x="1571" y="83"/>
                    <a:pt x="1473" y="24"/>
                  </a:cubicBezTo>
                  <a:cubicBezTo>
                    <a:pt x="1445" y="8"/>
                    <a:pt x="1414" y="1"/>
                    <a:pt x="1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4925250" y="2071575"/>
              <a:ext cx="30925" cy="54125"/>
            </a:xfrm>
            <a:custGeom>
              <a:avLst/>
              <a:gdLst/>
              <a:ahLst/>
              <a:cxnLst/>
              <a:rect l="l" t="t" r="r" b="b"/>
              <a:pathLst>
                <a:path w="1237" h="2165" extrusionOk="0">
                  <a:moveTo>
                    <a:pt x="216" y="0"/>
                  </a:moveTo>
                  <a:cubicBezTo>
                    <a:pt x="190" y="0"/>
                    <a:pt x="163" y="5"/>
                    <a:pt x="138" y="15"/>
                  </a:cubicBezTo>
                  <a:cubicBezTo>
                    <a:pt x="40" y="64"/>
                    <a:pt x="0" y="182"/>
                    <a:pt x="40" y="271"/>
                  </a:cubicBezTo>
                  <a:lnTo>
                    <a:pt x="834" y="2046"/>
                  </a:lnTo>
                  <a:cubicBezTo>
                    <a:pt x="864" y="2125"/>
                    <a:pt x="942" y="2164"/>
                    <a:pt x="1011" y="2164"/>
                  </a:cubicBezTo>
                  <a:cubicBezTo>
                    <a:pt x="1040" y="2164"/>
                    <a:pt x="1069" y="2155"/>
                    <a:pt x="1089" y="2144"/>
                  </a:cubicBezTo>
                  <a:cubicBezTo>
                    <a:pt x="1187" y="2105"/>
                    <a:pt x="1237" y="1987"/>
                    <a:pt x="1187" y="1889"/>
                  </a:cubicBezTo>
                  <a:lnTo>
                    <a:pt x="393" y="114"/>
                  </a:lnTo>
                  <a:cubicBezTo>
                    <a:pt x="364" y="41"/>
                    <a:pt x="29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5011350" y="2089900"/>
              <a:ext cx="46400" cy="18875"/>
            </a:xfrm>
            <a:custGeom>
              <a:avLst/>
              <a:gdLst/>
              <a:ahLst/>
              <a:cxnLst/>
              <a:rect l="l" t="t" r="r" b="b"/>
              <a:pathLst>
                <a:path w="1856" h="755" extrusionOk="0">
                  <a:moveTo>
                    <a:pt x="1646" y="1"/>
                  </a:moveTo>
                  <a:cubicBezTo>
                    <a:pt x="1628" y="1"/>
                    <a:pt x="1609" y="3"/>
                    <a:pt x="1590" y="9"/>
                  </a:cubicBezTo>
                  <a:lnTo>
                    <a:pt x="167" y="371"/>
                  </a:lnTo>
                  <a:cubicBezTo>
                    <a:pt x="59" y="401"/>
                    <a:pt x="0" y="509"/>
                    <a:pt x="20" y="607"/>
                  </a:cubicBezTo>
                  <a:cubicBezTo>
                    <a:pt x="50" y="696"/>
                    <a:pt x="128" y="754"/>
                    <a:pt x="216" y="754"/>
                  </a:cubicBezTo>
                  <a:lnTo>
                    <a:pt x="266" y="754"/>
                  </a:lnTo>
                  <a:lnTo>
                    <a:pt x="1688" y="381"/>
                  </a:lnTo>
                  <a:cubicBezTo>
                    <a:pt x="1796" y="352"/>
                    <a:pt x="1855" y="254"/>
                    <a:pt x="1836" y="146"/>
                  </a:cubicBezTo>
                  <a:cubicBezTo>
                    <a:pt x="1811" y="57"/>
                    <a:pt x="1734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5024600" y="2136700"/>
              <a:ext cx="30925" cy="43225"/>
            </a:xfrm>
            <a:custGeom>
              <a:avLst/>
              <a:gdLst/>
              <a:ahLst/>
              <a:cxnLst/>
              <a:rect l="l" t="t" r="r" b="b"/>
              <a:pathLst>
                <a:path w="1237" h="1729" extrusionOk="0">
                  <a:moveTo>
                    <a:pt x="216" y="0"/>
                  </a:moveTo>
                  <a:cubicBezTo>
                    <a:pt x="178" y="0"/>
                    <a:pt x="140" y="10"/>
                    <a:pt x="109" y="30"/>
                  </a:cubicBezTo>
                  <a:cubicBezTo>
                    <a:pt x="20" y="89"/>
                    <a:pt x="0" y="207"/>
                    <a:pt x="50" y="295"/>
                  </a:cubicBezTo>
                  <a:lnTo>
                    <a:pt x="854" y="1639"/>
                  </a:lnTo>
                  <a:cubicBezTo>
                    <a:pt x="883" y="1698"/>
                    <a:pt x="952" y="1728"/>
                    <a:pt x="1021" y="1728"/>
                  </a:cubicBezTo>
                  <a:cubicBezTo>
                    <a:pt x="1051" y="1728"/>
                    <a:pt x="1090" y="1718"/>
                    <a:pt x="1119" y="1709"/>
                  </a:cubicBezTo>
                  <a:cubicBezTo>
                    <a:pt x="1208" y="1650"/>
                    <a:pt x="1237" y="1532"/>
                    <a:pt x="1188" y="1434"/>
                  </a:cubicBezTo>
                  <a:lnTo>
                    <a:pt x="471" y="246"/>
                  </a:lnTo>
                  <a:cubicBezTo>
                    <a:pt x="462" y="207"/>
                    <a:pt x="452" y="178"/>
                    <a:pt x="432" y="148"/>
                  </a:cubicBezTo>
                  <a:lnTo>
                    <a:pt x="364" y="69"/>
                  </a:lnTo>
                  <a:cubicBezTo>
                    <a:pt x="329" y="23"/>
                    <a:pt x="272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4947550" y="2143325"/>
              <a:ext cx="43700" cy="35850"/>
            </a:xfrm>
            <a:custGeom>
              <a:avLst/>
              <a:gdLst/>
              <a:ahLst/>
              <a:cxnLst/>
              <a:rect l="l" t="t" r="r" b="b"/>
              <a:pathLst>
                <a:path w="1748" h="1434" extrusionOk="0">
                  <a:moveTo>
                    <a:pt x="1536" y="1"/>
                  </a:moveTo>
                  <a:cubicBezTo>
                    <a:pt x="1485" y="1"/>
                    <a:pt x="1434" y="20"/>
                    <a:pt x="1394" y="60"/>
                  </a:cubicBezTo>
                  <a:cubicBezTo>
                    <a:pt x="1012" y="443"/>
                    <a:pt x="580" y="786"/>
                    <a:pt x="119" y="1080"/>
                  </a:cubicBezTo>
                  <a:cubicBezTo>
                    <a:pt x="20" y="1139"/>
                    <a:pt x="1" y="1257"/>
                    <a:pt x="60" y="1345"/>
                  </a:cubicBezTo>
                  <a:cubicBezTo>
                    <a:pt x="90" y="1404"/>
                    <a:pt x="158" y="1433"/>
                    <a:pt x="217" y="1433"/>
                  </a:cubicBezTo>
                  <a:cubicBezTo>
                    <a:pt x="256" y="1433"/>
                    <a:pt x="295" y="1424"/>
                    <a:pt x="325" y="1404"/>
                  </a:cubicBezTo>
                  <a:cubicBezTo>
                    <a:pt x="816" y="1100"/>
                    <a:pt x="1267" y="737"/>
                    <a:pt x="1669" y="334"/>
                  </a:cubicBezTo>
                  <a:cubicBezTo>
                    <a:pt x="1748" y="256"/>
                    <a:pt x="1748" y="138"/>
                    <a:pt x="1669" y="60"/>
                  </a:cubicBezTo>
                  <a:cubicBezTo>
                    <a:pt x="1635" y="20"/>
                    <a:pt x="1586" y="1"/>
                    <a:pt x="1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4920575" y="2215375"/>
              <a:ext cx="57425" cy="13600"/>
            </a:xfrm>
            <a:custGeom>
              <a:avLst/>
              <a:gdLst/>
              <a:ahLst/>
              <a:cxnLst/>
              <a:rect l="l" t="t" r="r" b="b"/>
              <a:pathLst>
                <a:path w="2297" h="544" extrusionOk="0">
                  <a:moveTo>
                    <a:pt x="209" y="0"/>
                  </a:moveTo>
                  <a:cubicBezTo>
                    <a:pt x="116" y="0"/>
                    <a:pt x="37" y="65"/>
                    <a:pt x="20" y="161"/>
                  </a:cubicBezTo>
                  <a:cubicBezTo>
                    <a:pt x="0" y="269"/>
                    <a:pt x="79" y="367"/>
                    <a:pt x="187" y="387"/>
                  </a:cubicBezTo>
                  <a:cubicBezTo>
                    <a:pt x="815" y="485"/>
                    <a:pt x="1463" y="534"/>
                    <a:pt x="2100" y="544"/>
                  </a:cubicBezTo>
                  <a:cubicBezTo>
                    <a:pt x="2209" y="544"/>
                    <a:pt x="2297" y="455"/>
                    <a:pt x="2297" y="348"/>
                  </a:cubicBezTo>
                  <a:cubicBezTo>
                    <a:pt x="2297" y="239"/>
                    <a:pt x="2209" y="151"/>
                    <a:pt x="2100" y="151"/>
                  </a:cubicBezTo>
                  <a:cubicBezTo>
                    <a:pt x="1483" y="151"/>
                    <a:pt x="855" y="92"/>
                    <a:pt x="246" y="4"/>
                  </a:cubicBezTo>
                  <a:cubicBezTo>
                    <a:pt x="234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5000800" y="2182225"/>
              <a:ext cx="33875" cy="47000"/>
            </a:xfrm>
            <a:custGeom>
              <a:avLst/>
              <a:gdLst/>
              <a:ahLst/>
              <a:cxnLst/>
              <a:rect l="l" t="t" r="r" b="b"/>
              <a:pathLst>
                <a:path w="1355" h="1880" extrusionOk="0">
                  <a:moveTo>
                    <a:pt x="221" y="1"/>
                  </a:moveTo>
                  <a:cubicBezTo>
                    <a:pt x="185" y="1"/>
                    <a:pt x="149" y="12"/>
                    <a:pt x="118" y="34"/>
                  </a:cubicBezTo>
                  <a:cubicBezTo>
                    <a:pt x="30" y="93"/>
                    <a:pt x="1" y="211"/>
                    <a:pt x="60" y="300"/>
                  </a:cubicBezTo>
                  <a:lnTo>
                    <a:pt x="962" y="1791"/>
                  </a:lnTo>
                  <a:cubicBezTo>
                    <a:pt x="1002" y="1850"/>
                    <a:pt x="1070" y="1879"/>
                    <a:pt x="1129" y="1879"/>
                  </a:cubicBezTo>
                  <a:cubicBezTo>
                    <a:pt x="1168" y="1879"/>
                    <a:pt x="1198" y="1870"/>
                    <a:pt x="1237" y="1850"/>
                  </a:cubicBezTo>
                  <a:cubicBezTo>
                    <a:pt x="1325" y="1801"/>
                    <a:pt x="1355" y="1683"/>
                    <a:pt x="1296" y="1585"/>
                  </a:cubicBezTo>
                  <a:lnTo>
                    <a:pt x="472" y="241"/>
                  </a:lnTo>
                  <a:cubicBezTo>
                    <a:pt x="472" y="221"/>
                    <a:pt x="462" y="191"/>
                    <a:pt x="442" y="172"/>
                  </a:cubicBezTo>
                  <a:lnTo>
                    <a:pt x="383" y="84"/>
                  </a:lnTo>
                  <a:cubicBezTo>
                    <a:pt x="341" y="29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4923025" y="2250675"/>
              <a:ext cx="56450" cy="31300"/>
            </a:xfrm>
            <a:custGeom>
              <a:avLst/>
              <a:gdLst/>
              <a:ahLst/>
              <a:cxnLst/>
              <a:rect l="l" t="t" r="r" b="b"/>
              <a:pathLst>
                <a:path w="2258" h="1252" extrusionOk="0">
                  <a:moveTo>
                    <a:pt x="221" y="1"/>
                  </a:moveTo>
                  <a:cubicBezTo>
                    <a:pt x="158" y="1"/>
                    <a:pt x="96" y="29"/>
                    <a:pt x="59" y="83"/>
                  </a:cubicBezTo>
                  <a:cubicBezTo>
                    <a:pt x="1" y="172"/>
                    <a:pt x="20" y="299"/>
                    <a:pt x="109" y="358"/>
                  </a:cubicBezTo>
                  <a:cubicBezTo>
                    <a:pt x="687" y="751"/>
                    <a:pt x="1316" y="1045"/>
                    <a:pt x="1983" y="1241"/>
                  </a:cubicBezTo>
                  <a:cubicBezTo>
                    <a:pt x="2002" y="1251"/>
                    <a:pt x="2022" y="1251"/>
                    <a:pt x="2042" y="1251"/>
                  </a:cubicBezTo>
                  <a:cubicBezTo>
                    <a:pt x="2120" y="1251"/>
                    <a:pt x="2199" y="1202"/>
                    <a:pt x="2229" y="1114"/>
                  </a:cubicBezTo>
                  <a:cubicBezTo>
                    <a:pt x="2258" y="1016"/>
                    <a:pt x="2199" y="898"/>
                    <a:pt x="2091" y="868"/>
                  </a:cubicBezTo>
                  <a:cubicBezTo>
                    <a:pt x="1463" y="682"/>
                    <a:pt x="874" y="408"/>
                    <a:pt x="334" y="35"/>
                  </a:cubicBezTo>
                  <a:cubicBezTo>
                    <a:pt x="300" y="12"/>
                    <a:pt x="261" y="1"/>
                    <a:pt x="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5004250" y="2244100"/>
              <a:ext cx="45150" cy="35650"/>
            </a:xfrm>
            <a:custGeom>
              <a:avLst/>
              <a:gdLst/>
              <a:ahLst/>
              <a:cxnLst/>
              <a:rect l="l" t="t" r="r" b="b"/>
              <a:pathLst>
                <a:path w="1806" h="1426" extrusionOk="0">
                  <a:moveTo>
                    <a:pt x="1584" y="1"/>
                  </a:moveTo>
                  <a:cubicBezTo>
                    <a:pt x="1544" y="1"/>
                    <a:pt x="1504" y="14"/>
                    <a:pt x="1472" y="42"/>
                  </a:cubicBezTo>
                  <a:lnTo>
                    <a:pt x="108" y="1072"/>
                  </a:lnTo>
                  <a:cubicBezTo>
                    <a:pt x="20" y="1142"/>
                    <a:pt x="0" y="1259"/>
                    <a:pt x="68" y="1347"/>
                  </a:cubicBezTo>
                  <a:cubicBezTo>
                    <a:pt x="108" y="1397"/>
                    <a:pt x="167" y="1426"/>
                    <a:pt x="225" y="1426"/>
                  </a:cubicBezTo>
                  <a:cubicBezTo>
                    <a:pt x="265" y="1426"/>
                    <a:pt x="304" y="1406"/>
                    <a:pt x="343" y="1386"/>
                  </a:cubicBezTo>
                  <a:lnTo>
                    <a:pt x="1708" y="346"/>
                  </a:lnTo>
                  <a:cubicBezTo>
                    <a:pt x="1786" y="287"/>
                    <a:pt x="1806" y="160"/>
                    <a:pt x="1737" y="82"/>
                  </a:cubicBezTo>
                  <a:cubicBezTo>
                    <a:pt x="1702" y="29"/>
                    <a:pt x="1643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23"/>
          <p:cNvSpPr/>
          <p:nvPr/>
        </p:nvSpPr>
        <p:spPr>
          <a:xfrm>
            <a:off x="665400" y="526800"/>
            <a:ext cx="8082300" cy="43857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0" name="Google Shape;3990;p23"/>
          <p:cNvSpPr/>
          <p:nvPr/>
        </p:nvSpPr>
        <p:spPr>
          <a:xfrm>
            <a:off x="527625" y="378175"/>
            <a:ext cx="8082300" cy="4385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1" name="Google Shape;3991;p23"/>
          <p:cNvSpPr/>
          <p:nvPr/>
        </p:nvSpPr>
        <p:spPr>
          <a:xfrm>
            <a:off x="527625" y="378175"/>
            <a:ext cx="8082300" cy="2925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2" name="Google Shape;3992;p23"/>
          <p:cNvSpPr/>
          <p:nvPr/>
        </p:nvSpPr>
        <p:spPr>
          <a:xfrm>
            <a:off x="745475" y="479675"/>
            <a:ext cx="108300" cy="1083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3" name="Google Shape;3993;p23"/>
          <p:cNvSpPr/>
          <p:nvPr/>
        </p:nvSpPr>
        <p:spPr>
          <a:xfrm>
            <a:off x="955250" y="479675"/>
            <a:ext cx="108300" cy="108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4" name="Google Shape;3994;p23"/>
          <p:cNvSpPr/>
          <p:nvPr/>
        </p:nvSpPr>
        <p:spPr>
          <a:xfrm>
            <a:off x="1165025" y="479675"/>
            <a:ext cx="108300" cy="1083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1079398"/>
            <a:ext cx="1143318" cy="1143318"/>
          </a:xfrm>
          <a:prstGeom prst="rect">
            <a:avLst/>
          </a:prstGeom>
          <a:effectLst>
            <a:softEdge rad="1270000"/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73" r:id="rId4"/>
    <p:sldLayoutId id="2147483654" r:id="rId5"/>
    <p:sldLayoutId id="2147483657" r:id="rId6"/>
    <p:sldLayoutId id="2147483666" r:id="rId7"/>
    <p:sldLayoutId id="2147483668" r:id="rId8"/>
    <p:sldLayoutId id="2147483669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file:///D:\OneDrive%20-%20H&#224;%20N&#7897;i%2002\0001.%20CHUYEN%20MON\0000%20H&#7878;%20TH&#7888;NG%20N&#7896;I%20DUNG%20THEO%20TR&#431;&#7900;NG\0002%20N&#258;M%20H&#7884;C%202022%20-%202023%20-%20L&#7898;P%205\GADT%205\Tu&#7847;n%207\KHOA%20H&#7884;C-20211013T144417Z-001\KHOA%20H&#7884;C\Tuan7.KH.Tiet2.VideoViemNao.mp4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6.xml"/><Relationship Id="rId18" Type="http://schemas.openxmlformats.org/officeDocument/2006/relationships/slide" Target="slide25.xml"/><Relationship Id="rId26" Type="http://schemas.openxmlformats.org/officeDocument/2006/relationships/image" Target="../media/image56.svg"/><Relationship Id="rId3" Type="http://schemas.openxmlformats.org/officeDocument/2006/relationships/audio" Target="../media/audio1.wav"/><Relationship Id="rId21" Type="http://schemas.openxmlformats.org/officeDocument/2006/relationships/image" Target="../media/image53.pn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17" Type="http://schemas.openxmlformats.org/officeDocument/2006/relationships/image" Target="../media/image50.sv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pn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24" Type="http://schemas.openxmlformats.org/officeDocument/2006/relationships/image" Target="../media/image6.svg"/><Relationship Id="rId5" Type="http://schemas.openxmlformats.org/officeDocument/2006/relationships/image" Target="../media/image40.svg"/><Relationship Id="rId15" Type="http://schemas.openxmlformats.org/officeDocument/2006/relationships/image" Target="../media/image48.svg"/><Relationship Id="rId23" Type="http://schemas.openxmlformats.org/officeDocument/2006/relationships/image" Target="../media/image5.png"/><Relationship Id="rId28" Type="http://schemas.openxmlformats.org/officeDocument/2006/relationships/image" Target="../media/image58.svg"/><Relationship Id="rId10" Type="http://schemas.openxmlformats.org/officeDocument/2006/relationships/slide" Target="slide24.xml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7.png"/><Relationship Id="rId22" Type="http://schemas.openxmlformats.org/officeDocument/2006/relationships/image" Target="../media/image54.svg"/><Relationship Id="rId27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3.sv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52.svg"/><Relationship Id="rId5" Type="http://schemas.openxmlformats.org/officeDocument/2006/relationships/image" Target="../media/image59.png"/><Relationship Id="rId1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5.png"/><Relationship Id="rId7" Type="http://schemas.openxmlformats.org/officeDocument/2006/relationships/image" Target="../media/image60.png"/><Relationship Id="rId12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36.svg"/><Relationship Id="rId5" Type="http://schemas.openxmlformats.org/officeDocument/2006/relationships/image" Target="../media/image59.png"/><Relationship Id="rId10" Type="http://schemas.openxmlformats.org/officeDocument/2006/relationships/image" Target="../media/image35.png"/><Relationship Id="rId4" Type="http://schemas.openxmlformats.org/officeDocument/2006/relationships/image" Target="../media/image46.sv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26"/>
          <p:cNvSpPr txBox="1">
            <a:spLocks noGrp="1"/>
          </p:cNvSpPr>
          <p:nvPr>
            <p:ph type="ctrTitle"/>
          </p:nvPr>
        </p:nvSpPr>
        <p:spPr>
          <a:xfrm>
            <a:off x="1193950" y="1352550"/>
            <a:ext cx="6756000" cy="1884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3600"/>
              </a:spcAft>
              <a:buNone/>
            </a:pPr>
            <a:r>
              <a:rPr lang="en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</a:rPr>
              <a:t>PHÒNG BỆNH</a:t>
            </a:r>
            <a:br>
              <a:rPr lang="en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</a:rPr>
            </a:br>
            <a:r>
              <a:rPr lang="en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</a:rPr>
              <a:t>VIÊM NÃO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hemeClr val="accent3"/>
              </a:highlight>
              <a:latin typeface="UTM Atlas" pitchFamily="18" charset="0"/>
            </a:endParaRPr>
          </a:p>
        </p:txBody>
      </p:sp>
      <p:sp>
        <p:nvSpPr>
          <p:cNvPr id="4004" name="Google Shape;4004;p26"/>
          <p:cNvSpPr txBox="1">
            <a:spLocks noGrp="1"/>
          </p:cNvSpPr>
          <p:nvPr>
            <p:ph type="subTitle" idx="1"/>
          </p:nvPr>
        </p:nvSpPr>
        <p:spPr>
          <a:xfrm>
            <a:off x="4789150" y="4168891"/>
            <a:ext cx="3160800" cy="506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UTM Isadora" pitchFamily="18" charset="0"/>
              </a:rPr>
              <a:t>Trang 30, 31</a:t>
            </a:r>
          </a:p>
        </p:txBody>
      </p:sp>
      <p:grpSp>
        <p:nvGrpSpPr>
          <p:cNvPr id="4005" name="Google Shape;4005;p26"/>
          <p:cNvGrpSpPr/>
          <p:nvPr/>
        </p:nvGrpSpPr>
        <p:grpSpPr>
          <a:xfrm>
            <a:off x="2334550" y="3821100"/>
            <a:ext cx="1037815" cy="982106"/>
            <a:chOff x="2334550" y="3821100"/>
            <a:chExt cx="1037815" cy="982106"/>
          </a:xfrm>
        </p:grpSpPr>
        <p:sp>
          <p:nvSpPr>
            <p:cNvPr id="4006" name="Google Shape;4006;p26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rgbClr val="6259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6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6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26"/>
          <p:cNvGrpSpPr/>
          <p:nvPr/>
        </p:nvGrpSpPr>
        <p:grpSpPr>
          <a:xfrm>
            <a:off x="381150" y="2490600"/>
            <a:ext cx="653494" cy="2478093"/>
            <a:chOff x="393250" y="2490600"/>
            <a:chExt cx="653494" cy="2478093"/>
          </a:xfrm>
        </p:grpSpPr>
        <p:sp>
          <p:nvSpPr>
            <p:cNvPr id="402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4004;p26"/>
          <p:cNvSpPr txBox="1">
            <a:spLocks/>
          </p:cNvSpPr>
          <p:nvPr/>
        </p:nvSpPr>
        <p:spPr>
          <a:xfrm>
            <a:off x="2991669" y="610950"/>
            <a:ext cx="3160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Prime"/>
              <a:buNone/>
              <a:defRPr sz="28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pPr marL="0" indent="0"/>
            <a:r>
              <a:rPr lang="en-US" sz="3200" dirty="0" err="1">
                <a:solidFill>
                  <a:srgbClr val="FFFF00"/>
                </a:solidFill>
                <a:latin typeface="UTM A&amp;S Graceland" pitchFamily="18" charset="0"/>
              </a:rPr>
              <a:t>Khoa</a:t>
            </a:r>
            <a:r>
              <a:rPr lang="en-US" sz="3200" dirty="0">
                <a:solidFill>
                  <a:srgbClr val="FFFF00"/>
                </a:solidFill>
                <a:latin typeface="UTM A&amp;S Graceland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UTM A&amp;S Graceland" pitchFamily="18" charset="0"/>
              </a:rPr>
              <a:t>học</a:t>
            </a:r>
            <a:endParaRPr lang="en-US" dirty="0">
              <a:solidFill>
                <a:srgbClr val="FFFF00"/>
              </a:solidFill>
              <a:latin typeface="UTM A&amp;S Graceland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" grpId="0" animBg="1"/>
      <p:bldP spid="4004" grpId="0" build="p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429" y="0"/>
            <a:ext cx="2900361" cy="3152566"/>
          </a:xfrm>
          <a:prstGeom prst="rect">
            <a:avLst/>
          </a:prstGeom>
        </p:spPr>
      </p:pic>
      <p:grpSp>
        <p:nvGrpSpPr>
          <p:cNvPr id="4041" name="Google Shape;4041;p27"/>
          <p:cNvGrpSpPr/>
          <p:nvPr/>
        </p:nvGrpSpPr>
        <p:grpSpPr>
          <a:xfrm>
            <a:off x="8364326" y="119605"/>
            <a:ext cx="727223" cy="1010432"/>
            <a:chOff x="3670375" y="3008850"/>
            <a:chExt cx="255175" cy="354525"/>
          </a:xfrm>
        </p:grpSpPr>
        <p:sp>
          <p:nvSpPr>
            <p:cNvPr id="4042" name="Google Shape;4042;p27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6" name="Google Shape;4046;p27"/>
          <p:cNvGrpSpPr/>
          <p:nvPr/>
        </p:nvGrpSpPr>
        <p:grpSpPr>
          <a:xfrm>
            <a:off x="6868887" y="4126286"/>
            <a:ext cx="1008653" cy="954509"/>
            <a:chOff x="2334550" y="3821100"/>
            <a:chExt cx="1037815" cy="982106"/>
          </a:xfrm>
        </p:grpSpPr>
        <p:sp>
          <p:nvSpPr>
            <p:cNvPr id="4047" name="Google Shape;4047;p27"/>
            <p:cNvSpPr/>
            <p:nvPr/>
          </p:nvSpPr>
          <p:spPr>
            <a:xfrm>
              <a:off x="2430078" y="3825728"/>
              <a:ext cx="936830" cy="936864"/>
            </a:xfrm>
            <a:custGeom>
              <a:avLst/>
              <a:gdLst/>
              <a:ahLst/>
              <a:cxnLst/>
              <a:rect l="l" t="t" r="r" b="b"/>
              <a:pathLst>
                <a:path w="13563" h="13563" extrusionOk="0">
                  <a:moveTo>
                    <a:pt x="8764" y="0"/>
                  </a:moveTo>
                  <a:lnTo>
                    <a:pt x="6331" y="5624"/>
                  </a:lnTo>
                  <a:lnTo>
                    <a:pt x="707" y="3190"/>
                  </a:lnTo>
                  <a:lnTo>
                    <a:pt x="1" y="4809"/>
                  </a:lnTo>
                  <a:lnTo>
                    <a:pt x="5624" y="7242"/>
                  </a:lnTo>
                  <a:lnTo>
                    <a:pt x="3191" y="12866"/>
                  </a:lnTo>
                  <a:lnTo>
                    <a:pt x="4809" y="13562"/>
                  </a:lnTo>
                  <a:lnTo>
                    <a:pt x="7243" y="7940"/>
                  </a:lnTo>
                  <a:lnTo>
                    <a:pt x="12866" y="10383"/>
                  </a:lnTo>
                  <a:lnTo>
                    <a:pt x="13563" y="8764"/>
                  </a:lnTo>
                  <a:lnTo>
                    <a:pt x="7940" y="6330"/>
                  </a:lnTo>
                  <a:lnTo>
                    <a:pt x="10383" y="707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2424691" y="3821100"/>
              <a:ext cx="947675" cy="946880"/>
            </a:xfrm>
            <a:custGeom>
              <a:avLst/>
              <a:gdLst/>
              <a:ahLst/>
              <a:cxnLst/>
              <a:rect l="l" t="t" r="r" b="b"/>
              <a:pathLst>
                <a:path w="13720" h="13708" extrusionOk="0">
                  <a:moveTo>
                    <a:pt x="8871" y="166"/>
                  </a:moveTo>
                  <a:lnTo>
                    <a:pt x="10363" y="804"/>
                  </a:lnTo>
                  <a:lnTo>
                    <a:pt x="7959" y="6367"/>
                  </a:lnTo>
                  <a:cubicBezTo>
                    <a:pt x="7949" y="6387"/>
                    <a:pt x="7949" y="6397"/>
                    <a:pt x="7959" y="6417"/>
                  </a:cubicBezTo>
                  <a:cubicBezTo>
                    <a:pt x="7969" y="6437"/>
                    <a:pt x="7979" y="6446"/>
                    <a:pt x="7998" y="6456"/>
                  </a:cubicBezTo>
                  <a:lnTo>
                    <a:pt x="13553" y="8860"/>
                  </a:lnTo>
                  <a:lnTo>
                    <a:pt x="12905" y="10352"/>
                  </a:lnTo>
                  <a:lnTo>
                    <a:pt x="7351" y="7948"/>
                  </a:lnTo>
                  <a:cubicBezTo>
                    <a:pt x="7340" y="7942"/>
                    <a:pt x="7330" y="7940"/>
                    <a:pt x="7320" y="7940"/>
                  </a:cubicBezTo>
                  <a:cubicBezTo>
                    <a:pt x="7292" y="7940"/>
                    <a:pt x="7267" y="7958"/>
                    <a:pt x="7253" y="7987"/>
                  </a:cubicBezTo>
                  <a:lnTo>
                    <a:pt x="4848" y="13541"/>
                  </a:lnTo>
                  <a:lnTo>
                    <a:pt x="3356" y="12894"/>
                  </a:lnTo>
                  <a:lnTo>
                    <a:pt x="5770" y="7339"/>
                  </a:lnTo>
                  <a:cubicBezTo>
                    <a:pt x="5770" y="7320"/>
                    <a:pt x="5781" y="7300"/>
                    <a:pt x="5770" y="7280"/>
                  </a:cubicBezTo>
                  <a:cubicBezTo>
                    <a:pt x="5761" y="7270"/>
                    <a:pt x="5751" y="7251"/>
                    <a:pt x="5731" y="7251"/>
                  </a:cubicBezTo>
                  <a:lnTo>
                    <a:pt x="177" y="4837"/>
                  </a:lnTo>
                  <a:lnTo>
                    <a:pt x="815" y="3345"/>
                  </a:lnTo>
                  <a:lnTo>
                    <a:pt x="6379" y="5759"/>
                  </a:lnTo>
                  <a:cubicBezTo>
                    <a:pt x="6386" y="5761"/>
                    <a:pt x="6394" y="5763"/>
                    <a:pt x="6403" y="5763"/>
                  </a:cubicBezTo>
                  <a:cubicBezTo>
                    <a:pt x="6430" y="5763"/>
                    <a:pt x="6460" y="5750"/>
                    <a:pt x="6468" y="5720"/>
                  </a:cubicBezTo>
                  <a:lnTo>
                    <a:pt x="8871" y="166"/>
                  </a:lnTo>
                  <a:close/>
                  <a:moveTo>
                    <a:pt x="8839" y="1"/>
                  </a:moveTo>
                  <a:cubicBezTo>
                    <a:pt x="8812" y="1"/>
                    <a:pt x="8787" y="17"/>
                    <a:pt x="8773" y="38"/>
                  </a:cubicBezTo>
                  <a:lnTo>
                    <a:pt x="6369" y="5602"/>
                  </a:lnTo>
                  <a:lnTo>
                    <a:pt x="815" y="3198"/>
                  </a:lnTo>
                  <a:cubicBezTo>
                    <a:pt x="796" y="3188"/>
                    <a:pt x="776" y="3188"/>
                    <a:pt x="756" y="3188"/>
                  </a:cubicBezTo>
                  <a:cubicBezTo>
                    <a:pt x="737" y="3198"/>
                    <a:pt x="727" y="3208"/>
                    <a:pt x="717" y="3227"/>
                  </a:cubicBezTo>
                  <a:lnTo>
                    <a:pt x="20" y="4847"/>
                  </a:lnTo>
                  <a:cubicBezTo>
                    <a:pt x="0" y="4886"/>
                    <a:pt x="20" y="4925"/>
                    <a:pt x="50" y="4945"/>
                  </a:cubicBezTo>
                  <a:lnTo>
                    <a:pt x="5613" y="7349"/>
                  </a:lnTo>
                  <a:lnTo>
                    <a:pt x="3210" y="12903"/>
                  </a:lnTo>
                  <a:cubicBezTo>
                    <a:pt x="3190" y="12942"/>
                    <a:pt x="3210" y="12981"/>
                    <a:pt x="3239" y="13001"/>
                  </a:cubicBezTo>
                  <a:lnTo>
                    <a:pt x="4858" y="13698"/>
                  </a:lnTo>
                  <a:cubicBezTo>
                    <a:pt x="4868" y="13698"/>
                    <a:pt x="4878" y="13708"/>
                    <a:pt x="4887" y="13708"/>
                  </a:cubicBezTo>
                  <a:cubicBezTo>
                    <a:pt x="4897" y="13708"/>
                    <a:pt x="4907" y="13698"/>
                    <a:pt x="4917" y="13698"/>
                  </a:cubicBezTo>
                  <a:cubicBezTo>
                    <a:pt x="4927" y="13688"/>
                    <a:pt x="4946" y="13679"/>
                    <a:pt x="4946" y="13659"/>
                  </a:cubicBezTo>
                  <a:lnTo>
                    <a:pt x="7360" y="8105"/>
                  </a:lnTo>
                  <a:lnTo>
                    <a:pt x="12914" y="10509"/>
                  </a:lnTo>
                  <a:cubicBezTo>
                    <a:pt x="12924" y="10514"/>
                    <a:pt x="12934" y="10516"/>
                    <a:pt x="12944" y="10516"/>
                  </a:cubicBezTo>
                  <a:cubicBezTo>
                    <a:pt x="12954" y="10516"/>
                    <a:pt x="12963" y="10514"/>
                    <a:pt x="12973" y="10509"/>
                  </a:cubicBezTo>
                  <a:cubicBezTo>
                    <a:pt x="12983" y="10509"/>
                    <a:pt x="13003" y="10489"/>
                    <a:pt x="13013" y="10469"/>
                  </a:cubicBezTo>
                  <a:lnTo>
                    <a:pt x="13710" y="8860"/>
                  </a:lnTo>
                  <a:cubicBezTo>
                    <a:pt x="13719" y="8821"/>
                    <a:pt x="13710" y="8781"/>
                    <a:pt x="13670" y="8762"/>
                  </a:cubicBezTo>
                  <a:lnTo>
                    <a:pt x="8116" y="6358"/>
                  </a:lnTo>
                  <a:lnTo>
                    <a:pt x="10520" y="804"/>
                  </a:lnTo>
                  <a:cubicBezTo>
                    <a:pt x="10530" y="784"/>
                    <a:pt x="10530" y="765"/>
                    <a:pt x="10520" y="745"/>
                  </a:cubicBezTo>
                  <a:cubicBezTo>
                    <a:pt x="10520" y="725"/>
                    <a:pt x="10500" y="715"/>
                    <a:pt x="10481" y="706"/>
                  </a:cubicBezTo>
                  <a:lnTo>
                    <a:pt x="8871" y="9"/>
                  </a:lnTo>
                  <a:cubicBezTo>
                    <a:pt x="8860" y="3"/>
                    <a:pt x="8850" y="1"/>
                    <a:pt x="88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2340007" y="4046075"/>
              <a:ext cx="478603" cy="752434"/>
            </a:xfrm>
            <a:custGeom>
              <a:avLst/>
              <a:gdLst/>
              <a:ahLst/>
              <a:cxnLst/>
              <a:rect l="l" t="t" r="r" b="b"/>
              <a:pathLst>
                <a:path w="6929" h="10893" extrusionOk="0">
                  <a:moveTo>
                    <a:pt x="2011" y="0"/>
                  </a:moveTo>
                  <a:lnTo>
                    <a:pt x="707" y="520"/>
                  </a:lnTo>
                  <a:lnTo>
                    <a:pt x="0" y="2139"/>
                  </a:lnTo>
                  <a:lnTo>
                    <a:pt x="5623" y="4573"/>
                  </a:lnTo>
                  <a:lnTo>
                    <a:pt x="3189" y="10195"/>
                  </a:lnTo>
                  <a:lnTo>
                    <a:pt x="4809" y="10893"/>
                  </a:lnTo>
                  <a:lnTo>
                    <a:pt x="6113" y="10372"/>
                  </a:lnTo>
                  <a:lnTo>
                    <a:pt x="4495" y="9676"/>
                  </a:lnTo>
                  <a:lnTo>
                    <a:pt x="6928" y="4052"/>
                  </a:lnTo>
                  <a:lnTo>
                    <a:pt x="1305" y="1619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2334550" y="4041033"/>
              <a:ext cx="489448" cy="762174"/>
            </a:xfrm>
            <a:custGeom>
              <a:avLst/>
              <a:gdLst/>
              <a:ahLst/>
              <a:cxnLst/>
              <a:rect l="l" t="t" r="r" b="b"/>
              <a:pathLst>
                <a:path w="7086" h="11034" extrusionOk="0">
                  <a:moveTo>
                    <a:pt x="1953" y="200"/>
                  </a:moveTo>
                  <a:lnTo>
                    <a:pt x="1325" y="1663"/>
                  </a:lnTo>
                  <a:cubicBezTo>
                    <a:pt x="1305" y="1702"/>
                    <a:pt x="1325" y="1741"/>
                    <a:pt x="1355" y="1761"/>
                  </a:cubicBezTo>
                  <a:lnTo>
                    <a:pt x="6918" y="4165"/>
                  </a:lnTo>
                  <a:lnTo>
                    <a:pt x="4515" y="9719"/>
                  </a:lnTo>
                  <a:cubicBezTo>
                    <a:pt x="4495" y="9758"/>
                    <a:pt x="4515" y="9797"/>
                    <a:pt x="4544" y="9817"/>
                  </a:cubicBezTo>
                  <a:lnTo>
                    <a:pt x="6006" y="10445"/>
                  </a:lnTo>
                  <a:lnTo>
                    <a:pt x="4888" y="10887"/>
                  </a:lnTo>
                  <a:lnTo>
                    <a:pt x="3366" y="10229"/>
                  </a:lnTo>
                  <a:lnTo>
                    <a:pt x="5771" y="4675"/>
                  </a:lnTo>
                  <a:cubicBezTo>
                    <a:pt x="5780" y="4655"/>
                    <a:pt x="5780" y="4636"/>
                    <a:pt x="5771" y="4616"/>
                  </a:cubicBezTo>
                  <a:cubicBezTo>
                    <a:pt x="5761" y="4597"/>
                    <a:pt x="5751" y="4587"/>
                    <a:pt x="5731" y="4577"/>
                  </a:cubicBezTo>
                  <a:lnTo>
                    <a:pt x="177" y="2173"/>
                  </a:lnTo>
                  <a:lnTo>
                    <a:pt x="834" y="642"/>
                  </a:lnTo>
                  <a:lnTo>
                    <a:pt x="1953" y="200"/>
                  </a:lnTo>
                  <a:close/>
                  <a:moveTo>
                    <a:pt x="2085" y="0"/>
                  </a:moveTo>
                  <a:cubicBezTo>
                    <a:pt x="2077" y="0"/>
                    <a:pt x="2069" y="1"/>
                    <a:pt x="2061" y="4"/>
                  </a:cubicBezTo>
                  <a:lnTo>
                    <a:pt x="756" y="524"/>
                  </a:lnTo>
                  <a:cubicBezTo>
                    <a:pt x="736" y="534"/>
                    <a:pt x="727" y="544"/>
                    <a:pt x="717" y="564"/>
                  </a:cubicBezTo>
                  <a:lnTo>
                    <a:pt x="20" y="2182"/>
                  </a:lnTo>
                  <a:cubicBezTo>
                    <a:pt x="1" y="2212"/>
                    <a:pt x="20" y="2261"/>
                    <a:pt x="59" y="2271"/>
                  </a:cubicBezTo>
                  <a:lnTo>
                    <a:pt x="5614" y="4675"/>
                  </a:lnTo>
                  <a:lnTo>
                    <a:pt x="3209" y="10239"/>
                  </a:lnTo>
                  <a:cubicBezTo>
                    <a:pt x="3200" y="10249"/>
                    <a:pt x="3200" y="10268"/>
                    <a:pt x="3209" y="10288"/>
                  </a:cubicBezTo>
                  <a:cubicBezTo>
                    <a:pt x="3209" y="10308"/>
                    <a:pt x="3229" y="10318"/>
                    <a:pt x="3239" y="10327"/>
                  </a:cubicBezTo>
                  <a:lnTo>
                    <a:pt x="4858" y="11024"/>
                  </a:lnTo>
                  <a:cubicBezTo>
                    <a:pt x="4868" y="11034"/>
                    <a:pt x="4877" y="11034"/>
                    <a:pt x="4888" y="11034"/>
                  </a:cubicBezTo>
                  <a:lnTo>
                    <a:pt x="4917" y="11034"/>
                  </a:lnTo>
                  <a:lnTo>
                    <a:pt x="6222" y="10514"/>
                  </a:lnTo>
                  <a:cubicBezTo>
                    <a:pt x="6242" y="10504"/>
                    <a:pt x="6261" y="10475"/>
                    <a:pt x="6261" y="10445"/>
                  </a:cubicBezTo>
                  <a:cubicBezTo>
                    <a:pt x="6261" y="10426"/>
                    <a:pt x="6242" y="10396"/>
                    <a:pt x="6222" y="10386"/>
                  </a:cubicBezTo>
                  <a:lnTo>
                    <a:pt x="4661" y="9710"/>
                  </a:lnTo>
                  <a:lnTo>
                    <a:pt x="7075" y="4155"/>
                  </a:lnTo>
                  <a:cubicBezTo>
                    <a:pt x="7075" y="4136"/>
                    <a:pt x="7086" y="4116"/>
                    <a:pt x="7075" y="4096"/>
                  </a:cubicBezTo>
                  <a:cubicBezTo>
                    <a:pt x="7066" y="4086"/>
                    <a:pt x="7056" y="4067"/>
                    <a:pt x="7036" y="4067"/>
                  </a:cubicBezTo>
                  <a:lnTo>
                    <a:pt x="1482" y="1653"/>
                  </a:lnTo>
                  <a:lnTo>
                    <a:pt x="2149" y="102"/>
                  </a:lnTo>
                  <a:cubicBezTo>
                    <a:pt x="2159" y="73"/>
                    <a:pt x="2159" y="43"/>
                    <a:pt x="2140" y="24"/>
                  </a:cubicBezTo>
                  <a:cubicBezTo>
                    <a:pt x="2125" y="9"/>
                    <a:pt x="2106" y="0"/>
                    <a:pt x="20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7"/>
            <p:cNvSpPr/>
            <p:nvPr/>
          </p:nvSpPr>
          <p:spPr>
            <a:xfrm>
              <a:off x="2804248" y="3825728"/>
              <a:ext cx="231255" cy="388478"/>
            </a:xfrm>
            <a:custGeom>
              <a:avLst/>
              <a:gdLst/>
              <a:ahLst/>
              <a:cxnLst/>
              <a:rect l="l" t="t" r="r" b="b"/>
              <a:pathLst>
                <a:path w="3348" h="5624" extrusionOk="0">
                  <a:moveTo>
                    <a:pt x="3347" y="0"/>
                  </a:moveTo>
                  <a:lnTo>
                    <a:pt x="2042" y="521"/>
                  </a:lnTo>
                  <a:lnTo>
                    <a:pt x="1" y="5231"/>
                  </a:lnTo>
                  <a:lnTo>
                    <a:pt x="914" y="5624"/>
                  </a:lnTo>
                  <a:lnTo>
                    <a:pt x="3347" y="0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7"/>
            <p:cNvSpPr/>
            <p:nvPr/>
          </p:nvSpPr>
          <p:spPr>
            <a:xfrm>
              <a:off x="2799551" y="3821238"/>
              <a:ext cx="240649" cy="397734"/>
            </a:xfrm>
            <a:custGeom>
              <a:avLst/>
              <a:gdLst/>
              <a:ahLst/>
              <a:cxnLst/>
              <a:rect l="l" t="t" r="r" b="b"/>
              <a:pathLst>
                <a:path w="3484" h="5758" extrusionOk="0">
                  <a:moveTo>
                    <a:pt x="3278" y="193"/>
                  </a:moveTo>
                  <a:lnTo>
                    <a:pt x="942" y="5600"/>
                  </a:lnTo>
                  <a:lnTo>
                    <a:pt x="157" y="5257"/>
                  </a:lnTo>
                  <a:lnTo>
                    <a:pt x="2159" y="635"/>
                  </a:lnTo>
                  <a:lnTo>
                    <a:pt x="3278" y="193"/>
                  </a:lnTo>
                  <a:close/>
                  <a:moveTo>
                    <a:pt x="3421" y="0"/>
                  </a:moveTo>
                  <a:cubicBezTo>
                    <a:pt x="3410" y="0"/>
                    <a:pt x="3398" y="3"/>
                    <a:pt x="3386" y="7"/>
                  </a:cubicBezTo>
                  <a:lnTo>
                    <a:pt x="2081" y="517"/>
                  </a:lnTo>
                  <a:cubicBezTo>
                    <a:pt x="2061" y="527"/>
                    <a:pt x="2051" y="536"/>
                    <a:pt x="2042" y="556"/>
                  </a:cubicBezTo>
                  <a:lnTo>
                    <a:pt x="0" y="5266"/>
                  </a:lnTo>
                  <a:lnTo>
                    <a:pt x="0" y="5325"/>
                  </a:lnTo>
                  <a:cubicBezTo>
                    <a:pt x="10" y="5335"/>
                    <a:pt x="20" y="5355"/>
                    <a:pt x="40" y="5364"/>
                  </a:cubicBezTo>
                  <a:lnTo>
                    <a:pt x="952" y="5757"/>
                  </a:lnTo>
                  <a:lnTo>
                    <a:pt x="982" y="5757"/>
                  </a:lnTo>
                  <a:cubicBezTo>
                    <a:pt x="1001" y="5757"/>
                    <a:pt x="1030" y="5748"/>
                    <a:pt x="1041" y="5718"/>
                  </a:cubicBezTo>
                  <a:lnTo>
                    <a:pt x="3474" y="95"/>
                  </a:lnTo>
                  <a:cubicBezTo>
                    <a:pt x="3484" y="76"/>
                    <a:pt x="3484" y="36"/>
                    <a:pt x="3464" y="17"/>
                  </a:cubicBezTo>
                  <a:cubicBezTo>
                    <a:pt x="3452" y="5"/>
                    <a:pt x="3438" y="0"/>
                    <a:pt x="34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7"/>
            <p:cNvSpPr/>
            <p:nvPr/>
          </p:nvSpPr>
          <p:spPr>
            <a:xfrm>
              <a:off x="2903230" y="4374110"/>
              <a:ext cx="415609" cy="204048"/>
            </a:xfrm>
            <a:custGeom>
              <a:avLst/>
              <a:gdLst/>
              <a:ahLst/>
              <a:cxnLst/>
              <a:rect l="l" t="t" r="r" b="b"/>
              <a:pathLst>
                <a:path w="6017" h="2954" extrusionOk="0">
                  <a:moveTo>
                    <a:pt x="393" y="1"/>
                  </a:moveTo>
                  <a:lnTo>
                    <a:pt x="0" y="913"/>
                  </a:lnTo>
                  <a:lnTo>
                    <a:pt x="4711" y="2954"/>
                  </a:lnTo>
                  <a:lnTo>
                    <a:pt x="6016" y="244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4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7"/>
            <p:cNvSpPr/>
            <p:nvPr/>
          </p:nvSpPr>
          <p:spPr>
            <a:xfrm>
              <a:off x="2897773" y="4369551"/>
              <a:ext cx="425763" cy="213442"/>
            </a:xfrm>
            <a:custGeom>
              <a:avLst/>
              <a:gdLst/>
              <a:ahLst/>
              <a:cxnLst/>
              <a:rect l="l" t="t" r="r" b="b"/>
              <a:pathLst>
                <a:path w="6164" h="3090" extrusionOk="0">
                  <a:moveTo>
                    <a:pt x="511" y="165"/>
                  </a:moveTo>
                  <a:lnTo>
                    <a:pt x="5908" y="2500"/>
                  </a:lnTo>
                  <a:lnTo>
                    <a:pt x="4790" y="2941"/>
                  </a:lnTo>
                  <a:lnTo>
                    <a:pt x="168" y="950"/>
                  </a:lnTo>
                  <a:lnTo>
                    <a:pt x="511" y="165"/>
                  </a:lnTo>
                  <a:close/>
                  <a:moveTo>
                    <a:pt x="472" y="0"/>
                  </a:moveTo>
                  <a:cubicBezTo>
                    <a:pt x="463" y="0"/>
                    <a:pt x="453" y="3"/>
                    <a:pt x="443" y="8"/>
                  </a:cubicBezTo>
                  <a:cubicBezTo>
                    <a:pt x="433" y="17"/>
                    <a:pt x="413" y="27"/>
                    <a:pt x="404" y="47"/>
                  </a:cubicBezTo>
                  <a:lnTo>
                    <a:pt x="11" y="950"/>
                  </a:lnTo>
                  <a:cubicBezTo>
                    <a:pt x="1" y="989"/>
                    <a:pt x="11" y="1028"/>
                    <a:pt x="50" y="1048"/>
                  </a:cubicBezTo>
                  <a:lnTo>
                    <a:pt x="4761" y="3089"/>
                  </a:lnTo>
                  <a:lnTo>
                    <a:pt x="4820" y="3089"/>
                  </a:lnTo>
                  <a:lnTo>
                    <a:pt x="6124" y="2569"/>
                  </a:lnTo>
                  <a:cubicBezTo>
                    <a:pt x="6144" y="2559"/>
                    <a:pt x="6164" y="2540"/>
                    <a:pt x="6164" y="2510"/>
                  </a:cubicBezTo>
                  <a:cubicBezTo>
                    <a:pt x="6164" y="2481"/>
                    <a:pt x="6144" y="2451"/>
                    <a:pt x="6124" y="2441"/>
                  </a:cubicBezTo>
                  <a:lnTo>
                    <a:pt x="502" y="8"/>
                  </a:lnTo>
                  <a:cubicBezTo>
                    <a:pt x="492" y="3"/>
                    <a:pt x="482" y="0"/>
                    <a:pt x="47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2" descr="JEVAX – Vắc xin phòng viêm não Nhật Bản B - Y Khoa Hợp Nhâ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06"/>
            <a:ext cx="5856083" cy="47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256355" y="1047750"/>
            <a:ext cx="2658508" cy="17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spcBef>
                <a:spcPct val="50000"/>
              </a:spcBef>
            </a:pPr>
            <a:b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Muỗi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truyền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viêm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não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UTM Erie Black" pitchFamily="18" charset="0"/>
                <a:hlinkClick r:id="rId2" action="ppaction://hlinkfile"/>
              </a:rPr>
              <a:t>Xem</a:t>
            </a:r>
            <a:r>
              <a:rPr lang="en-US" dirty="0">
                <a:latin typeface="UTM Erie Black" pitchFamily="18" charset="0"/>
                <a:hlinkClick r:id="rId2" action="ppaction://hlinkfile"/>
              </a:rPr>
              <a:t> video </a:t>
            </a:r>
            <a:r>
              <a:rPr lang="en-US" dirty="0" err="1">
                <a:latin typeface="UTM Erie Black" pitchFamily="18" charset="0"/>
                <a:hlinkClick r:id="rId2" action="ppaction://hlinkfile"/>
              </a:rPr>
              <a:t>về</a:t>
            </a:r>
            <a:r>
              <a:rPr lang="en-US" dirty="0">
                <a:latin typeface="UTM Erie Black" pitchFamily="18" charset="0"/>
                <a:hlinkClick r:id="rId2" action="ppaction://hlinkfile"/>
              </a:rPr>
              <a:t> </a:t>
            </a:r>
            <a:r>
              <a:rPr lang="en-US" dirty="0" err="1">
                <a:latin typeface="UTM Erie Black" pitchFamily="18" charset="0"/>
                <a:hlinkClick r:id="rId2" action="ppaction://hlinkfile"/>
              </a:rPr>
              <a:t>bệnh</a:t>
            </a:r>
            <a:r>
              <a:rPr lang="en-US" dirty="0">
                <a:latin typeface="UTM Erie Black" pitchFamily="18" charset="0"/>
                <a:hlinkClick r:id="rId2" action="ppaction://hlinkfile"/>
              </a:rPr>
              <a:t> </a:t>
            </a:r>
            <a:r>
              <a:rPr lang="en-US" dirty="0" err="1">
                <a:latin typeface="UTM Erie Black" pitchFamily="18" charset="0"/>
                <a:hlinkClick r:id="rId2" action="ppaction://hlinkfile"/>
              </a:rPr>
              <a:t>viêm</a:t>
            </a:r>
            <a:r>
              <a:rPr lang="en-US" dirty="0">
                <a:latin typeface="UTM Erie Black" pitchFamily="18" charset="0"/>
                <a:hlinkClick r:id="rId2" action="ppaction://hlinkfile"/>
              </a:rPr>
              <a:t> </a:t>
            </a:r>
            <a:r>
              <a:rPr lang="en-US" dirty="0" err="1">
                <a:latin typeface="UTM Erie Black" pitchFamily="18" charset="0"/>
                <a:hlinkClick r:id="rId2" action="ppaction://hlinkfile"/>
              </a:rPr>
              <a:t>não</a:t>
            </a:r>
            <a:r>
              <a:rPr lang="en-US" dirty="0">
                <a:latin typeface="UTM Erie Black" pitchFamily="18" charset="0"/>
                <a:hlinkClick r:id="rId2" action="ppaction://hlinkfil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9305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828826"/>
            <a:ext cx="5029200" cy="9047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1200150"/>
            <a:ext cx="5105400" cy="583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Đã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thuốc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đặc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trị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chưa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?</a:t>
            </a:r>
            <a:endParaRPr sz="2400" dirty="0">
              <a:solidFill>
                <a:srgbClr val="7030A0"/>
              </a:solidFill>
              <a:latin typeface="UTM Loko" pitchFamily="18" charset="0"/>
            </a:endParaRPr>
          </a:p>
        </p:txBody>
      </p: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45059" y="2343150"/>
            <a:ext cx="4495800" cy="16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Hiện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nay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chưa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thuốc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đặc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trị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não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nhưng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thuốc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phòng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não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đi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tiêm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phòng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theo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đúng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chỉ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dẫn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bác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sĩ</a:t>
            </a:r>
            <a:r>
              <a:rPr lang="en-US" sz="26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6097"/>
          <a:stretch/>
        </p:blipFill>
        <p:spPr bwMode="auto">
          <a:xfrm>
            <a:off x="5257800" y="2017696"/>
            <a:ext cx="3319894" cy="223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2946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838200" y="1276350"/>
            <a:ext cx="7396572" cy="23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>
                <a:latin typeface="UTM Alberta Heavy" pitchFamily="18" charset="0"/>
              </a:rPr>
              <a:t>Cách</a:t>
            </a:r>
            <a:r>
              <a:rPr lang="en-US" sz="7200" dirty="0">
                <a:latin typeface="UTM Alberta Heavy" pitchFamily="18" charset="0"/>
              </a:rPr>
              <a:t> </a:t>
            </a:r>
            <a:r>
              <a:rPr lang="en-US" sz="7200" dirty="0" err="1">
                <a:latin typeface="UTM Alberta Heavy" pitchFamily="18" charset="0"/>
              </a:rPr>
              <a:t>phòng</a:t>
            </a:r>
            <a:r>
              <a:rPr lang="en-US" sz="7200" dirty="0">
                <a:latin typeface="UTM Alberta Heavy" pitchFamily="18" charset="0"/>
              </a:rPr>
              <a:t> </a:t>
            </a:r>
            <a:br>
              <a:rPr lang="en-US" sz="7200" dirty="0">
                <a:latin typeface="UTM Alberta Heavy" pitchFamily="18" charset="0"/>
              </a:rPr>
            </a:br>
            <a:r>
              <a:rPr lang="en" sz="7200" dirty="0">
                <a:latin typeface="UTM Alberta Heavy" pitchFamily="18" charset="0"/>
              </a:rPr>
              <a:t>bệnh viêm não</a:t>
            </a:r>
            <a:endParaRPr sz="7200" dirty="0">
              <a:latin typeface="UTM Alberta Heavy" pitchFamily="18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77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UTM Flavour" pitchFamily="18" charset="0"/>
              </a:rPr>
              <a:t>Theo </a:t>
            </a:r>
            <a:r>
              <a:rPr lang="en-US" sz="3000" b="1" dirty="0" err="1">
                <a:latin typeface="UTM Flavour" pitchFamily="18" charset="0"/>
              </a:rPr>
              <a:t>em</a:t>
            </a:r>
            <a:r>
              <a:rPr lang="en-US" sz="3000" b="1" dirty="0">
                <a:latin typeface="UTM Flavour" pitchFamily="18" charset="0"/>
              </a:rPr>
              <a:t>, ta </a:t>
            </a:r>
            <a:r>
              <a:rPr lang="en-US" sz="3000" b="1" dirty="0" err="1">
                <a:latin typeface="UTM Flavour" pitchFamily="18" charset="0"/>
              </a:rPr>
              <a:t>cần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làm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gì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để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phòng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bệnh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viêm</a:t>
            </a:r>
            <a:r>
              <a:rPr lang="en-US" sz="3000" b="1" dirty="0">
                <a:latin typeface="UTM Flavour" pitchFamily="18" charset="0"/>
              </a:rPr>
              <a:t> </a:t>
            </a:r>
            <a:r>
              <a:rPr lang="en-US" sz="3000" b="1" dirty="0" err="1">
                <a:latin typeface="UTM Flavour" pitchFamily="18" charset="0"/>
              </a:rPr>
              <a:t>não</a:t>
            </a:r>
            <a:r>
              <a:rPr lang="en-US" sz="3000" b="1" dirty="0">
                <a:latin typeface="UTM Flavour" pitchFamily="18" charset="0"/>
              </a:rPr>
              <a:t>?</a:t>
            </a:r>
          </a:p>
        </p:txBody>
      </p:sp>
      <p:pic>
        <p:nvPicPr>
          <p:cNvPr id="4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6097"/>
          <a:stretch/>
        </p:blipFill>
        <p:spPr bwMode="auto">
          <a:xfrm>
            <a:off x="609600" y="1581150"/>
            <a:ext cx="3048000" cy="2047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Dịch vụ phun thuốc diệt muỗi tại nhà Hà Nội An toàn &amp;amp;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8593"/>
            <a:ext cx="2056003" cy="199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hắc chắn mẹ chưa biết: Muỗi đốt vào ban đêm ngứa hơn ban ng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802" y="1651502"/>
            <a:ext cx="2668397" cy="206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1492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ắc chắn mẹ chưa biết: Muỗi đốt vào ban đêm ngứa hơn ban ng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84" y="971550"/>
            <a:ext cx="2668397" cy="2063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ịch vụ phun thuốc diệt muỗi tại nhà Hà Nội An toàn &amp;amp;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19150"/>
            <a:ext cx="2056003" cy="199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99250"/>
            <a:ext cx="7704000" cy="1029900"/>
          </a:xfrm>
        </p:spPr>
        <p:txBody>
          <a:bodyPr/>
          <a:lstStyle/>
          <a:p>
            <a:r>
              <a:rPr lang="en-US" b="1" dirty="0" err="1">
                <a:latin typeface="UTM Flavour" pitchFamily="18" charset="0"/>
              </a:rPr>
              <a:t>Để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diệt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muỗi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và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tránh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bị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muỗi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đốt</a:t>
            </a:r>
            <a:r>
              <a:rPr lang="en-US" b="1" dirty="0">
                <a:latin typeface="UTM Flavour" pitchFamily="18" charset="0"/>
              </a:rPr>
              <a:t>, ta </a:t>
            </a:r>
            <a:r>
              <a:rPr lang="en-US" b="1" dirty="0" err="1">
                <a:latin typeface="UTM Flavour" pitchFamily="18" charset="0"/>
              </a:rPr>
              <a:t>cần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thực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hiện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các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việc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làm</a:t>
            </a:r>
            <a:r>
              <a:rPr lang="en-US" b="1" dirty="0">
                <a:latin typeface="UTM Flavour" pitchFamily="18" charset="0"/>
              </a:rPr>
              <a:t> </a:t>
            </a:r>
            <a:r>
              <a:rPr lang="en-US" b="1" dirty="0" err="1">
                <a:latin typeface="UTM Flavour" pitchFamily="18" charset="0"/>
              </a:rPr>
              <a:t>sau</a:t>
            </a:r>
            <a:r>
              <a:rPr lang="en-US" b="1" dirty="0">
                <a:latin typeface="UTM Flavour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292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UTM Flavour" pitchFamily="18" charset="0"/>
              </a:rPr>
              <a:t>Vệ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sinh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nhà</a:t>
            </a:r>
            <a:r>
              <a:rPr lang="en-US" sz="3200" dirty="0">
                <a:latin typeface="UTM Flavour" pitchFamily="18" charset="0"/>
              </a:rPr>
              <a:t> ở </a:t>
            </a:r>
            <a:r>
              <a:rPr lang="en-US" sz="3200" dirty="0" err="1">
                <a:latin typeface="UTM Flavour" pitchFamily="18" charset="0"/>
              </a:rPr>
              <a:t>và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môi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trường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xung</a:t>
            </a:r>
            <a:r>
              <a:rPr lang="en-US" sz="3200" dirty="0">
                <a:latin typeface="UTM Flavour" pitchFamily="18" charset="0"/>
              </a:rPr>
              <a:t> </a:t>
            </a:r>
            <a:r>
              <a:rPr lang="en-US" sz="3200" dirty="0" err="1">
                <a:latin typeface="UTM Flavour" pitchFamily="18" charset="0"/>
              </a:rPr>
              <a:t>quanh</a:t>
            </a:r>
            <a:r>
              <a:rPr lang="en-US" sz="3200" dirty="0">
                <a:latin typeface="UTM Flavour" pitchFamily="18" charset="0"/>
              </a:rPr>
              <a:t>.</a:t>
            </a:r>
          </a:p>
        </p:txBody>
      </p:sp>
      <p:pic>
        <p:nvPicPr>
          <p:cNvPr id="4" name="Picture 3" descr="Hiệu quả từ các mô hình cải thiện môi trường có sự tham gia của cộng đồng |  www.tinmoitruong.v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04950"/>
            <a:ext cx="3733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17 mẹo dọn dẹp và vệ sinh nhà cửa thần tốc – bTask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495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05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Khai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thông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cống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rãnh</a:t>
            </a:r>
            <a:r>
              <a:rPr lang="en-US" sz="3000" dirty="0">
                <a:latin typeface="UTM Flavour" pitchFamily="18" charset="0"/>
              </a:rPr>
              <a:t>., </a:t>
            </a:r>
            <a:r>
              <a:rPr lang="en-US" sz="3000" dirty="0" err="1">
                <a:latin typeface="UTM Flavour" pitchFamily="18" charset="0"/>
              </a:rPr>
              <a:t>không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để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ao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tù</a:t>
            </a:r>
            <a:r>
              <a:rPr lang="en-US" sz="3000" dirty="0">
                <a:latin typeface="UTM Flavour" pitchFamily="18" charset="0"/>
              </a:rPr>
              <a:t>, </a:t>
            </a:r>
            <a:r>
              <a:rPr lang="en-US" sz="3000" dirty="0" err="1">
                <a:latin typeface="UTM Flavour" pitchFamily="18" charset="0"/>
              </a:rPr>
              <a:t>nước</a:t>
            </a:r>
            <a:r>
              <a:rPr lang="en-US" sz="3000" dirty="0">
                <a:latin typeface="UTM Flavour" pitchFamily="18" charset="0"/>
              </a:rPr>
              <a:t> </a:t>
            </a:r>
            <a:r>
              <a:rPr lang="en-US" sz="3000" dirty="0" err="1">
                <a:latin typeface="UTM Flavour" pitchFamily="18" charset="0"/>
              </a:rPr>
              <a:t>đọng</a:t>
            </a:r>
            <a:r>
              <a:rPr lang="en-US" sz="3000" dirty="0">
                <a:latin typeface="UTM Flavour" pitchFamily="18" charset="0"/>
              </a:rPr>
              <a:t>.</a:t>
            </a:r>
            <a:endParaRPr lang="en-US" dirty="0">
              <a:latin typeface="UTM Flavour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4950"/>
            <a:ext cx="4010969" cy="267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13" y="1504950"/>
            <a:ext cx="3821787" cy="267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7371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Diệt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muỗi</a:t>
            </a:r>
            <a:r>
              <a:rPr lang="en-US" dirty="0">
                <a:latin typeface="UTM Flavour" pitchFamily="18" charset="0"/>
              </a:rPr>
              <a:t>, </a:t>
            </a:r>
            <a:r>
              <a:rPr lang="en-US" dirty="0" err="1">
                <a:latin typeface="UTM Flavour" pitchFamily="18" charset="0"/>
              </a:rPr>
              <a:t>diệt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bọ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gậy</a:t>
            </a:r>
            <a:endParaRPr lang="en-US" dirty="0"/>
          </a:p>
        </p:txBody>
      </p:sp>
      <p:sp>
        <p:nvSpPr>
          <p:cNvPr id="4" name="AutoShape 2" descr="Chiến dịch vệ sinh môi trường, diệt bọ gậy chủ động phòng chống bệnh sốt  xu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1150"/>
            <a:ext cx="3929242" cy="255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Đặc điểm và cách nuôi thả các loài cá diệt bọ gậy muỗi - Trung Tâm Diệt Mối  Sinh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92" y="1581150"/>
            <a:ext cx="3825414" cy="255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216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UTM Flavour" pitchFamily="18" charset="0"/>
              </a:rPr>
              <a:t>Tránh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để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muỗi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đốt</a:t>
            </a:r>
            <a:endParaRPr lang="en-US" dirty="0"/>
          </a:p>
        </p:txBody>
      </p:sp>
      <p:sp>
        <p:nvSpPr>
          <p:cNvPr id="4" name="AutoShape 2" descr="Chiến dịch vệ sinh môi trường, diệt bọ gậy chủ động phòng chống bệnh sốt  xu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428750"/>
            <a:ext cx="3429000" cy="308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7800" y="1428750"/>
            <a:ext cx="2861882" cy="30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60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" name="Google Shape;4252;p35"/>
          <p:cNvSpPr txBox="1">
            <a:spLocks noGrp="1"/>
          </p:cNvSpPr>
          <p:nvPr>
            <p:ph type="title" idx="2"/>
          </p:nvPr>
        </p:nvSpPr>
        <p:spPr>
          <a:xfrm>
            <a:off x="762000" y="2343150"/>
            <a:ext cx="2895600" cy="905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bệnh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viêm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&amp;S Graceland" pitchFamily="18" charset="0"/>
              </a:rPr>
              <a:t>não</a:t>
            </a:r>
            <a:r>
              <a:rPr lang="en-US" sz="4000" dirty="0">
                <a:solidFill>
                  <a:srgbClr val="002060"/>
                </a:solidFill>
                <a:latin typeface="UTM A&amp;S Graceland" pitchFamily="18" charset="0"/>
              </a:rPr>
              <a:t>?</a:t>
            </a:r>
            <a:endParaRPr sz="4000" dirty="0">
              <a:solidFill>
                <a:srgbClr val="002060"/>
              </a:solidFill>
              <a:latin typeface="UTM A&amp;S Graceland" pitchFamily="18" charset="0"/>
            </a:endParaRPr>
          </a:p>
        </p:txBody>
      </p:sp>
      <p:grpSp>
        <p:nvGrpSpPr>
          <p:cNvPr id="4254" name="Google Shape;4254;p35"/>
          <p:cNvGrpSpPr/>
          <p:nvPr/>
        </p:nvGrpSpPr>
        <p:grpSpPr>
          <a:xfrm rot="5400000">
            <a:off x="6661450" y="3323300"/>
            <a:ext cx="653494" cy="2478093"/>
            <a:chOff x="393250" y="2490600"/>
            <a:chExt cx="653494" cy="2478093"/>
          </a:xfrm>
        </p:grpSpPr>
        <p:sp>
          <p:nvSpPr>
            <p:cNvPr id="4255" name="Google Shape;4255;p35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5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5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5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5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5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5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5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5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5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Viêm não - Y Học Cộng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24" y="971550"/>
            <a:ext cx="4205021" cy="29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UTM Flavour" pitchFamily="18" charset="0"/>
              </a:rPr>
              <a:t>Vận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dụng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tại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trường</a:t>
            </a:r>
            <a:r>
              <a:rPr lang="en-US" dirty="0">
                <a:latin typeface="UTM Flavour" pitchFamily="18" charset="0"/>
              </a:rPr>
              <a:t> </a:t>
            </a:r>
            <a:r>
              <a:rPr lang="en-US" dirty="0" err="1">
                <a:latin typeface="UTM Flavour" pitchFamily="18" charset="0"/>
              </a:rPr>
              <a:t>học</a:t>
            </a:r>
            <a:endParaRPr lang="en-US" dirty="0"/>
          </a:p>
        </p:txBody>
      </p:sp>
      <p:sp>
        <p:nvSpPr>
          <p:cNvPr id="4" name="AutoShape 2" descr="Chiến dịch vệ sinh môi trường, diệt bọ gậy chủ động phòng chống bệnh sốt  xu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3" y="1733549"/>
            <a:ext cx="3810000" cy="236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33549"/>
            <a:ext cx="3708187" cy="236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610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4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1" name="Google Shape;4701;p43"/>
          <p:cNvSpPr txBox="1">
            <a:spLocks noGrp="1"/>
          </p:cNvSpPr>
          <p:nvPr>
            <p:ph type="title"/>
          </p:nvPr>
        </p:nvSpPr>
        <p:spPr>
          <a:xfrm>
            <a:off x="428554" y="246450"/>
            <a:ext cx="3886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err="1">
                <a:latin typeface="UTM Flavour" pitchFamily="18" charset="0"/>
              </a:rPr>
              <a:t>Nội</a:t>
            </a:r>
            <a:r>
              <a:rPr lang="en-US" sz="2400" dirty="0">
                <a:latin typeface="UTM Flavour" pitchFamily="18" charset="0"/>
              </a:rPr>
              <a:t> dung </a:t>
            </a:r>
            <a:r>
              <a:rPr lang="en-US" sz="2400" dirty="0" err="1">
                <a:latin typeface="UTM Flavour" pitchFamily="18" charset="0"/>
              </a:rPr>
              <a:t>bài</a:t>
            </a:r>
            <a:r>
              <a:rPr lang="en-US" sz="2400" dirty="0">
                <a:latin typeface="UTM Flavour" pitchFamily="18" charset="0"/>
              </a:rPr>
              <a:t> </a:t>
            </a:r>
            <a:r>
              <a:rPr lang="en-US" sz="2400" dirty="0" err="1">
                <a:latin typeface="UTM Flavour" pitchFamily="18" charset="0"/>
              </a:rPr>
              <a:t>học</a:t>
            </a:r>
            <a:endParaRPr sz="2400" dirty="0"/>
          </a:p>
        </p:txBody>
      </p:sp>
      <p:grpSp>
        <p:nvGrpSpPr>
          <p:cNvPr id="4707" name="Google Shape;4707;p43"/>
          <p:cNvGrpSpPr/>
          <p:nvPr/>
        </p:nvGrpSpPr>
        <p:grpSpPr>
          <a:xfrm>
            <a:off x="8229600" y="-171450"/>
            <a:ext cx="727223" cy="1010432"/>
            <a:chOff x="3670375" y="3008850"/>
            <a:chExt cx="255175" cy="354525"/>
          </a:xfrm>
        </p:grpSpPr>
        <p:sp>
          <p:nvSpPr>
            <p:cNvPr id="4708" name="Google Shape;4708;p4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2" name="Google Shape;4712;p43"/>
          <p:cNvGrpSpPr/>
          <p:nvPr/>
        </p:nvGrpSpPr>
        <p:grpSpPr>
          <a:xfrm flipH="1">
            <a:off x="0" y="2915853"/>
            <a:ext cx="727223" cy="1010432"/>
            <a:chOff x="3670375" y="3008850"/>
            <a:chExt cx="255175" cy="354525"/>
          </a:xfrm>
        </p:grpSpPr>
        <p:sp>
          <p:nvSpPr>
            <p:cNvPr id="4713" name="Google Shape;4713;p4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7997" y="666750"/>
            <a:ext cx="790346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truyền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nhiễm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do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loại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vi-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rút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trong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máu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gia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súc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chim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chuột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khỉ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,…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gây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ra.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Muỗi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hút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máu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các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con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vật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bị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truyền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vi-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rút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gây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sang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này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hiện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nay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chưa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thuốc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đặc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trị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rất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nguy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hiểm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đối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với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mọi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đặc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biệt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trẻ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em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thể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gây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tử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vong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hoặc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để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lại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di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chứng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lâu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Flamenco" pitchFamily="18" charset="0"/>
              </a:rPr>
              <a:t>dài</a:t>
            </a:r>
            <a:r>
              <a:rPr lang="en-US" sz="2200" dirty="0">
                <a:solidFill>
                  <a:srgbClr val="0000FF"/>
                </a:solidFill>
                <a:latin typeface="UTM Flamenco" pitchFamily="18" charset="0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Cách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phòng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tốt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nhất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là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giữ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vệ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sinh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nhà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ở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và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môi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trường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xung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quanh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;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không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để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ao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tù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nước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đọng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;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diệt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muỗi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,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diệt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bọ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gậy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Cần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thói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quen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ngủ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màn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-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Hiện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nay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đã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có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thuốc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phòng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bệnh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viêm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não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Cần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đi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tiêm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phòng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theo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đúng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chỉ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dẫn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của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bác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UTM Flamenco" pitchFamily="18" charset="0"/>
              </a:rPr>
              <a:t>sĩ</a:t>
            </a:r>
            <a:r>
              <a:rPr lang="en-US" sz="2200" dirty="0">
                <a:solidFill>
                  <a:srgbClr val="008000"/>
                </a:solidFill>
                <a:latin typeface="UTM Flamenco" pitchFamily="18" charset="0"/>
              </a:rPr>
              <a:t>.</a:t>
            </a:r>
          </a:p>
          <a:p>
            <a:pPr algn="just"/>
            <a:endParaRPr lang="en-US" sz="2200" dirty="0">
              <a:latin typeface="UTM Flamenco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1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838200" y="1276350"/>
            <a:ext cx="7396572" cy="23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Trò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chơi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: </a:t>
            </a:r>
            <a:b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</a:b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“</a:t>
            </a: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Diệt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UTM Alberta Heavy" pitchFamily="18" charset="0"/>
              </a:rPr>
              <a:t>muỗi</a:t>
            </a:r>
            <a:r>
              <a:rPr lang="en-US" sz="6600" dirty="0">
                <a:solidFill>
                  <a:schemeClr val="tx1"/>
                </a:solidFill>
                <a:latin typeface="UTM Alberta Heavy" pitchFamily="18" charset="0"/>
              </a:rPr>
              <a:t>”</a:t>
            </a:r>
            <a:endParaRPr sz="6600" dirty="0">
              <a:solidFill>
                <a:schemeClr val="tx1"/>
              </a:solidFill>
              <a:latin typeface="UTM Alberta Heavy" pitchFamily="18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30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9050"/>
            <a:ext cx="9153525" cy="5162550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7996" y="1997099"/>
            <a:ext cx="686038" cy="1699644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44640" y="2452414"/>
            <a:ext cx="2572643" cy="1395659"/>
          </a:xfrm>
          <a:prstGeom prst="rect">
            <a:avLst/>
          </a:prstGeom>
        </p:spPr>
      </p:pic>
      <p:pic>
        <p:nvPicPr>
          <p:cNvPr id="26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228151" y="-1353094"/>
            <a:ext cx="958438" cy="1173298"/>
          </a:xfrm>
          <a:prstGeom prst="rect">
            <a:avLst/>
          </a:prstGeom>
        </p:spPr>
      </p:pic>
      <p:pic>
        <p:nvPicPr>
          <p:cNvPr id="27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58400" y="3062289"/>
            <a:ext cx="1344542" cy="1310928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267200" y="2846921"/>
            <a:ext cx="1067726" cy="986312"/>
          </a:xfrm>
          <a:prstGeom prst="rect">
            <a:avLst/>
          </a:prstGeom>
        </p:spPr>
      </p:pic>
      <p:pic>
        <p:nvPicPr>
          <p:cNvPr id="29" name="Picture 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467045" flipH="1">
            <a:off x="-1470412" y="-78675"/>
            <a:ext cx="674798" cy="599727"/>
          </a:xfrm>
          <a:prstGeom prst="rect">
            <a:avLst/>
          </a:prstGeom>
        </p:spPr>
      </p:pic>
      <p:pic>
        <p:nvPicPr>
          <p:cNvPr id="3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800000">
            <a:off x="1166367" y="3630646"/>
            <a:ext cx="814833" cy="815853"/>
          </a:xfrm>
          <a:prstGeom prst="rect">
            <a:avLst/>
          </a:prstGeom>
        </p:spPr>
      </p:pic>
      <p:pic>
        <p:nvPicPr>
          <p:cNvPr id="3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571282">
            <a:off x="6568996" y="3814732"/>
            <a:ext cx="1263813" cy="126539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981200" y="2330349"/>
            <a:ext cx="2410779" cy="1450851"/>
          </a:xfrm>
          <a:prstGeom prst="rect">
            <a:avLst/>
          </a:prstGeom>
        </p:spPr>
      </p:pic>
      <p:pic>
        <p:nvPicPr>
          <p:cNvPr id="35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7508632">
            <a:off x="3816705" y="3797224"/>
            <a:ext cx="1150547" cy="1151987"/>
          </a:xfrm>
          <a:prstGeom prst="rect">
            <a:avLst/>
          </a:prstGeom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1128267" y="1412843"/>
            <a:ext cx="1493064" cy="1494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61678" y="1249944"/>
            <a:ext cx="1493064" cy="1494309"/>
          </a:xfrm>
          <a:prstGeom prst="rect">
            <a:avLst/>
          </a:prstGeom>
        </p:spPr>
      </p:pic>
      <p:pic>
        <p:nvPicPr>
          <p:cNvPr id="37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124219" y="1099666"/>
            <a:ext cx="1493064" cy="1494309"/>
          </a:xfrm>
          <a:prstGeom prst="rect">
            <a:avLst/>
          </a:prstGeom>
        </p:spPr>
      </p:pic>
      <p:pic>
        <p:nvPicPr>
          <p:cNvPr id="38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33443" y="2875402"/>
            <a:ext cx="1460677" cy="618796"/>
          </a:xfrm>
          <a:prstGeom prst="rect">
            <a:avLst/>
          </a:prstGeom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28600" y="3698818"/>
            <a:ext cx="445008" cy="1390650"/>
          </a:xfrm>
          <a:prstGeom prst="rect">
            <a:avLst/>
          </a:prstGeom>
        </p:spPr>
      </p:pic>
      <p:pic>
        <p:nvPicPr>
          <p:cNvPr id="41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2000" y="4394143"/>
            <a:ext cx="636933" cy="636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68821" y="195404"/>
            <a:ext cx="4041080" cy="34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5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648 C 0.00052 -0.02469 -0.00209 -0.04475 0.00277 -0.0608 C 0.00555 -0.07037 0.00989 -0.07376 0.01388 -0.08241 C 0.01909 -0.09413 0.0243 -0.10741 0.03055 -0.11821 C 0.04375 -0.14074 0.0592 -0.15463 0.075 -0.17068 C 0.07725 -0.17315 0.07934 -0.17623 0.08194 -0.17778 C 0.08906 -0.1821 0.10069 -0.18364 0.10833 -0.18518 C 0.11718 -0.18426 0.12604 -0.18457 0.13472 -0.18271 C 0.15086 -0.17932 0.16145 -0.15988 0.17361 -0.14444 C 0.17864 -0.13796 0.1842 -0.13333 0.18888 -0.12531 C 0.1901 -0.12315 0.19045 -0.11975 0.19166 -0.11821 C 0.20486 -0.09938 0.18941 -0.12932 0.20277 -0.10617 C 0.20781 -0.09753 0.21093 -0.08241 0.21527 -0.07284 C 0.22031 -0.03889 0.21927 -0.00216 0.21388 0.03179 C 0.21284 0.03796 0.21336 0.04568 0.21111 0.05093 C 0.20694 0.0605 0.20434 0.07284 0.19861 0.07901 C 0.19322 0.0858 0.19444 0.08303 0.19027 0.09383 C 0.18506 0.10679 0.18159 0.12654 0.17222 0.1321 C 0.16996 0.13117 0.16701 0.13272 0.16527 0.12963 C 0.16319 0.12593 0.1625 0.11543 0.1625 0.11574 C 0.16302 0.10679 0.16284 0.0821 0.16666 0.07222 C 0.17621 0.04784 0.19895 0.04105 0.21388 0.03858 C 0.23159 0.04043 0.24357 0.04167 0.25972 0.04846 C 0.26753 0.0571 0.27656 0.05833 0.28472 0.06759 C 0.29253 0.07654 0.29774 0.08951 0.30555 0.09877 C 0.31197 0.11482 0.30798 0.11111 0.31527 0.11543 C 0.31753 0.12685 0.31979 0.13272 0.325 0.14167 C 0.32691 0.15185 0.33142 0.15617 0.33472 0.16543 C 0.33888 0.17716 0.33888 0.18827 0.34583 0.1963 C 0.34895 0.2179 0.34739 0.20926 0.35 0.22284 C 0.3526 0.26759 0.35312 0.28333 0.35138 0.33889 C 0.35104 0.35278 0.35 0.36883 0.34305 0.37778 C 0.34097 0.38488 0.33871 0.39414 0.33611 0.40093 C 0.33506 0.4034 0.33316 0.40587 0.33194 0.40833 C 0.32604 0.42315 0.32291 0.43673 0.31388 0.44691 C 0.30954 0.45833 0.29322 0.47315 0.28611 0.48056 C 0.27881 0.48766 0.27309 0.49537 0.26527 0.50185 C 0.26319 0.5037 0.2618 0.50741 0.25972 0.50895 C 0.25138 0.51512 0.24027 0.51512 0.23194 0.51636 C 0.23072 0.51605 0.21614 0.51636 0.21111 0.51142 C 0.20816 0.50864 0.20277 0.50185 0.20277 0.50216 C 0.19531 0.48272 0.20503 0.50587 0.19583 0.48982 C 0.18368 0.46914 0.19878 0.49167 0.18888 0.47099 C 0.18593 0.46482 0.18246 0.45988 0.17916 0.45401 C 0.17777 0.45185 0.17743 0.44753 0.17638 0.44475 C 0.17465 0.43982 0.17274 0.43519 0.17083 0.43025 C 0.16649 0.41883 0.16684 0.42747 0.16388 0.41605 C 0.1592 0.39784 0.15694 0.37809 0.15555 0.35864 C 0.1559 0.35 0.15659 0.31142 0.16111 0.29908 C 0.1625 0.29506 0.16527 0.2929 0.16666 0.28951 C 0.16996 0.28117 0.17204 0.27191 0.175 0.26296 C 0.17795 0.25463 0.18159 0.24352 0.18611 0.23704 C 0.18767 0.23457 0.18993 0.23426 0.19166 0.2321 C 0.19635 0.22593 0.19826 0.22068 0.20416 0.2179 C 0.20781 0.21605 0.21527 0.21327 0.21527 0.21358 C 0.21944 0.2142 0.22378 0.21327 0.22777 0.21543 C 0.2342 0.21914 0.24062 0.23241 0.24583 0.23951 C 0.24861 0.24908 0.24947 0.25494 0.25555 0.25833 C 0.26927 0.28982 0.25347 0.25124 0.26111 0.27531 C 0.27083 0.30525 0.26805 0.28519 0.26805 0.33426 " pathEditMode="relative" rAng="0" ptsTypes="fffffffffffffffffffffffffffffffffffffffffffffffffffffffffffA">
                                      <p:cBhvr>
                                        <p:cTn id="6" dur="3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71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5.67901E-6 C 0.00521 0.0031 0.00729 0.00927 0.0125 0.01235 C 0.0151 0.01698 0.01667 0.02285 0.01944 0.02717 C 0.02188 0.03118 0.02778 0.03705 0.02778 0.03705 C 0.02865 0.04198 0.02969 0.04692 0.03056 0.05186 C 0.03108 0.05433 0.03194 0.05927 0.03194 0.05927 C 0.03403 0.09538 0.0342 0.08797 0.03194 0.13581 C 0.03142 0.14754 0.02917 0.17038 0.02917 0.17038 C 0.0283 0.1926 0.02795 0.21328 0.025 0.23458 C 0.02257 0.28797 0.02031 0.34168 0.025 0.39507 C 0.02691 0.41729 0.02899 0.44908 0.03611 0.46914 C 0.03924 0.47779 0.04063 0.47501 0.04444 0.48149 C 0.04792 0.48705 0.05052 0.49384 0.05417 0.49877 C 0.05972 0.5068 0.06337 0.51668 0.06944 0.52347 C 0.08229 0.53766 0.09688 0.54939 0.11111 0.55803 C 0.12431 0.55649 0.13385 0.55587 0.14583 0.55063 C 0.15174 0.54816 0.15208 0.54569 0.15833 0.53828 C 0.15972 0.53674 0.1625 0.53303 0.1625 0.53303 C 0.16615 0.51359 0.16059 0.53674 0.16806 0.52347 C 0.17396 0.51297 0.17483 0.50217 0.18194 0.49384 C 0.18524 0.47624 0.18056 0.49754 0.1875 0.47902 C 0.19045 0.47131 0.1934 0.45371 0.19722 0.44692 L 0.18472 0.45186 " pathEditMode="relative" ptsTypes="fffffffffffffffffffffAA">
                                      <p:cBhvr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3.08642E-6 C -0.06823 0.00247 -0.12292 0.00401 -0.19306 0.00247 C -0.19827 -0.00463 -0.20886 -0.01574 -0.21389 -0.02469 C -0.21667 -0.02963 -0.21806 -0.03704 -0.22084 -0.04198 C -0.22518 -0.04969 -0.22969 -0.05834 -0.23473 -0.0642 C -0.24115 -0.08149 -0.2507 -0.09198 -0.25695 -0.10865 C -0.26441 -0.1284 -0.27205 -0.14784 -0.27917 -0.1679 C -0.28403 -0.18179 -0.28039 -0.17346 -0.28334 -0.18766 C -0.28785 -0.20895 -0.29236 -0.22963 -0.29584 -0.25186 C -0.29966 -0.27655 -0.30504 -0.30278 -0.30695 -0.3284 C -0.30799 -0.34321 -0.30973 -0.37284 -0.30973 -0.37284 C -0.31025 -0.39013 -0.31042 -0.40741 -0.31111 -0.42469 C -0.31164 -0.43704 -0.31302 -0.43272 -0.31528 -0.44445 C -0.31736 -0.45556 -0.31771 -0.47284 -0.32084 -0.48395 C -0.32466 -0.49784 -0.32414 -0.49414 -0.32639 -0.51358 C -0.33004 -0.54661 -0.33247 -0.58149 -0.34306 -0.60988 C -0.34532 -0.62624 -0.35434 -0.63611 -0.3625 -0.64445 C -0.37848 -0.66081 -0.39566 -0.66451 -0.41389 -0.66667 C -0.42344 -0.66513 -0.43004 -0.66513 -0.43889 -0.66173 C -0.44271 -0.66019 -0.44636 -0.65834 -0.45 -0.65679 C -0.45191 -0.65587 -0.45556 -0.65432 -0.45556 -0.65432 C -0.46094 -0.64476 -0.46893 -0.64044 -0.47639 -0.63704 C -0.47778 -0.6355 -0.479 -0.63334 -0.48056 -0.6321 C -0.48195 -0.63087 -0.48351 -0.63118 -0.48473 -0.62963 C -0.49462 -0.61852 -0.5033 -0.60463 -0.51389 -0.59507 C -0.51789 -0.58581 -0.52188 -0.58087 -0.52639 -0.57284 C -0.53924 -0.55 -0.52101 -0.57624 -0.53611 -0.55309 C -0.5408 -0.54599 -0.54514 -0.54044 -0.54861 -0.53087 C -0.55226 -0.50494 -0.55886 -0.48025 -0.5625 -0.45432 C -0.56181 -0.43395 -0.56198 -0.41544 -0.55695 -0.39753 C -0.55348 -0.38488 -0.54549 -0.37223 -0.54028 -0.36297 C -0.53889 -0.3605 -0.53854 -0.35618 -0.5375 -0.35309 C -0.53664 -0.35062 -0.53577 -0.34784 -0.53473 -0.34568 C -0.53351 -0.3429 -0.5316 -0.34136 -0.53056 -0.33828 C -0.5283 -0.3321 -0.52604 -0.32562 -0.525 -0.31852 C -0.52448 -0.31513 -0.52466 -0.31142 -0.52361 -0.30865 C -0.52275 -0.30618 -0.52066 -0.30587 -0.51945 -0.30371 C -0.51789 -0.30093 -0.5165 -0.29723 -0.51528 -0.29383 C -0.51337 -0.28858 -0.51354 -0.28087 -0.51111 -0.27655 C -0.50573 -0.26698 -0.49618 -0.25865 -0.48889 -0.25432 C -0.47778 -0.25525 -0.46667 -0.25525 -0.45556 -0.25679 C -0.45139 -0.25741 -0.4507 -0.26111 -0.44723 -0.2642 C -0.44289 -0.26821 -0.43768 -0.2676 -0.43334 -0.27161 C -0.42813 -0.27624 -0.42969 -0.27716 -0.425 -0.28395 C -0.41563 -0.29784 -0.40608 -0.30834 -0.39861 -0.32593 C -0.39479 -0.34661 -0.38229 -0.36173 -0.38195 -0.38519 C -0.3816 -0.40895 -0.38195 -0.43303 -0.38195 -0.45679 " pathEditMode="relative" ptsTypes="ffffffffffffffffffffffffffffffffffffffffffffff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228600" y="201346"/>
            <a:ext cx="8735152" cy="4732604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85750"/>
            <a:ext cx="6855552" cy="4369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6942" y="1138154"/>
            <a:ext cx="559865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Con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vật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gian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truyền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6002" y="2419350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2700" y="241897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1768" y="329167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329167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2" y="2432741"/>
            <a:ext cx="583191" cy="583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274795"/>
            <a:ext cx="579784" cy="668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02" y="2398210"/>
            <a:ext cx="583191" cy="583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2" y="3304760"/>
            <a:ext cx="583191" cy="583191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7045">
            <a:off x="7529640" y="210382"/>
            <a:ext cx="1258998" cy="11189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04135" y="2932293"/>
            <a:ext cx="1734217" cy="2266950"/>
          </a:xfrm>
          <a:prstGeom prst="rect">
            <a:avLst/>
          </a:prstGeom>
        </p:spPr>
      </p:pic>
      <p:pic>
        <p:nvPicPr>
          <p:cNvPr id="4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4300" y="43053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51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15600" y="4857750"/>
            <a:ext cx="838200" cy="838200"/>
          </a:xfrm>
          <a:prstGeom prst="rect">
            <a:avLst/>
          </a:prstGeom>
        </p:spPr>
      </p:pic>
      <p:sp>
        <p:nvSpPr>
          <p:cNvPr id="7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228600" y="201346"/>
            <a:ext cx="8735152" cy="4732604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85750"/>
            <a:ext cx="6855552" cy="4369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6941" y="1138154"/>
            <a:ext cx="5872227" cy="5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Nguyên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gây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ra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Cooper Black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7068" y="2862204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2700" y="196177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1768" y="2847422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7370" y="1962150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00" y="2889566"/>
            <a:ext cx="583191" cy="583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71" y="1903195"/>
            <a:ext cx="579784" cy="668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02" y="1941010"/>
            <a:ext cx="583191" cy="583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02" y="2847560"/>
            <a:ext cx="583191" cy="583191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72400" y="254000"/>
            <a:ext cx="958438" cy="1173298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979169" y="2831264"/>
            <a:ext cx="2164831" cy="2312236"/>
          </a:xfrm>
          <a:prstGeom prst="rect">
            <a:avLst/>
          </a:prstGeom>
        </p:spPr>
      </p:pic>
      <p:pic>
        <p:nvPicPr>
          <p:cNvPr id="19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4300" y="43053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26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304676" y="389782"/>
            <a:ext cx="8534649" cy="45339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9455">
            <a:off x="271338" y="888300"/>
            <a:ext cx="3738800" cy="3839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2190749"/>
            <a:ext cx="2551384" cy="13295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100" dirty="0" err="1">
                <a:latin typeface="UTM Cooper Black" pitchFamily="18" charset="0"/>
              </a:rPr>
              <a:t>Làm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cách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nào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để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phòng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bệnh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viêm</a:t>
            </a:r>
            <a:r>
              <a:rPr lang="en-US" sz="2100" dirty="0">
                <a:latin typeface="UTM Cooper Black" pitchFamily="18" charset="0"/>
              </a:rPr>
              <a:t> </a:t>
            </a:r>
            <a:r>
              <a:rPr lang="en-US" sz="2100" dirty="0" err="1">
                <a:latin typeface="UTM Cooper Black" pitchFamily="18" charset="0"/>
              </a:rPr>
              <a:t>não</a:t>
            </a:r>
            <a:r>
              <a:rPr lang="en-US" sz="2100" dirty="0">
                <a:latin typeface="UTM Cooper Black" pitchFamily="18" charset="0"/>
              </a:rPr>
              <a:t>?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38600" y="648328"/>
            <a:ext cx="3810000" cy="4016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0099" y="915379"/>
            <a:ext cx="2933701" cy="34301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Giữ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vệ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sinh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nhà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ở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và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môi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trường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xung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quanh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diệt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muỗi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diệt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bọ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gậy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không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để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ao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tù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nước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đọng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tránh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để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muỗi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đốt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, …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và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tiêm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vắc-xin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phòng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UTM Cooper Black" pitchFamily="18" charset="0"/>
              </a:rPr>
              <a:t>bệnh</a:t>
            </a:r>
            <a:r>
              <a:rPr lang="en-US" sz="2100" dirty="0">
                <a:solidFill>
                  <a:schemeClr val="tx1"/>
                </a:solidFill>
                <a:latin typeface="UTM Cooper Black" pitchFamily="18" charset="0"/>
              </a:rPr>
              <a:t>.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37670" y="2876550"/>
            <a:ext cx="1306330" cy="226695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8564" y="252774"/>
            <a:ext cx="1344542" cy="13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3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879" y="252880"/>
            <a:ext cx="8545156" cy="6739016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19185" y="1327175"/>
            <a:ext cx="5780158" cy="1317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5"/>
              </a:lnSpc>
            </a:pP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Cảm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ơn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đã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chú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ý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bài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  <a:p>
            <a:pPr algn="ctr">
              <a:lnSpc>
                <a:spcPts val="3405"/>
              </a:lnSpc>
            </a:pPr>
            <a:endParaRPr lang="en-US" sz="3300" dirty="0">
              <a:solidFill>
                <a:srgbClr val="C00000"/>
              </a:solidFill>
              <a:latin typeface="UTM Alpine KT" pitchFamily="18" charset="0"/>
            </a:endParaRPr>
          </a:p>
          <a:p>
            <a:pPr algn="ctr">
              <a:lnSpc>
                <a:spcPts val="3405"/>
              </a:lnSpc>
            </a:pP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Chúc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UTM Alpine KT" pitchFamily="18" charset="0"/>
              </a:rPr>
              <a:t>tốt</a:t>
            </a:r>
            <a:r>
              <a:rPr lang="en-US" sz="33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20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Google Shape;4188;p33"/>
          <p:cNvSpPr txBox="1">
            <a:spLocks noGrp="1"/>
          </p:cNvSpPr>
          <p:nvPr>
            <p:ph type="title"/>
          </p:nvPr>
        </p:nvSpPr>
        <p:spPr>
          <a:xfrm>
            <a:off x="838200" y="1276350"/>
            <a:ext cx="7396572" cy="23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UTM Alberta Heavy" pitchFamily="18" charset="0"/>
              </a:rPr>
              <a:t>N</a:t>
            </a:r>
            <a:r>
              <a:rPr lang="en" sz="6600" dirty="0">
                <a:latin typeface="UTM Alberta Heavy" pitchFamily="18" charset="0"/>
              </a:rPr>
              <a:t>guyên nhân gây bệnh viêm não</a:t>
            </a:r>
            <a:endParaRPr sz="6600" dirty="0">
              <a:latin typeface="UTM Alberta Heavy" pitchFamily="18" charset="0"/>
            </a:endParaRPr>
          </a:p>
        </p:txBody>
      </p:sp>
      <p:grpSp>
        <p:nvGrpSpPr>
          <p:cNvPr id="4189" name="Google Shape;4189;p33"/>
          <p:cNvGrpSpPr/>
          <p:nvPr/>
        </p:nvGrpSpPr>
        <p:grpSpPr>
          <a:xfrm rot="5400000">
            <a:off x="6751625" y="2946225"/>
            <a:ext cx="653494" cy="2478093"/>
            <a:chOff x="393250" y="2490600"/>
            <a:chExt cx="653494" cy="2478093"/>
          </a:xfrm>
        </p:grpSpPr>
        <p:sp>
          <p:nvSpPr>
            <p:cNvPr id="4190" name="Google Shape;4190;p33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3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3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3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0" name="Google Shape;4200;p33"/>
          <p:cNvGrpSpPr/>
          <p:nvPr/>
        </p:nvGrpSpPr>
        <p:grpSpPr>
          <a:xfrm>
            <a:off x="81976" y="3964205"/>
            <a:ext cx="727223" cy="1010432"/>
            <a:chOff x="3670375" y="3008850"/>
            <a:chExt cx="255175" cy="354525"/>
          </a:xfrm>
        </p:grpSpPr>
        <p:sp>
          <p:nvSpPr>
            <p:cNvPr id="4201" name="Google Shape;4201;p33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81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76350"/>
            <a:ext cx="5235922" cy="32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977582" y="666749"/>
            <a:ext cx="2556818" cy="2109750"/>
            <a:chOff x="5977582" y="666749"/>
            <a:chExt cx="2556818" cy="2109750"/>
          </a:xfrm>
        </p:grpSpPr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977582" y="666749"/>
              <a:ext cx="2556818" cy="21097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03491" y="925890"/>
              <a:ext cx="190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hợp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00800" y="2776499"/>
            <a:ext cx="1947250" cy="20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790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-2125797" y="2411180"/>
            <a:ext cx="4998815" cy="5021221"/>
            <a:chOff x="14167" y="0"/>
            <a:chExt cx="6321665" cy="6350000"/>
          </a:xfrm>
        </p:grpSpPr>
        <p:sp>
          <p:nvSpPr>
            <p:cNvPr id="83" name="Freeform 8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C2F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7620000" y="-476250"/>
            <a:ext cx="2667000" cy="624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86713" y="-39947"/>
            <a:ext cx="3188928" cy="1369309"/>
            <a:chOff x="228600" y="133350"/>
            <a:chExt cx="3305175" cy="141922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100000" l="1729" r="98559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3350"/>
              <a:ext cx="3305175" cy="1419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8299" y="514350"/>
              <a:ext cx="2673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-13785" y="1263497"/>
            <a:ext cx="3115408" cy="1332549"/>
            <a:chOff x="285750" y="1603444"/>
            <a:chExt cx="3228975" cy="138112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0" b="98621" l="1475" r="98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1603444"/>
              <a:ext cx="3228975" cy="1381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33374" y="1786173"/>
              <a:ext cx="2743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Lứa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ờng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33" name="Group 1032"/>
          <p:cNvGrpSpPr/>
          <p:nvPr/>
        </p:nvGrpSpPr>
        <p:grpSpPr>
          <a:xfrm>
            <a:off x="-13193" y="2542731"/>
            <a:ext cx="3115408" cy="1314169"/>
            <a:chOff x="315058" y="2962275"/>
            <a:chExt cx="3228975" cy="136207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99" b="97203" l="1475" r="994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58" y="2962275"/>
              <a:ext cx="3228975" cy="1362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07710" y="3285372"/>
              <a:ext cx="2633945" cy="73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lây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037" name="Group 1036"/>
          <p:cNvGrpSpPr/>
          <p:nvPr/>
        </p:nvGrpSpPr>
        <p:grpSpPr>
          <a:xfrm>
            <a:off x="0" y="3806619"/>
            <a:ext cx="3087838" cy="1286599"/>
            <a:chOff x="9935" y="3834668"/>
            <a:chExt cx="3200400" cy="1333500"/>
          </a:xfrm>
        </p:grpSpPr>
        <p:pic>
          <p:nvPicPr>
            <p:cNvPr id="1036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43" b="98571" l="298" r="991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5" y="3834668"/>
              <a:ext cx="3200400" cy="133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5740" y="4137252"/>
              <a:ext cx="2951944" cy="73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viêm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não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nguy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hiểm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b="1" dirty="0"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1901" y="3764118"/>
            <a:ext cx="5515299" cy="1371600"/>
            <a:chOff x="2970588" y="183266"/>
            <a:chExt cx="5531281" cy="137557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142">
                          <a14:backgroundMark x1="3087" y1="13014" x2="1372" y2="22603"/>
                          <a14:backgroundMark x1="5146" y1="13014" x2="7719" y2="2740"/>
                          <a14:backgroundMark x1="4974" y1="93836" x2="6175" y2="97260"/>
                          <a14:backgroundMark x1="8576" y1="6164" x2="8576" y2="6164"/>
                          <a14:backgroundMark x1="8405" y1="19863" x2="8405" y2="19863"/>
                          <a14:backgroundMark x1="8405" y1="93836" x2="8405" y2="93836"/>
                          <a14:backgroundMark x1="8405" y1="80137" x2="8405" y2="80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588" y="183266"/>
              <a:ext cx="5531281" cy="137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38117" y="363221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chết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liệt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74049" y="2549836"/>
            <a:ext cx="5486400" cy="1371600"/>
            <a:chOff x="2978320" y="1636419"/>
            <a:chExt cx="5495925" cy="14478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16" b="92105" l="520" r="98440">
                          <a14:backgroundMark x1="5026" y1="4605" x2="5719" y2="8553"/>
                          <a14:backgroundMark x1="6412" y1="7237" x2="7106" y2="1974"/>
                          <a14:backgroundMark x1="4679" y1="87500" x2="7452" y2="967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320" y="1636419"/>
              <a:ext cx="5495925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609339" y="1940064"/>
              <a:ext cx="45864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Muỗi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2581340" y="7850"/>
            <a:ext cx="5432558" cy="1371600"/>
            <a:chOff x="2997370" y="2962483"/>
            <a:chExt cx="5448300" cy="14097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703" b="95946" l="524" r="99476">
                          <a14:backgroundMark x1="4196" y1="10135" x2="7168" y2="2703"/>
                          <a14:backgroundMark x1="4545" y1="91216" x2="6119" y2="986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370" y="2962483"/>
              <a:ext cx="5448300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534947" y="3159502"/>
              <a:ext cx="4748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súc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ộng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hoang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dã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khỉ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ra.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2599399" y="1263497"/>
            <a:ext cx="5461050" cy="1371600"/>
            <a:chOff x="2951944" y="4047916"/>
            <a:chExt cx="5476875" cy="1438275"/>
          </a:xfrm>
        </p:grpSpPr>
        <p:pic>
          <p:nvPicPr>
            <p:cNvPr id="1034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36" b="95364" l="696" r="98435">
                          <a14:backgroundMark x1="5043" y1="11258" x2="6783" y2="3311"/>
                          <a14:backgroundMark x1="4174" y1="87417" x2="7478" y2="98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944" y="4047916"/>
              <a:ext cx="5476875" cy="143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429000" y="4248150"/>
              <a:ext cx="4833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ề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kháng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43731" y="-32591"/>
            <a:ext cx="5515299" cy="1371600"/>
            <a:chOff x="2970588" y="183266"/>
            <a:chExt cx="5531281" cy="1375574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142">
                          <a14:backgroundMark x1="3087" y1="13014" x2="1372" y2="22603"/>
                          <a14:backgroundMark x1="5146" y1="13014" x2="7719" y2="2740"/>
                          <a14:backgroundMark x1="4974" y1="93836" x2="6175" y2="97260"/>
                          <a14:backgroundMark x1="8576" y1="6164" x2="8576" y2="6164"/>
                          <a14:backgroundMark x1="8405" y1="19863" x2="8405" y2="19863"/>
                          <a14:backgroundMark x1="8405" y1="93836" x2="8405" y2="93836"/>
                          <a14:backgroundMark x1="8405" y1="80137" x2="8405" y2="801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588" y="183266"/>
              <a:ext cx="5531281" cy="137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3538117" y="363221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chết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liệt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619679" y="1304987"/>
            <a:ext cx="5486400" cy="1371600"/>
            <a:chOff x="2978320" y="1636419"/>
            <a:chExt cx="5495925" cy="1447800"/>
          </a:xfrm>
        </p:grpSpPr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16" b="92105" l="520" r="98440">
                          <a14:backgroundMark x1="5026" y1="4605" x2="5719" y2="8553"/>
                          <a14:backgroundMark x1="6412" y1="7237" x2="7106" y2="1974"/>
                          <a14:backgroundMark x1="4679" y1="87500" x2="7452" y2="967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320" y="1636419"/>
              <a:ext cx="5495925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3609339" y="1940064"/>
              <a:ext cx="45864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Muỗi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ời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630791" y="2514015"/>
            <a:ext cx="5432558" cy="1371600"/>
            <a:chOff x="2997370" y="2962483"/>
            <a:chExt cx="5448300" cy="1409700"/>
          </a:xfrm>
        </p:grpSpPr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703" b="95946" l="524" r="99476">
                          <a14:backgroundMark x1="4196" y1="10135" x2="7168" y2="2703"/>
                          <a14:backgroundMark x1="4545" y1="91216" x2="6119" y2="986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370" y="2962483"/>
              <a:ext cx="5448300" cy="1409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3534947" y="3159502"/>
              <a:ext cx="4748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vi-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rút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súc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ộng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hoang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dã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khỉ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…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ra.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60873" y="3766704"/>
            <a:ext cx="5461050" cy="1371600"/>
            <a:chOff x="2878806" y="8053087"/>
            <a:chExt cx="5476875" cy="1438275"/>
          </a:xfrm>
        </p:grpSpPr>
        <p:pic>
          <p:nvPicPr>
            <p:cNvPr id="56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36" b="95364" l="696" r="98435">
                          <a14:backgroundMark x1="5043" y1="11258" x2="6783" y2="3311"/>
                          <a14:backgroundMark x1="4174" y1="87417" x2="7478" y2="98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806" y="8053087"/>
              <a:ext cx="5476875" cy="1438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3386214" y="8248661"/>
              <a:ext cx="48339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mắc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ề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kháng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2978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828826"/>
            <a:ext cx="5029200" cy="1057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1200150"/>
            <a:ext cx="5105400" cy="583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Tác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nhân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gây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ra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bệnh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viêm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não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UTM Loko" pitchFamily="18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UTM Loko" pitchFamily="18" charset="0"/>
              </a:rPr>
              <a:t>?</a:t>
            </a:r>
            <a:endParaRPr sz="2400" dirty="0">
              <a:solidFill>
                <a:srgbClr val="7030A0"/>
              </a:solidFill>
              <a:latin typeface="UTM Loko" pitchFamily="18" charset="0"/>
            </a:endParaRPr>
          </a:p>
        </p:txBody>
      </p: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45814" y="2495550"/>
            <a:ext cx="4495800" cy="16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do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b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vi-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rút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máu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súc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dã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khỉ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chuột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…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0070C0"/>
              </a:solidFill>
              <a:latin typeface="UTM Isadora" pitchFamily="18" charset="0"/>
              <a:cs typeface="Times New Roman" pitchFamily="18" charset="0"/>
            </a:endParaRPr>
          </a:p>
        </p:txBody>
      </p:sp>
      <p:pic>
        <p:nvPicPr>
          <p:cNvPr id="6146" name="Picture 2" descr="Di chứng nặng nề từ viêm não vi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39" y="2343150"/>
            <a:ext cx="322036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842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762000" y="1352550"/>
            <a:ext cx="41910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Ai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cũng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mắc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này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nhiều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nhất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3 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ến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15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sức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đ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ề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kháng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yếu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70C0"/>
              </a:solidFill>
              <a:latin typeface="UTM Isadora" pitchFamily="18" charset="0"/>
              <a:cs typeface="Times New Roman" pitchFamily="18" charset="0"/>
            </a:endParaRPr>
          </a:p>
        </p:txBody>
      </p:sp>
      <p:pic>
        <p:nvPicPr>
          <p:cNvPr id="7170" name="Picture 2" descr="Bệnh viêm não &amp;#39;vào mùa&amp;#39;, nhiều trẻ bị biến chứng nặng nề |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2038350"/>
            <a:ext cx="3319895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16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1047750"/>
            <a:ext cx="47244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ời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mắc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này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chết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nếu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cũng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sẽ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di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chứng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bại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liệt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trí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2050" name="Picture 2" descr="Nhiều trẻ di chứng nặng do viêm não Nhật bản - Đài Phát Thanh và Truyền  Hình Thái Bì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r="10671"/>
          <a:stretch/>
        </p:blipFill>
        <p:spPr bwMode="auto">
          <a:xfrm>
            <a:off x="5196689" y="1975816"/>
            <a:ext cx="338663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124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42"/>
          <p:cNvGrpSpPr/>
          <p:nvPr/>
        </p:nvGrpSpPr>
        <p:grpSpPr>
          <a:xfrm rot="5400000">
            <a:off x="1685600" y="3323300"/>
            <a:ext cx="653494" cy="2478093"/>
            <a:chOff x="393250" y="2490600"/>
            <a:chExt cx="653494" cy="2478093"/>
          </a:xfrm>
        </p:grpSpPr>
        <p:sp>
          <p:nvSpPr>
            <p:cNvPr id="4677" name="Google Shape;4677;p42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2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2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2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2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2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2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2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2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2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7" name="Google Shape;4687;p42"/>
          <p:cNvGrpSpPr/>
          <p:nvPr/>
        </p:nvGrpSpPr>
        <p:grpSpPr>
          <a:xfrm>
            <a:off x="7856101" y="381930"/>
            <a:ext cx="727223" cy="1010432"/>
            <a:chOff x="3670375" y="3008850"/>
            <a:chExt cx="255175" cy="354525"/>
          </a:xfrm>
        </p:grpSpPr>
        <p:sp>
          <p:nvSpPr>
            <p:cNvPr id="4688" name="Google Shape;4688;p42"/>
            <p:cNvSpPr/>
            <p:nvPr/>
          </p:nvSpPr>
          <p:spPr>
            <a:xfrm>
              <a:off x="3759675" y="3118025"/>
              <a:ext cx="163900" cy="243625"/>
            </a:xfrm>
            <a:custGeom>
              <a:avLst/>
              <a:gdLst/>
              <a:ahLst/>
              <a:cxnLst/>
              <a:rect l="l" t="t" r="r" b="b"/>
              <a:pathLst>
                <a:path w="6556" h="9745" extrusionOk="0">
                  <a:moveTo>
                    <a:pt x="3278" y="1"/>
                  </a:moveTo>
                  <a:cubicBezTo>
                    <a:pt x="2847" y="3621"/>
                    <a:pt x="1924" y="4240"/>
                    <a:pt x="1" y="4868"/>
                  </a:cubicBezTo>
                  <a:cubicBezTo>
                    <a:pt x="1924" y="5505"/>
                    <a:pt x="2847" y="6114"/>
                    <a:pt x="3278" y="9745"/>
                  </a:cubicBezTo>
                  <a:cubicBezTo>
                    <a:pt x="3701" y="6114"/>
                    <a:pt x="4633" y="5505"/>
                    <a:pt x="6556" y="4868"/>
                  </a:cubicBezTo>
                  <a:cubicBezTo>
                    <a:pt x="4633" y="4240"/>
                    <a:pt x="3701" y="3621"/>
                    <a:pt x="3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2"/>
            <p:cNvSpPr/>
            <p:nvPr/>
          </p:nvSpPr>
          <p:spPr>
            <a:xfrm>
              <a:off x="3757725" y="3116075"/>
              <a:ext cx="167825" cy="247300"/>
            </a:xfrm>
            <a:custGeom>
              <a:avLst/>
              <a:gdLst/>
              <a:ahLst/>
              <a:cxnLst/>
              <a:rect l="l" t="t" r="r" b="b"/>
              <a:pathLst>
                <a:path w="6713" h="9892" extrusionOk="0">
                  <a:moveTo>
                    <a:pt x="3356" y="667"/>
                  </a:moveTo>
                  <a:cubicBezTo>
                    <a:pt x="3798" y="3651"/>
                    <a:pt x="4662" y="4347"/>
                    <a:pt x="6398" y="4946"/>
                  </a:cubicBezTo>
                  <a:cubicBezTo>
                    <a:pt x="4662" y="5544"/>
                    <a:pt x="3798" y="6241"/>
                    <a:pt x="3356" y="9234"/>
                  </a:cubicBezTo>
                  <a:cubicBezTo>
                    <a:pt x="2915" y="6241"/>
                    <a:pt x="2052" y="5544"/>
                    <a:pt x="314" y="4946"/>
                  </a:cubicBezTo>
                  <a:cubicBezTo>
                    <a:pt x="2052" y="4347"/>
                    <a:pt x="2915" y="3651"/>
                    <a:pt x="3356" y="667"/>
                  </a:cubicBezTo>
                  <a:close/>
                  <a:moveTo>
                    <a:pt x="3356" y="0"/>
                  </a:moveTo>
                  <a:cubicBezTo>
                    <a:pt x="3317" y="0"/>
                    <a:pt x="3288" y="29"/>
                    <a:pt x="3278" y="68"/>
                  </a:cubicBezTo>
                  <a:cubicBezTo>
                    <a:pt x="2866" y="3592"/>
                    <a:pt x="1983" y="4239"/>
                    <a:pt x="59" y="4877"/>
                  </a:cubicBezTo>
                  <a:cubicBezTo>
                    <a:pt x="20" y="4887"/>
                    <a:pt x="0" y="4916"/>
                    <a:pt x="0" y="4946"/>
                  </a:cubicBezTo>
                  <a:cubicBezTo>
                    <a:pt x="0" y="4985"/>
                    <a:pt x="20" y="5014"/>
                    <a:pt x="59" y="5024"/>
                  </a:cubicBezTo>
                  <a:cubicBezTo>
                    <a:pt x="1983" y="5652"/>
                    <a:pt x="2866" y="6300"/>
                    <a:pt x="3278" y="9823"/>
                  </a:cubicBezTo>
                  <a:cubicBezTo>
                    <a:pt x="3288" y="9862"/>
                    <a:pt x="3317" y="9892"/>
                    <a:pt x="3356" y="9892"/>
                  </a:cubicBezTo>
                  <a:cubicBezTo>
                    <a:pt x="3396" y="9892"/>
                    <a:pt x="3425" y="9862"/>
                    <a:pt x="3435" y="9823"/>
                  </a:cubicBezTo>
                  <a:cubicBezTo>
                    <a:pt x="3847" y="6300"/>
                    <a:pt x="4730" y="5652"/>
                    <a:pt x="6654" y="5024"/>
                  </a:cubicBezTo>
                  <a:cubicBezTo>
                    <a:pt x="6683" y="5014"/>
                    <a:pt x="6712" y="4985"/>
                    <a:pt x="6712" y="4946"/>
                  </a:cubicBezTo>
                  <a:cubicBezTo>
                    <a:pt x="6712" y="4916"/>
                    <a:pt x="6683" y="4887"/>
                    <a:pt x="6654" y="4877"/>
                  </a:cubicBezTo>
                  <a:cubicBezTo>
                    <a:pt x="4730" y="4239"/>
                    <a:pt x="3847" y="3592"/>
                    <a:pt x="3435" y="68"/>
                  </a:cubicBezTo>
                  <a:cubicBezTo>
                    <a:pt x="3425" y="29"/>
                    <a:pt x="3396" y="0"/>
                    <a:pt x="335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2"/>
            <p:cNvSpPr/>
            <p:nvPr/>
          </p:nvSpPr>
          <p:spPr>
            <a:xfrm>
              <a:off x="3672350" y="3010800"/>
              <a:ext cx="102825" cy="152875"/>
            </a:xfrm>
            <a:custGeom>
              <a:avLst/>
              <a:gdLst/>
              <a:ahLst/>
              <a:cxnLst/>
              <a:rect l="l" t="t" r="r" b="b"/>
              <a:pathLst>
                <a:path w="4113" h="6115" extrusionOk="0">
                  <a:moveTo>
                    <a:pt x="2061" y="1"/>
                  </a:moveTo>
                  <a:cubicBezTo>
                    <a:pt x="1786" y="2277"/>
                    <a:pt x="1208" y="2661"/>
                    <a:pt x="0" y="3062"/>
                  </a:cubicBezTo>
                  <a:cubicBezTo>
                    <a:pt x="1208" y="3455"/>
                    <a:pt x="1786" y="3838"/>
                    <a:pt x="2061" y="6115"/>
                  </a:cubicBezTo>
                  <a:cubicBezTo>
                    <a:pt x="2326" y="3838"/>
                    <a:pt x="2905" y="3455"/>
                    <a:pt x="4112" y="3062"/>
                  </a:cubicBezTo>
                  <a:cubicBezTo>
                    <a:pt x="2905" y="2661"/>
                    <a:pt x="2326" y="2277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2"/>
            <p:cNvSpPr/>
            <p:nvPr/>
          </p:nvSpPr>
          <p:spPr>
            <a:xfrm>
              <a:off x="3670375" y="3008850"/>
              <a:ext cx="106750" cy="156800"/>
            </a:xfrm>
            <a:custGeom>
              <a:avLst/>
              <a:gdLst/>
              <a:ahLst/>
              <a:cxnLst/>
              <a:rect l="l" t="t" r="r" b="b"/>
              <a:pathLst>
                <a:path w="4270" h="6272" extrusionOk="0">
                  <a:moveTo>
                    <a:pt x="2140" y="639"/>
                  </a:moveTo>
                  <a:cubicBezTo>
                    <a:pt x="2415" y="2326"/>
                    <a:pt x="2945" y="2778"/>
                    <a:pt x="3956" y="3140"/>
                  </a:cubicBezTo>
                  <a:cubicBezTo>
                    <a:pt x="2945" y="3494"/>
                    <a:pt x="2415" y="3945"/>
                    <a:pt x="2140" y="5643"/>
                  </a:cubicBezTo>
                  <a:cubicBezTo>
                    <a:pt x="1856" y="3945"/>
                    <a:pt x="1326" y="3494"/>
                    <a:pt x="315" y="3140"/>
                  </a:cubicBezTo>
                  <a:cubicBezTo>
                    <a:pt x="1326" y="2778"/>
                    <a:pt x="1856" y="2326"/>
                    <a:pt x="2140" y="639"/>
                  </a:cubicBezTo>
                  <a:close/>
                  <a:moveTo>
                    <a:pt x="2140" y="0"/>
                  </a:moveTo>
                  <a:cubicBezTo>
                    <a:pt x="2101" y="0"/>
                    <a:pt x="2062" y="30"/>
                    <a:pt x="2062" y="69"/>
                  </a:cubicBezTo>
                  <a:cubicBezTo>
                    <a:pt x="1797" y="2277"/>
                    <a:pt x="1277" y="2660"/>
                    <a:pt x="60" y="3062"/>
                  </a:cubicBezTo>
                  <a:cubicBezTo>
                    <a:pt x="20" y="3072"/>
                    <a:pt x="1" y="3101"/>
                    <a:pt x="1" y="3140"/>
                  </a:cubicBezTo>
                  <a:cubicBezTo>
                    <a:pt x="1" y="3170"/>
                    <a:pt x="20" y="3199"/>
                    <a:pt x="60" y="3210"/>
                  </a:cubicBezTo>
                  <a:cubicBezTo>
                    <a:pt x="1277" y="3612"/>
                    <a:pt x="1797" y="3995"/>
                    <a:pt x="2062" y="6202"/>
                  </a:cubicBezTo>
                  <a:cubicBezTo>
                    <a:pt x="2062" y="6241"/>
                    <a:pt x="2101" y="6271"/>
                    <a:pt x="2140" y="6271"/>
                  </a:cubicBezTo>
                  <a:cubicBezTo>
                    <a:pt x="2170" y="6271"/>
                    <a:pt x="2209" y="6241"/>
                    <a:pt x="2209" y="6202"/>
                  </a:cubicBezTo>
                  <a:cubicBezTo>
                    <a:pt x="2474" y="3995"/>
                    <a:pt x="2994" y="3612"/>
                    <a:pt x="4220" y="3210"/>
                  </a:cubicBezTo>
                  <a:cubicBezTo>
                    <a:pt x="4250" y="3199"/>
                    <a:pt x="4270" y="3170"/>
                    <a:pt x="4270" y="3140"/>
                  </a:cubicBezTo>
                  <a:cubicBezTo>
                    <a:pt x="4270" y="3101"/>
                    <a:pt x="4250" y="3072"/>
                    <a:pt x="4220" y="3062"/>
                  </a:cubicBezTo>
                  <a:cubicBezTo>
                    <a:pt x="2994" y="2660"/>
                    <a:pt x="2474" y="2277"/>
                    <a:pt x="2209" y="69"/>
                  </a:cubicBezTo>
                  <a:cubicBezTo>
                    <a:pt x="2209" y="30"/>
                    <a:pt x="2170" y="0"/>
                    <a:pt x="21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4252;p35"/>
          <p:cNvSpPr txBox="1">
            <a:spLocks noGrp="1"/>
          </p:cNvSpPr>
          <p:nvPr>
            <p:ph type="title" idx="4294967295"/>
          </p:nvPr>
        </p:nvSpPr>
        <p:spPr>
          <a:xfrm>
            <a:off x="609600" y="438150"/>
            <a:ext cx="4842849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spcBef>
                <a:spcPct val="50000"/>
              </a:spcBef>
            </a:pP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Muỗi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hút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máu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truyền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vi-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rút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gây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bệnh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 sang 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ng</a:t>
            </a:r>
            <a:r>
              <a:rPr lang="vi-VN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ời</a:t>
            </a:r>
            <a: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  <a:t>.</a:t>
            </a:r>
            <a:br>
              <a:rPr lang="en-US" b="1" dirty="0">
                <a:solidFill>
                  <a:srgbClr val="0070C0"/>
                </a:solidFill>
                <a:latin typeface="UTM Isadora" pitchFamily="18" charset="0"/>
                <a:cs typeface="Times New Roman" pitchFamily="18" charset="0"/>
              </a:rPr>
            </a:br>
            <a:endParaRPr lang="en-US" b="1" dirty="0">
              <a:solidFill>
                <a:srgbClr val="0070C0"/>
              </a:solidFill>
              <a:latin typeface="UTM Isadora" pitchFamily="18" charset="0"/>
              <a:cs typeface="Times New Roman" pitchFamily="18" charset="0"/>
            </a:endParaRPr>
          </a:p>
        </p:txBody>
      </p:sp>
      <p:pic>
        <p:nvPicPr>
          <p:cNvPr id="1026" name="Picture 2" descr="Cách tốt nhất để phòng ngừa viêm não Nhật Bản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49" y="2008063"/>
            <a:ext cx="3319895" cy="224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ẻ sơ sinh bị muỗi đốt “chuyện nhỏ” nhưng hậu quả 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00" y="2371561"/>
            <a:ext cx="1892415" cy="1513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9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How to Work on Excel Sheets Workshop by Slidesgo">
  <a:themeElements>
    <a:clrScheme name="Simple Light">
      <a:dk1>
        <a:srgbClr val="000000"/>
      </a:dk1>
      <a:lt1>
        <a:srgbClr val="FFFFFF"/>
      </a:lt1>
      <a:dk2>
        <a:srgbClr val="FEADE0"/>
      </a:dk2>
      <a:lt2>
        <a:srgbClr val="A688E0"/>
      </a:lt2>
      <a:accent1>
        <a:srgbClr val="6259A4"/>
      </a:accent1>
      <a:accent2>
        <a:srgbClr val="A6F6C1"/>
      </a:accent2>
      <a:accent3>
        <a:srgbClr val="FFF497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892</Words>
  <Application>Microsoft Office PowerPoint</Application>
  <PresentationFormat>On-screen Show (16:9)</PresentationFormat>
  <Paragraphs>66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Times New Roman</vt:lpstr>
      <vt:lpstr>UTM Erie Black</vt:lpstr>
      <vt:lpstr>UTM Flavour</vt:lpstr>
      <vt:lpstr>UTM A&amp;S Graceland</vt:lpstr>
      <vt:lpstr>UTM Alpine KT</vt:lpstr>
      <vt:lpstr>UTM Cooper Black</vt:lpstr>
      <vt:lpstr>UTM Alberta Heavy</vt:lpstr>
      <vt:lpstr>Arial</vt:lpstr>
      <vt:lpstr>UTM Atlas</vt:lpstr>
      <vt:lpstr>Courier Prime</vt:lpstr>
      <vt:lpstr>UTM Loko</vt:lpstr>
      <vt:lpstr>UTM Isadora</vt:lpstr>
      <vt:lpstr>UVN Hai Long</vt:lpstr>
      <vt:lpstr>Bevan</vt:lpstr>
      <vt:lpstr>UTM Flamenco</vt:lpstr>
      <vt:lpstr>How to Work on Excel Sheets Workshop by Slidesgo</vt:lpstr>
      <vt:lpstr>PHÒNG BỆNH VIÊM NÃO</vt:lpstr>
      <vt:lpstr>Em biết gì về bệnh viêm não?</vt:lpstr>
      <vt:lpstr>Nguyên nhân gây bệnh viêm não</vt:lpstr>
      <vt:lpstr>PowerPoint Presentation</vt:lpstr>
      <vt:lpstr>PowerPoint Presentation</vt:lpstr>
      <vt:lpstr>Tác nhân gây ra bệnh viêm não là gì?</vt:lpstr>
      <vt:lpstr>Ai cũng có thể mắc bệnh này, nhưng nhiều nhất là trẻ em từ 3 đến 15 tuổi vì sức đề kháng yếu. </vt:lpstr>
      <vt:lpstr>Người mắc bệnh này có thể bị chết, nếu sống cũng sẽ bị di chứng như bại liệt, mất trí nhớ …</vt:lpstr>
      <vt:lpstr> Muỗi hút máu các con vật bị bệnh và truyền vi-rút gây bệnh sang người. </vt:lpstr>
      <vt:lpstr> Muỗi là con vật trung gian truyền bệnh viêm não cho người.</vt:lpstr>
      <vt:lpstr>Xem video về bệnh viêm não.</vt:lpstr>
      <vt:lpstr>Đã có thuốc đặc trị cho bệnh viêm não chưa?</vt:lpstr>
      <vt:lpstr>Cách phòng  bệnh viêm não</vt:lpstr>
      <vt:lpstr>Theo em, ta cần làm gì để phòng bệnh viêm não?</vt:lpstr>
      <vt:lpstr>Để diệt muỗi và tránh bị muỗi đốt, ta cần thực hiện các việc làm sau:</vt:lpstr>
      <vt:lpstr>Vệ sinh nhà ở và môi trường xung quanh.</vt:lpstr>
      <vt:lpstr> Khai thông cống rãnh., không để ao tù, nước đọng.</vt:lpstr>
      <vt:lpstr> Diệt muỗi, diệt bọ gậy</vt:lpstr>
      <vt:lpstr>Tránh để muỗi đốt</vt:lpstr>
      <vt:lpstr>Vận dụng tại trường học</vt:lpstr>
      <vt:lpstr>Nội dung bài học</vt:lpstr>
      <vt:lpstr>Trò chơi:  “Diệt muỗi”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BỆNH VIÊM NÃO</dc:title>
  <dc:creator>NguyenHuyThienTho</dc:creator>
  <cp:lastModifiedBy>Le Hong Linh</cp:lastModifiedBy>
  <cp:revision>54</cp:revision>
  <dcterms:modified xsi:type="dcterms:W3CDTF">2022-10-17T07:17:46Z</dcterms:modified>
</cp:coreProperties>
</file>