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86" d="100"/>
          <a:sy n="86" d="100"/>
        </p:scale>
        <p:origin x="654"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DFA75FEB-F7DB-4BF5-A846-AE6023CAC24E}"/>
    <pc:docChg chg="modSld">
      <pc:chgData name="Le Hong Linh" userId="0acb0f2b-bad6-40ee-ad82-940a3c11b991" providerId="ADAL" clId="{DFA75FEB-F7DB-4BF5-A846-AE6023CAC24E}" dt="2022-10-17T09:30:00.324" v="1" actId="6549"/>
      <pc:docMkLst>
        <pc:docMk/>
      </pc:docMkLst>
      <pc:sldChg chg="modSp mod">
        <pc:chgData name="Le Hong Linh" userId="0acb0f2b-bad6-40ee-ad82-940a3c11b991" providerId="ADAL" clId="{DFA75FEB-F7DB-4BF5-A846-AE6023CAC24E}" dt="2022-10-17T09:29:00.403" v="0" actId="6549"/>
        <pc:sldMkLst>
          <pc:docMk/>
          <pc:sldMk cId="3861777719" sldId="257"/>
        </pc:sldMkLst>
        <pc:spChg chg="mod">
          <ac:chgData name="Le Hong Linh" userId="0acb0f2b-bad6-40ee-ad82-940a3c11b991" providerId="ADAL" clId="{DFA75FEB-F7DB-4BF5-A846-AE6023CAC24E}" dt="2022-10-17T09:29:00.403" v="0" actId="6549"/>
          <ac:spMkLst>
            <pc:docMk/>
            <pc:sldMk cId="3861777719" sldId="257"/>
            <ac:spMk id="24" creationId="{81B74A94-45D1-4E5C-9919-7063B2FF86D6}"/>
          </ac:spMkLst>
        </pc:spChg>
      </pc:sldChg>
      <pc:sldChg chg="modSp mod">
        <pc:chgData name="Le Hong Linh" userId="0acb0f2b-bad6-40ee-ad82-940a3c11b991" providerId="ADAL" clId="{DFA75FEB-F7DB-4BF5-A846-AE6023CAC24E}" dt="2022-10-17T09:30:00.324" v="1" actId="6549"/>
        <pc:sldMkLst>
          <pc:docMk/>
          <pc:sldMk cId="4271971350" sldId="288"/>
        </pc:sldMkLst>
        <pc:spChg chg="mod">
          <ac:chgData name="Le Hong Linh" userId="0acb0f2b-bad6-40ee-ad82-940a3c11b991" providerId="ADAL" clId="{DFA75FEB-F7DB-4BF5-A846-AE6023CAC24E}" dt="2022-10-17T09:30:00.324" v="1" actId="6549"/>
          <ac:spMkLst>
            <pc:docMk/>
            <pc:sldMk cId="4271971350" sldId="288"/>
            <ac:spMk id="24" creationId="{81B74A94-45D1-4E5C-9919-7063B2FF86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2022/10/17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2022/10/17</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2022/10/17</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2" y="1324451"/>
            <a:ext cx="2540463"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769744"/>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5435460" y="328328"/>
            <a:ext cx="293651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Mục</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tiêu</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923</TotalTime>
  <Words>1200</Words>
  <Application>Microsoft Office PowerPoint</Application>
  <PresentationFormat>Widescreen</PresentationFormat>
  <Paragraphs>171</Paragraphs>
  <Slides>27</Slides>
  <Notes>22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等线</vt:lpstr>
      <vt:lpstr>等线 Light</vt:lpstr>
      <vt:lpstr>Arial</vt:lpstr>
      <vt:lpstr>iCiel Cadena</vt:lpstr>
      <vt:lpstr>Times New Roman</vt:lpstr>
      <vt:lpstr>UTM Ambrose</vt:lpstr>
      <vt:lpstr>华康少女文字W5(P)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Le Hong Linh</cp:lastModifiedBy>
  <cp:revision>79</cp:revision>
  <dcterms:created xsi:type="dcterms:W3CDTF">2018-02-07T08:35:34Z</dcterms:created>
  <dcterms:modified xsi:type="dcterms:W3CDTF">2022-10-17T09:30:09Z</dcterms:modified>
</cp:coreProperties>
</file>