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91" r:id="rId2"/>
    <p:sldId id="290" r:id="rId3"/>
    <p:sldId id="272" r:id="rId4"/>
    <p:sldId id="258" r:id="rId5"/>
    <p:sldId id="282" r:id="rId6"/>
    <p:sldId id="292" r:id="rId7"/>
    <p:sldId id="293" r:id="rId8"/>
    <p:sldId id="294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22D"/>
    <a:srgbClr val="FC8957"/>
    <a:srgbClr val="FFC44F"/>
    <a:srgbClr val="724502"/>
    <a:srgbClr val="81A1D2"/>
    <a:srgbClr val="BBDBED"/>
    <a:srgbClr val="ECC6E9"/>
    <a:srgbClr val="FFFFFF"/>
    <a:srgbClr val="8ED2B5"/>
    <a:srgbClr val="F19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5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085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178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888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515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07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audio" Target="../media/audio2.wav"/><Relationship Id="rId21" Type="http://schemas.openxmlformats.org/officeDocument/2006/relationships/image" Target="../media/image29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audio" Target="../media/audio3.wav"/><Relationship Id="rId15" Type="http://schemas.openxmlformats.org/officeDocument/2006/relationships/image" Target="../media/image25.png"/><Relationship Id="rId10" Type="http://schemas.openxmlformats.org/officeDocument/2006/relationships/image" Target="../media/image19.png"/><Relationship Id="rId19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8.png"/><Relationship Id="rId5" Type="http://schemas.openxmlformats.org/officeDocument/2006/relationships/image" Target="../media/image30.png"/><Relationship Id="rId1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29.png"/><Relationship Id="rId4" Type="http://schemas.openxmlformats.org/officeDocument/2006/relationships/image" Target="../media/image36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audio" Target="../media/audio4.wav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audio" Target="../media/audio4.wav"/><Relationship Id="rId7" Type="http://schemas.openxmlformats.org/officeDocument/2006/relationships/image" Target="../media/image44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67.png"/><Relationship Id="rId5" Type="http://schemas.openxmlformats.org/officeDocument/2006/relationships/image" Target="../media/image42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41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55922" y="314983"/>
            <a:ext cx="6765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Toán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lớp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5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01" y="-276403"/>
            <a:ext cx="1277435" cy="115144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51416" y="5813673"/>
            <a:ext cx="5654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(</a:t>
            </a:r>
            <a:r>
              <a:rPr lang="en-US" altLang="zh-CN" sz="2400" i="1" dirty="0" err="1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Tích</a:t>
            </a:r>
            <a:r>
              <a:rPr lang="en-US" altLang="zh-CN" sz="2400" i="1" dirty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hợp</a:t>
            </a:r>
            <a:r>
              <a:rPr lang="en-US" altLang="zh-CN" sz="2400" i="1" dirty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cùng</a:t>
            </a:r>
            <a:r>
              <a:rPr lang="en-US" altLang="zh-CN" sz="2400" i="1" dirty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bài</a:t>
            </a:r>
            <a:r>
              <a:rPr lang="en-US" altLang="zh-CN" sz="2400" i="1" dirty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Luyện</a:t>
            </a:r>
            <a:r>
              <a:rPr lang="en-US" altLang="zh-CN" sz="2400" i="1" dirty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tập</a:t>
            </a:r>
            <a:r>
              <a:rPr lang="en-US" altLang="zh-CN" sz="2400" i="1" dirty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chung</a:t>
            </a:r>
            <a:r>
              <a:rPr lang="en-US" altLang="zh-CN" sz="2400" i="1" dirty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(</a:t>
            </a:r>
            <a:r>
              <a:rPr lang="en-US" altLang="zh-CN" sz="2400" i="1" dirty="0" err="1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tiết</a:t>
            </a:r>
            <a:r>
              <a:rPr lang="en-US" altLang="zh-CN" sz="2400" i="1" dirty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2) </a:t>
            </a:r>
            <a:r>
              <a:rPr lang="en-US" altLang="zh-CN" sz="2400" i="1" dirty="0" err="1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theo</a:t>
            </a:r>
            <a:r>
              <a:rPr lang="en-US" altLang="zh-CN" sz="2400" i="1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CV 3969</a:t>
            </a:r>
            <a:r>
              <a:rPr lang="en-US" altLang="zh-CN" sz="2400" i="1" dirty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)</a:t>
            </a:r>
            <a:endParaRPr lang="zh-CN" altLang="en-US" sz="2400" i="1" dirty="0"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1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07800" y="6169368"/>
            <a:ext cx="609600" cy="609600"/>
          </a:xfrm>
          <a:prstGeom prst="rect">
            <a:avLst/>
          </a:prstGeom>
        </p:spPr>
      </p:pic>
      <p:grpSp>
        <p:nvGrpSpPr>
          <p:cNvPr id="21" name="组合 18"/>
          <p:cNvGrpSpPr/>
          <p:nvPr/>
        </p:nvGrpSpPr>
        <p:grpSpPr>
          <a:xfrm>
            <a:off x="5754951" y="1119909"/>
            <a:ext cx="5829606" cy="5635145"/>
            <a:chOff x="5815644" y="682067"/>
            <a:chExt cx="6243662" cy="6035392"/>
          </a:xfrm>
        </p:grpSpPr>
        <p:pic>
          <p:nvPicPr>
            <p:cNvPr id="23" name="图片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918" y="682067"/>
              <a:ext cx="5961388" cy="5599095"/>
            </a:xfrm>
            <a:prstGeom prst="rect">
              <a:avLst/>
            </a:prstGeom>
          </p:spPr>
        </p:pic>
        <p:sp>
          <p:nvSpPr>
            <p:cNvPr id="24" name="文本框 17"/>
            <p:cNvSpPr txBox="1"/>
            <p:nvPr/>
          </p:nvSpPr>
          <p:spPr>
            <a:xfrm rot="849186">
              <a:off x="6931267" y="1747630"/>
              <a:ext cx="4294690" cy="2208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Zirkon" panose="02040603050506020204" pitchFamily="18" charset="0"/>
                  <a:ea typeface="华康海报体W12" panose="040B0C09000000000000" pitchFamily="81" charset="-122"/>
                </a:rPr>
                <a:t>LUYỆN TẬP CHUNG</a:t>
              </a:r>
            </a:p>
            <a:p>
              <a:pPr algn="ctr"/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Zirkon" panose="02040603050506020204" pitchFamily="18" charset="0"/>
                  <a:ea typeface="华康海报体W12" panose="040B0C09000000000000" pitchFamily="81" charset="-122"/>
                </a:rPr>
                <a:t>(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Zirkon" panose="02040603050506020204" pitchFamily="18" charset="0"/>
                  <a:ea typeface="华康海报体W12" panose="040B0C09000000000000" pitchFamily="81" charset="-122"/>
                </a:rPr>
                <a:t>Trang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Zirkon" panose="02040603050506020204" pitchFamily="18" charset="0"/>
                  <a:ea typeface="华康海报体W12" panose="040B0C09000000000000" pitchFamily="81" charset="-122"/>
                </a:rPr>
                <a:t> 15,16)</a:t>
              </a:r>
              <a:endParaRPr lang="zh-CN" altLang="en-US" sz="4400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Zirkon" panose="02040603050506020204" pitchFamily="18" charset="0"/>
                <a:ea typeface="华康海报体W12" panose="040B0C09000000000000" pitchFamily="81" charset="-122"/>
              </a:endParaRPr>
            </a:p>
          </p:txBody>
        </p:sp>
        <p:pic>
          <p:nvPicPr>
            <p:cNvPr id="22" name="图片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644" y="3304788"/>
              <a:ext cx="2379584" cy="3412671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" y="56338"/>
            <a:ext cx="1532952" cy="1532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1677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/>
      <p:bldP spid="14" grpId="0"/>
    </p:bldLst>
  </p:timing>
  <p:extLst>
    <p:ext uri="{E180D4A7-C9FB-4DFB-919C-405C955672EB}">
      <p14:showEvtLst xmlns:p14="http://schemas.microsoft.com/office/powerpoint/2010/main">
        <p14:playEvt time="12" objId="17"/>
        <p14:pauseEvt time="24198" objId="17"/>
        <p14:seekEvt time="24198" objId="17" seek="24095"/>
        <p14:resumeEvt time="24398" objId="17"/>
        <p14:pauseEvt time="26431" objId="17"/>
        <p14:seekEvt time="26431" objId="17" seek="26100"/>
        <p14:resumeEvt time="26631" objId="1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296525" y="232338"/>
            <a:ext cx="5088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Tí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Tít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và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Milu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đã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gặp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được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nhau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ở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công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viên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kia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kìa</a:t>
            </a:r>
            <a:r>
              <a:rPr lang="en-US" altLang="zh-CN" sz="3200" dirty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! </a:t>
            </a:r>
            <a:endParaRPr lang="zh-CN" altLang="en-US" sz="3200" dirty="0">
              <a:solidFill>
                <a:srgbClr val="724502"/>
              </a:solidFill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51" y="2113030"/>
            <a:ext cx="2615497" cy="37510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7" y="2338256"/>
            <a:ext cx="2871141" cy="3884314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9982806" y="2305354"/>
            <a:ext cx="1400825" cy="1230137"/>
          </a:xfrm>
          <a:prstGeom prst="rect">
            <a:avLst/>
          </a:prstGeom>
        </p:spPr>
      </p:pic>
      <p:grpSp>
        <p:nvGrpSpPr>
          <p:cNvPr id="17" name="组合 20"/>
          <p:cNvGrpSpPr/>
          <p:nvPr/>
        </p:nvGrpSpPr>
        <p:grpSpPr>
          <a:xfrm>
            <a:off x="6380770" y="266706"/>
            <a:ext cx="5004047" cy="2889174"/>
            <a:chOff x="9432987" y="1165789"/>
            <a:chExt cx="2390959" cy="2032799"/>
          </a:xfrm>
        </p:grpSpPr>
        <p:pic>
          <p:nvPicPr>
            <p:cNvPr id="18" name="图片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987" y="1165789"/>
              <a:ext cx="2390959" cy="2032799"/>
            </a:xfrm>
            <a:prstGeom prst="rect">
              <a:avLst/>
            </a:prstGeom>
          </p:spPr>
        </p:pic>
        <p:sp>
          <p:nvSpPr>
            <p:cNvPr id="19" name="文本框 19"/>
            <p:cNvSpPr txBox="1"/>
            <p:nvPr/>
          </p:nvSpPr>
          <p:spPr>
            <a:xfrm>
              <a:off x="9708498" y="1513050"/>
              <a:ext cx="1845298" cy="974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Các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bạn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hãy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tiếp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tục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giúp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mình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Tít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và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Milu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qua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các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chặn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để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về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nhà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nha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19185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54831 0.257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284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1" y="3046414"/>
            <a:ext cx="11695009" cy="13177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3" y="247261"/>
            <a:ext cx="1663545" cy="1517876"/>
          </a:xfrm>
          <a:prstGeom prst="rect">
            <a:avLst/>
          </a:prstGeom>
        </p:spPr>
      </p:pic>
      <p:sp>
        <p:nvSpPr>
          <p:cNvPr id="17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874980" y="98586"/>
            <a:ext cx="10176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9m 5dm; 8dm 9cm; 12cm 5mm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51833" y="1823295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8dm 9cm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69698" y="1629799"/>
                <a:ext cx="2227970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8dm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dm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698" y="1629799"/>
                <a:ext cx="2227970" cy="879215"/>
              </a:xfrm>
              <a:prstGeom prst="rect">
                <a:avLst/>
              </a:prstGeom>
              <a:blipFill rotWithShape="1">
                <a:blip r:embed="rId11"/>
                <a:stretch>
                  <a:fillRect l="-5753" r="-274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669782" y="1636636"/>
                <a:ext cx="1918481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dm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782" y="1636636"/>
                <a:ext cx="1918481" cy="879215"/>
              </a:xfrm>
              <a:prstGeom prst="rect">
                <a:avLst/>
              </a:prstGeom>
              <a:blipFill rotWithShape="1">
                <a:blip r:embed="rId12"/>
                <a:stretch>
                  <a:fillRect l="-6349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2728769" y="2625895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12cm 5mm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94602" y="2432399"/>
                <a:ext cx="2264966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12cm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602" y="2432399"/>
                <a:ext cx="2264966" cy="887166"/>
              </a:xfrm>
              <a:prstGeom prst="rect">
                <a:avLst/>
              </a:prstGeom>
              <a:blipFill rotWithShape="1">
                <a:blip r:embed="rId13"/>
                <a:stretch>
                  <a:fillRect l="-5376" r="-4839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656678" y="2454734"/>
                <a:ext cx="1918481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678" y="2454734"/>
                <a:ext cx="1918481" cy="887166"/>
              </a:xfrm>
              <a:prstGeom prst="rect">
                <a:avLst/>
              </a:prstGeom>
              <a:blipFill rotWithShape="1">
                <a:blip r:embed="rId14"/>
                <a:stretch>
                  <a:fillRect l="-6349" r="-1270" b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376270" y="637015"/>
            <a:ext cx="6117984" cy="1023132"/>
            <a:chOff x="3789203" y="5656637"/>
            <a:chExt cx="6117984" cy="1023132"/>
          </a:xfrm>
        </p:grpSpPr>
        <p:sp>
          <p:nvSpPr>
            <p:cNvPr id="2" name="Rounded Rectangle 1"/>
            <p:cNvSpPr/>
            <p:nvPr/>
          </p:nvSpPr>
          <p:spPr>
            <a:xfrm>
              <a:off x="4231037" y="5656637"/>
              <a:ext cx="5532895" cy="102313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89203" y="5881129"/>
              <a:ext cx="2996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9m 5dm =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167586" y="5656637"/>
                  <a:ext cx="2227970" cy="887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9m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7586" y="5656637"/>
                  <a:ext cx="2227970" cy="887166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5753" b="-2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988706" y="5663474"/>
                  <a:ext cx="1918481" cy="887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9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8706" y="5663474"/>
                  <a:ext cx="1918481" cy="887166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6349" b="-2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组合 10"/>
          <p:cNvGrpSpPr/>
          <p:nvPr/>
        </p:nvGrpSpPr>
        <p:grpSpPr>
          <a:xfrm>
            <a:off x="12192000" y="1851836"/>
            <a:ext cx="1919564" cy="1529223"/>
            <a:chOff x="8061083" y="2111896"/>
            <a:chExt cx="1321237" cy="1220122"/>
          </a:xfrm>
        </p:grpSpPr>
        <p:pic>
          <p:nvPicPr>
            <p:cNvPr id="51" name="图片 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52" name="文本框 9"/>
            <p:cNvSpPr txBox="1"/>
            <p:nvPr/>
          </p:nvSpPr>
          <p:spPr>
            <a:xfrm>
              <a:off x="8248283" y="2492483"/>
              <a:ext cx="1062401" cy="41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>
                  <a:solidFill>
                    <a:srgbClr val="FF898B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Chặng</a:t>
              </a:r>
              <a:r>
                <a:rPr lang="en-US" altLang="zh-CN" sz="2800" b="1" dirty="0">
                  <a:solidFill>
                    <a:srgbClr val="FF898B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1</a:t>
              </a:r>
              <a:endParaRPr lang="zh-CN" altLang="en-US" sz="2800" b="1" dirty="0">
                <a:solidFill>
                  <a:srgbClr val="FF898B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132929" y="2709705"/>
            <a:ext cx="2286963" cy="3536814"/>
            <a:chOff x="12720316" y="-1718714"/>
            <a:chExt cx="2286963" cy="3536814"/>
          </a:xfrm>
        </p:grpSpPr>
        <p:pic>
          <p:nvPicPr>
            <p:cNvPr id="56" name="图片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0316" y="-1718714"/>
              <a:ext cx="2286963" cy="3536814"/>
            </a:xfrm>
            <a:prstGeom prst="rect">
              <a:avLst/>
            </a:prstGeom>
          </p:spPr>
        </p:pic>
        <p:pic>
          <p:nvPicPr>
            <p:cNvPr id="57" name="图片 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097">
              <a:off x="13935979" y="51031"/>
              <a:ext cx="1033502" cy="907572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604824"/>
            <a:ext cx="2181697" cy="32232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559420" y="3811515"/>
            <a:ext cx="3309382" cy="3379374"/>
            <a:chOff x="8559420" y="3811515"/>
            <a:chExt cx="3309382" cy="337937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128571" y="5234302"/>
              <a:ext cx="26191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thôi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198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3000" fill="remove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1.8183E-6 -0.00231 L -0.51165 -0.002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9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4.63491E-6 2.36994E-6 L -0.39256 -0.007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8" y="-37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5183E-6 -4.62428E-7 L -0.96459 0.4333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36" y="2166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159 1.11111E-6 L -1.203 0.01111 " pathEditMode="relative" rAng="0" ptsTypes="AA">
                                      <p:cBhvr>
                                        <p:cTn id="106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70" y="55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56 -0.00717 L -1.23884 -0.0071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  <p:bldP spid="28" grpId="0"/>
      <p:bldP spid="33" grpId="0"/>
      <p:bldP spid="34" grpId="0"/>
      <p:bldP spid="35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" y="1512462"/>
            <a:ext cx="1663545" cy="151787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3002955" y="2997352"/>
            <a:ext cx="1757285" cy="2717661"/>
            <a:chOff x="12720316" y="-1718714"/>
            <a:chExt cx="2286963" cy="3536814"/>
          </a:xfrm>
        </p:grpSpPr>
        <p:pic>
          <p:nvPicPr>
            <p:cNvPr id="27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0316" y="-1718714"/>
              <a:ext cx="2286963" cy="3536814"/>
            </a:xfrm>
            <a:prstGeom prst="rect">
              <a:avLst/>
            </a:prstGeom>
          </p:spPr>
        </p:pic>
        <p:pic>
          <p:nvPicPr>
            <p:cNvPr id="28" name="图片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097">
              <a:off x="13935979" y="51031"/>
              <a:ext cx="1033502" cy="907572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329773" y="40123"/>
            <a:ext cx="4408520" cy="2032799"/>
            <a:chOff x="6389222" y="0"/>
            <a:chExt cx="4408520" cy="20327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222" y="0"/>
              <a:ext cx="4408520" cy="2032799"/>
            </a:xfrm>
            <a:prstGeom prst="rect">
              <a:avLst/>
            </a:prstGeom>
          </p:spPr>
        </p:pic>
        <p:sp>
          <p:nvSpPr>
            <p:cNvPr id="29" name="文本框 19"/>
            <p:cNvSpPr txBox="1"/>
            <p:nvPr/>
          </p:nvSpPr>
          <p:spPr>
            <a:xfrm>
              <a:off x="6616955" y="210540"/>
              <a:ext cx="38620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Chặng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2: </a:t>
              </a:r>
            </a:p>
            <a:p>
              <a:pPr algn="ctr"/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Đường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xa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bao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nhiêu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45721" y="396584"/>
            <a:ext cx="1011033" cy="489757"/>
          </a:xfrm>
          <a:prstGeom prst="rect">
            <a:avLst/>
          </a:prstGeom>
        </p:spPr>
      </p:pic>
      <p:pic>
        <p:nvPicPr>
          <p:cNvPr id="25" name="图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0" y="3611729"/>
            <a:ext cx="1859547" cy="2747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58770" y="250663"/>
                <a:ext cx="834893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12km.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ki-lô-mét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70" y="250663"/>
                <a:ext cx="8348930" cy="1323439"/>
              </a:xfrm>
              <a:prstGeom prst="rect">
                <a:avLst/>
              </a:prstGeom>
              <a:blipFill rotWithShape="1">
                <a:blip r:embed="rId12"/>
                <a:stretch>
                  <a:fillRect l="-1460" r="-803" b="-1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3137381" y="3030339"/>
            <a:ext cx="6197119" cy="3328702"/>
          </a:xfrm>
          <a:prstGeom prst="roundRect">
            <a:avLst/>
          </a:prstGeom>
          <a:gradFill>
            <a:gsLst>
              <a:gs pos="0">
                <a:schemeClr val="accent4">
                  <a:satMod val="105000"/>
                  <a:tint val="67000"/>
                  <a:lumMod val="91000"/>
                </a:schemeClr>
              </a:gs>
              <a:gs pos="38000">
                <a:schemeClr val="accent4">
                  <a:lumMod val="105000"/>
                  <a:satMod val="103000"/>
                  <a:tint val="73000"/>
                  <a:alpha val="78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81" y="1528381"/>
            <a:ext cx="6310381" cy="1501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564808" y="3245869"/>
            <a:ext cx="73940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: 3 × 10 = 40 (km)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40km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083602" y="194255"/>
            <a:ext cx="4184098" cy="3379374"/>
            <a:chOff x="8559420" y="3811515"/>
            <a:chExt cx="3309382" cy="337937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9128571" y="5005702"/>
              <a:ext cx="261914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Tuyệt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Tụi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3 -4.04624E-7 L 0.97878 -0.0023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8" y="-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4.79167E-6 2.96296E-6 L -0.23998 0.001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1.66667E-6 4.81481E-6 L -0.20104 -0.005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98 0.00185 L -1.17852 0.01111 " pathEditMode="relative" rAng="0" ptsTypes="AA">
                                      <p:cBhvr>
                                        <p:cTn id="9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27" y="46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04 -0.00532 L -1.23724 -0.00717 " pathEditMode="relative" rAng="0" ptsTypes="AA">
                                      <p:cBhvr>
                                        <p:cTn id="98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1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 animBg="1"/>
      <p:bldP spid="32" grpId="1" animBg="1"/>
      <p:bldP spid="35" grpId="0" build="p"/>
      <p:bldP spid="35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10" y="299868"/>
            <a:ext cx="5797379" cy="34784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85" y="5740616"/>
            <a:ext cx="8254314" cy="1117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482" y="5740616"/>
            <a:ext cx="8254314" cy="1117384"/>
          </a:xfrm>
          <a:prstGeom prst="rect">
            <a:avLst/>
          </a:prstGeom>
        </p:spPr>
      </p:pic>
      <p:pic>
        <p:nvPicPr>
          <p:cNvPr id="14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511" y="1322878"/>
            <a:ext cx="2780772" cy="4691110"/>
          </a:xfrm>
          <a:prstGeom prst="rect">
            <a:avLst/>
          </a:prstGeom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502" y="1322878"/>
            <a:ext cx="2929345" cy="4710213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9838615" y="4822154"/>
            <a:ext cx="2498935" cy="219444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649192" y="-664832"/>
            <a:ext cx="4453907" cy="3611231"/>
            <a:chOff x="8559420" y="3811515"/>
            <a:chExt cx="3309382" cy="337937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231263" y="4922510"/>
              <a:ext cx="2381646" cy="1929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tụi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2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605482" y="-664833"/>
            <a:ext cx="4453907" cy="3611231"/>
            <a:chOff x="8559420" y="3811515"/>
            <a:chExt cx="3309382" cy="337937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9212391" y="5065125"/>
              <a:ext cx="2381646" cy="129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8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8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28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8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8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</a:t>
              </a:r>
              <a:r>
                <a:rPr lang="en-US" sz="2800" dirty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887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42291 0.1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04167E-6 -2.22222E-6 L 0.39687 0.140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42956 0.0219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4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321809"/>
            <a:ext cx="11779250" cy="5919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9" y="522433"/>
            <a:ext cx="10965680" cy="56006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74" y="2835346"/>
            <a:ext cx="2771052" cy="32427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633" y="2932937"/>
            <a:ext cx="2275493" cy="355857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26375" y="3480148"/>
            <a:ext cx="1969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Cộng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2 </a:t>
            </a:r>
            <a:r>
              <a:rPr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phân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số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702" y="518460"/>
            <a:ext cx="455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9168" y="1279971"/>
                <a:ext cx="48122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68" y="1279971"/>
                <a:ext cx="481221" cy="8989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81386" y="1269899"/>
                <a:ext cx="6960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86" y="1269899"/>
                <a:ext cx="696024" cy="9017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34104" y="1299203"/>
                <a:ext cx="910827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𝟏𝟓𝟏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104" y="1299203"/>
                <a:ext cx="910827" cy="91057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26108" y="1484642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108" y="1484642"/>
                <a:ext cx="534121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94990" y="146925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90" y="1469253"/>
                <a:ext cx="534121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10300" y="148848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300" y="1488486"/>
                <a:ext cx="534121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38134" y="1276785"/>
                <a:ext cx="6960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134" y="1276785"/>
                <a:ext cx="696024" cy="90178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52210" y="1275946"/>
                <a:ext cx="696024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210" y="1275946"/>
                <a:ext cx="696024" cy="89954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81589" y="147313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589" y="1473136"/>
                <a:ext cx="534121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6468" y="2325151"/>
                <a:ext cx="481221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68" y="2325151"/>
                <a:ext cx="481221" cy="91057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668686" y="2340479"/>
                <a:ext cx="481221" cy="899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686" y="2340479"/>
                <a:ext cx="481221" cy="89915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21404" y="2369783"/>
                <a:ext cx="69602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04" y="2369783"/>
                <a:ext cx="696023" cy="90178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13408" y="2555222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08" y="2555222"/>
                <a:ext cx="534121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82290" y="253983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290" y="2539833"/>
                <a:ext cx="534121" cy="5232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97600" y="255906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600" y="2559066"/>
                <a:ext cx="534121" cy="52322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25434" y="2347365"/>
                <a:ext cx="696023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434" y="2347365"/>
                <a:ext cx="696023" cy="901978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739510" y="2346526"/>
                <a:ext cx="696024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510" y="2346526"/>
                <a:ext cx="696024" cy="89954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268889" y="254371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889" y="2543716"/>
                <a:ext cx="534121" cy="52322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19"/>
          <p:cNvSpPr txBox="1"/>
          <p:nvPr/>
        </p:nvSpPr>
        <p:spPr>
          <a:xfrm>
            <a:off x="7096974" y="932137"/>
            <a:ext cx="3862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(</a:t>
            </a:r>
            <a:r>
              <a:rPr lang="en-US" altLang="zh-CN" sz="2800" i="1" dirty="0" err="1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Giảm</a:t>
            </a:r>
            <a:r>
              <a:rPr lang="en-US" altLang="zh-CN" sz="28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i="1" dirty="0" err="1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tải</a:t>
            </a:r>
            <a:r>
              <a:rPr lang="en-US" altLang="zh-CN" sz="28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i="1" dirty="0" err="1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theo</a:t>
            </a:r>
            <a:r>
              <a:rPr lang="en-US" altLang="zh-CN" sz="28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CV3969)</a:t>
            </a:r>
          </a:p>
        </p:txBody>
      </p:sp>
    </p:spTree>
    <p:extLst>
      <p:ext uri="{BB962C8B-B14F-4D97-AF65-F5344CB8AC3E}">
        <p14:creationId xmlns:p14="http://schemas.microsoft.com/office/powerpoint/2010/main" val="183413747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0" grpId="0"/>
      <p:bldP spid="21" grpId="0"/>
      <p:bldP spid="22" grpId="0"/>
      <p:bldP spid="22" grpId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1" grpId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321809"/>
            <a:ext cx="10972800" cy="5919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477456"/>
            <a:ext cx="10210030" cy="56006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74" y="2835346"/>
            <a:ext cx="2771052" cy="324278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20983" y="3511894"/>
            <a:ext cx="2014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Trừ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2 </a:t>
            </a:r>
            <a:r>
              <a:rPr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phân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số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2967" y="3097269"/>
            <a:ext cx="2017295" cy="3283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84984" y="724641"/>
            <a:ext cx="455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65450" y="1460752"/>
                <a:ext cx="481221" cy="910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450" y="1460752"/>
                <a:ext cx="481221" cy="91076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07668" y="1476080"/>
                <a:ext cx="481221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668" y="1476080"/>
                <a:ext cx="481221" cy="9017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60386" y="1505384"/>
                <a:ext cx="6960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386" y="1505384"/>
                <a:ext cx="696024" cy="9017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52390" y="169082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90" y="1690823"/>
                <a:ext cx="534121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21272" y="1675434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272" y="1675434"/>
                <a:ext cx="534121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36582" y="1694667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582" y="1694667"/>
                <a:ext cx="534121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64416" y="1482966"/>
                <a:ext cx="6960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16" y="1482966"/>
                <a:ext cx="696024" cy="90178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78492" y="1482127"/>
                <a:ext cx="696024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492" y="1482127"/>
                <a:ext cx="696024" cy="89954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07871" y="1679317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871" y="1679317"/>
                <a:ext cx="534121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520983" y="1043719"/>
            <a:ext cx="3166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(</a:t>
            </a:r>
            <a:r>
              <a:rPr lang="en-US" altLang="zh-CN" sz="2400" i="1" dirty="0" err="1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Giảm</a:t>
            </a:r>
            <a:r>
              <a:rPr lang="en-US" altLang="zh-CN" sz="24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tải</a:t>
            </a:r>
            <a:r>
              <a:rPr lang="en-US" altLang="zh-CN" sz="24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theo</a:t>
            </a:r>
            <a:r>
              <a:rPr lang="en-US" altLang="zh-CN" sz="24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CV3969)</a:t>
            </a:r>
          </a:p>
        </p:txBody>
      </p:sp>
    </p:spTree>
    <p:extLst>
      <p:ext uri="{BB962C8B-B14F-4D97-AF65-F5344CB8AC3E}">
        <p14:creationId xmlns:p14="http://schemas.microsoft.com/office/powerpoint/2010/main" val="37696663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/>
      <p:bldP spid="17" grpId="0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862420" y="1356360"/>
            <a:ext cx="90646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rgbClr val="FF9409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lang="zh-CN" altLang="en-US" sz="2800" dirty="0">
              <a:solidFill>
                <a:srgbClr val="FF9409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ơn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ppt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5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team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280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hãy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link: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https://www.facebook.com/groups/439653980716707</a:t>
            </a:r>
            <a:endParaRPr lang="zh-CN" altLang="en-US" sz="2800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20148"/>
      </p:ext>
    </p:extLst>
  </p:cSld>
  <p:clrMapOvr>
    <a:masterClrMapping/>
  </p:clrMapOvr>
  <p:transition spd="slow" advTm="3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|3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Widescreen</PresentationFormat>
  <Paragraphs>74</Paragraphs>
  <Slides>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UTM Windsor BT</vt:lpstr>
      <vt:lpstr>UTM Zirkon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/>
  <cp:revision>1</cp:revision>
  <dcterms:created xsi:type="dcterms:W3CDTF">2017-03-16T14:21:07Z</dcterms:created>
  <dcterms:modified xsi:type="dcterms:W3CDTF">2022-09-21T01:55:24Z</dcterms:modified>
</cp:coreProperties>
</file>