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8"/>
  </p:notesMasterIdLst>
  <p:sldIdLst>
    <p:sldId id="285" r:id="rId4"/>
    <p:sldId id="288" r:id="rId5"/>
    <p:sldId id="289" r:id="rId6"/>
    <p:sldId id="290" r:id="rId7"/>
    <p:sldId id="291" r:id="rId8"/>
    <p:sldId id="260" r:id="rId9"/>
    <p:sldId id="262" r:id="rId10"/>
    <p:sldId id="336" r:id="rId11"/>
    <p:sldId id="293" r:id="rId12"/>
    <p:sldId id="263" r:id="rId13"/>
    <p:sldId id="282" r:id="rId14"/>
    <p:sldId id="283" r:id="rId15"/>
    <p:sldId id="284" r:id="rId16"/>
    <p:sldId id="264" r:id="rId17"/>
    <p:sldId id="337" r:id="rId18"/>
    <p:sldId id="286" r:id="rId19"/>
    <p:sldId id="267" r:id="rId20"/>
    <p:sldId id="268" r:id="rId21"/>
    <p:sldId id="269" r:id="rId22"/>
    <p:sldId id="338" r:id="rId23"/>
    <p:sldId id="272" r:id="rId24"/>
    <p:sldId id="273" r:id="rId25"/>
    <p:sldId id="280" r:id="rId26"/>
    <p:sldId id="3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9F4"/>
    <a:srgbClr val="FFF788"/>
    <a:srgbClr val="DCAF2E"/>
    <a:srgbClr val="337A00"/>
    <a:srgbClr val="2AD140"/>
    <a:srgbClr val="DB4412"/>
    <a:srgbClr val="5DDEC7"/>
    <a:srgbClr val="00B050"/>
    <a:srgbClr val="F4B18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22B55-9E93-4892-B29B-976DD4DAE88E}" v="66" dt="2022-09-19T03:15:17.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90" d="100"/>
          <a:sy n="90" d="100"/>
        </p:scale>
        <p:origin x="3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 Hong Linh" userId="0acb0f2b-bad6-40ee-ad82-940a3c11b991" providerId="ADAL" clId="{53F22B55-9E93-4892-B29B-976DD4DAE88E}"/>
    <pc:docChg chg="undo custSel delSld modSld modMainMaster">
      <pc:chgData name="Le Hong Linh" userId="0acb0f2b-bad6-40ee-ad82-940a3c11b991" providerId="ADAL" clId="{53F22B55-9E93-4892-B29B-976DD4DAE88E}" dt="2022-09-19T03:21:47.642" v="72" actId="478"/>
      <pc:docMkLst>
        <pc:docMk/>
      </pc:docMkLst>
      <pc:sldChg chg="delSp">
        <pc:chgData name="Le Hong Linh" userId="0acb0f2b-bad6-40ee-ad82-940a3c11b991" providerId="ADAL" clId="{53F22B55-9E93-4892-B29B-976DD4DAE88E}" dt="2022-09-19T03:13:28.175" v="41" actId="478"/>
        <pc:sldMkLst>
          <pc:docMk/>
          <pc:sldMk cId="393965302" sldId="260"/>
        </pc:sldMkLst>
        <pc:spChg chg="del">
          <ac:chgData name="Le Hong Linh" userId="0acb0f2b-bad6-40ee-ad82-940a3c11b991" providerId="ADAL" clId="{53F22B55-9E93-4892-B29B-976DD4DAE88E}" dt="2022-09-19T03:13:28.175" v="41" actId="478"/>
          <ac:spMkLst>
            <pc:docMk/>
            <pc:sldMk cId="393965302" sldId="260"/>
            <ac:spMk id="18" creationId="{2DD30262-0758-40CA-B6A6-FB004BB8817D}"/>
          </ac:spMkLst>
        </pc:spChg>
      </pc:sldChg>
      <pc:sldChg chg="delSp">
        <pc:chgData name="Le Hong Linh" userId="0acb0f2b-bad6-40ee-ad82-940a3c11b991" providerId="ADAL" clId="{53F22B55-9E93-4892-B29B-976DD4DAE88E}" dt="2022-09-19T03:13:31.143" v="42" actId="478"/>
        <pc:sldMkLst>
          <pc:docMk/>
          <pc:sldMk cId="1568738973" sldId="262"/>
        </pc:sldMkLst>
        <pc:spChg chg="del">
          <ac:chgData name="Le Hong Linh" userId="0acb0f2b-bad6-40ee-ad82-940a3c11b991" providerId="ADAL" clId="{53F22B55-9E93-4892-B29B-976DD4DAE88E}" dt="2022-09-19T03:13:31.143" v="42" actId="478"/>
          <ac:spMkLst>
            <pc:docMk/>
            <pc:sldMk cId="1568738973" sldId="262"/>
            <ac:spMk id="12" creationId="{891914EA-FF33-495B-BF58-F1CC69670C77}"/>
          </ac:spMkLst>
        </pc:spChg>
      </pc:sldChg>
      <pc:sldChg chg="delSp">
        <pc:chgData name="Le Hong Linh" userId="0acb0f2b-bad6-40ee-ad82-940a3c11b991" providerId="ADAL" clId="{53F22B55-9E93-4892-B29B-976DD4DAE88E}" dt="2022-09-19T03:14:38.283" v="58" actId="478"/>
        <pc:sldMkLst>
          <pc:docMk/>
          <pc:sldMk cId="774216215" sldId="264"/>
        </pc:sldMkLst>
        <pc:spChg chg="del">
          <ac:chgData name="Le Hong Linh" userId="0acb0f2b-bad6-40ee-ad82-940a3c11b991" providerId="ADAL" clId="{53F22B55-9E93-4892-B29B-976DD4DAE88E}" dt="2022-09-19T03:14:35.850" v="57" actId="478"/>
          <ac:spMkLst>
            <pc:docMk/>
            <pc:sldMk cId="774216215" sldId="264"/>
            <ac:spMk id="8" creationId="{80737AFA-C920-4E83-9D7B-922255B11AC9}"/>
          </ac:spMkLst>
        </pc:spChg>
        <pc:spChg chg="del">
          <ac:chgData name="Le Hong Linh" userId="0acb0f2b-bad6-40ee-ad82-940a3c11b991" providerId="ADAL" clId="{53F22B55-9E93-4892-B29B-976DD4DAE88E}" dt="2022-09-19T03:14:38.283" v="58" actId="478"/>
          <ac:spMkLst>
            <pc:docMk/>
            <pc:sldMk cId="774216215" sldId="264"/>
            <ac:spMk id="9" creationId="{4A110CDC-4AB4-41F3-AD94-CEAB11CBCD5D}"/>
          </ac:spMkLst>
        </pc:spChg>
      </pc:sldChg>
      <pc:sldChg chg="delSp">
        <pc:chgData name="Le Hong Linh" userId="0acb0f2b-bad6-40ee-ad82-940a3c11b991" providerId="ADAL" clId="{53F22B55-9E93-4892-B29B-976DD4DAE88E}" dt="2022-09-19T03:14:57.721" v="61" actId="478"/>
        <pc:sldMkLst>
          <pc:docMk/>
          <pc:sldMk cId="283203610" sldId="267"/>
        </pc:sldMkLst>
        <pc:spChg chg="del">
          <ac:chgData name="Le Hong Linh" userId="0acb0f2b-bad6-40ee-ad82-940a3c11b991" providerId="ADAL" clId="{53F22B55-9E93-4892-B29B-976DD4DAE88E}" dt="2022-09-19T03:14:55.673" v="60" actId="478"/>
          <ac:spMkLst>
            <pc:docMk/>
            <pc:sldMk cId="283203610" sldId="267"/>
            <ac:spMk id="6" creationId="{84B6CBB9-09F9-4D60-A18D-A4EDA5D7DEE3}"/>
          </ac:spMkLst>
        </pc:spChg>
        <pc:spChg chg="del">
          <ac:chgData name="Le Hong Linh" userId="0acb0f2b-bad6-40ee-ad82-940a3c11b991" providerId="ADAL" clId="{53F22B55-9E93-4892-B29B-976DD4DAE88E}" dt="2022-09-19T03:14:57.721" v="61" actId="478"/>
          <ac:spMkLst>
            <pc:docMk/>
            <pc:sldMk cId="283203610" sldId="267"/>
            <ac:spMk id="8" creationId="{A7605BDE-7678-4414-80EE-1E339F39B231}"/>
          </ac:spMkLst>
        </pc:spChg>
      </pc:sldChg>
      <pc:sldChg chg="delSp">
        <pc:chgData name="Le Hong Linh" userId="0acb0f2b-bad6-40ee-ad82-940a3c11b991" providerId="ADAL" clId="{53F22B55-9E93-4892-B29B-976DD4DAE88E}" dt="2022-09-19T03:15:00.857" v="62" actId="478"/>
        <pc:sldMkLst>
          <pc:docMk/>
          <pc:sldMk cId="3319408068" sldId="268"/>
        </pc:sldMkLst>
        <pc:spChg chg="del">
          <ac:chgData name="Le Hong Linh" userId="0acb0f2b-bad6-40ee-ad82-940a3c11b991" providerId="ADAL" clId="{53F22B55-9E93-4892-B29B-976DD4DAE88E}" dt="2022-09-19T03:15:00.857" v="62" actId="478"/>
          <ac:spMkLst>
            <pc:docMk/>
            <pc:sldMk cId="3319408068" sldId="268"/>
            <ac:spMk id="9" creationId="{0F2AD2D8-DD1A-4DF7-91FF-C6D326A239EF}"/>
          </ac:spMkLst>
        </pc:spChg>
      </pc:sldChg>
      <pc:sldChg chg="delSp">
        <pc:chgData name="Le Hong Linh" userId="0acb0f2b-bad6-40ee-ad82-940a3c11b991" providerId="ADAL" clId="{53F22B55-9E93-4892-B29B-976DD4DAE88E}" dt="2022-09-19T03:15:03.283" v="63" actId="478"/>
        <pc:sldMkLst>
          <pc:docMk/>
          <pc:sldMk cId="4249784571" sldId="269"/>
        </pc:sldMkLst>
        <pc:spChg chg="del">
          <ac:chgData name="Le Hong Linh" userId="0acb0f2b-bad6-40ee-ad82-940a3c11b991" providerId="ADAL" clId="{53F22B55-9E93-4892-B29B-976DD4DAE88E}" dt="2022-09-19T03:15:03.283" v="63" actId="478"/>
          <ac:spMkLst>
            <pc:docMk/>
            <pc:sldMk cId="4249784571" sldId="269"/>
            <ac:spMk id="26" creationId="{3CEF4D76-8559-4145-8F9C-81D34F00A95D}"/>
          </ac:spMkLst>
        </pc:spChg>
      </pc:sldChg>
      <pc:sldChg chg="delSp">
        <pc:chgData name="Le Hong Linh" userId="0acb0f2b-bad6-40ee-ad82-940a3c11b991" providerId="ADAL" clId="{53F22B55-9E93-4892-B29B-976DD4DAE88E}" dt="2022-09-19T03:15:09.424" v="65" actId="478"/>
        <pc:sldMkLst>
          <pc:docMk/>
          <pc:sldMk cId="1990063415" sldId="272"/>
        </pc:sldMkLst>
        <pc:spChg chg="del">
          <ac:chgData name="Le Hong Linh" userId="0acb0f2b-bad6-40ee-ad82-940a3c11b991" providerId="ADAL" clId="{53F22B55-9E93-4892-B29B-976DD4DAE88E}" dt="2022-09-19T03:15:09.424" v="65" actId="478"/>
          <ac:spMkLst>
            <pc:docMk/>
            <pc:sldMk cId="1990063415" sldId="272"/>
            <ac:spMk id="8" creationId="{FA7A2330-DB02-4B36-A928-E45B69F507BC}"/>
          </ac:spMkLst>
        </pc:spChg>
      </pc:sldChg>
      <pc:sldChg chg="delSp">
        <pc:chgData name="Le Hong Linh" userId="0acb0f2b-bad6-40ee-ad82-940a3c11b991" providerId="ADAL" clId="{53F22B55-9E93-4892-B29B-976DD4DAE88E}" dt="2022-09-19T03:15:11.596" v="66" actId="478"/>
        <pc:sldMkLst>
          <pc:docMk/>
          <pc:sldMk cId="1495277610" sldId="273"/>
        </pc:sldMkLst>
        <pc:spChg chg="del">
          <ac:chgData name="Le Hong Linh" userId="0acb0f2b-bad6-40ee-ad82-940a3c11b991" providerId="ADAL" clId="{53F22B55-9E93-4892-B29B-976DD4DAE88E}" dt="2022-09-19T03:15:11.596" v="66" actId="478"/>
          <ac:spMkLst>
            <pc:docMk/>
            <pc:sldMk cId="1495277610" sldId="273"/>
            <ac:spMk id="11" creationId="{D3E8BE37-ADB5-4A06-93B8-29B5F734CA8C}"/>
          </ac:spMkLst>
        </pc:spChg>
      </pc:sldChg>
      <pc:sldChg chg="delSp">
        <pc:chgData name="Le Hong Linh" userId="0acb0f2b-bad6-40ee-ad82-940a3c11b991" providerId="ADAL" clId="{53F22B55-9E93-4892-B29B-976DD4DAE88E}" dt="2022-09-19T03:15:14.705" v="67" actId="478"/>
        <pc:sldMkLst>
          <pc:docMk/>
          <pc:sldMk cId="2262243455" sldId="280"/>
        </pc:sldMkLst>
        <pc:spChg chg="del">
          <ac:chgData name="Le Hong Linh" userId="0acb0f2b-bad6-40ee-ad82-940a3c11b991" providerId="ADAL" clId="{53F22B55-9E93-4892-B29B-976DD4DAE88E}" dt="2022-09-19T03:15:14.705" v="67" actId="478"/>
          <ac:spMkLst>
            <pc:docMk/>
            <pc:sldMk cId="2262243455" sldId="280"/>
            <ac:spMk id="12" creationId="{B2F44324-47FC-405F-B425-E2A6C03A6586}"/>
          </ac:spMkLst>
        </pc:spChg>
      </pc:sldChg>
      <pc:sldChg chg="delSp mod">
        <pc:chgData name="Le Hong Linh" userId="0acb0f2b-bad6-40ee-ad82-940a3c11b991" providerId="ADAL" clId="{53F22B55-9E93-4892-B29B-976DD4DAE88E}" dt="2022-09-19T03:21:47.642" v="72" actId="478"/>
        <pc:sldMkLst>
          <pc:docMk/>
          <pc:sldMk cId="0" sldId="282"/>
        </pc:sldMkLst>
        <pc:spChg chg="del">
          <ac:chgData name="Le Hong Linh" userId="0acb0f2b-bad6-40ee-ad82-940a3c11b991" providerId="ADAL" clId="{53F22B55-9E93-4892-B29B-976DD4DAE88E}" dt="2022-09-19T03:21:47.642" v="72" actId="478"/>
          <ac:spMkLst>
            <pc:docMk/>
            <pc:sldMk cId="0" sldId="282"/>
            <ac:spMk id="8" creationId="{CAEFD132-CF60-4832-AF7D-46A9CB416BBF}"/>
          </ac:spMkLst>
        </pc:spChg>
        <pc:spChg chg="del">
          <ac:chgData name="Le Hong Linh" userId="0acb0f2b-bad6-40ee-ad82-940a3c11b991" providerId="ADAL" clId="{53F22B55-9E93-4892-B29B-976DD4DAE88E}" dt="2022-09-19T03:14:23.673" v="51" actId="478"/>
          <ac:spMkLst>
            <pc:docMk/>
            <pc:sldMk cId="0" sldId="282"/>
            <ac:spMk id="13" creationId="{F43231A7-12E9-4ED8-840F-6331F84B99AF}"/>
          </ac:spMkLst>
        </pc:spChg>
      </pc:sldChg>
      <pc:sldChg chg="delSp">
        <pc:chgData name="Le Hong Linh" userId="0acb0f2b-bad6-40ee-ad82-940a3c11b991" providerId="ADAL" clId="{53F22B55-9E93-4892-B29B-976DD4DAE88E}" dt="2022-09-19T03:14:25.737" v="52" actId="478"/>
        <pc:sldMkLst>
          <pc:docMk/>
          <pc:sldMk cId="0" sldId="283"/>
        </pc:sldMkLst>
        <pc:spChg chg="del">
          <ac:chgData name="Le Hong Linh" userId="0acb0f2b-bad6-40ee-ad82-940a3c11b991" providerId="ADAL" clId="{53F22B55-9E93-4892-B29B-976DD4DAE88E}" dt="2022-09-19T03:14:25.737" v="52" actId="478"/>
          <ac:spMkLst>
            <pc:docMk/>
            <pc:sldMk cId="0" sldId="283"/>
            <ac:spMk id="10" creationId="{6BA073E8-28C9-42B3-AF80-0350F00C9CDE}"/>
          </ac:spMkLst>
        </pc:spChg>
      </pc:sldChg>
      <pc:sldChg chg="addSp delSp mod addAnim delAnim">
        <pc:chgData name="Le Hong Linh" userId="0acb0f2b-bad6-40ee-ad82-940a3c11b991" providerId="ADAL" clId="{53F22B55-9E93-4892-B29B-976DD4DAE88E}" dt="2022-09-19T03:14:30.760" v="55" actId="478"/>
        <pc:sldMkLst>
          <pc:docMk/>
          <pc:sldMk cId="0" sldId="284"/>
        </pc:sldMkLst>
        <pc:spChg chg="del">
          <ac:chgData name="Le Hong Linh" userId="0acb0f2b-bad6-40ee-ad82-940a3c11b991" providerId="ADAL" clId="{53F22B55-9E93-4892-B29B-976DD4DAE88E}" dt="2022-09-19T03:14:30.760" v="55" actId="478"/>
          <ac:spMkLst>
            <pc:docMk/>
            <pc:sldMk cId="0" sldId="284"/>
            <ac:spMk id="9" creationId="{C576A5D1-BAA2-487F-BDF0-2F7AE0E5807E}"/>
          </ac:spMkLst>
        </pc:spChg>
        <pc:spChg chg="add del">
          <ac:chgData name="Le Hong Linh" userId="0acb0f2b-bad6-40ee-ad82-940a3c11b991" providerId="ADAL" clId="{53F22B55-9E93-4892-B29B-976DD4DAE88E}" dt="2022-09-19T03:14:29.293" v="54" actId="478"/>
          <ac:spMkLst>
            <pc:docMk/>
            <pc:sldMk cId="0" sldId="284"/>
            <ac:spMk id="10244" creationId="{C112A8C4-E06A-4A8E-B56E-46430FD4B1CF}"/>
          </ac:spMkLst>
        </pc:spChg>
      </pc:sldChg>
      <pc:sldChg chg="delSp modSp mod">
        <pc:chgData name="Le Hong Linh" userId="0acb0f2b-bad6-40ee-ad82-940a3c11b991" providerId="ADAL" clId="{53F22B55-9E93-4892-B29B-976DD4DAE88E}" dt="2022-09-19T03:13:16.819" v="36" actId="1076"/>
        <pc:sldMkLst>
          <pc:docMk/>
          <pc:sldMk cId="226865178" sldId="285"/>
        </pc:sldMkLst>
        <pc:spChg chg="mod">
          <ac:chgData name="Le Hong Linh" userId="0acb0f2b-bad6-40ee-ad82-940a3c11b991" providerId="ADAL" clId="{53F22B55-9E93-4892-B29B-976DD4DAE88E}" dt="2022-09-19T03:13:16.819" v="36" actId="1076"/>
          <ac:spMkLst>
            <pc:docMk/>
            <pc:sldMk cId="226865178" sldId="285"/>
            <ac:spMk id="13" creationId="{9015F4C4-B001-4D3F-B822-FD88346FFEB8}"/>
          </ac:spMkLst>
        </pc:spChg>
        <pc:spChg chg="del">
          <ac:chgData name="Le Hong Linh" userId="0acb0f2b-bad6-40ee-ad82-940a3c11b991" providerId="ADAL" clId="{53F22B55-9E93-4892-B29B-976DD4DAE88E}" dt="2022-09-19T03:13:13.017" v="35" actId="478"/>
          <ac:spMkLst>
            <pc:docMk/>
            <pc:sldMk cId="226865178" sldId="285"/>
            <ac:spMk id="14" creationId="{62A0C681-29EB-4327-99A2-B772B3B0AF47}"/>
          </ac:spMkLst>
        </pc:spChg>
      </pc:sldChg>
      <pc:sldChg chg="delSp">
        <pc:chgData name="Le Hong Linh" userId="0acb0f2b-bad6-40ee-ad82-940a3c11b991" providerId="ADAL" clId="{53F22B55-9E93-4892-B29B-976DD4DAE88E}" dt="2022-09-19T03:14:50.893" v="59" actId="478"/>
        <pc:sldMkLst>
          <pc:docMk/>
          <pc:sldMk cId="2498815201" sldId="286"/>
        </pc:sldMkLst>
        <pc:spChg chg="del">
          <ac:chgData name="Le Hong Linh" userId="0acb0f2b-bad6-40ee-ad82-940a3c11b991" providerId="ADAL" clId="{53F22B55-9E93-4892-B29B-976DD4DAE88E}" dt="2022-09-19T03:14:50.893" v="59" actId="478"/>
          <ac:spMkLst>
            <pc:docMk/>
            <pc:sldMk cId="2498815201" sldId="286"/>
            <ac:spMk id="4" creationId="{AF110625-E628-4CEC-B64F-2DAFA86D78B3}"/>
          </ac:spMkLst>
        </pc:spChg>
      </pc:sldChg>
      <pc:sldChg chg="delSp">
        <pc:chgData name="Le Hong Linh" userId="0acb0f2b-bad6-40ee-ad82-940a3c11b991" providerId="ADAL" clId="{53F22B55-9E93-4892-B29B-976DD4DAE88E}" dt="2022-09-19T03:13:18.753" v="37" actId="478"/>
        <pc:sldMkLst>
          <pc:docMk/>
          <pc:sldMk cId="1901964011" sldId="288"/>
        </pc:sldMkLst>
        <pc:spChg chg="del">
          <ac:chgData name="Le Hong Linh" userId="0acb0f2b-bad6-40ee-ad82-940a3c11b991" providerId="ADAL" clId="{53F22B55-9E93-4892-B29B-976DD4DAE88E}" dt="2022-09-19T03:13:18.753" v="37" actId="478"/>
          <ac:spMkLst>
            <pc:docMk/>
            <pc:sldMk cId="1901964011" sldId="288"/>
            <ac:spMk id="10" creationId="{6752F5CE-9AE0-4596-B14A-C4DA72EF83B0}"/>
          </ac:spMkLst>
        </pc:spChg>
      </pc:sldChg>
      <pc:sldChg chg="delSp">
        <pc:chgData name="Le Hong Linh" userId="0acb0f2b-bad6-40ee-ad82-940a3c11b991" providerId="ADAL" clId="{53F22B55-9E93-4892-B29B-976DD4DAE88E}" dt="2022-09-19T03:13:20.628" v="38" actId="478"/>
        <pc:sldMkLst>
          <pc:docMk/>
          <pc:sldMk cId="2240971904" sldId="289"/>
        </pc:sldMkLst>
        <pc:spChg chg="del">
          <ac:chgData name="Le Hong Linh" userId="0acb0f2b-bad6-40ee-ad82-940a3c11b991" providerId="ADAL" clId="{53F22B55-9E93-4892-B29B-976DD4DAE88E}" dt="2022-09-19T03:13:20.628" v="38" actId="478"/>
          <ac:spMkLst>
            <pc:docMk/>
            <pc:sldMk cId="2240971904" sldId="289"/>
            <ac:spMk id="21" creationId="{952516F2-428A-45FE-8B67-7C9FFABEAF95}"/>
          </ac:spMkLst>
        </pc:spChg>
      </pc:sldChg>
      <pc:sldChg chg="delSp">
        <pc:chgData name="Le Hong Linh" userId="0acb0f2b-bad6-40ee-ad82-940a3c11b991" providerId="ADAL" clId="{53F22B55-9E93-4892-B29B-976DD4DAE88E}" dt="2022-09-19T03:13:22.762" v="39" actId="478"/>
        <pc:sldMkLst>
          <pc:docMk/>
          <pc:sldMk cId="2406402416" sldId="290"/>
        </pc:sldMkLst>
        <pc:spChg chg="del">
          <ac:chgData name="Le Hong Linh" userId="0acb0f2b-bad6-40ee-ad82-940a3c11b991" providerId="ADAL" clId="{53F22B55-9E93-4892-B29B-976DD4DAE88E}" dt="2022-09-19T03:13:22.762" v="39" actId="478"/>
          <ac:spMkLst>
            <pc:docMk/>
            <pc:sldMk cId="2406402416" sldId="290"/>
            <ac:spMk id="6" creationId="{BB7691B0-8FAA-4055-AF51-4454EFE93974}"/>
          </ac:spMkLst>
        </pc:spChg>
      </pc:sldChg>
      <pc:sldChg chg="delSp">
        <pc:chgData name="Le Hong Linh" userId="0acb0f2b-bad6-40ee-ad82-940a3c11b991" providerId="ADAL" clId="{53F22B55-9E93-4892-B29B-976DD4DAE88E}" dt="2022-09-19T03:13:24.960" v="40" actId="478"/>
        <pc:sldMkLst>
          <pc:docMk/>
          <pc:sldMk cId="2020713137" sldId="291"/>
        </pc:sldMkLst>
        <pc:spChg chg="del">
          <ac:chgData name="Le Hong Linh" userId="0acb0f2b-bad6-40ee-ad82-940a3c11b991" providerId="ADAL" clId="{53F22B55-9E93-4892-B29B-976DD4DAE88E}" dt="2022-09-19T03:13:24.960" v="40" actId="478"/>
          <ac:spMkLst>
            <pc:docMk/>
            <pc:sldMk cId="2020713137" sldId="291"/>
            <ac:spMk id="6" creationId="{D7480F5E-9584-4B24-9769-6907D490F769}"/>
          </ac:spMkLst>
        </pc:spChg>
      </pc:sldChg>
      <pc:sldChg chg="delSp">
        <pc:chgData name="Le Hong Linh" userId="0acb0f2b-bad6-40ee-ad82-940a3c11b991" providerId="ADAL" clId="{53F22B55-9E93-4892-B29B-976DD4DAE88E}" dt="2022-09-19T03:14:34.176" v="56" actId="478"/>
        <pc:sldMkLst>
          <pc:docMk/>
          <pc:sldMk cId="1457230934" sldId="337"/>
        </pc:sldMkLst>
        <pc:spChg chg="del">
          <ac:chgData name="Le Hong Linh" userId="0acb0f2b-bad6-40ee-ad82-940a3c11b991" providerId="ADAL" clId="{53F22B55-9E93-4892-B29B-976DD4DAE88E}" dt="2022-09-19T03:14:34.176" v="56" actId="478"/>
          <ac:spMkLst>
            <pc:docMk/>
            <pc:sldMk cId="1457230934" sldId="337"/>
            <ac:spMk id="16" creationId="{FFF38068-98FC-4CE1-930F-349568B8B251}"/>
          </ac:spMkLst>
        </pc:spChg>
      </pc:sldChg>
      <pc:sldChg chg="delSp">
        <pc:chgData name="Le Hong Linh" userId="0acb0f2b-bad6-40ee-ad82-940a3c11b991" providerId="ADAL" clId="{53F22B55-9E93-4892-B29B-976DD4DAE88E}" dt="2022-09-19T03:15:05.955" v="64" actId="478"/>
        <pc:sldMkLst>
          <pc:docMk/>
          <pc:sldMk cId="119380991" sldId="338"/>
        </pc:sldMkLst>
        <pc:spChg chg="del">
          <ac:chgData name="Le Hong Linh" userId="0acb0f2b-bad6-40ee-ad82-940a3c11b991" providerId="ADAL" clId="{53F22B55-9E93-4892-B29B-976DD4DAE88E}" dt="2022-09-19T03:15:05.955" v="64" actId="478"/>
          <ac:spMkLst>
            <pc:docMk/>
            <pc:sldMk cId="119380991" sldId="338"/>
            <ac:spMk id="12" creationId="{8D374C64-0361-48AB-8A2A-B7610A79AEDD}"/>
          </ac:spMkLst>
        </pc:spChg>
      </pc:sldChg>
      <pc:sldChg chg="delSp">
        <pc:chgData name="Le Hong Linh" userId="0acb0f2b-bad6-40ee-ad82-940a3c11b991" providerId="ADAL" clId="{53F22B55-9E93-4892-B29B-976DD4DAE88E}" dt="2022-09-19T03:15:17.642" v="68" actId="478"/>
        <pc:sldMkLst>
          <pc:docMk/>
          <pc:sldMk cId="1668150229" sldId="339"/>
        </pc:sldMkLst>
        <pc:spChg chg="del">
          <ac:chgData name="Le Hong Linh" userId="0acb0f2b-bad6-40ee-ad82-940a3c11b991" providerId="ADAL" clId="{53F22B55-9E93-4892-B29B-976DD4DAE88E}" dt="2022-09-19T03:15:17.642" v="68" actId="478"/>
          <ac:spMkLst>
            <pc:docMk/>
            <pc:sldMk cId="1668150229" sldId="339"/>
            <ac:spMk id="11" creationId="{FA55FB5C-DF36-4936-8A2A-D757E506B257}"/>
          </ac:spMkLst>
        </pc:spChg>
      </pc:sldChg>
      <pc:sldChg chg="delSp modSp del mod">
        <pc:chgData name="Le Hong Linh" userId="0acb0f2b-bad6-40ee-ad82-940a3c11b991" providerId="ADAL" clId="{53F22B55-9E93-4892-B29B-976DD4DAE88E}" dt="2022-09-19T03:15:28.122" v="71" actId="47"/>
        <pc:sldMkLst>
          <pc:docMk/>
          <pc:sldMk cId="2164645741" sldId="340"/>
        </pc:sldMkLst>
        <pc:picChg chg="del mod">
          <ac:chgData name="Le Hong Linh" userId="0acb0f2b-bad6-40ee-ad82-940a3c11b991" providerId="ADAL" clId="{53F22B55-9E93-4892-B29B-976DD4DAE88E}" dt="2022-09-19T03:15:26.674" v="70" actId="478"/>
          <ac:picMkLst>
            <pc:docMk/>
            <pc:sldMk cId="2164645741" sldId="340"/>
            <ac:picMk id="3" creationId="{385E74EA-0F44-408F-9397-6CE632D10527}"/>
          </ac:picMkLst>
        </pc:picChg>
      </pc:sldChg>
      <pc:sldMasterChg chg="delSp">
        <pc:chgData name="Le Hong Linh" userId="0acb0f2b-bad6-40ee-ad82-940a3c11b991" providerId="ADAL" clId="{53F22B55-9E93-4892-B29B-976DD4DAE88E}" dt="2022-09-19T03:13:52.329" v="44" actId="478"/>
        <pc:sldMasterMkLst>
          <pc:docMk/>
          <pc:sldMasterMk cId="362692796" sldId="2147483648"/>
        </pc:sldMasterMkLst>
        <pc:spChg chg="del">
          <ac:chgData name="Le Hong Linh" userId="0acb0f2b-bad6-40ee-ad82-940a3c11b991" providerId="ADAL" clId="{53F22B55-9E93-4892-B29B-976DD4DAE88E}" dt="2022-09-19T03:13:52.329" v="44" actId="478"/>
          <ac:spMkLst>
            <pc:docMk/>
            <pc:sldMasterMk cId="362692796" sldId="2147483648"/>
            <ac:spMk id="20" creationId="{2FA9F160-E7A4-4B74-9A53-E647E4D4F17A}"/>
          </ac:spMkLst>
        </pc:spChg>
      </pc:sldMasterChg>
      <pc:sldMasterChg chg="delSp">
        <pc:chgData name="Le Hong Linh" userId="0acb0f2b-bad6-40ee-ad82-940a3c11b991" providerId="ADAL" clId="{53F22B55-9E93-4892-B29B-976DD4DAE88E}" dt="2022-09-19T03:13:47.705" v="43" actId="478"/>
        <pc:sldMasterMkLst>
          <pc:docMk/>
          <pc:sldMasterMk cId="3949093763" sldId="2147483661"/>
        </pc:sldMasterMkLst>
        <pc:spChg chg="del">
          <ac:chgData name="Le Hong Linh" userId="0acb0f2b-bad6-40ee-ad82-940a3c11b991" providerId="ADAL" clId="{53F22B55-9E93-4892-B29B-976DD4DAE88E}" dt="2022-09-19T03:13:47.705" v="43" actId="478"/>
          <ac:spMkLst>
            <pc:docMk/>
            <pc:sldMasterMk cId="3949093763" sldId="2147483661"/>
            <ac:spMk id="14" creationId="{65673D33-E847-486A-A95C-2892EE3A2ACB}"/>
          </ac:spMkLst>
        </pc:spChg>
      </pc:sldMasterChg>
      <pc:sldMasterChg chg="addSp delSp modSp">
        <pc:chgData name="Le Hong Linh" userId="0acb0f2b-bad6-40ee-ad82-940a3c11b991" providerId="ADAL" clId="{53F22B55-9E93-4892-B29B-976DD4DAE88E}" dt="2022-09-19T03:14:12.830" v="50" actId="478"/>
        <pc:sldMasterMkLst>
          <pc:docMk/>
          <pc:sldMasterMk cId="2901484049" sldId="2147483673"/>
        </pc:sldMasterMkLst>
        <pc:spChg chg="del">
          <ac:chgData name="Le Hong Linh" userId="0acb0f2b-bad6-40ee-ad82-940a3c11b991" providerId="ADAL" clId="{53F22B55-9E93-4892-B29B-976DD4DAE88E}" dt="2022-09-19T03:14:09.205" v="48" actId="478"/>
          <ac:spMkLst>
            <pc:docMk/>
            <pc:sldMasterMk cId="2901484049" sldId="2147483673"/>
            <ac:spMk id="14" creationId="{EEE10A47-1907-4631-AFFE-ED6288A0E9D4}"/>
          </ac:spMkLst>
        </pc:spChg>
        <pc:spChg chg="add del mod">
          <ac:chgData name="Le Hong Linh" userId="0acb0f2b-bad6-40ee-ad82-940a3c11b991" providerId="ADAL" clId="{53F22B55-9E93-4892-B29B-976DD4DAE88E}" dt="2022-09-19T03:14:12.830" v="50" actId="478"/>
          <ac:spMkLst>
            <pc:docMk/>
            <pc:sldMasterMk cId="2901484049" sldId="2147483673"/>
            <ac:spMk id="15" creationId="{75F26A48-5C2B-47EF-B91D-09DBB6DDDDD6}"/>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172925-C45A-4B56-8F31-9AD4543AFB24}"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DD6A66-07EE-4593-BB34-27E11D7CFD0C}" type="slidenum">
              <a:rPr lang="en-US" smtClean="0"/>
              <a:t>‹#›</a:t>
            </a:fld>
            <a:endParaRPr lang="en-US"/>
          </a:p>
        </p:txBody>
      </p:sp>
    </p:spTree>
    <p:extLst>
      <p:ext uri="{BB962C8B-B14F-4D97-AF65-F5344CB8AC3E}">
        <p14:creationId xmlns:p14="http://schemas.microsoft.com/office/powerpoint/2010/main" val="191634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0C61D4-8F8D-4D6A-B51F-12B2F028D99F}"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51428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657557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163708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056F-2768-4A3B-843F-8CE87E7BE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EE39C-8932-4B62-B84B-1421E9D1A1F0}"/>
              </a:ext>
            </a:extLst>
          </p:cNvPr>
          <p:cNvSpPr>
            <a:spLocks noGrp="1"/>
          </p:cNvSpPr>
          <p:nvPr>
            <p:ph type="dt" sz="half" idx="10"/>
          </p:nvPr>
        </p:nvSpPr>
        <p:spPr/>
        <p:txBody>
          <a:bodyPr/>
          <a:lstStyle/>
          <a:p>
            <a:fld id="{190C61D4-8F8D-4D6A-B51F-12B2F028D99F}" type="datetimeFigureOut">
              <a:rPr lang="en-US" smtClean="0"/>
              <a:t>9/19/2022</a:t>
            </a:fld>
            <a:endParaRPr lang="en-US"/>
          </a:p>
        </p:txBody>
      </p:sp>
      <p:sp>
        <p:nvSpPr>
          <p:cNvPr id="4" name="Footer Placeholder 3">
            <a:extLst>
              <a:ext uri="{FF2B5EF4-FFF2-40B4-BE49-F238E27FC236}">
                <a16:creationId xmlns:a16="http://schemas.microsoft.com/office/drawing/2014/main" id="{FB0321A4-F39C-4D3E-843B-36F9B93E42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85804-0FA1-4A31-8711-ED624614F018}"/>
              </a:ext>
            </a:extLst>
          </p:cNvPr>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069569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910E-0C20-49C5-9D77-13E19BDA1A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039467-42AF-45FD-9E67-2930653626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179A30-6A5A-4188-86F6-0B9A016DF472}"/>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5" name="Footer Placeholder 4">
            <a:extLst>
              <a:ext uri="{FF2B5EF4-FFF2-40B4-BE49-F238E27FC236}">
                <a16:creationId xmlns:a16="http://schemas.microsoft.com/office/drawing/2014/main" id="{A9087B32-2710-491E-9194-47AA83848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0263A-E719-4970-AFE2-5AE4BD3F3546}"/>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951912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9E7D-741A-424F-8864-7DB8BE1BDC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5E8E8-83F1-476F-B3A9-8CE1B2645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925B4-7DE7-4541-B38B-947548B27C93}"/>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5" name="Footer Placeholder 4">
            <a:extLst>
              <a:ext uri="{FF2B5EF4-FFF2-40B4-BE49-F238E27FC236}">
                <a16:creationId xmlns:a16="http://schemas.microsoft.com/office/drawing/2014/main" id="{9C3DEBA3-EE51-4625-9E5B-0F52103BD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0AE89-48FC-4039-9F5E-ABCC9F3E6A1E}"/>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266114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DE2A-53D8-4F0D-965E-16DCFD0552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CFD717-F53D-4B7B-8250-C223C9B491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68BAA-279E-401C-9652-EA8650C04B26}"/>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5" name="Footer Placeholder 4">
            <a:extLst>
              <a:ext uri="{FF2B5EF4-FFF2-40B4-BE49-F238E27FC236}">
                <a16:creationId xmlns:a16="http://schemas.microsoft.com/office/drawing/2014/main" id="{9A0ACFEF-51E0-46CE-B68B-39803DD304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5D647-0797-495D-A841-66045CAC8BB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753037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3B1F-8B52-44AB-981D-AD5E62AE9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95B52C-06AD-4879-BFC9-13E9360B39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E19F06-B64F-4162-8218-6C3B88A9A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FD4727-201A-41FC-B91F-89E3BAFE9C46}"/>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6" name="Footer Placeholder 5">
            <a:extLst>
              <a:ext uri="{FF2B5EF4-FFF2-40B4-BE49-F238E27FC236}">
                <a16:creationId xmlns:a16="http://schemas.microsoft.com/office/drawing/2014/main" id="{DA246ED0-2890-4132-9ACC-0C902A627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DD6B4-6699-48B5-B9B6-967A0084950B}"/>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234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DF9B-25F0-4485-A194-385A46F2FF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0EAFE6-3C48-40B6-B906-0366283529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50389-A613-45C8-8AD5-3C86B9CD08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BE5EC9-A982-4C7F-AF75-5D256BCFF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D45BB4-4FD7-4CEE-BF51-36C52E877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74FFF8-6DF3-4BB4-9892-5DCFDC26B2A0}"/>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8" name="Footer Placeholder 7">
            <a:extLst>
              <a:ext uri="{FF2B5EF4-FFF2-40B4-BE49-F238E27FC236}">
                <a16:creationId xmlns:a16="http://schemas.microsoft.com/office/drawing/2014/main" id="{5BC51813-B6F1-46F4-AFD1-D66726338D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0B152F-02D0-48F6-B3D1-21F3B7E72674}"/>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3599233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8F7DA-D17D-4F46-99FD-3A171C3DE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695042-29FE-4550-BB17-FA26546239DC}"/>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4" name="Footer Placeholder 3">
            <a:extLst>
              <a:ext uri="{FF2B5EF4-FFF2-40B4-BE49-F238E27FC236}">
                <a16:creationId xmlns:a16="http://schemas.microsoft.com/office/drawing/2014/main" id="{5F18939D-AF6D-4CAD-8B69-020A2ED59A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66048-2878-496F-A194-12D0DCD12D8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9778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49E4C-3762-4629-921F-631AA9B97BAA}"/>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3" name="Footer Placeholder 2">
            <a:extLst>
              <a:ext uri="{FF2B5EF4-FFF2-40B4-BE49-F238E27FC236}">
                <a16:creationId xmlns:a16="http://schemas.microsoft.com/office/drawing/2014/main" id="{B2EC5A1E-DCFF-4598-966C-5E5B8E637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5601EE-18D9-439E-BCED-3F4FC76F6C05}"/>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1208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0C61D4-8F8D-4D6A-B51F-12B2F028D99F}"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2742912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65C3-A990-4EF7-B11A-071C683F39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6D54E-7256-4F57-8C41-F98FD906E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686B30-CC69-4646-99AA-EF63FD547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74A63B-1F0A-43D5-A666-74CAAC66EE1D}"/>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6" name="Footer Placeholder 5">
            <a:extLst>
              <a:ext uri="{FF2B5EF4-FFF2-40B4-BE49-F238E27FC236}">
                <a16:creationId xmlns:a16="http://schemas.microsoft.com/office/drawing/2014/main" id="{655D87D9-1E23-43BB-8500-B331C686C9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162C0-5214-450B-BBA3-98FBB4956C1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194377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E0A8-0AF7-4096-9365-ED49116FF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DB1133-F989-443E-B189-14717FED2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43CBF3-1B75-49B3-BAB5-68FF9C876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554A2C-7E89-4E57-8EA5-D45B7FA98542}"/>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6" name="Footer Placeholder 5">
            <a:extLst>
              <a:ext uri="{FF2B5EF4-FFF2-40B4-BE49-F238E27FC236}">
                <a16:creationId xmlns:a16="http://schemas.microsoft.com/office/drawing/2014/main" id="{756BE303-F502-4013-9552-2A36A05A6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F645C-05DE-4EDB-B743-ABD79E02C672}"/>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283090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6634B-0286-4484-B897-3B529885DF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B91F0-0C8B-4BA9-9BF5-C5ABA27BF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EC59-2ACE-41E1-8871-E765C03D428F}"/>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5" name="Footer Placeholder 4">
            <a:extLst>
              <a:ext uri="{FF2B5EF4-FFF2-40B4-BE49-F238E27FC236}">
                <a16:creationId xmlns:a16="http://schemas.microsoft.com/office/drawing/2014/main" id="{ECB3652A-0D38-446C-B17B-265713EC3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FA858-0F69-4D48-9495-B9003EB025D0}"/>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637353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F8A5F6-6B74-430C-AA86-CE0315BC7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BCE62F-6C02-4656-BD00-4BF7850407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CC195-87F0-4EAF-B68F-F9963DD301D3}"/>
              </a:ext>
            </a:extLst>
          </p:cNvPr>
          <p:cNvSpPr>
            <a:spLocks noGrp="1"/>
          </p:cNvSpPr>
          <p:nvPr>
            <p:ph type="dt" sz="half" idx="10"/>
          </p:nvPr>
        </p:nvSpPr>
        <p:spPr/>
        <p:txBody>
          <a:bodyPr/>
          <a:lstStyle/>
          <a:p>
            <a:fld id="{DB1F1BBC-968A-444F-974D-8196BD4DE716}" type="datetimeFigureOut">
              <a:rPr lang="en-US" smtClean="0"/>
              <a:t>9/19/2022</a:t>
            </a:fld>
            <a:endParaRPr lang="en-US"/>
          </a:p>
        </p:txBody>
      </p:sp>
      <p:sp>
        <p:nvSpPr>
          <p:cNvPr id="5" name="Footer Placeholder 4">
            <a:extLst>
              <a:ext uri="{FF2B5EF4-FFF2-40B4-BE49-F238E27FC236}">
                <a16:creationId xmlns:a16="http://schemas.microsoft.com/office/drawing/2014/main" id="{F9D8F0D5-CDFD-48C8-B579-D46BBD894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6118E-E3A9-40F2-A2E4-4B871EE461C9}"/>
              </a:ext>
            </a:extLst>
          </p:cNvPr>
          <p:cNvSpPr>
            <a:spLocks noGrp="1"/>
          </p:cNvSpPr>
          <p:nvPr>
            <p:ph type="sldNum" sz="quarter" idx="12"/>
          </p:nvPr>
        </p:nvSpPr>
        <p:spPr/>
        <p:txBody>
          <a:bodyPr/>
          <a:lstStyle/>
          <a:p>
            <a:fld id="{B990CA84-C0C8-47F7-B1DD-E97BED9E61F2}" type="slidenum">
              <a:rPr lang="en-US" smtClean="0"/>
              <a:t>‹#›</a:t>
            </a:fld>
            <a:endParaRPr lang="en-US"/>
          </a:p>
        </p:txBody>
      </p:sp>
    </p:spTree>
    <p:extLst>
      <p:ext uri="{BB962C8B-B14F-4D97-AF65-F5344CB8AC3E}">
        <p14:creationId xmlns:p14="http://schemas.microsoft.com/office/powerpoint/2010/main" val="4260855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12FA-FBF6-40AB-A8CA-7FA1EB4B24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4E5B36-B44B-4953-AE6B-F568A4706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B2D6E5-5991-42F3-94CB-5287BD3A76E0}"/>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5" name="Footer Placeholder 4">
            <a:extLst>
              <a:ext uri="{FF2B5EF4-FFF2-40B4-BE49-F238E27FC236}">
                <a16:creationId xmlns:a16="http://schemas.microsoft.com/office/drawing/2014/main" id="{C783A7EF-C6B1-4ED2-8E6C-919CF7990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2653F-451B-414C-9B45-FEA967371B34}"/>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1813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8023-CF00-4EC7-A286-176FAA8C5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D62AD-832A-429D-8A2E-19B6383EA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7C8990-7563-4959-8CBF-383104FA0D13}"/>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5" name="Footer Placeholder 4">
            <a:extLst>
              <a:ext uri="{FF2B5EF4-FFF2-40B4-BE49-F238E27FC236}">
                <a16:creationId xmlns:a16="http://schemas.microsoft.com/office/drawing/2014/main" id="{DE4DB3B0-1ABA-4FAB-8A7A-8CC48F280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534ED-9DA2-48A9-A398-ABF2644BC935}"/>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24961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D714-CBB9-4684-BACB-A4FD4EA6A9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6FA829-1BE9-4AF1-A0E4-0490F3C1C6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40C3B-D6FE-49A0-A6D0-234C91B96675}"/>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5" name="Footer Placeholder 4">
            <a:extLst>
              <a:ext uri="{FF2B5EF4-FFF2-40B4-BE49-F238E27FC236}">
                <a16:creationId xmlns:a16="http://schemas.microsoft.com/office/drawing/2014/main" id="{0C159A01-8C5D-4810-B686-696D883C3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9C41A-98AE-450A-9D84-6FC6F99F45D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0120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6E0B-539E-4FC3-9A88-71265C0281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5705D-A026-4C8B-BDB4-1C7D39ECA1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55AD1C-9BA8-4A45-9468-DE1C424FA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507D3F-9AD4-4241-9269-1681201F5A96}"/>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6" name="Footer Placeholder 5">
            <a:extLst>
              <a:ext uri="{FF2B5EF4-FFF2-40B4-BE49-F238E27FC236}">
                <a16:creationId xmlns:a16="http://schemas.microsoft.com/office/drawing/2014/main" id="{E2B12FD1-C0CB-4DCC-AE21-939802A54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E3294D-C52D-4C09-8581-C1ADA9D0928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675133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B6BDE-8A1A-4A41-9849-0B5B0F8294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E36FE5-AE77-416D-95AB-D9FFDD2FE5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31B0D-4BFF-46D0-9431-7E662FD1E6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21026-F42D-47BF-98CF-ADC2918BD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90B1A-B337-4B6C-9AF8-3F3209E9BB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1CED0C-B478-416E-8512-6D38AE964E83}"/>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8" name="Footer Placeholder 7">
            <a:extLst>
              <a:ext uri="{FF2B5EF4-FFF2-40B4-BE49-F238E27FC236}">
                <a16:creationId xmlns:a16="http://schemas.microsoft.com/office/drawing/2014/main" id="{EAA56942-60EF-430C-8694-41E4FD46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9E368F-563A-4C6E-BA4F-1FB7DA79EDB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467068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BD91-BEDC-49D5-8D8A-D9021DCE47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3E3823-6E49-47B5-BDDD-EA8BB3E717F7}"/>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4" name="Footer Placeholder 3">
            <a:extLst>
              <a:ext uri="{FF2B5EF4-FFF2-40B4-BE49-F238E27FC236}">
                <a16:creationId xmlns:a16="http://schemas.microsoft.com/office/drawing/2014/main" id="{3A9A5C20-BCE1-4E4C-AC07-0E8B442AC1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79A645-A2D2-4EE0-888D-ABE7F5BA03F7}"/>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579587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0C61D4-8F8D-4D6A-B51F-12B2F028D99F}" type="datetimeFigureOut">
              <a:rPr lang="en-US" smtClean="0"/>
              <a:t>9/19/2022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880070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552BEF-EA8C-44B2-B738-0C07BD6EADF8}"/>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3" name="Footer Placeholder 2">
            <a:extLst>
              <a:ext uri="{FF2B5EF4-FFF2-40B4-BE49-F238E27FC236}">
                <a16:creationId xmlns:a16="http://schemas.microsoft.com/office/drawing/2014/main" id="{78F7457D-5768-45AF-8353-5976249DEA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87558-FA85-4004-8F8B-C8150DE1D112}"/>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761975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9F83-2EF9-499A-9219-B8364EF5D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4F0DD-8A00-4442-B3A1-674E5932A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7FB0FB-8E00-4E91-8D61-58EB601F47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F6D4AC-CC1C-4164-8024-BA2EC57BD2BB}"/>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6" name="Footer Placeholder 5">
            <a:extLst>
              <a:ext uri="{FF2B5EF4-FFF2-40B4-BE49-F238E27FC236}">
                <a16:creationId xmlns:a16="http://schemas.microsoft.com/office/drawing/2014/main" id="{8AA25F5E-FDF8-4A9A-B37A-34F767A3D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3EED91-08A9-4C98-90F7-89F113FA7DCA}"/>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3518670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8B6A4-E4E9-450D-A6C6-582869FA2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01D5F4-F408-4D11-A26C-D6B5070AAF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DAD67-6209-4EF1-9E01-033D3A549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86284-86D6-4D6D-BB97-59EA202A7438}"/>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6" name="Footer Placeholder 5">
            <a:extLst>
              <a:ext uri="{FF2B5EF4-FFF2-40B4-BE49-F238E27FC236}">
                <a16:creationId xmlns:a16="http://schemas.microsoft.com/office/drawing/2014/main" id="{8E378361-2E57-4A40-9787-A9DC330C8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906A1-D2C5-4605-A27E-F156B673C14D}"/>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4289451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3A5F-2A53-47E7-A8DA-41A8A3C3DD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1D86AC-6053-469C-B283-08EF2FCCE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F0BF2-B9A3-48EA-A4E6-C4274A2526DE}"/>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5" name="Footer Placeholder 4">
            <a:extLst>
              <a:ext uri="{FF2B5EF4-FFF2-40B4-BE49-F238E27FC236}">
                <a16:creationId xmlns:a16="http://schemas.microsoft.com/office/drawing/2014/main" id="{718BD9A3-7240-4CBB-9468-4371164CD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2CFEC8-D415-4B49-A26F-91CB2620F78C}"/>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2346672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D9AD-A4CD-45C3-AB65-C1C84BE07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21169-799A-4B04-B47B-DFD0E8CEA2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E1813-1E48-475D-BA90-C4402D56863D}"/>
              </a:ext>
            </a:extLst>
          </p:cNvPr>
          <p:cNvSpPr>
            <a:spLocks noGrp="1"/>
          </p:cNvSpPr>
          <p:nvPr>
            <p:ph type="dt" sz="half" idx="10"/>
          </p:nvPr>
        </p:nvSpPr>
        <p:spPr/>
        <p:txBody>
          <a:bodyPr/>
          <a:lstStyle/>
          <a:p>
            <a:fld id="{3F77993B-5E8C-449C-8FBF-D2D75C374EEC}" type="datetimeFigureOut">
              <a:rPr lang="en-US" smtClean="0"/>
              <a:t>9/19/2022</a:t>
            </a:fld>
            <a:endParaRPr lang="en-US"/>
          </a:p>
        </p:txBody>
      </p:sp>
      <p:sp>
        <p:nvSpPr>
          <p:cNvPr id="5" name="Footer Placeholder 4">
            <a:extLst>
              <a:ext uri="{FF2B5EF4-FFF2-40B4-BE49-F238E27FC236}">
                <a16:creationId xmlns:a16="http://schemas.microsoft.com/office/drawing/2014/main" id="{D54360EB-5B07-48E2-A134-543EB7A70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B358D-4F32-4C24-A254-4EF741B90649}"/>
              </a:ext>
            </a:extLst>
          </p:cNvPr>
          <p:cNvSpPr>
            <a:spLocks noGrp="1"/>
          </p:cNvSpPr>
          <p:nvPr>
            <p:ph type="sldNum" sz="quarter" idx="12"/>
          </p:nvPr>
        </p:nvSpPr>
        <p:spPr/>
        <p:txBody>
          <a:bodyPr/>
          <a:lstStyle/>
          <a:p>
            <a:fld id="{22F40398-C134-4128-9E2D-9E734A551975}" type="slidenum">
              <a:rPr lang="en-US" smtClean="0"/>
              <a:t>‹#›</a:t>
            </a:fld>
            <a:endParaRPr lang="en-US"/>
          </a:p>
        </p:txBody>
      </p:sp>
    </p:spTree>
    <p:extLst>
      <p:ext uri="{BB962C8B-B14F-4D97-AF65-F5344CB8AC3E}">
        <p14:creationId xmlns:p14="http://schemas.microsoft.com/office/powerpoint/2010/main" val="1405165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0C61D4-8F8D-4D6A-B51F-12B2F028D99F}"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761023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0C61D4-8F8D-4D6A-B51F-12B2F028D99F}" type="datetimeFigureOut">
              <a:rPr lang="en-US" smtClean="0"/>
              <a:t>9/19/2022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16568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0C61D4-8F8D-4D6A-B51F-12B2F028D99F}" type="datetimeFigureOut">
              <a:rPr lang="en-US" smtClean="0"/>
              <a:t>9/19/2022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424945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0C61D4-8F8D-4D6A-B51F-12B2F028D99F}" type="datetimeFigureOut">
              <a:rPr lang="en-US" smtClean="0"/>
              <a:t>9/19/2022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010837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126644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0C61D4-8F8D-4D6A-B51F-12B2F028D99F}" type="datetimeFigureOut">
              <a:rPr lang="en-US" smtClean="0"/>
              <a:t>9/19/2022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6140A-3D04-4808-934C-AD28F5728CEB}" type="slidenum">
              <a:rPr lang="en-US" smtClean="0"/>
              <a:t>‹#›</a:t>
            </a:fld>
            <a:endParaRPr lang="en-US"/>
          </a:p>
        </p:txBody>
      </p:sp>
    </p:spTree>
    <p:extLst>
      <p:ext uri="{BB962C8B-B14F-4D97-AF65-F5344CB8AC3E}">
        <p14:creationId xmlns:p14="http://schemas.microsoft.com/office/powerpoint/2010/main" val="309016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84C30E1-84A5-4A11-86C0-A09EA8DCF7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9" name="Rectangle 18">
            <a:extLst>
              <a:ext uri="{FF2B5EF4-FFF2-40B4-BE49-F238E27FC236}">
                <a16:creationId xmlns:a16="http://schemas.microsoft.com/office/drawing/2014/main" id="{8EF787A2-0F95-43C0-832C-5A166B6EAA0A}"/>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117EF7-92D0-48F8-92EE-A1686E23CA55}"/>
              </a:ext>
            </a:extLst>
          </p:cNvPr>
          <p:cNvSpPr>
            <a:spLocks noChangeAspect="1"/>
          </p:cNvSpPr>
          <p:nvPr userDrawn="1">
            <p:custDataLst>
              <p:tags r:id="rId15"/>
            </p:custDataLst>
          </p:nvPr>
        </p:nvSpPr>
        <p:spPr>
          <a:xfrm>
            <a:off x="0" y="0"/>
            <a:ext cx="12192000" cy="6858000"/>
          </a:xfrm>
          <a:prstGeom prst="rect">
            <a:avLst/>
          </a:prstGeom>
          <a:blipFill dpi="0" rotWithShape="0">
            <a:blip r:embed="rId17">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C61D4-8F8D-4D6A-B51F-12B2F028D99F}" type="datetimeFigureOut">
              <a:rPr lang="en-US" smtClean="0"/>
              <a:t>9/19/2022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6140A-3D04-4808-934C-AD28F5728CEB}" type="slidenum">
              <a:rPr lang="en-US" smtClean="0"/>
              <a:t>‹#›</a:t>
            </a:fld>
            <a:endParaRPr lang="en-US"/>
          </a:p>
        </p:txBody>
      </p:sp>
    </p:spTree>
    <p:extLst>
      <p:ext uri="{BB962C8B-B14F-4D97-AF65-F5344CB8AC3E}">
        <p14:creationId xmlns:p14="http://schemas.microsoft.com/office/powerpoint/2010/main" val="36269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88AF720-8105-4A60-8F4C-CF1F2B0D86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 name="Rectangle 14">
            <a:extLst>
              <a:ext uri="{FF2B5EF4-FFF2-40B4-BE49-F238E27FC236}">
                <a16:creationId xmlns:a16="http://schemas.microsoft.com/office/drawing/2014/main" id="{6021AF76-ED43-4BDB-A3D3-C61C69504778}"/>
              </a:ext>
            </a:extLst>
          </p:cNvPr>
          <p:cNvSpPr>
            <a:spLocks noChangeAspect="1"/>
          </p:cNvSpPr>
          <p:nvPr userDrawn="1">
            <p:custDataLst>
              <p:tags r:id="rId13"/>
            </p:custDataLst>
          </p:nvPr>
        </p:nvSpPr>
        <p:spPr>
          <a:xfrm>
            <a:off x="0" y="0"/>
            <a:ext cx="12192000" cy="6858000"/>
          </a:xfrm>
          <a:prstGeom prst="rect">
            <a:avLst/>
          </a:prstGeom>
          <a:blipFill dpi="0" rotWithShape="0">
            <a:blip r:embed="rId15">
              <a:alphaModFix amt="3000"/>
              <a:extLst>
                <a:ext uri="{28A0092B-C50C-407E-A947-70E740481C1C}">
                  <a14:useLocalDpi xmlns:a14="http://schemas.microsoft.com/office/drawing/2010/main" val="0"/>
                </a:ext>
              </a:extLst>
            </a:blip>
            <a:srcRect/>
            <a:stretch>
              <a:fillRect t="-38889" b="-388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B0E29D09-73B5-419D-9D6A-960DB7812D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6EEB91-57FA-471E-B1A5-05D62D3FB2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E7999-AAEF-4B6F-BBA5-A5F1566DF0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1F1BBC-968A-444F-974D-8196BD4DE716}" type="datetimeFigureOut">
              <a:rPr lang="en-US" smtClean="0"/>
              <a:t>9/19/2022</a:t>
            </a:fld>
            <a:endParaRPr lang="en-US"/>
          </a:p>
        </p:txBody>
      </p:sp>
      <p:sp>
        <p:nvSpPr>
          <p:cNvPr id="5" name="Footer Placeholder 4">
            <a:extLst>
              <a:ext uri="{FF2B5EF4-FFF2-40B4-BE49-F238E27FC236}">
                <a16:creationId xmlns:a16="http://schemas.microsoft.com/office/drawing/2014/main" id="{D8954016-83F1-4BB9-A6E8-4B4D1A23D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C2150-823D-4C7C-93E5-4A7D07A88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90CA84-C0C8-47F7-B1DD-E97BED9E61F2}" type="slidenum">
              <a:rPr lang="en-US" smtClean="0"/>
              <a:t>‹#›</a:t>
            </a:fld>
            <a:endParaRPr lang="en-US"/>
          </a:p>
        </p:txBody>
      </p:sp>
      <p:sp>
        <p:nvSpPr>
          <p:cNvPr id="7" name="Rectangle 6">
            <a:extLst>
              <a:ext uri="{FF2B5EF4-FFF2-40B4-BE49-F238E27FC236}">
                <a16:creationId xmlns:a16="http://schemas.microsoft.com/office/drawing/2014/main" id="{94D5892E-1536-48A8-B247-22E305D1150C}"/>
              </a:ext>
            </a:extLst>
          </p:cNvPr>
          <p:cNvSpPr>
            <a:spLocks noChangeAspect="1"/>
          </p:cNvSpPr>
          <p:nvPr userDrawn="1">
            <p:custDataLst>
              <p:tags r:id="rId14"/>
            </p:custDataLst>
          </p:nvPr>
        </p:nvSpPr>
        <p:spPr>
          <a:xfrm>
            <a:off x="0" y="0"/>
            <a:ext cx="12192000" cy="6858000"/>
          </a:xfrm>
          <a:prstGeom prst="rect">
            <a:avLst/>
          </a:prstGeom>
          <a:blipFill dpi="0" rotWithShape="0">
            <a:blip r:embed="rId16">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90937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C9982432-DFD7-4A7C-B626-C6222AAE062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78FBD6-903F-4EAB-9D4B-A8EE67BA6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E2F8F8-B4A1-44DD-A718-5D87E0F27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995D9-3388-4766-AC44-5C6819730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7993B-5E8C-449C-8FBF-D2D75C374EEC}" type="datetimeFigureOut">
              <a:rPr lang="en-US" smtClean="0"/>
              <a:t>9/19/2022</a:t>
            </a:fld>
            <a:endParaRPr lang="en-US"/>
          </a:p>
        </p:txBody>
      </p:sp>
      <p:sp>
        <p:nvSpPr>
          <p:cNvPr id="5" name="Footer Placeholder 4">
            <a:extLst>
              <a:ext uri="{FF2B5EF4-FFF2-40B4-BE49-F238E27FC236}">
                <a16:creationId xmlns:a16="http://schemas.microsoft.com/office/drawing/2014/main" id="{C404BDF3-6B79-4B9E-9028-30E3CF9D0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DCF4A5-C59D-4DE0-94E3-F10C75DB1C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F40398-C134-4128-9E2D-9E734A551975}" type="slidenum">
              <a:rPr lang="en-US" smtClean="0"/>
              <a:t>‹#›</a:t>
            </a:fld>
            <a:endParaRPr lang="en-US"/>
          </a:p>
        </p:txBody>
      </p:sp>
      <p:sp>
        <p:nvSpPr>
          <p:cNvPr id="7" name="Rectangle 6">
            <a:extLst>
              <a:ext uri="{FF2B5EF4-FFF2-40B4-BE49-F238E27FC236}">
                <a16:creationId xmlns:a16="http://schemas.microsoft.com/office/drawing/2014/main" id="{EE5BA33F-E2F5-4B88-845A-0D16A6F12C52}"/>
              </a:ext>
            </a:extLst>
          </p:cNvPr>
          <p:cNvSpPr>
            <a:spLocks noChangeAspect="1"/>
          </p:cNvSpPr>
          <p:nvPr userDrawn="1">
            <p:custDataLst>
              <p:tags r:id="rId13"/>
            </p:custDataLst>
          </p:nvPr>
        </p:nvSpPr>
        <p:spPr>
          <a:xfrm>
            <a:off x="0" y="0"/>
            <a:ext cx="12192000" cy="6858000"/>
          </a:xfrm>
          <a:prstGeom prst="rect">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48404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png"/><Relationship Id="rId3" Type="http://schemas.openxmlformats.org/officeDocument/2006/relationships/tags" Target="../tags/tag8.xml"/><Relationship Id="rId7" Type="http://schemas.openxmlformats.org/officeDocument/2006/relationships/audio" Target="../media/media1.mp3"/><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media" Target="../media/media1.mp3"/><Relationship Id="rId11" Type="http://schemas.openxmlformats.org/officeDocument/2006/relationships/image" Target="../media/image7.png"/><Relationship Id="rId5" Type="http://schemas.openxmlformats.org/officeDocument/2006/relationships/tags" Target="../tags/tag10.xml"/><Relationship Id="rId10" Type="http://schemas.openxmlformats.org/officeDocument/2006/relationships/image" Target="../media/image6.png"/><Relationship Id="rId4" Type="http://schemas.openxmlformats.org/officeDocument/2006/relationships/tags" Target="../tags/tag9.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9.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9.xml"/><Relationship Id="rId1" Type="http://schemas.openxmlformats.org/officeDocument/2006/relationships/tags" Target="../tags/tag17.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9.xml"/><Relationship Id="rId7"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41.jpeg"/><Relationship Id="rId5" Type="http://schemas.microsoft.com/office/2007/relationships/hdphoto" Target="../media/hdphoto12.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9.xml"/><Relationship Id="rId1" Type="http://schemas.openxmlformats.org/officeDocument/2006/relationships/tags" Target="../tags/tag20.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0.xml"/><Relationship Id="rId1" Type="http://schemas.openxmlformats.org/officeDocument/2006/relationships/tags" Target="../tags/tag21.xml"/><Relationship Id="rId5" Type="http://schemas.microsoft.com/office/2007/relationships/hdphoto" Target="../media/hdphoto13.wdp"/><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30.xml"/><Relationship Id="rId9" Type="http://schemas.microsoft.com/office/2007/relationships/hdphoto" Target="../media/hdphoto14.wdp"/></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7.xml"/><Relationship Id="rId7" Type="http://schemas.openxmlformats.org/officeDocument/2006/relationships/image" Target="../media/image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Layout" Target="../slideLayouts/slideLayout7.xml"/><Relationship Id="rId11" Type="http://schemas.openxmlformats.org/officeDocument/2006/relationships/image" Target="../media/image9.png"/><Relationship Id="rId5" Type="http://schemas.openxmlformats.org/officeDocument/2006/relationships/tags" Target="../tags/tag29.xml"/><Relationship Id="rId10" Type="http://schemas.openxmlformats.org/officeDocument/2006/relationships/image" Target="../media/image8.png"/><Relationship Id="rId4" Type="http://schemas.openxmlformats.org/officeDocument/2006/relationships/tags" Target="../tags/tag28.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6.xml"/><Relationship Id="rId3" Type="http://schemas.openxmlformats.org/officeDocument/2006/relationships/audio" Target="../media/audio2.wav"/><Relationship Id="rId7" Type="http://schemas.microsoft.com/office/2007/relationships/hdphoto" Target="../media/hdphoto4.wdp"/><Relationship Id="rId12"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5.xml"/><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slide" Target="slide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slide" Target="slide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jpeg"/><Relationship Id="rId3" Type="http://schemas.openxmlformats.org/officeDocument/2006/relationships/tags" Target="../tags/tag13.xml"/><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8.png"/><Relationship Id="rId11" Type="http://schemas.openxmlformats.org/officeDocument/2006/relationships/image" Target="../media/image20.png"/><Relationship Id="rId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slideLayout" Target="../slideLayouts/slideLayout2.xml"/><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0.jpeg"/><Relationship Id="rId3" Type="http://schemas.openxmlformats.org/officeDocument/2006/relationships/image" Target="../media/image24.png"/><Relationship Id="rId7" Type="http://schemas.openxmlformats.org/officeDocument/2006/relationships/image" Target="../media/image28.png"/><Relationship Id="rId12"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jpg"/><Relationship Id="rId10" Type="http://schemas.microsoft.com/office/2007/relationships/hdphoto" Target="../media/hdphoto5.wdp"/><Relationship Id="rId4" Type="http://schemas.openxmlformats.org/officeDocument/2006/relationships/image" Target="../media/image25.jp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1.png"/><Relationship Id="rId7" Type="http://schemas.openxmlformats.org/officeDocument/2006/relationships/image" Target="../media/image32.png"/><Relationship Id="rId12"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26.jpg"/><Relationship Id="rId10" Type="http://schemas.microsoft.com/office/2007/relationships/hdphoto" Target="../media/hdphoto5.wdp"/><Relationship Id="rId4" Type="http://schemas.openxmlformats.org/officeDocument/2006/relationships/image" Target="../media/image25.jp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id="{D14FFF35-7068-4188-A648-27BA597D058C}"/>
              </a:ext>
            </a:extLst>
          </p:cNvPr>
          <p:cNvPicPr>
            <a:picLocks noChangeAspect="1"/>
          </p:cNvPicPr>
          <p:nvPr>
            <p:custDataLst>
              <p:tags r:id="rId1"/>
            </p:custDataLst>
          </p:nvPr>
        </p:nvPicPr>
        <p:blipFill>
          <a:blip r:embed="rId9"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id="{DBE6A8EC-6BC0-484C-A5DE-1B5E5696065B}"/>
              </a:ext>
            </a:extLst>
          </p:cNvPr>
          <p:cNvPicPr>
            <a:picLocks noChangeAspect="1"/>
          </p:cNvPicPr>
          <p:nvPr>
            <p:custDataLst>
              <p:tags r:id="rId2"/>
            </p:custDataLst>
          </p:nvPr>
        </p:nvPicPr>
        <p:blipFill>
          <a:blip r:embed="rId10"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id="{FF251C9A-33B0-4B74-89D5-64DA9982D32C}"/>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id="{D122BAA2-CE5D-4C33-9D7D-94BF6B4B0BB2}"/>
              </a:ext>
            </a:extLst>
          </p:cNvPr>
          <p:cNvPicPr>
            <a:picLocks noChangeAspect="1"/>
          </p:cNvPicPr>
          <p:nvPr>
            <p:custDataLst>
              <p:tags r:id="rId4"/>
            </p:custDataLst>
          </p:nvPr>
        </p:nvPicPr>
        <p:blipFill>
          <a:blip r:embed="rId12"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id="{FA5EAEA3-7326-480F-82B2-4AE296FC5F23}"/>
              </a:ext>
            </a:extLst>
          </p:cNvPr>
          <p:cNvPicPr>
            <a:picLocks noChangeAspect="1"/>
          </p:cNvPicPr>
          <p:nvPr>
            <p:custDataLst>
              <p:tags r:id="rId5"/>
            </p:custDataLst>
          </p:nvPr>
        </p:nvPicPr>
        <p:blipFill>
          <a:blip r:embed="rId13"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id="{4F5A9207-AE64-4E17-A356-FD182E29F320}"/>
              </a:ext>
            </a:extLst>
          </p:cNvPr>
          <p:cNvSpPr>
            <a:spLocks noChangeArrowheads="1"/>
          </p:cNvSpPr>
          <p:nvPr/>
        </p:nvSpPr>
        <p:spPr bwMode="auto">
          <a:xfrm>
            <a:off x="2463838" y="1085768"/>
            <a:ext cx="739016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LUYỆN TỪ VÀ CÂU</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LỚP 5</a:t>
            </a:r>
          </a:p>
        </p:txBody>
      </p:sp>
      <p:pic>
        <p:nvPicPr>
          <p:cNvPr id="12" name="ChauYeuChuBoDoi-QuocKhanh_49hym">
            <a:hlinkClick r:id="" action="ppaction://media"/>
            <a:extLst>
              <a:ext uri="{FF2B5EF4-FFF2-40B4-BE49-F238E27FC236}">
                <a16:creationId xmlns:a16="http://schemas.microsoft.com/office/drawing/2014/main" id="{850C8D2A-2727-47ED-A878-54FFEEA19908}"/>
              </a:ext>
            </a:extLst>
          </p:cNvPr>
          <p:cNvPicPr>
            <a:picLocks noChangeAspect="1"/>
          </p:cNvPicPr>
          <p:nvPr>
            <a:audioFile r:link="rId7"/>
            <p:extLst>
              <p:ext uri="{DAA4B4D4-6D71-4841-9C94-3DE7FCFB9230}">
                <p14:media xmlns:p14="http://schemas.microsoft.com/office/powerpoint/2010/main" r:embed="rId6"/>
              </p:ext>
            </p:extLst>
          </p:nvPr>
        </p:nvPicPr>
        <p:blipFill>
          <a:blip r:embed="rId14"/>
          <a:stretch>
            <a:fillRect/>
          </a:stretch>
        </p:blipFill>
        <p:spPr>
          <a:xfrm>
            <a:off x="5791200" y="-1761744"/>
            <a:ext cx="1036320" cy="1036320"/>
          </a:xfrm>
          <a:prstGeom prst="rect">
            <a:avLst/>
          </a:prstGeom>
        </p:spPr>
      </p:pic>
      <p:sp>
        <p:nvSpPr>
          <p:cNvPr id="13" name="TextBox 12">
            <a:extLst>
              <a:ext uri="{FF2B5EF4-FFF2-40B4-BE49-F238E27FC236}">
                <a16:creationId xmlns:a16="http://schemas.microsoft.com/office/drawing/2014/main" id="{9015F4C4-B001-4D3F-B822-FD88346FFEB8}"/>
              </a:ext>
            </a:extLst>
          </p:cNvPr>
          <p:cNvSpPr txBox="1"/>
          <p:nvPr/>
        </p:nvSpPr>
        <p:spPr>
          <a:xfrm>
            <a:off x="5865987" y="3688026"/>
            <a:ext cx="5309467" cy="646331"/>
          </a:xfrm>
          <a:prstGeom prst="rect">
            <a:avLst/>
          </a:prstGeom>
          <a:noFill/>
        </p:spPr>
        <p:txBody>
          <a:bodyPr wrap="none" rtlCol="0">
            <a:spAutoFit/>
          </a:bodyPr>
          <a:lstStyle/>
          <a:p>
            <a:r>
              <a:rPr lang="en-US" sz="3600" dirty="0" err="1">
                <a:latin typeface="#9Slide05 Aquarelle" panose="02040603050506020204" pitchFamily="18" charset="0"/>
              </a:rPr>
              <a:t>Giáo</a:t>
            </a:r>
            <a:r>
              <a:rPr lang="en-US" sz="3600" dirty="0">
                <a:latin typeface="#9Slide05 Aquarelle" panose="02040603050506020204" pitchFamily="18" charset="0"/>
              </a:rPr>
              <a:t> </a:t>
            </a:r>
            <a:r>
              <a:rPr lang="en-US" sz="3600" dirty="0" err="1">
                <a:latin typeface="#9Slide05 Aquarelle" panose="02040603050506020204" pitchFamily="18" charset="0"/>
              </a:rPr>
              <a:t>viên</a:t>
            </a:r>
            <a:r>
              <a:rPr lang="en-US" sz="3600" dirty="0">
                <a:latin typeface="#9Slide05 Aquarelle" panose="02040603050506020204" pitchFamily="18" charset="0"/>
              </a:rPr>
              <a:t>: Lê </a:t>
            </a:r>
            <a:r>
              <a:rPr lang="en-US" sz="3600" dirty="0" err="1">
                <a:latin typeface="#9Slide05 Aquarelle" panose="02040603050506020204" pitchFamily="18" charset="0"/>
              </a:rPr>
              <a:t>Hồng</a:t>
            </a:r>
            <a:r>
              <a:rPr lang="en-US" sz="3600" dirty="0">
                <a:latin typeface="#9Slide05 Aquarelle" panose="02040603050506020204" pitchFamily="18" charset="0"/>
              </a:rPr>
              <a:t> Linh</a:t>
            </a:r>
          </a:p>
        </p:txBody>
      </p:sp>
    </p:spTree>
    <p:extLst>
      <p:ext uri="{BB962C8B-B14F-4D97-AF65-F5344CB8AC3E}">
        <p14:creationId xmlns:p14="http://schemas.microsoft.com/office/powerpoint/2010/main" val="22686517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2" presetClass="entr" presetSubtype="1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0-#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hold" display="0">
                  <p:stCondLst>
                    <p:cond delay="indefinite"/>
                  </p:stCondLst>
                  <p:endCondLst>
                    <p:cond evt="onStopAudio" delay="0">
                      <p:tgtEl>
                        <p:sldTgt/>
                      </p:tgtEl>
                    </p:cond>
                  </p:endCondLst>
                </p:cTn>
                <p:tgtEl>
                  <p:spTgt spid="12"/>
                </p:tgtEl>
              </p:cMediaNode>
            </p:audio>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48" name="Text Box 32"/>
          <p:cNvSpPr txBox="1">
            <a:spLocks noChangeArrowheads="1"/>
          </p:cNvSpPr>
          <p:nvPr/>
        </p:nvSpPr>
        <p:spPr bwMode="auto">
          <a:xfrm>
            <a:off x="247650" y="304800"/>
            <a:ext cx="36385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a) Công nhân</a:t>
            </a:r>
          </a:p>
        </p:txBody>
      </p:sp>
      <p:sp>
        <p:nvSpPr>
          <p:cNvPr id="9249" name="Text Box 33"/>
          <p:cNvSpPr txBox="1">
            <a:spLocks noChangeArrowheads="1"/>
          </p:cNvSpPr>
          <p:nvPr/>
        </p:nvSpPr>
        <p:spPr bwMode="auto">
          <a:xfrm>
            <a:off x="228600" y="1219200"/>
            <a:ext cx="3657600" cy="701675"/>
          </a:xfrm>
          <a:prstGeom prst="rect">
            <a:avLst/>
          </a:prstGeom>
          <a:solidFill>
            <a:schemeClr val="accent6">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b) </a:t>
            </a:r>
            <a:r>
              <a:rPr lang="en-US" sz="4000" b="1" err="1">
                <a:solidFill>
                  <a:srgbClr val="FF0000"/>
                </a:solidFill>
                <a:latin typeface="Times New Roman" panose="02020603050405020304" pitchFamily="18" charset="0"/>
                <a:cs typeface="Times New Roman" panose="02020603050405020304" pitchFamily="18" charset="0"/>
              </a:rPr>
              <a:t>Nông</a:t>
            </a:r>
            <a:r>
              <a:rPr lang="en-US" sz="4000" b="1">
                <a:solidFill>
                  <a:srgbClr val="FF0000"/>
                </a:solidFill>
                <a:latin typeface="Times New Roman" panose="02020603050405020304" pitchFamily="18" charset="0"/>
                <a:cs typeface="Times New Roman" panose="02020603050405020304" pitchFamily="18" charset="0"/>
              </a:rPr>
              <a:t> dân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0" name="Text Box 34"/>
          <p:cNvSpPr txBox="1">
            <a:spLocks noChangeArrowheads="1"/>
          </p:cNvSpPr>
          <p:nvPr/>
        </p:nvSpPr>
        <p:spPr bwMode="auto">
          <a:xfrm>
            <a:off x="228600" y="2193925"/>
            <a:ext cx="3657600" cy="708025"/>
          </a:xfrm>
          <a:prstGeom prst="rect">
            <a:avLst/>
          </a:prstGeom>
          <a:solidFill>
            <a:schemeClr val="tx2">
              <a:lumMod val="20000"/>
              <a:lumOff val="8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c) </a:t>
            </a:r>
            <a:r>
              <a:rPr lang="en-US" sz="4000" b="1" err="1">
                <a:solidFill>
                  <a:srgbClr val="FF0000"/>
                </a:solidFill>
                <a:latin typeface="Times New Roman" panose="02020603050405020304" pitchFamily="18" charset="0"/>
                <a:cs typeface="Times New Roman" panose="02020603050405020304" pitchFamily="18" charset="0"/>
              </a:rPr>
              <a:t>Doanh</a:t>
            </a:r>
            <a:r>
              <a:rPr lang="en-US" sz="4000" b="1">
                <a:solidFill>
                  <a:srgbClr val="FF0000"/>
                </a:solidFill>
                <a:latin typeface="Times New Roman" panose="02020603050405020304" pitchFamily="18" charset="0"/>
                <a:cs typeface="Times New Roman" panose="02020603050405020304" pitchFamily="18" charset="0"/>
              </a:rPr>
              <a:t> nhân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1" name="Text Box 35"/>
          <p:cNvSpPr txBox="1">
            <a:spLocks noChangeArrowheads="1"/>
          </p:cNvSpPr>
          <p:nvPr/>
        </p:nvSpPr>
        <p:spPr bwMode="auto">
          <a:xfrm>
            <a:off x="257175" y="3184525"/>
            <a:ext cx="3629025" cy="701675"/>
          </a:xfrm>
          <a:prstGeom prst="rect">
            <a:avLst/>
          </a:prstGeom>
          <a:solidFill>
            <a:schemeClr val="accent4">
              <a:lumMod val="40000"/>
              <a:lumOff val="6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a:solidFill>
                  <a:srgbClr val="FF0000"/>
                </a:solidFill>
                <a:latin typeface="Times New Roman" panose="02020603050405020304" pitchFamily="18" charset="0"/>
                <a:cs typeface="Times New Roman" panose="02020603050405020304" pitchFamily="18" charset="0"/>
              </a:rPr>
              <a:t>d) Quân nhân </a:t>
            </a:r>
          </a:p>
        </p:txBody>
      </p:sp>
      <p:sp>
        <p:nvSpPr>
          <p:cNvPr id="9252" name="Text Box 36"/>
          <p:cNvSpPr txBox="1">
            <a:spLocks noChangeArrowheads="1"/>
          </p:cNvSpPr>
          <p:nvPr/>
        </p:nvSpPr>
        <p:spPr bwMode="auto">
          <a:xfrm>
            <a:off x="304800" y="4098925"/>
            <a:ext cx="3581400" cy="701675"/>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e) </a:t>
            </a:r>
            <a:r>
              <a:rPr lang="en-US" sz="4000" b="1" err="1">
                <a:solidFill>
                  <a:srgbClr val="FF0000"/>
                </a:solidFill>
                <a:latin typeface="Times New Roman" panose="02020603050405020304" pitchFamily="18" charset="0"/>
                <a:cs typeface="Times New Roman" panose="02020603050405020304" pitchFamily="18" charset="0"/>
              </a:rPr>
              <a:t>Trí</a:t>
            </a:r>
            <a:r>
              <a:rPr lang="en-US" sz="4000" b="1">
                <a:solidFill>
                  <a:srgbClr val="FF0000"/>
                </a:solidFill>
                <a:latin typeface="Times New Roman" panose="02020603050405020304" pitchFamily="18" charset="0"/>
                <a:cs typeface="Times New Roman" panose="02020603050405020304" pitchFamily="18" charset="0"/>
              </a:rPr>
              <a:t> thức</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3" name="Text Box 37"/>
          <p:cNvSpPr txBox="1">
            <a:spLocks noChangeArrowheads="1"/>
          </p:cNvSpPr>
          <p:nvPr/>
        </p:nvSpPr>
        <p:spPr bwMode="auto">
          <a:xfrm>
            <a:off x="304800" y="5241925"/>
            <a:ext cx="3581400" cy="701675"/>
          </a:xfrm>
          <a:prstGeom prst="rect">
            <a:avLst/>
          </a:prstGeom>
          <a:solidFill>
            <a:schemeClr val="accent2">
              <a:lumMod val="60000"/>
              <a:lumOff val="40000"/>
            </a:schemeClr>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dirty="0">
                <a:solidFill>
                  <a:srgbClr val="FF0000"/>
                </a:solidFill>
                <a:latin typeface="Times New Roman" panose="02020603050405020304" pitchFamily="18" charset="0"/>
                <a:cs typeface="Times New Roman" panose="02020603050405020304" pitchFamily="18" charset="0"/>
              </a:rPr>
              <a:t>g) </a:t>
            </a:r>
            <a:r>
              <a:rPr lang="en-US" sz="4000" b="1" err="1">
                <a:solidFill>
                  <a:srgbClr val="FF0000"/>
                </a:solidFill>
                <a:latin typeface="Times New Roman" panose="02020603050405020304" pitchFamily="18" charset="0"/>
                <a:cs typeface="Times New Roman" panose="02020603050405020304" pitchFamily="18" charset="0"/>
              </a:rPr>
              <a:t>Học</a:t>
            </a:r>
            <a:r>
              <a:rPr lang="en-US" sz="4000" b="1">
                <a:solidFill>
                  <a:srgbClr val="FF0000"/>
                </a:solidFill>
                <a:latin typeface="Times New Roman" panose="02020603050405020304" pitchFamily="18" charset="0"/>
                <a:cs typeface="Times New Roman" panose="02020603050405020304" pitchFamily="18" charset="0"/>
              </a:rPr>
              <a:t> sinh</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54" name="Text Box 38"/>
          <p:cNvSpPr txBox="1">
            <a:spLocks noChangeArrowheads="1"/>
          </p:cNvSpPr>
          <p:nvPr/>
        </p:nvSpPr>
        <p:spPr bwMode="auto">
          <a:xfrm>
            <a:off x="4524375" y="282575"/>
            <a:ext cx="5381625" cy="708025"/>
          </a:xfrm>
          <a:prstGeom prst="rect">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i="1">
                <a:solidFill>
                  <a:prstClr val="black"/>
                </a:solidFill>
                <a:latin typeface="Times New Roman" panose="02020603050405020304" pitchFamily="18" charset="0"/>
                <a:cs typeface="Times New Roman" panose="02020603050405020304" pitchFamily="18" charset="0"/>
              </a:rPr>
              <a:t>thợ điện, thợ cơ khí</a:t>
            </a:r>
          </a:p>
        </p:txBody>
      </p:sp>
      <p:sp>
        <p:nvSpPr>
          <p:cNvPr id="9255" name="Text Box 39"/>
          <p:cNvSpPr txBox="1">
            <a:spLocks noChangeArrowheads="1"/>
          </p:cNvSpPr>
          <p:nvPr/>
        </p:nvSpPr>
        <p:spPr bwMode="auto">
          <a:xfrm>
            <a:off x="4572000" y="1201738"/>
            <a:ext cx="5334000" cy="730250"/>
          </a:xfrm>
          <a:prstGeom prst="rect">
            <a:avLst/>
          </a:prstGeom>
          <a:solidFill>
            <a:schemeClr val="accent6">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thợ cày, thợ cấy</a:t>
            </a:r>
          </a:p>
        </p:txBody>
      </p:sp>
      <p:sp>
        <p:nvSpPr>
          <p:cNvPr id="9256" name="Text Box 40"/>
          <p:cNvSpPr txBox="1">
            <a:spLocks noChangeArrowheads="1"/>
          </p:cNvSpPr>
          <p:nvPr/>
        </p:nvSpPr>
        <p:spPr bwMode="auto">
          <a:xfrm>
            <a:off x="4572000" y="2117725"/>
            <a:ext cx="5334000" cy="730250"/>
          </a:xfrm>
          <a:prstGeom prst="rect">
            <a:avLst/>
          </a:prstGeom>
          <a:solidFill>
            <a:schemeClr val="tx2">
              <a:lumMod val="20000"/>
              <a:lumOff val="8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tiểu thương, chủ tiệm</a:t>
            </a:r>
          </a:p>
        </p:txBody>
      </p:sp>
      <p:sp>
        <p:nvSpPr>
          <p:cNvPr id="9257" name="Text Box 41"/>
          <p:cNvSpPr txBox="1">
            <a:spLocks noChangeArrowheads="1"/>
          </p:cNvSpPr>
          <p:nvPr/>
        </p:nvSpPr>
        <p:spPr bwMode="auto">
          <a:xfrm>
            <a:off x="4572000" y="3155950"/>
            <a:ext cx="5334000" cy="730250"/>
          </a:xfrm>
          <a:prstGeom prst="rect">
            <a:avLst/>
          </a:prstGeom>
          <a:solidFill>
            <a:schemeClr val="accent4">
              <a:lumMod val="40000"/>
              <a:lumOff val="6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đại uý, trung sĩ</a:t>
            </a:r>
          </a:p>
        </p:txBody>
      </p:sp>
      <p:sp>
        <p:nvSpPr>
          <p:cNvPr id="9258" name="Text Box 42"/>
          <p:cNvSpPr txBox="1">
            <a:spLocks noChangeArrowheads="1"/>
          </p:cNvSpPr>
          <p:nvPr/>
        </p:nvSpPr>
        <p:spPr bwMode="auto">
          <a:xfrm>
            <a:off x="4572000" y="4146550"/>
            <a:ext cx="5334000" cy="730250"/>
          </a:xfrm>
          <a:prstGeom prst="rect">
            <a:avLst/>
          </a:prstGeom>
          <a:solidFill>
            <a:schemeClr val="accent3">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a:solidFill>
                  <a:prstClr val="black"/>
                </a:solidFill>
                <a:latin typeface="Times New Roman" panose="02020603050405020304" pitchFamily="18" charset="0"/>
                <a:cs typeface="Times New Roman" panose="02020603050405020304" pitchFamily="18" charset="0"/>
              </a:rPr>
              <a:t>giáo viên, bác sĩ, kĩ sư</a:t>
            </a:r>
          </a:p>
        </p:txBody>
      </p:sp>
      <p:sp>
        <p:nvSpPr>
          <p:cNvPr id="9259" name="Text Box 43"/>
          <p:cNvSpPr txBox="1">
            <a:spLocks noChangeArrowheads="1"/>
          </p:cNvSpPr>
          <p:nvPr/>
        </p:nvSpPr>
        <p:spPr bwMode="auto">
          <a:xfrm>
            <a:off x="4572000" y="5137150"/>
            <a:ext cx="5334000" cy="1339850"/>
          </a:xfrm>
          <a:prstGeom prst="rect">
            <a:avLst/>
          </a:prstGeom>
          <a:solidFill>
            <a:schemeClr val="accent2">
              <a:lumMod val="60000"/>
              <a:lumOff val="40000"/>
            </a:schemeClr>
          </a:solidFill>
          <a:ln w="28575">
            <a:no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defRPr/>
            </a:pP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tiểu</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sinh</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trung</a:t>
            </a:r>
            <a:r>
              <a:rPr lang="en-US" sz="4000" b="1" i="1" dirty="0">
                <a:solidFill>
                  <a:prstClr val="black"/>
                </a:solidFill>
                <a:latin typeface="Times New Roman" panose="02020603050405020304" pitchFamily="18" charset="0"/>
                <a:cs typeface="Times New Roman" panose="02020603050405020304" pitchFamily="18" charset="0"/>
              </a:rPr>
              <a:t> </a:t>
            </a:r>
            <a:r>
              <a:rPr lang="en-US" sz="4000" b="1" i="1" dirty="0" err="1">
                <a:solidFill>
                  <a:prstClr val="black"/>
                </a:solidFill>
                <a:latin typeface="Times New Roman" panose="02020603050405020304" pitchFamily="18" charset="0"/>
                <a:cs typeface="Times New Roman" panose="02020603050405020304" pitchFamily="18" charset="0"/>
              </a:rPr>
              <a:t>học</a:t>
            </a:r>
            <a:endParaRPr lang="en-US" sz="40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42234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diamond(in)">
                                      <p:cBhvr>
                                        <p:cTn id="7" dur="1000"/>
                                        <p:tgtEl>
                                          <p:spTgt spid="92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iterate type="lt">
                                    <p:tmPct val="10000"/>
                                  </p:iterate>
                                  <p:childTnLst>
                                    <p:set>
                                      <p:cBhvr>
                                        <p:cTn id="11" dur="1" fill="hold">
                                          <p:stCondLst>
                                            <p:cond delay="0"/>
                                          </p:stCondLst>
                                        </p:cTn>
                                        <p:tgtEl>
                                          <p:spTgt spid="9254"/>
                                        </p:tgtEl>
                                        <p:attrNameLst>
                                          <p:attrName>style.visibility</p:attrName>
                                        </p:attrNameLst>
                                      </p:cBhvr>
                                      <p:to>
                                        <p:strVal val="visible"/>
                                      </p:to>
                                    </p:set>
                                    <p:anim calcmode="lin" valueType="num">
                                      <p:cBhvr additive="base">
                                        <p:cTn id="12" dur="1000" fill="hold"/>
                                        <p:tgtEl>
                                          <p:spTgt spid="9254"/>
                                        </p:tgtEl>
                                        <p:attrNameLst>
                                          <p:attrName>ppt_x</p:attrName>
                                        </p:attrNameLst>
                                      </p:cBhvr>
                                      <p:tavLst>
                                        <p:tav tm="0">
                                          <p:val>
                                            <p:strVal val="0-#ppt_w/2"/>
                                          </p:val>
                                        </p:tav>
                                        <p:tav tm="100000">
                                          <p:val>
                                            <p:strVal val="#ppt_x"/>
                                          </p:val>
                                        </p:tav>
                                      </p:tavLst>
                                    </p:anim>
                                    <p:anim calcmode="lin" valueType="num">
                                      <p:cBhvr additive="base">
                                        <p:cTn id="13" dur="1000" fill="hold"/>
                                        <p:tgtEl>
                                          <p:spTgt spid="9254"/>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249"/>
                                        </p:tgtEl>
                                        <p:attrNameLst>
                                          <p:attrName>style.visibility</p:attrName>
                                        </p:attrNameLst>
                                      </p:cBhvr>
                                      <p:to>
                                        <p:strVal val="visible"/>
                                      </p:to>
                                    </p:set>
                                    <p:animEffect transition="in" filter="diamond(in)">
                                      <p:cBhvr>
                                        <p:cTn id="18" dur="1000"/>
                                        <p:tgtEl>
                                          <p:spTgt spid="92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iterate type="lt">
                                    <p:tmPct val="10000"/>
                                  </p:iterate>
                                  <p:childTnLst>
                                    <p:set>
                                      <p:cBhvr>
                                        <p:cTn id="22" dur="1" fill="hold">
                                          <p:stCondLst>
                                            <p:cond delay="0"/>
                                          </p:stCondLst>
                                        </p:cTn>
                                        <p:tgtEl>
                                          <p:spTgt spid="9255"/>
                                        </p:tgtEl>
                                        <p:attrNameLst>
                                          <p:attrName>style.visibility</p:attrName>
                                        </p:attrNameLst>
                                      </p:cBhvr>
                                      <p:to>
                                        <p:strVal val="visible"/>
                                      </p:to>
                                    </p:set>
                                    <p:anim calcmode="lin" valueType="num">
                                      <p:cBhvr additive="base">
                                        <p:cTn id="23" dur="1000" fill="hold"/>
                                        <p:tgtEl>
                                          <p:spTgt spid="9255"/>
                                        </p:tgtEl>
                                        <p:attrNameLst>
                                          <p:attrName>ppt_x</p:attrName>
                                        </p:attrNameLst>
                                      </p:cBhvr>
                                      <p:tavLst>
                                        <p:tav tm="0">
                                          <p:val>
                                            <p:strVal val="0-#ppt_w/2"/>
                                          </p:val>
                                        </p:tav>
                                        <p:tav tm="100000">
                                          <p:val>
                                            <p:strVal val="#ppt_x"/>
                                          </p:val>
                                        </p:tav>
                                      </p:tavLst>
                                    </p:anim>
                                    <p:anim calcmode="lin" valueType="num">
                                      <p:cBhvr additive="base">
                                        <p:cTn id="24" dur="1000" fill="hold"/>
                                        <p:tgtEl>
                                          <p:spTgt spid="9255"/>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9250"/>
                                        </p:tgtEl>
                                        <p:attrNameLst>
                                          <p:attrName>style.visibility</p:attrName>
                                        </p:attrNameLst>
                                      </p:cBhvr>
                                      <p:to>
                                        <p:strVal val="visible"/>
                                      </p:to>
                                    </p:set>
                                    <p:animEffect transition="in" filter="diamond(in)">
                                      <p:cBhvr>
                                        <p:cTn id="29" dur="1000"/>
                                        <p:tgtEl>
                                          <p:spTgt spid="925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lt">
                                    <p:tmPct val="10000"/>
                                  </p:iterate>
                                  <p:childTnLst>
                                    <p:set>
                                      <p:cBhvr>
                                        <p:cTn id="33" dur="1" fill="hold">
                                          <p:stCondLst>
                                            <p:cond delay="0"/>
                                          </p:stCondLst>
                                        </p:cTn>
                                        <p:tgtEl>
                                          <p:spTgt spid="9256"/>
                                        </p:tgtEl>
                                        <p:attrNameLst>
                                          <p:attrName>style.visibility</p:attrName>
                                        </p:attrNameLst>
                                      </p:cBhvr>
                                      <p:to>
                                        <p:strVal val="visible"/>
                                      </p:to>
                                    </p:set>
                                    <p:anim calcmode="lin" valueType="num">
                                      <p:cBhvr additive="base">
                                        <p:cTn id="34" dur="1000" fill="hold"/>
                                        <p:tgtEl>
                                          <p:spTgt spid="9256"/>
                                        </p:tgtEl>
                                        <p:attrNameLst>
                                          <p:attrName>ppt_x</p:attrName>
                                        </p:attrNameLst>
                                      </p:cBhvr>
                                      <p:tavLst>
                                        <p:tav tm="0">
                                          <p:val>
                                            <p:strVal val="0-#ppt_w/2"/>
                                          </p:val>
                                        </p:tav>
                                        <p:tav tm="100000">
                                          <p:val>
                                            <p:strVal val="#ppt_x"/>
                                          </p:val>
                                        </p:tav>
                                      </p:tavLst>
                                    </p:anim>
                                    <p:anim calcmode="lin" valueType="num">
                                      <p:cBhvr additive="base">
                                        <p:cTn id="35" dur="1000" fill="hold"/>
                                        <p:tgtEl>
                                          <p:spTgt spid="9256"/>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9251"/>
                                        </p:tgtEl>
                                        <p:attrNameLst>
                                          <p:attrName>style.visibility</p:attrName>
                                        </p:attrNameLst>
                                      </p:cBhvr>
                                      <p:to>
                                        <p:strVal val="visible"/>
                                      </p:to>
                                    </p:set>
                                    <p:animEffect transition="in" filter="diamond(in)">
                                      <p:cBhvr>
                                        <p:cTn id="40" dur="1000"/>
                                        <p:tgtEl>
                                          <p:spTgt spid="92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iterate type="lt">
                                    <p:tmPct val="10000"/>
                                  </p:iterate>
                                  <p:childTnLst>
                                    <p:set>
                                      <p:cBhvr>
                                        <p:cTn id="44" dur="1" fill="hold">
                                          <p:stCondLst>
                                            <p:cond delay="0"/>
                                          </p:stCondLst>
                                        </p:cTn>
                                        <p:tgtEl>
                                          <p:spTgt spid="9257"/>
                                        </p:tgtEl>
                                        <p:attrNameLst>
                                          <p:attrName>style.visibility</p:attrName>
                                        </p:attrNameLst>
                                      </p:cBhvr>
                                      <p:to>
                                        <p:strVal val="visible"/>
                                      </p:to>
                                    </p:set>
                                    <p:anim calcmode="lin" valueType="num">
                                      <p:cBhvr additive="base">
                                        <p:cTn id="45" dur="1000" fill="hold"/>
                                        <p:tgtEl>
                                          <p:spTgt spid="9257"/>
                                        </p:tgtEl>
                                        <p:attrNameLst>
                                          <p:attrName>ppt_x</p:attrName>
                                        </p:attrNameLst>
                                      </p:cBhvr>
                                      <p:tavLst>
                                        <p:tav tm="0">
                                          <p:val>
                                            <p:strVal val="0-#ppt_w/2"/>
                                          </p:val>
                                        </p:tav>
                                        <p:tav tm="100000">
                                          <p:val>
                                            <p:strVal val="#ppt_x"/>
                                          </p:val>
                                        </p:tav>
                                      </p:tavLst>
                                    </p:anim>
                                    <p:anim calcmode="lin" valueType="num">
                                      <p:cBhvr additive="base">
                                        <p:cTn id="46" dur="1000" fill="hold"/>
                                        <p:tgtEl>
                                          <p:spTgt spid="9257"/>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9252"/>
                                        </p:tgtEl>
                                        <p:attrNameLst>
                                          <p:attrName>style.visibility</p:attrName>
                                        </p:attrNameLst>
                                      </p:cBhvr>
                                      <p:to>
                                        <p:strVal val="visible"/>
                                      </p:to>
                                    </p:set>
                                    <p:animEffect transition="in" filter="diamond(in)">
                                      <p:cBhvr>
                                        <p:cTn id="51" dur="1000"/>
                                        <p:tgtEl>
                                          <p:spTgt spid="92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8" fill="hold" grpId="0" nodeType="clickEffect">
                                  <p:stCondLst>
                                    <p:cond delay="0"/>
                                  </p:stCondLst>
                                  <p:iterate type="lt">
                                    <p:tmPct val="10000"/>
                                  </p:iterate>
                                  <p:childTnLst>
                                    <p:set>
                                      <p:cBhvr>
                                        <p:cTn id="55" dur="1" fill="hold">
                                          <p:stCondLst>
                                            <p:cond delay="0"/>
                                          </p:stCondLst>
                                        </p:cTn>
                                        <p:tgtEl>
                                          <p:spTgt spid="9258"/>
                                        </p:tgtEl>
                                        <p:attrNameLst>
                                          <p:attrName>style.visibility</p:attrName>
                                        </p:attrNameLst>
                                      </p:cBhvr>
                                      <p:to>
                                        <p:strVal val="visible"/>
                                      </p:to>
                                    </p:set>
                                    <p:anim calcmode="lin" valueType="num">
                                      <p:cBhvr additive="base">
                                        <p:cTn id="56" dur="1000" fill="hold"/>
                                        <p:tgtEl>
                                          <p:spTgt spid="9258"/>
                                        </p:tgtEl>
                                        <p:attrNameLst>
                                          <p:attrName>ppt_x</p:attrName>
                                        </p:attrNameLst>
                                      </p:cBhvr>
                                      <p:tavLst>
                                        <p:tav tm="0">
                                          <p:val>
                                            <p:strVal val="0-#ppt_w/2"/>
                                          </p:val>
                                        </p:tav>
                                        <p:tav tm="100000">
                                          <p:val>
                                            <p:strVal val="#ppt_x"/>
                                          </p:val>
                                        </p:tav>
                                      </p:tavLst>
                                    </p:anim>
                                    <p:anim calcmode="lin" valueType="num">
                                      <p:cBhvr additive="base">
                                        <p:cTn id="57" dur="1000" fill="hold"/>
                                        <p:tgtEl>
                                          <p:spTgt spid="9258"/>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9253"/>
                                        </p:tgtEl>
                                        <p:attrNameLst>
                                          <p:attrName>style.visibility</p:attrName>
                                        </p:attrNameLst>
                                      </p:cBhvr>
                                      <p:to>
                                        <p:strVal val="visible"/>
                                      </p:to>
                                    </p:set>
                                    <p:animEffect transition="in" filter="diamond(in)">
                                      <p:cBhvr>
                                        <p:cTn id="62" dur="1000"/>
                                        <p:tgtEl>
                                          <p:spTgt spid="9253"/>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iterate type="lt">
                                    <p:tmPct val="10000"/>
                                  </p:iterate>
                                  <p:childTnLst>
                                    <p:set>
                                      <p:cBhvr>
                                        <p:cTn id="66" dur="1" fill="hold">
                                          <p:stCondLst>
                                            <p:cond delay="0"/>
                                          </p:stCondLst>
                                        </p:cTn>
                                        <p:tgtEl>
                                          <p:spTgt spid="9259"/>
                                        </p:tgtEl>
                                        <p:attrNameLst>
                                          <p:attrName>style.visibility</p:attrName>
                                        </p:attrNameLst>
                                      </p:cBhvr>
                                      <p:to>
                                        <p:strVal val="visible"/>
                                      </p:to>
                                    </p:set>
                                    <p:anim calcmode="lin" valueType="num">
                                      <p:cBhvr additive="base">
                                        <p:cTn id="67" dur="1000" fill="hold"/>
                                        <p:tgtEl>
                                          <p:spTgt spid="9259"/>
                                        </p:tgtEl>
                                        <p:attrNameLst>
                                          <p:attrName>ppt_x</p:attrName>
                                        </p:attrNameLst>
                                      </p:cBhvr>
                                      <p:tavLst>
                                        <p:tav tm="0">
                                          <p:val>
                                            <p:strVal val="0-#ppt_w/2"/>
                                          </p:val>
                                        </p:tav>
                                        <p:tav tm="100000">
                                          <p:val>
                                            <p:strVal val="#ppt_x"/>
                                          </p:val>
                                        </p:tav>
                                      </p:tavLst>
                                    </p:anim>
                                    <p:anim calcmode="lin" valueType="num">
                                      <p:cBhvr additive="base">
                                        <p:cTn id="68" dur="1000" fill="hold"/>
                                        <p:tgtEl>
                                          <p:spTgt spid="9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8" grpId="0" animBg="1"/>
      <p:bldP spid="9249" grpId="0" animBg="1"/>
      <p:bldP spid="9250" grpId="0" animBg="1"/>
      <p:bldP spid="9251" grpId="0" animBg="1"/>
      <p:bldP spid="9252" grpId="0" animBg="1"/>
      <p:bldP spid="9253" grpId="0" animBg="1"/>
      <p:bldP spid="9254" grpId="0" animBg="1"/>
      <p:bldP spid="9255" grpId="0" animBg="1"/>
      <p:bldP spid="9256" grpId="0" animBg="1"/>
      <p:bldP spid="9257" grpId="0" animBg="1"/>
      <p:bldP spid="9258" grpId="0" animBg="1"/>
      <p:bldP spid="92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C53A8E70-DE0E-467C-943B-D901AD12B018}"/>
              </a:ext>
            </a:extLst>
          </p:cNvPr>
          <p:cNvSpPr txBox="1">
            <a:spLocks noChangeArrowheads="1"/>
          </p:cNvSpPr>
          <p:nvPr/>
        </p:nvSpPr>
        <p:spPr bwMode="auto">
          <a:xfrm>
            <a:off x="717550" y="357187"/>
            <a:ext cx="111505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rgbClr val="00B050"/>
                </a:solidFill>
                <a:latin typeface="Times New Roman" panose="02020603050405020304" pitchFamily="18" charset="0"/>
                <a:cs typeface="Times New Roman" panose="02020603050405020304" pitchFamily="18" charset="0"/>
              </a:rPr>
              <a:t>2. Các thành ngữ, tục ngữ dưới đây nói lên những phẩm chất gì của Việt Nam ta?</a:t>
            </a:r>
          </a:p>
        </p:txBody>
      </p:sp>
      <p:sp>
        <p:nvSpPr>
          <p:cNvPr id="3" name="Rectangle 2">
            <a:extLst>
              <a:ext uri="{FF2B5EF4-FFF2-40B4-BE49-F238E27FC236}">
                <a16:creationId xmlns:a16="http://schemas.microsoft.com/office/drawing/2014/main" id="{7EE90766-DD01-458D-9076-EDC203D7C935}"/>
              </a:ext>
            </a:extLst>
          </p:cNvPr>
          <p:cNvSpPr>
            <a:spLocks noChangeArrowheads="1"/>
          </p:cNvSpPr>
          <p:nvPr/>
        </p:nvSpPr>
        <p:spPr bwMode="auto">
          <a:xfrm>
            <a:off x="1419226" y="1952626"/>
            <a:ext cx="604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a) Chịu thương chịu khó </a:t>
            </a:r>
          </a:p>
        </p:txBody>
      </p:sp>
      <p:sp>
        <p:nvSpPr>
          <p:cNvPr id="4" name="Rectangle 3">
            <a:extLst>
              <a:ext uri="{FF2B5EF4-FFF2-40B4-BE49-F238E27FC236}">
                <a16:creationId xmlns:a16="http://schemas.microsoft.com/office/drawing/2014/main" id="{75AC603B-BFA9-4543-920E-60142A476FA0}"/>
              </a:ext>
            </a:extLst>
          </p:cNvPr>
          <p:cNvSpPr>
            <a:spLocks noChangeArrowheads="1"/>
          </p:cNvSpPr>
          <p:nvPr/>
        </p:nvSpPr>
        <p:spPr bwMode="auto">
          <a:xfrm>
            <a:off x="1406525" y="2663826"/>
            <a:ext cx="5284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b) Dám nghĩ dám làm</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7795D77-284D-4098-8FD4-60816F8828CE}"/>
              </a:ext>
            </a:extLst>
          </p:cNvPr>
          <p:cNvSpPr>
            <a:spLocks noChangeArrowheads="1"/>
          </p:cNvSpPr>
          <p:nvPr/>
        </p:nvSpPr>
        <p:spPr bwMode="auto">
          <a:xfrm>
            <a:off x="1390651" y="3349626"/>
            <a:ext cx="5891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c) Muôn người như một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5D1E316-D52E-4F01-9C42-CC3B706F120C}"/>
              </a:ext>
            </a:extLst>
          </p:cNvPr>
          <p:cNvSpPr>
            <a:spLocks noChangeArrowheads="1"/>
          </p:cNvSpPr>
          <p:nvPr/>
        </p:nvSpPr>
        <p:spPr bwMode="auto">
          <a:xfrm>
            <a:off x="1387476" y="4035426"/>
            <a:ext cx="6035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d) Trọng nghĩa khinh tài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23710AD-284A-45F1-A6D7-38B2A4B1E535}"/>
              </a:ext>
            </a:extLst>
          </p:cNvPr>
          <p:cNvSpPr>
            <a:spLocks noChangeArrowheads="1"/>
          </p:cNvSpPr>
          <p:nvPr/>
        </p:nvSpPr>
        <p:spPr bwMode="auto">
          <a:xfrm>
            <a:off x="1385888" y="4721226"/>
            <a:ext cx="607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chemeClr val="tx1">
                    <a:lumMod val="85000"/>
                    <a:lumOff val="15000"/>
                  </a:schemeClr>
                </a:solidFill>
                <a:latin typeface="Times New Roman" panose="02020603050405020304" pitchFamily="18" charset="0"/>
                <a:cs typeface="Times New Roman" panose="02020603050405020304" pitchFamily="18" charset="0"/>
              </a:rPr>
              <a:t>e) Uống nước nhớ nguồn </a:t>
            </a:r>
            <a:endParaRPr lang="vi-VN" altLang="en-US" sz="400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a:extLst>
              <a:ext uri="{FF2B5EF4-FFF2-40B4-BE49-F238E27FC236}">
                <a16:creationId xmlns:a16="http://schemas.microsoft.com/office/drawing/2014/main" id="{8FE78CCA-41C6-4224-8434-EB885A8C9946}"/>
              </a:ext>
            </a:extLst>
          </p:cNvPr>
          <p:cNvSpPr txBox="1">
            <a:spLocks noChangeArrowheads="1"/>
          </p:cNvSpPr>
          <p:nvPr/>
        </p:nvSpPr>
        <p:spPr bwMode="auto">
          <a:xfrm>
            <a:off x="323850" y="354808"/>
            <a:ext cx="5772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a) Chịu thương chịu khó: </a:t>
            </a:r>
          </a:p>
        </p:txBody>
      </p:sp>
      <p:sp>
        <p:nvSpPr>
          <p:cNvPr id="2055" name="Text Box 7">
            <a:extLst>
              <a:ext uri="{FF2B5EF4-FFF2-40B4-BE49-F238E27FC236}">
                <a16:creationId xmlns:a16="http://schemas.microsoft.com/office/drawing/2014/main" id="{3467256D-6297-4FB4-96E2-1367AB97170D}"/>
              </a:ext>
            </a:extLst>
          </p:cNvPr>
          <p:cNvSpPr txBox="1">
            <a:spLocks noChangeArrowheads="1"/>
          </p:cNvSpPr>
          <p:nvPr/>
        </p:nvSpPr>
        <p:spPr bwMode="auto">
          <a:xfrm>
            <a:off x="1634672" y="1270668"/>
            <a:ext cx="95250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sự cần cù, chăm chỉ, không ngại khó khăn gian khổ.</a:t>
            </a:r>
          </a:p>
        </p:txBody>
      </p:sp>
      <p:sp>
        <p:nvSpPr>
          <p:cNvPr id="2056" name="Text Box 8">
            <a:extLst>
              <a:ext uri="{FF2B5EF4-FFF2-40B4-BE49-F238E27FC236}">
                <a16:creationId xmlns:a16="http://schemas.microsoft.com/office/drawing/2014/main" id="{DDA52045-AC35-4D5E-B119-2C059254C3DB}"/>
              </a:ext>
            </a:extLst>
          </p:cNvPr>
          <p:cNvSpPr txBox="1">
            <a:spLocks noChangeArrowheads="1"/>
          </p:cNvSpPr>
          <p:nvPr/>
        </p:nvSpPr>
        <p:spPr bwMode="auto">
          <a:xfrm>
            <a:off x="323850" y="3333355"/>
            <a:ext cx="52387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b) Dám nghĩ dám làm: </a:t>
            </a:r>
          </a:p>
        </p:txBody>
      </p:sp>
      <p:sp>
        <p:nvSpPr>
          <p:cNvPr id="2057" name="Text Box 9">
            <a:extLst>
              <a:ext uri="{FF2B5EF4-FFF2-40B4-BE49-F238E27FC236}">
                <a16:creationId xmlns:a16="http://schemas.microsoft.com/office/drawing/2014/main" id="{B374A652-F471-4D54-8587-6005EC4E4168}"/>
              </a:ext>
            </a:extLst>
          </p:cNvPr>
          <p:cNvSpPr txBox="1">
            <a:spLocks noChangeArrowheads="1"/>
          </p:cNvSpPr>
          <p:nvPr/>
        </p:nvSpPr>
        <p:spPr bwMode="auto">
          <a:xfrm>
            <a:off x="1634672" y="4262706"/>
            <a:ext cx="9525000" cy="1323439"/>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	Chỉ tính mạnh dạn, táo bạo, nhiều sáng kiến và dám thực hiện sáng kiến đó.</a:t>
            </a:r>
          </a:p>
        </p:txBody>
      </p:sp>
      <p:pic>
        <p:nvPicPr>
          <p:cNvPr id="9" name="PA_图片 12">
            <a:extLst>
              <a:ext uri="{FF2B5EF4-FFF2-40B4-BE49-F238E27FC236}">
                <a16:creationId xmlns:a16="http://schemas.microsoft.com/office/drawing/2014/main" id="{48A518C5-3033-410E-8620-EE3570F8351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4924426"/>
            <a:ext cx="2331508" cy="1933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amond(in)">
                                      <p:cBhvr>
                                        <p:cTn id="7" dur="2000"/>
                                        <p:tgtEl>
                                          <p:spTgt spid="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Effect transition="in" filter="barn(inVertical)">
                                      <p:cBhvr>
                                        <p:cTn id="12" dur="500"/>
                                        <p:tgtEl>
                                          <p:spTgt spid="205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amond(in)">
                                      <p:cBhvr>
                                        <p:cTn id="17" dur="2000"/>
                                        <p:tgtEl>
                                          <p:spTgt spid="205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57"/>
                                        </p:tgtEl>
                                        <p:attrNameLst>
                                          <p:attrName>style.visibility</p:attrName>
                                        </p:attrNameLst>
                                      </p:cBhvr>
                                      <p:to>
                                        <p:strVal val="visible"/>
                                      </p:to>
                                    </p:set>
                                    <p:animEffect transition="in" filter="barn(inVertical)">
                                      <p:cBhvr>
                                        <p:cTn id="20"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P spid="2055" grpId="0" animBg="1"/>
      <p:bldP spid="2056" grpId="0"/>
      <p:bldP spid="20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a:extLst>
              <a:ext uri="{FF2B5EF4-FFF2-40B4-BE49-F238E27FC236}">
                <a16:creationId xmlns:a16="http://schemas.microsoft.com/office/drawing/2014/main" id="{C112A8C4-E06A-4A8E-B56E-46430FD4B1CF}"/>
              </a:ext>
            </a:extLst>
          </p:cNvPr>
          <p:cNvSpPr txBox="1">
            <a:spLocks noChangeArrowheads="1"/>
          </p:cNvSpPr>
          <p:nvPr/>
        </p:nvSpPr>
        <p:spPr bwMode="auto">
          <a:xfrm>
            <a:off x="152400" y="149226"/>
            <a:ext cx="59436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c) Muôn người như một : </a:t>
            </a:r>
          </a:p>
        </p:txBody>
      </p:sp>
      <p:sp>
        <p:nvSpPr>
          <p:cNvPr id="10245" name="Text Box 5">
            <a:extLst>
              <a:ext uri="{FF2B5EF4-FFF2-40B4-BE49-F238E27FC236}">
                <a16:creationId xmlns:a16="http://schemas.microsoft.com/office/drawing/2014/main" id="{02908E31-F6B6-4911-AA71-53B90D3720C4}"/>
              </a:ext>
            </a:extLst>
          </p:cNvPr>
          <p:cNvSpPr txBox="1">
            <a:spLocks noChangeArrowheads="1"/>
          </p:cNvSpPr>
          <p:nvPr/>
        </p:nvSpPr>
        <p:spPr bwMode="auto">
          <a:xfrm>
            <a:off x="819150" y="1152768"/>
            <a:ext cx="11010900" cy="13239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Chỉ ý đoàn kết, trên dưới một lòng thống nhất ý chí và hành động.</a:t>
            </a:r>
          </a:p>
        </p:txBody>
      </p:sp>
      <p:sp>
        <p:nvSpPr>
          <p:cNvPr id="10246" name="Text Box 6">
            <a:extLst>
              <a:ext uri="{FF2B5EF4-FFF2-40B4-BE49-F238E27FC236}">
                <a16:creationId xmlns:a16="http://schemas.microsoft.com/office/drawing/2014/main" id="{4AAAA027-1BFD-4D21-A350-21281A26161B}"/>
              </a:ext>
            </a:extLst>
          </p:cNvPr>
          <p:cNvSpPr txBox="1">
            <a:spLocks noChangeArrowheads="1"/>
          </p:cNvSpPr>
          <p:nvPr/>
        </p:nvSpPr>
        <p:spPr bwMode="auto">
          <a:xfrm>
            <a:off x="152400" y="2556462"/>
            <a:ext cx="586740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d) Trọng nghĩa khinh tài : </a:t>
            </a:r>
          </a:p>
        </p:txBody>
      </p:sp>
      <p:sp>
        <p:nvSpPr>
          <p:cNvPr id="10247" name="Text Box 7">
            <a:extLst>
              <a:ext uri="{FF2B5EF4-FFF2-40B4-BE49-F238E27FC236}">
                <a16:creationId xmlns:a16="http://schemas.microsoft.com/office/drawing/2014/main" id="{97C20FF4-F1A7-4473-A7CF-11B5A0F0A34B}"/>
              </a:ext>
            </a:extLst>
          </p:cNvPr>
          <p:cNvSpPr txBox="1">
            <a:spLocks noChangeArrowheads="1"/>
          </p:cNvSpPr>
          <p:nvPr/>
        </p:nvSpPr>
        <p:spPr bwMode="auto">
          <a:xfrm>
            <a:off x="819150" y="3717287"/>
            <a:ext cx="8991600" cy="70802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Coi trọng đạo lí, coi nhẹ tiền bạc.</a:t>
            </a:r>
          </a:p>
        </p:txBody>
      </p:sp>
      <p:sp>
        <p:nvSpPr>
          <p:cNvPr id="10248" name="Text Box 8">
            <a:extLst>
              <a:ext uri="{FF2B5EF4-FFF2-40B4-BE49-F238E27FC236}">
                <a16:creationId xmlns:a16="http://schemas.microsoft.com/office/drawing/2014/main" id="{098A47D8-0EF4-4C6A-AC94-F8E4B8C22338}"/>
              </a:ext>
            </a:extLst>
          </p:cNvPr>
          <p:cNvSpPr txBox="1">
            <a:spLocks noChangeArrowheads="1"/>
          </p:cNvSpPr>
          <p:nvPr/>
        </p:nvSpPr>
        <p:spPr bwMode="auto">
          <a:xfrm>
            <a:off x="152400" y="4612930"/>
            <a:ext cx="6153150" cy="70802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a:solidFill>
                  <a:schemeClr val="accent1">
                    <a:lumMod val="75000"/>
                  </a:schemeClr>
                </a:solidFill>
                <a:latin typeface="Times New Roman" panose="02020603050405020304" pitchFamily="18" charset="0"/>
                <a:cs typeface="Times New Roman" panose="02020603050405020304" pitchFamily="18" charset="0"/>
              </a:rPr>
              <a:t>e) Uống nước nhớ nguồn : </a:t>
            </a:r>
          </a:p>
        </p:txBody>
      </p:sp>
      <p:sp>
        <p:nvSpPr>
          <p:cNvPr id="10249" name="Text Box 9">
            <a:extLst>
              <a:ext uri="{FF2B5EF4-FFF2-40B4-BE49-F238E27FC236}">
                <a16:creationId xmlns:a16="http://schemas.microsoft.com/office/drawing/2014/main" id="{B4FD05A5-720E-4FE7-9CA7-DFEC1C4D6173}"/>
              </a:ext>
            </a:extLst>
          </p:cNvPr>
          <p:cNvSpPr txBox="1">
            <a:spLocks noChangeArrowheads="1"/>
          </p:cNvSpPr>
          <p:nvPr/>
        </p:nvSpPr>
        <p:spPr bwMode="auto">
          <a:xfrm>
            <a:off x="819150" y="5537270"/>
            <a:ext cx="8382000" cy="707886"/>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4000" b="1" i="1">
                <a:latin typeface="Times New Roman" panose="02020603050405020304" pitchFamily="18" charset="0"/>
                <a:cs typeface="Times New Roman" panose="02020603050405020304" pitchFamily="18" charset="0"/>
              </a:rPr>
              <a:t>Có nghĩa có tình, thủy chung, biết ơn.</a:t>
            </a:r>
          </a:p>
        </p:txBody>
      </p:sp>
      <p:pic>
        <p:nvPicPr>
          <p:cNvPr id="8" name="PA_图片 12">
            <a:extLst>
              <a:ext uri="{FF2B5EF4-FFF2-40B4-BE49-F238E27FC236}">
                <a16:creationId xmlns:a16="http://schemas.microsoft.com/office/drawing/2014/main" id="{4BFCD6C5-723B-4F82-9717-C08A998415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10222067" y="5080000"/>
            <a:ext cx="1956326" cy="162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diamond(in)">
                                      <p:cBhvr>
                                        <p:cTn id="7" dur="5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barn(inVertical)">
                                      <p:cBhvr>
                                        <p:cTn id="12" dur="500"/>
                                        <p:tgtEl>
                                          <p:spTgt spid="1024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246"/>
                                        </p:tgtEl>
                                        <p:attrNameLst>
                                          <p:attrName>style.visibility</p:attrName>
                                        </p:attrNameLst>
                                      </p:cBhvr>
                                      <p:to>
                                        <p:strVal val="visible"/>
                                      </p:to>
                                    </p:set>
                                    <p:animEffect transition="in" filter="diamond(in)">
                                      <p:cBhvr>
                                        <p:cTn id="17" dur="500"/>
                                        <p:tgtEl>
                                          <p:spTgt spid="102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barn(inVertical)">
                                      <p:cBhvr>
                                        <p:cTn id="22" dur="500"/>
                                        <p:tgtEl>
                                          <p:spTgt spid="1024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248"/>
                                        </p:tgtEl>
                                        <p:attrNameLst>
                                          <p:attrName>style.visibility</p:attrName>
                                        </p:attrNameLst>
                                      </p:cBhvr>
                                      <p:to>
                                        <p:strVal val="visible"/>
                                      </p:to>
                                    </p:set>
                                    <p:animEffect transition="in" filter="diamond(in)">
                                      <p:cBhvr>
                                        <p:cTn id="27" dur="500"/>
                                        <p:tgtEl>
                                          <p:spTgt spid="102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249"/>
                                        </p:tgtEl>
                                        <p:attrNameLst>
                                          <p:attrName>style.visibility</p:attrName>
                                        </p:attrNameLst>
                                      </p:cBhvr>
                                      <p:to>
                                        <p:strVal val="visible"/>
                                      </p:to>
                                    </p:set>
                                    <p:animEffect transition="in" filter="barn(inVertical)">
                                      <p:cBhvr>
                                        <p:cTn id="32"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5" grpId="0" animBg="1"/>
      <p:bldP spid="10246" grpId="0"/>
      <p:bldP spid="10247" grpId="0" animBg="1"/>
      <p:bldP spid="10248" grpId="0"/>
      <p:bldP spid="102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184297" y="154651"/>
            <a:ext cx="9950304"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dirty="0">
                <a:solidFill>
                  <a:srgbClr val="00B050"/>
                </a:solidFill>
                <a:latin typeface="Times New Roman" panose="02020603050405020304" pitchFamily="18" charset="0"/>
                <a:cs typeface="Times New Roman" panose="02020603050405020304" pitchFamily="18" charset="0"/>
              </a:rPr>
              <a:t>      3. </a:t>
            </a:r>
            <a:r>
              <a:rPr lang="en-US" sz="4000" b="1" dirty="0" err="1">
                <a:solidFill>
                  <a:srgbClr val="00B050"/>
                </a:solidFill>
                <a:latin typeface="Times New Roman" panose="02020603050405020304" pitchFamily="18" charset="0"/>
                <a:cs typeface="Times New Roman" panose="02020603050405020304" pitchFamily="18" charset="0"/>
              </a:rPr>
              <a:t>Đọc</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truyện</a:t>
            </a:r>
            <a:r>
              <a:rPr lang="en-US" sz="4000" b="1" dirty="0">
                <a:solidFill>
                  <a:srgbClr val="00B050"/>
                </a:solidFill>
                <a:latin typeface="Times New Roman" panose="02020603050405020304" pitchFamily="18" charset="0"/>
                <a:cs typeface="Times New Roman" panose="02020603050405020304" pitchFamily="18" charset="0"/>
              </a:rPr>
              <a:t> “Con </a:t>
            </a:r>
            <a:r>
              <a:rPr lang="en-US" sz="4000" b="1" dirty="0" err="1">
                <a:solidFill>
                  <a:srgbClr val="00B050"/>
                </a:solidFill>
                <a:latin typeface="Times New Roman" panose="02020603050405020304" pitchFamily="18" charset="0"/>
                <a:cs typeface="Times New Roman" panose="02020603050405020304" pitchFamily="18" charset="0"/>
              </a:rPr>
              <a:t>Rồng</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cháu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Tiên</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và</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trả</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lời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câu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hỏi</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sau</a:t>
            </a:r>
            <a:r>
              <a:rPr lang="en-US" sz="4000" b="1" dirty="0">
                <a:solidFill>
                  <a:srgbClr val="00B050"/>
                </a:solidFill>
                <a:latin typeface="Times New Roman" panose="02020603050405020304" pitchFamily="18" charset="0"/>
                <a:cs typeface="Times New Roman" panose="02020603050405020304" pitchFamily="18" charset="0"/>
              </a:rPr>
              <a:t>:</a:t>
            </a:r>
          </a:p>
        </p:txBody>
      </p:sp>
      <p:sp>
        <p:nvSpPr>
          <p:cNvPr id="11270" name="Text Box 6"/>
          <p:cNvSpPr txBox="1">
            <a:spLocks noChangeArrowheads="1"/>
          </p:cNvSpPr>
          <p:nvPr/>
        </p:nvSpPr>
        <p:spPr bwMode="auto">
          <a:xfrm>
            <a:off x="114300" y="2036246"/>
            <a:ext cx="11433175" cy="708025"/>
          </a:xfrm>
          <a:prstGeom prst="rect">
            <a:avLst/>
          </a:prstGeom>
          <a:noFill/>
          <a:ln w="9525">
            <a:noFill/>
            <a:miter lim="800000"/>
            <a:headEnd/>
            <a:tailEnd/>
          </a:ln>
        </p:spPr>
        <p:txBody>
          <a:bodyPr>
            <a:spAutoFit/>
          </a:bodyPr>
          <a:lstStyle/>
          <a:p>
            <a:pPr fontAlgn="base">
              <a:spcBef>
                <a:spcPct val="50000"/>
              </a:spcBef>
              <a:spcAft>
                <a:spcPct val="0"/>
              </a:spcAft>
              <a:defRPr/>
            </a:pPr>
            <a:r>
              <a:rPr lang="en-US" sz="4000" b="1" dirty="0">
                <a:solidFill>
                  <a:schemeClr val="tx1">
                    <a:lumMod val="85000"/>
                    <a:lumOff val="15000"/>
                  </a:schemeClr>
                </a:solidFill>
                <a:latin typeface="Times New Roman" pitchFamily="18" charset="0"/>
                <a:cs typeface="Times New Roman" pitchFamily="18" charset="0"/>
              </a:rPr>
              <a:t>a) Vì sao người Việt Nam ta gọi nhau là </a:t>
            </a:r>
            <a:r>
              <a:rPr lang="en-US" sz="4000" b="1" i="1">
                <a:solidFill>
                  <a:srgbClr val="FF0000"/>
                </a:solidFill>
                <a:latin typeface="Times New Roman" pitchFamily="18" charset="0"/>
                <a:cs typeface="Times New Roman" pitchFamily="18" charset="0"/>
              </a:rPr>
              <a:t>đồng bào</a:t>
            </a:r>
            <a:r>
              <a:rPr lang="en-US" sz="4000" b="1">
                <a:solidFill>
                  <a:schemeClr val="tx1">
                    <a:lumMod val="85000"/>
                    <a:lumOff val="15000"/>
                  </a:schemeClr>
                </a:solidFill>
                <a:latin typeface="Times New Roman" pitchFamily="18" charset="0"/>
                <a:cs typeface="Times New Roman" pitchFamily="18" charset="0"/>
              </a:rPr>
              <a:t>? </a:t>
            </a:r>
            <a:endParaRPr lang="en-US" sz="4000" b="1" dirty="0">
              <a:solidFill>
                <a:schemeClr val="tx1">
                  <a:lumMod val="85000"/>
                  <a:lumOff val="15000"/>
                </a:schemeClr>
              </a:solidFill>
              <a:latin typeface="Times New Roman" pitchFamily="18" charset="0"/>
              <a:cs typeface="Times New Roman" pitchFamily="18" charset="0"/>
            </a:endParaRPr>
          </a:p>
        </p:txBody>
      </p:sp>
      <p:sp>
        <p:nvSpPr>
          <p:cNvPr id="4" name="Text Box 4">
            <a:extLst>
              <a:ext uri="{FF2B5EF4-FFF2-40B4-BE49-F238E27FC236}">
                <a16:creationId xmlns:a16="http://schemas.microsoft.com/office/drawing/2014/main" id="{637766C9-9DBC-47BA-9C86-3B49BD1524E8}"/>
              </a:ext>
            </a:extLst>
          </p:cNvPr>
          <p:cNvSpPr txBox="1">
            <a:spLocks noChangeArrowheads="1"/>
          </p:cNvSpPr>
          <p:nvPr/>
        </p:nvSpPr>
        <p:spPr bwMode="auto">
          <a:xfrm>
            <a:off x="114300" y="319513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bắt</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bằng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tiếng</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đồng</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(có </a:t>
            </a:r>
            <a:r>
              <a:rPr lang="en-US" sz="4000" b="1"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000" b="1"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4000" b="1">
                <a:solidFill>
                  <a:schemeClr val="tx1">
                    <a:lumMod val="85000"/>
                    <a:lumOff val="15000"/>
                  </a:schemeClr>
                </a:solidFill>
                <a:latin typeface="Times New Roman" panose="02020603050405020304" pitchFamily="18" charset="0"/>
                <a:cs typeface="Times New Roman" panose="02020603050405020304" pitchFamily="18" charset="0"/>
              </a:rPr>
              <a:t> cùng) </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 Box 4">
            <a:extLst>
              <a:ext uri="{FF2B5EF4-FFF2-40B4-BE49-F238E27FC236}">
                <a16:creationId xmlns:a16="http://schemas.microsoft.com/office/drawing/2014/main" id="{33780D05-B7E0-41C5-85F9-0E092F11ECBB}"/>
              </a:ext>
            </a:extLst>
          </p:cNvPr>
          <p:cNvSpPr txBox="1">
            <a:spLocks noChangeArrowheads="1"/>
          </p:cNvSpPr>
          <p:nvPr/>
        </p:nvSpPr>
        <p:spPr bwMode="auto">
          <a:xfrm>
            <a:off x="184296" y="4354017"/>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dirty="0" err="1">
                <a:solidFill>
                  <a:schemeClr val="tx1">
                    <a:lumMod val="85000"/>
                    <a:lumOff val="15000"/>
                  </a:schemeClr>
                </a:solidFill>
                <a:latin typeface="Times New Roman" panose="02020603050405020304" pitchFamily="18" charset="0"/>
                <a:cs typeface="Times New Roman" panose="02020603050405020304" pitchFamily="18" charset="0"/>
              </a:rPr>
              <a:t>vừa</a:t>
            </a:r>
            <a:r>
              <a:rPr lang="en-US" sz="4400" b="1"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4400" b="1" err="1">
                <a:solidFill>
                  <a:schemeClr val="tx1">
                    <a:lumMod val="85000"/>
                    <a:lumOff val="15000"/>
                  </a:schemeClr>
                </a:solidFill>
                <a:latin typeface="Times New Roman" panose="02020603050405020304" pitchFamily="18" charset="0"/>
                <a:cs typeface="Times New Roman" panose="02020603050405020304" pitchFamily="18" charset="0"/>
              </a:rPr>
              <a:t>tìm</a:t>
            </a:r>
            <a:r>
              <a:rPr lang="en-US" sz="4400" b="1">
                <a:solidFill>
                  <a:schemeClr val="tx1">
                    <a:lumMod val="85000"/>
                    <a:lumOff val="15000"/>
                  </a:schemeClr>
                </a:solidFill>
                <a:latin typeface="Times New Roman" panose="02020603050405020304" pitchFamily="18" charset="0"/>
                <a:cs typeface="Times New Roman" panose="02020603050405020304" pitchFamily="18" charset="0"/>
              </a:rPr>
              <a:t> được</a:t>
            </a:r>
            <a:endParaRPr lang="en-US" sz="44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634165C-4219-4CF8-B72C-9EAAE7B469E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0" y="4958472"/>
            <a:ext cx="2305800" cy="2054598"/>
          </a:xfrm>
          <a:prstGeom prst="rect">
            <a:avLst/>
          </a:prstGeom>
        </p:spPr>
      </p:pic>
      <p:pic>
        <p:nvPicPr>
          <p:cNvPr id="7" name="Picture 6">
            <a:extLst>
              <a:ext uri="{FF2B5EF4-FFF2-40B4-BE49-F238E27FC236}">
                <a16:creationId xmlns:a16="http://schemas.microsoft.com/office/drawing/2014/main" id="{C76A0EC5-A1A7-449A-9BEC-12830973018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182" b="90634" l="25909" r="74697">
                        <a14:foregroundMark x1="51364" y1="18182" x2="51364" y2="18182"/>
                        <a14:foregroundMark x1="72727" y1="85124" x2="72727" y2="85124"/>
                        <a14:foregroundMark x1="74848" y1="84298" x2="74848" y2="84298"/>
                        <a14:foregroundMark x1="27879" y1="83196" x2="27879" y2="83196"/>
                        <a14:foregroundMark x1="25909" y1="81818" x2="25909" y2="81818"/>
                        <a14:foregroundMark x1="28030" y1="61708" x2="28030" y2="61708"/>
                        <a14:backgroundMark x1="27121" y1="59229" x2="29242" y2="60055"/>
                      </a14:backgroundRemoval>
                    </a14:imgEffect>
                  </a14:imgLayer>
                </a14:imgProps>
              </a:ext>
              <a:ext uri="{28A0092B-C50C-407E-A947-70E740481C1C}">
                <a14:useLocalDpi xmlns:a14="http://schemas.microsoft.com/office/drawing/2010/main" val="0"/>
              </a:ext>
            </a:extLst>
          </a:blip>
          <a:srcRect l="22988" t="10937" r="22159"/>
          <a:stretch/>
        </p:blipFill>
        <p:spPr>
          <a:xfrm>
            <a:off x="10750258" y="0"/>
            <a:ext cx="1441742" cy="1284674"/>
          </a:xfrm>
          <a:prstGeom prst="rect">
            <a:avLst/>
          </a:prstGeom>
        </p:spPr>
      </p:pic>
    </p:spTree>
    <p:extLst>
      <p:ext uri="{BB962C8B-B14F-4D97-AF65-F5344CB8AC3E}">
        <p14:creationId xmlns:p14="http://schemas.microsoft.com/office/powerpoint/2010/main" val="7742162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diamond(in)">
                                      <p:cBhvr>
                                        <p:cTn id="12" dur="20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16EF1-2613-4FB9-833B-089236D5C03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020" b="97869" l="400" r="97600">
                        <a14:foregroundMark x1="8000" y1="58082" x2="5800" y2="77265"/>
                        <a14:foregroundMark x1="5800" y1="77265" x2="18700" y2="92540"/>
                        <a14:foregroundMark x1="18700" y1="92540" x2="49300" y2="97691"/>
                        <a14:foregroundMark x1="49300" y1="97691" x2="89700" y2="82771"/>
                        <a14:foregroundMark x1="89700" y1="82771" x2="93700" y2="62877"/>
                        <a14:foregroundMark x1="93700" y1="62877" x2="86600" y2="18650"/>
                        <a14:foregroundMark x1="86600" y1="18650" x2="80300" y2="11368"/>
                        <a14:foregroundMark x1="80300" y1="11368" x2="90800" y2="5506"/>
                        <a14:foregroundMark x1="90800" y1="5506" x2="99700" y2="57194"/>
                        <a14:foregroundMark x1="99700" y1="57194" x2="98700" y2="88277"/>
                        <a14:foregroundMark x1="98700" y1="88277" x2="91100" y2="94494"/>
                        <a14:foregroundMark x1="91100" y1="94494" x2="62100" y2="97869"/>
                        <a14:foregroundMark x1="69600" y1="13854" x2="58900" y2="43517"/>
                        <a14:foregroundMark x1="58900" y1="43517" x2="58400" y2="46359"/>
                        <a14:foregroundMark x1="77300" y1="5861" x2="97600" y2="3020"/>
                        <a14:foregroundMark x1="97200" y1="11545" x2="97100" y2="45826"/>
                        <a14:foregroundMark x1="1900" y1="63588" x2="4300" y2="93961"/>
                        <a14:foregroundMark x1="9300" y1="76909" x2="16700" y2="82948"/>
                        <a14:foregroundMark x1="16700" y1="82948" x2="16700" y2="82948"/>
                        <a14:foregroundMark x1="35100" y1="76377" x2="22400" y2="90409"/>
                        <a14:foregroundMark x1="400" y1="60746" x2="6300" y2="75133"/>
                        <a14:foregroundMark x1="45300" y1="90764" x2="62900" y2="79929"/>
                      </a14:backgroundRemoval>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3" name="TextBox 12">
            <a:extLst>
              <a:ext uri="{FF2B5EF4-FFF2-40B4-BE49-F238E27FC236}">
                <a16:creationId xmlns:a16="http://schemas.microsoft.com/office/drawing/2014/main" id="{CFA91CC7-5338-40F2-A09A-530820C97144}"/>
              </a:ext>
            </a:extLst>
          </p:cNvPr>
          <p:cNvSpPr txBox="1"/>
          <p:nvPr/>
        </p:nvSpPr>
        <p:spPr>
          <a:xfrm>
            <a:off x="793533" y="489251"/>
            <a:ext cx="5135188" cy="769441"/>
          </a:xfrm>
          <a:prstGeom prst="rect">
            <a:avLst/>
          </a:prstGeom>
          <a:noFill/>
        </p:spPr>
        <p:txBody>
          <a:bodyPr wrap="none" rtlCol="0">
            <a:spAutoFit/>
          </a:bodyPr>
          <a:lstStyle/>
          <a:p>
            <a:r>
              <a:rPr lang="en-US" sz="4400" b="1">
                <a:solidFill>
                  <a:srgbClr val="FF0000"/>
                </a:solidFill>
                <a:latin typeface="Times New Roman" panose="02020603050405020304" pitchFamily="18" charset="0"/>
                <a:cs typeface="Times New Roman" panose="02020603050405020304" pitchFamily="18" charset="0"/>
              </a:rPr>
              <a:t>Con Rồng cháu Tiên</a:t>
            </a:r>
          </a:p>
        </p:txBody>
      </p:sp>
      <p:sp>
        <p:nvSpPr>
          <p:cNvPr id="14" name="TextBox 13">
            <a:extLst>
              <a:ext uri="{FF2B5EF4-FFF2-40B4-BE49-F238E27FC236}">
                <a16:creationId xmlns:a16="http://schemas.microsoft.com/office/drawing/2014/main" id="{DBC3E96F-BFAF-44CE-808A-EF7559A4840F}"/>
              </a:ext>
            </a:extLst>
          </p:cNvPr>
          <p:cNvSpPr txBox="1"/>
          <p:nvPr/>
        </p:nvSpPr>
        <p:spPr>
          <a:xfrm>
            <a:off x="533400" y="1486334"/>
            <a:ext cx="6096000" cy="523220"/>
          </a:xfrm>
          <a:prstGeom prst="rect">
            <a:avLst/>
          </a:prstGeom>
          <a:noFill/>
        </p:spPr>
        <p:txBody>
          <a:bodyPr wrap="square">
            <a:spAutoFit/>
          </a:bodyPr>
          <a:lstStyle/>
          <a:p>
            <a:pPr algn="r"/>
            <a:r>
              <a:rPr lang="en-US" sz="2800" i="1">
                <a:latin typeface="Times New Roman" panose="02020603050405020304" pitchFamily="18" charset="0"/>
                <a:cs typeface="Times New Roman" panose="02020603050405020304" pitchFamily="18" charset="0"/>
              </a:rPr>
              <a:t>Theo</a:t>
            </a:r>
            <a:r>
              <a:rPr lang="en-US" sz="2800" b="1">
                <a:latin typeface="Times New Roman" panose="02020603050405020304" pitchFamily="18" charset="0"/>
                <a:cs typeface="Times New Roman" panose="02020603050405020304" pitchFamily="18" charset="0"/>
              </a:rPr>
              <a:t> Nguyễn Đổng Chi</a:t>
            </a:r>
          </a:p>
        </p:txBody>
      </p:sp>
    </p:spTree>
    <p:extLst>
      <p:ext uri="{BB962C8B-B14F-4D97-AF65-F5344CB8AC3E}">
        <p14:creationId xmlns:p14="http://schemas.microsoft.com/office/powerpoint/2010/main" val="14572309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A0E92-384F-4A28-A02B-F5829E45D7E0}"/>
              </a:ext>
            </a:extLst>
          </p:cNvPr>
          <p:cNvSpPr txBox="1"/>
          <p:nvPr/>
        </p:nvSpPr>
        <p:spPr>
          <a:xfrm>
            <a:off x="4209833" y="9675"/>
            <a:ext cx="3336041"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Con Rồng cháu Tiên</a:t>
            </a:r>
          </a:p>
        </p:txBody>
      </p:sp>
      <p:sp>
        <p:nvSpPr>
          <p:cNvPr id="3" name="TextBox 2">
            <a:extLst>
              <a:ext uri="{FF2B5EF4-FFF2-40B4-BE49-F238E27FC236}">
                <a16:creationId xmlns:a16="http://schemas.microsoft.com/office/drawing/2014/main" id="{FEA497E9-BDC5-41FB-BCFD-A386468B3E0D}"/>
              </a:ext>
            </a:extLst>
          </p:cNvPr>
          <p:cNvSpPr txBox="1"/>
          <p:nvPr/>
        </p:nvSpPr>
        <p:spPr>
          <a:xfrm>
            <a:off x="0" y="471340"/>
            <a:ext cx="12192000" cy="6370975"/>
          </a:xfrm>
          <a:prstGeom prst="rect">
            <a:avLst/>
          </a:prstGeom>
          <a:noFill/>
        </p:spPr>
        <p:txBody>
          <a:bodyPr wrap="square" rtlCol="0">
            <a:spAutoFit/>
          </a:bodyPr>
          <a:lstStyle/>
          <a:p>
            <a:pPr algn="just"/>
            <a:r>
              <a:rPr lang="en-US" sz="2400">
                <a:latin typeface="Times New Roman" panose="02020603050405020304" pitchFamily="18" charset="0"/>
                <a:cs typeface="Times New Roman" panose="02020603050405020304" pitchFamily="18" charset="0"/>
              </a:rPr>
              <a:t>Ngày xửa ngày xưa, ở miền đất Lạc Việt, có một vị thần tên là Lạc Long Quân. Thần mình rồng, sức khỏe vô địch, lại có nhiều phép lạ. Bấy giờ, ở vùng núi cao có nàng Âu Cơ xinh đẹp tuyệt trần, nghe vùng đất Lạc Việt có nhiều hoa thơm cỏ lạ bèn tìm đến thăm. Hai người gặp nhau, kết thành vợ chồng. Đến kì sinh nở, Âu Cơ sinh ra một cái bọc trăm trứng. Kì lạ thay, trăm trứng nở ra một trăm người con đẹp đẽ, hồng hào và lớn nhanh như thổi. Sống với nhau được ít lâu, Lạc Long Quân bảo vợ:</a:t>
            </a:r>
          </a:p>
          <a:p>
            <a:pPr algn="just"/>
            <a:r>
              <a:rPr lang="en-US" sz="2400">
                <a:latin typeface="Times New Roman" panose="02020603050405020304" pitchFamily="18" charset="0"/>
                <a:cs typeface="Times New Roman" panose="02020603050405020304" pitchFamily="18" charset="0"/>
              </a:rPr>
              <a:t>- Ta vốn nòi rồng ở miền nước thẳm, nàng là dòng tiên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400">
                <a:latin typeface="Times New Roman" panose="02020603050405020304" pitchFamily="18" charset="0"/>
                <a:cs typeface="Times New Roman" panose="02020603050405020304" pitchFamily="18" charset="0"/>
              </a:rPr>
              <a:t>Một trăm người con của Lạc Long Quân và Âu Cơ sau này trở thành tổ tiên của người Việt Nam ta. Cũng bởi sự tích này mà người Việt Nam thường tự hào xưng là </a:t>
            </a:r>
            <a:r>
              <a:rPr lang="en-US" sz="2400" i="1">
                <a:latin typeface="Times New Roman" panose="02020603050405020304" pitchFamily="18" charset="0"/>
                <a:cs typeface="Times New Roman" panose="02020603050405020304" pitchFamily="18" charset="0"/>
              </a:rPr>
              <a:t>con Rồng cháu Tiên</a:t>
            </a:r>
            <a:r>
              <a:rPr lang="en-US" sz="2400">
                <a:latin typeface="Times New Roman" panose="02020603050405020304" pitchFamily="18" charset="0"/>
                <a:cs typeface="Times New Roman" panose="02020603050405020304" pitchFamily="18" charset="0"/>
              </a:rPr>
              <a:t> và thân mật gọi nhau là </a:t>
            </a:r>
            <a:r>
              <a:rPr lang="en-US" sz="2400" i="1">
                <a:latin typeface="Times New Roman" panose="02020603050405020304" pitchFamily="18" charset="0"/>
                <a:cs typeface="Times New Roman" panose="02020603050405020304" pitchFamily="18" charset="0"/>
              </a:rPr>
              <a:t>đồng bào.</a:t>
            </a:r>
          </a:p>
          <a:p>
            <a:pPr algn="r"/>
            <a:r>
              <a:rPr lang="en-US" sz="2400" i="1">
                <a:latin typeface="Times New Roman" panose="02020603050405020304" pitchFamily="18" charset="0"/>
                <a:cs typeface="Times New Roman" panose="02020603050405020304" pitchFamily="18" charset="0"/>
              </a:rPr>
              <a:t>Theo</a:t>
            </a:r>
            <a:r>
              <a:rPr lang="en-US" sz="2400" b="1">
                <a:latin typeface="Times New Roman" panose="02020603050405020304" pitchFamily="18" charset="0"/>
                <a:cs typeface="Times New Roman" panose="02020603050405020304" pitchFamily="18" charset="0"/>
              </a:rPr>
              <a:t> Nguyễn Đổng Chi</a:t>
            </a:r>
          </a:p>
          <a:p>
            <a:pPr algn="just"/>
            <a:r>
              <a:rPr lang="en-US" sz="2400" b="1">
                <a:latin typeface="Times New Roman" panose="02020603050405020304" pitchFamily="18" charset="0"/>
                <a:cs typeface="Times New Roman" panose="02020603050405020304" pitchFamily="18" charset="0"/>
              </a:rPr>
              <a:t>Chú giải:</a:t>
            </a:r>
          </a:p>
          <a:p>
            <a:pPr algn="just"/>
            <a:r>
              <a:rPr lang="en-US" sz="2400" b="1">
                <a:latin typeface="Times New Roman" panose="02020603050405020304" pitchFamily="18" charset="0"/>
                <a:cs typeface="Times New Roman" panose="02020603050405020304" pitchFamily="18" charset="0"/>
              </a:rPr>
              <a:t>Tập quán: </a:t>
            </a:r>
            <a:r>
              <a:rPr lang="en-US" sz="2400">
                <a:latin typeface="Times New Roman" panose="02020603050405020304" pitchFamily="18" charset="0"/>
                <a:cs typeface="Times New Roman" panose="02020603050405020304" pitchFamily="18" charset="0"/>
              </a:rPr>
              <a:t>thói quen đã thành nếp trong đời sống của cộng đồng</a:t>
            </a:r>
          </a:p>
          <a:p>
            <a:pPr algn="just"/>
            <a:r>
              <a:rPr lang="en-US" sz="2400" b="1">
                <a:latin typeface="Times New Roman" panose="02020603050405020304" pitchFamily="18" charset="0"/>
                <a:cs typeface="Times New Roman" panose="02020603050405020304" pitchFamily="18" charset="0"/>
              </a:rPr>
              <a:t>Đồng bào: </a:t>
            </a:r>
            <a:r>
              <a:rPr lang="en-US" sz="2400">
                <a:latin typeface="Times New Roman" panose="02020603050405020304" pitchFamily="18" charset="0"/>
                <a:cs typeface="Times New Roman" panose="02020603050405020304" pitchFamily="18" charset="0"/>
              </a:rPr>
              <a:t>những người cùng giống nòi, cùng đất nước (đồng: cùng, bào: màng bọc thai nhi).</a:t>
            </a:r>
          </a:p>
        </p:txBody>
      </p:sp>
    </p:spTree>
    <p:extLst>
      <p:ext uri="{BB962C8B-B14F-4D97-AF65-F5344CB8AC3E}">
        <p14:creationId xmlns:p14="http://schemas.microsoft.com/office/powerpoint/2010/main" val="24988152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ext Box 5"/>
          <p:cNvSpPr txBox="1">
            <a:spLocks noChangeArrowheads="1"/>
          </p:cNvSpPr>
          <p:nvPr/>
        </p:nvSpPr>
        <p:spPr bwMode="auto">
          <a:xfrm>
            <a:off x="-2" y="31501"/>
            <a:ext cx="1250950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3800" b="1" dirty="0">
                <a:solidFill>
                  <a:prstClr val="black"/>
                </a:solidFill>
                <a:latin typeface="Times New Roman" panose="02020603050405020304" pitchFamily="18" charset="0"/>
                <a:cs typeface="Times New Roman" panose="02020603050405020304" pitchFamily="18" charset="0"/>
              </a:rPr>
              <a:t>3. </a:t>
            </a:r>
            <a:r>
              <a:rPr lang="en-US" sz="3800" b="1" dirty="0" err="1">
                <a:solidFill>
                  <a:prstClr val="black"/>
                </a:solidFill>
                <a:latin typeface="Times New Roman" panose="02020603050405020304" pitchFamily="18" charset="0"/>
                <a:cs typeface="Times New Roman" panose="02020603050405020304" pitchFamily="18" charset="0"/>
              </a:rPr>
              <a:t>Đọc</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truyện</a:t>
            </a:r>
            <a:r>
              <a:rPr lang="en-US" sz="3800" b="1" dirty="0">
                <a:solidFill>
                  <a:prstClr val="black"/>
                </a:solidFill>
                <a:latin typeface="Times New Roman" panose="02020603050405020304" pitchFamily="18" charset="0"/>
                <a:cs typeface="Times New Roman" panose="02020603050405020304" pitchFamily="18" charset="0"/>
              </a:rPr>
              <a:t> “Con </a:t>
            </a:r>
            <a:r>
              <a:rPr lang="en-US" sz="3800" b="1" dirty="0" err="1">
                <a:solidFill>
                  <a:prstClr val="black"/>
                </a:solidFill>
                <a:latin typeface="Times New Roman" panose="02020603050405020304" pitchFamily="18" charset="0"/>
                <a:cs typeface="Times New Roman" panose="02020603050405020304" pitchFamily="18" charset="0"/>
              </a:rPr>
              <a:t>Rồng</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cháu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Tiên</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và</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trả</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lời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câu</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hỏi</a:t>
            </a:r>
            <a:r>
              <a:rPr lang="en-US" sz="3800" b="1" dirty="0">
                <a:solidFill>
                  <a:prstClr val="black"/>
                </a:solidFill>
                <a:latin typeface="Times New Roman" panose="02020603050405020304" pitchFamily="18" charset="0"/>
                <a:cs typeface="Times New Roman" panose="02020603050405020304" pitchFamily="18" charset="0"/>
              </a:rPr>
              <a:t> </a:t>
            </a:r>
            <a:r>
              <a:rPr lang="en-US" sz="3800" b="1" dirty="0" err="1">
                <a:solidFill>
                  <a:prstClr val="black"/>
                </a:solidFill>
                <a:latin typeface="Times New Roman" panose="02020603050405020304" pitchFamily="18" charset="0"/>
                <a:cs typeface="Times New Roman" panose="02020603050405020304" pitchFamily="18" charset="0"/>
              </a:rPr>
              <a:t>sau</a:t>
            </a:r>
            <a:r>
              <a:rPr lang="en-US" sz="3800" b="1" dirty="0">
                <a:solidFill>
                  <a:prstClr val="black"/>
                </a:solidFill>
                <a:latin typeface="Times New Roman" panose="02020603050405020304" pitchFamily="18" charset="0"/>
                <a:cs typeface="Times New Roman" panose="02020603050405020304" pitchFamily="18" charset="0"/>
              </a:rPr>
              <a:t>:</a:t>
            </a:r>
            <a:endParaRPr lang="en-US" sz="3800" b="1" dirty="0">
              <a:solidFill>
                <a:srgbClr val="FF0000"/>
              </a:solidFill>
              <a:latin typeface="Times New Roman" panose="02020603050405020304" pitchFamily="18" charset="0"/>
              <a:cs typeface="Times New Roman" panose="02020603050405020304" pitchFamily="18" charset="0"/>
            </a:endParaRPr>
          </a:p>
        </p:txBody>
      </p:sp>
      <p:sp>
        <p:nvSpPr>
          <p:cNvPr id="11270" name="Text Box 6"/>
          <p:cNvSpPr txBox="1">
            <a:spLocks noChangeArrowheads="1"/>
          </p:cNvSpPr>
          <p:nvPr/>
        </p:nvSpPr>
        <p:spPr bwMode="auto">
          <a:xfrm>
            <a:off x="379412" y="817725"/>
            <a:ext cx="11433175" cy="708025"/>
          </a:xfrm>
          <a:prstGeom prst="rect">
            <a:avLst/>
          </a:prstGeom>
          <a:noFill/>
          <a:ln w="9525">
            <a:solidFill>
              <a:schemeClr val="accent6">
                <a:lumMod val="40000"/>
                <a:lumOff val="60000"/>
              </a:schemeClr>
            </a:solidFill>
            <a:miter lim="800000"/>
            <a:headEnd/>
            <a:tailEnd/>
          </a:ln>
        </p:spPr>
        <p:txBody>
          <a:bodyPr>
            <a:spAutoFit/>
          </a:bodyPr>
          <a:lstStyle/>
          <a:p>
            <a:pPr fontAlgn="base">
              <a:spcBef>
                <a:spcPct val="50000"/>
              </a:spcBef>
              <a:spcAft>
                <a:spcPct val="0"/>
              </a:spcAft>
              <a:defRPr/>
            </a:pPr>
            <a:r>
              <a:rPr lang="en-US" sz="4000" b="1" dirty="0">
                <a:solidFill>
                  <a:srgbClr val="0070C0"/>
                </a:solidFill>
                <a:latin typeface="Times New Roman" pitchFamily="18" charset="0"/>
                <a:cs typeface="Times New Roman" pitchFamily="18" charset="0"/>
              </a:rPr>
              <a:t>a) Vì sao người Việt Nam ta gọi nhau là </a:t>
            </a:r>
            <a:r>
              <a:rPr lang="en-US" sz="4000" b="1">
                <a:solidFill>
                  <a:srgbClr val="0070C0"/>
                </a:solidFill>
                <a:latin typeface="Times New Roman" pitchFamily="18" charset="0"/>
                <a:cs typeface="Times New Roman" pitchFamily="18" charset="0"/>
              </a:rPr>
              <a:t>đồng bào? </a:t>
            </a:r>
            <a:endParaRPr lang="en-US" sz="4000" b="1" dirty="0">
              <a:solidFill>
                <a:srgbClr val="0070C0"/>
              </a:solidFill>
              <a:latin typeface="Times New Roman" pitchFamily="18" charset="0"/>
              <a:cs typeface="Times New Roman" pitchFamily="18" charset="0"/>
            </a:endParaRPr>
          </a:p>
        </p:txBody>
      </p:sp>
      <p:sp>
        <p:nvSpPr>
          <p:cNvPr id="11271" name="Text Box 7"/>
          <p:cNvSpPr txBox="1">
            <a:spLocks noChangeArrowheads="1"/>
          </p:cNvSpPr>
          <p:nvPr/>
        </p:nvSpPr>
        <p:spPr bwMode="auto">
          <a:xfrm>
            <a:off x="265112" y="1784083"/>
            <a:ext cx="46243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ta </a:t>
            </a:r>
            <a:r>
              <a:rPr lang="en-US" sz="4000" dirty="0" err="1">
                <a:latin typeface="Times New Roman" panose="02020603050405020304" pitchFamily="18" charset="0"/>
                <a:cs typeface="Times New Roman" panose="02020603050405020304" pitchFamily="18" charset="0"/>
              </a:rPr>
              <a:t>gọi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rồng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cháu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Cơ</a:t>
            </a:r>
            <a:r>
              <a:rPr lang="en-US" sz="40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5902047-58EA-45B2-8358-44D1351F5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494" y="1784083"/>
            <a:ext cx="6971506" cy="5049060"/>
          </a:xfrm>
          <a:prstGeom prst="rect">
            <a:avLst/>
          </a:prstGeom>
        </p:spPr>
      </p:pic>
    </p:spTree>
    <p:extLst>
      <p:ext uri="{BB962C8B-B14F-4D97-AF65-F5344CB8AC3E}">
        <p14:creationId xmlns:p14="http://schemas.microsoft.com/office/powerpoint/2010/main" val="28320361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amond(in)">
                                      <p:cBhvr>
                                        <p:cTn id="7" dur="2000"/>
                                        <p:tgtEl>
                                          <p:spTgt spid="11269"/>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270"/>
                                        </p:tgtEl>
                                        <p:attrNameLst>
                                          <p:attrName>style.visibility</p:attrName>
                                        </p:attrNameLst>
                                      </p:cBhvr>
                                      <p:to>
                                        <p:strVal val="visible"/>
                                      </p:to>
                                    </p:set>
                                    <p:animEffect transition="in" filter="diamond(in)">
                                      <p:cBhvr>
                                        <p:cTn id="17" dur="2000"/>
                                        <p:tgtEl>
                                          <p:spTgt spid="112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271"/>
                                        </p:tgtEl>
                                        <p:attrNameLst>
                                          <p:attrName>style.visibility</p:attrName>
                                        </p:attrNameLst>
                                      </p:cBhvr>
                                      <p:to>
                                        <p:strVal val="visible"/>
                                      </p:to>
                                    </p:set>
                                    <p:animEffect transition="in" filter="diamond(in)">
                                      <p:cBhvr>
                                        <p:cTn id="22" dur="20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animBg="1"/>
      <p:bldP spid="112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F6DDE0F-8D6E-42EB-8A74-13EF5F1340A1}"/>
              </a:ext>
            </a:extLst>
          </p:cNvPr>
          <p:cNvSpPr/>
          <p:nvPr/>
        </p:nvSpPr>
        <p:spPr>
          <a:xfrm>
            <a:off x="0" y="5277373"/>
            <a:ext cx="12377805" cy="1779940"/>
          </a:xfrm>
          <a:custGeom>
            <a:avLst/>
            <a:gdLst>
              <a:gd name="connsiteX0" fmla="*/ 0 w 12418861"/>
              <a:gd name="connsiteY0" fmla="*/ 1671660 h 1797849"/>
              <a:gd name="connsiteX1" fmla="*/ 1765300 w 12418861"/>
              <a:gd name="connsiteY1" fmla="*/ 1544660 h 1797849"/>
              <a:gd name="connsiteX2" fmla="*/ 2971800 w 12418861"/>
              <a:gd name="connsiteY2" fmla="*/ 1671660 h 1797849"/>
              <a:gd name="connsiteX3" fmla="*/ 4178300 w 12418861"/>
              <a:gd name="connsiteY3" fmla="*/ 1112860 h 1797849"/>
              <a:gd name="connsiteX4" fmla="*/ 5321300 w 12418861"/>
              <a:gd name="connsiteY4" fmla="*/ 1620860 h 1797849"/>
              <a:gd name="connsiteX5" fmla="*/ 6273800 w 12418861"/>
              <a:gd name="connsiteY5" fmla="*/ 1074760 h 1797849"/>
              <a:gd name="connsiteX6" fmla="*/ 6946900 w 12418861"/>
              <a:gd name="connsiteY6" fmla="*/ 7960 h 1797849"/>
              <a:gd name="connsiteX7" fmla="*/ 8458200 w 12418861"/>
              <a:gd name="connsiteY7" fmla="*/ 1684360 h 1797849"/>
              <a:gd name="connsiteX8" fmla="*/ 9791700 w 12418861"/>
              <a:gd name="connsiteY8" fmla="*/ 566760 h 1797849"/>
              <a:gd name="connsiteX9" fmla="*/ 12192000 w 12418861"/>
              <a:gd name="connsiteY9" fmla="*/ 1697060 h 1797849"/>
              <a:gd name="connsiteX10" fmla="*/ 12179300 w 12418861"/>
              <a:gd name="connsiteY10" fmla="*/ 1671660 h 1797849"/>
              <a:gd name="connsiteX0" fmla="*/ 0 w 12505707"/>
              <a:gd name="connsiteY0" fmla="*/ 1671660 h 1789190"/>
              <a:gd name="connsiteX1" fmla="*/ 1765300 w 12505707"/>
              <a:gd name="connsiteY1" fmla="*/ 1544660 h 1789190"/>
              <a:gd name="connsiteX2" fmla="*/ 2971800 w 12505707"/>
              <a:gd name="connsiteY2" fmla="*/ 1671660 h 1789190"/>
              <a:gd name="connsiteX3" fmla="*/ 4178300 w 12505707"/>
              <a:gd name="connsiteY3" fmla="*/ 1112860 h 1789190"/>
              <a:gd name="connsiteX4" fmla="*/ 5321300 w 12505707"/>
              <a:gd name="connsiteY4" fmla="*/ 1620860 h 1789190"/>
              <a:gd name="connsiteX5" fmla="*/ 6273800 w 12505707"/>
              <a:gd name="connsiteY5" fmla="*/ 1074760 h 1789190"/>
              <a:gd name="connsiteX6" fmla="*/ 6946900 w 12505707"/>
              <a:gd name="connsiteY6" fmla="*/ 7960 h 1789190"/>
              <a:gd name="connsiteX7" fmla="*/ 8458200 w 12505707"/>
              <a:gd name="connsiteY7" fmla="*/ 1684360 h 1789190"/>
              <a:gd name="connsiteX8" fmla="*/ 9791700 w 12505707"/>
              <a:gd name="connsiteY8" fmla="*/ 566760 h 1789190"/>
              <a:gd name="connsiteX9" fmla="*/ 12192000 w 12505707"/>
              <a:gd name="connsiteY9" fmla="*/ 1697060 h 1789190"/>
              <a:gd name="connsiteX10" fmla="*/ 12360408 w 12505707"/>
              <a:gd name="connsiteY10" fmla="*/ 1644915 h 1789190"/>
              <a:gd name="connsiteX0" fmla="*/ 0 w 12608124"/>
              <a:gd name="connsiteY0" fmla="*/ 1671660 h 1762578"/>
              <a:gd name="connsiteX1" fmla="*/ 1765300 w 12608124"/>
              <a:gd name="connsiteY1" fmla="*/ 1544660 h 1762578"/>
              <a:gd name="connsiteX2" fmla="*/ 2971800 w 12608124"/>
              <a:gd name="connsiteY2" fmla="*/ 1671660 h 1762578"/>
              <a:gd name="connsiteX3" fmla="*/ 4178300 w 12608124"/>
              <a:gd name="connsiteY3" fmla="*/ 1112860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765300 w 12608124"/>
              <a:gd name="connsiteY1" fmla="*/ 1544660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1660 h 1762578"/>
              <a:gd name="connsiteX1" fmla="*/ 1196102 w 12608124"/>
              <a:gd name="connsiteY1" fmla="*/ 1250462 h 1762578"/>
              <a:gd name="connsiteX2" fmla="*/ 2971800 w 12608124"/>
              <a:gd name="connsiteY2" fmla="*/ 1671660 h 1762578"/>
              <a:gd name="connsiteX3" fmla="*/ 4230045 w 12608124"/>
              <a:gd name="connsiteY3" fmla="*/ 872153 h 1762578"/>
              <a:gd name="connsiteX4" fmla="*/ 5321300 w 12608124"/>
              <a:gd name="connsiteY4" fmla="*/ 1620860 h 1762578"/>
              <a:gd name="connsiteX5" fmla="*/ 6273800 w 12608124"/>
              <a:gd name="connsiteY5" fmla="*/ 1074760 h 1762578"/>
              <a:gd name="connsiteX6" fmla="*/ 6946900 w 12608124"/>
              <a:gd name="connsiteY6" fmla="*/ 7960 h 1762578"/>
              <a:gd name="connsiteX7" fmla="*/ 8458200 w 12608124"/>
              <a:gd name="connsiteY7" fmla="*/ 1684360 h 1762578"/>
              <a:gd name="connsiteX8" fmla="*/ 9791700 w 12608124"/>
              <a:gd name="connsiteY8" fmla="*/ 566760 h 1762578"/>
              <a:gd name="connsiteX9" fmla="*/ 12386045 w 12608124"/>
              <a:gd name="connsiteY9" fmla="*/ 1656942 h 1762578"/>
              <a:gd name="connsiteX10" fmla="*/ 12360408 w 12608124"/>
              <a:gd name="connsiteY10" fmla="*/ 1644915 h 1762578"/>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46900 w 12608124"/>
              <a:gd name="connsiteY6" fmla="*/ 9314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73014 h 1763932"/>
              <a:gd name="connsiteX1" fmla="*/ 1196102 w 12608124"/>
              <a:gd name="connsiteY1" fmla="*/ 1251816 h 1763932"/>
              <a:gd name="connsiteX2" fmla="*/ 2971800 w 12608124"/>
              <a:gd name="connsiteY2" fmla="*/ 1673014 h 1763932"/>
              <a:gd name="connsiteX3" fmla="*/ 4230045 w 12608124"/>
              <a:gd name="connsiteY3" fmla="*/ 873507 h 1763932"/>
              <a:gd name="connsiteX4" fmla="*/ 5321300 w 12608124"/>
              <a:gd name="connsiteY4" fmla="*/ 1622214 h 1763932"/>
              <a:gd name="connsiteX5" fmla="*/ 6028011 w 12608124"/>
              <a:gd name="connsiteY5" fmla="*/ 1035996 h 1763932"/>
              <a:gd name="connsiteX6" fmla="*/ 6972773 w 12608124"/>
              <a:gd name="connsiteY6" fmla="*/ 9315 h 1763932"/>
              <a:gd name="connsiteX7" fmla="*/ 8458200 w 12608124"/>
              <a:gd name="connsiteY7" fmla="*/ 1685714 h 1763932"/>
              <a:gd name="connsiteX8" fmla="*/ 9791700 w 12608124"/>
              <a:gd name="connsiteY8" fmla="*/ 568114 h 1763932"/>
              <a:gd name="connsiteX9" fmla="*/ 12386045 w 12608124"/>
              <a:gd name="connsiteY9" fmla="*/ 1658296 h 1763932"/>
              <a:gd name="connsiteX10" fmla="*/ 12360408 w 12608124"/>
              <a:gd name="connsiteY10" fmla="*/ 1646269 h 1763932"/>
              <a:gd name="connsiteX0" fmla="*/ 0 w 12608124"/>
              <a:gd name="connsiteY0" fmla="*/ 1664593 h 1755511"/>
              <a:gd name="connsiteX1" fmla="*/ 1196102 w 12608124"/>
              <a:gd name="connsiteY1" fmla="*/ 1243395 h 1755511"/>
              <a:gd name="connsiteX2" fmla="*/ 2971800 w 12608124"/>
              <a:gd name="connsiteY2" fmla="*/ 1664593 h 1755511"/>
              <a:gd name="connsiteX3" fmla="*/ 4230045 w 12608124"/>
              <a:gd name="connsiteY3" fmla="*/ 865086 h 1755511"/>
              <a:gd name="connsiteX4" fmla="*/ 5321300 w 12608124"/>
              <a:gd name="connsiteY4" fmla="*/ 1613793 h 1755511"/>
              <a:gd name="connsiteX5" fmla="*/ 6028011 w 12608124"/>
              <a:gd name="connsiteY5" fmla="*/ 1027575 h 1755511"/>
              <a:gd name="connsiteX6" fmla="*/ 6972773 w 12608124"/>
              <a:gd name="connsiteY6" fmla="*/ 894 h 1755511"/>
              <a:gd name="connsiteX7" fmla="*/ 8072260 w 12608124"/>
              <a:gd name="connsiteY7" fmla="*/ 1214148 h 1755511"/>
              <a:gd name="connsiteX8" fmla="*/ 8458200 w 12608124"/>
              <a:gd name="connsiteY8" fmla="*/ 1677293 h 1755511"/>
              <a:gd name="connsiteX9" fmla="*/ 9791700 w 12608124"/>
              <a:gd name="connsiteY9" fmla="*/ 559693 h 1755511"/>
              <a:gd name="connsiteX10" fmla="*/ 12386045 w 12608124"/>
              <a:gd name="connsiteY10" fmla="*/ 1649875 h 1755511"/>
              <a:gd name="connsiteX11" fmla="*/ 12360408 w 12608124"/>
              <a:gd name="connsiteY11" fmla="*/ 1637848 h 1755511"/>
              <a:gd name="connsiteX0" fmla="*/ 0 w 12608124"/>
              <a:gd name="connsiteY0" fmla="*/ 1673489 h 1874209"/>
              <a:gd name="connsiteX1" fmla="*/ 1196102 w 12608124"/>
              <a:gd name="connsiteY1" fmla="*/ 1252291 h 1874209"/>
              <a:gd name="connsiteX2" fmla="*/ 2971800 w 12608124"/>
              <a:gd name="connsiteY2" fmla="*/ 1673489 h 1874209"/>
              <a:gd name="connsiteX3" fmla="*/ 4230045 w 12608124"/>
              <a:gd name="connsiteY3" fmla="*/ 873982 h 1874209"/>
              <a:gd name="connsiteX4" fmla="*/ 5321300 w 12608124"/>
              <a:gd name="connsiteY4" fmla="*/ 1622689 h 1874209"/>
              <a:gd name="connsiteX5" fmla="*/ 6028011 w 12608124"/>
              <a:gd name="connsiteY5" fmla="*/ 1036471 h 1874209"/>
              <a:gd name="connsiteX6" fmla="*/ 6972773 w 12608124"/>
              <a:gd name="connsiteY6" fmla="*/ 9790 h 1874209"/>
              <a:gd name="connsiteX7" fmla="*/ 8434477 w 12608124"/>
              <a:gd name="connsiteY7" fmla="*/ 1704459 h 1874209"/>
              <a:gd name="connsiteX8" fmla="*/ 8458200 w 12608124"/>
              <a:gd name="connsiteY8" fmla="*/ 1686189 h 1874209"/>
              <a:gd name="connsiteX9" fmla="*/ 9791700 w 12608124"/>
              <a:gd name="connsiteY9" fmla="*/ 568589 h 1874209"/>
              <a:gd name="connsiteX10" fmla="*/ 12386045 w 12608124"/>
              <a:gd name="connsiteY10" fmla="*/ 1658771 h 1874209"/>
              <a:gd name="connsiteX11" fmla="*/ 12360408 w 12608124"/>
              <a:gd name="connsiteY11" fmla="*/ 1646744 h 187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8124" h="1874209">
                <a:moveTo>
                  <a:pt x="0" y="1673489"/>
                </a:moveTo>
                <a:cubicBezTo>
                  <a:pt x="635000" y="1609989"/>
                  <a:pt x="700802" y="1252291"/>
                  <a:pt x="1196102" y="1252291"/>
                </a:cubicBezTo>
                <a:cubicBezTo>
                  <a:pt x="1691402" y="1252291"/>
                  <a:pt x="2466143" y="1736541"/>
                  <a:pt x="2971800" y="1673489"/>
                </a:cubicBezTo>
                <a:cubicBezTo>
                  <a:pt x="3477457" y="1610438"/>
                  <a:pt x="3838462" y="882449"/>
                  <a:pt x="4230045" y="873982"/>
                </a:cubicBezTo>
                <a:cubicBezTo>
                  <a:pt x="4621628" y="865515"/>
                  <a:pt x="5021639" y="1595608"/>
                  <a:pt x="5321300" y="1622689"/>
                </a:cubicBezTo>
                <a:cubicBezTo>
                  <a:pt x="5620961" y="1649770"/>
                  <a:pt x="5752766" y="1305287"/>
                  <a:pt x="6028011" y="1036471"/>
                </a:cubicBezTo>
                <a:cubicBezTo>
                  <a:pt x="6303256" y="767655"/>
                  <a:pt x="6571695" y="-101541"/>
                  <a:pt x="6972773" y="9790"/>
                </a:cubicBezTo>
                <a:cubicBezTo>
                  <a:pt x="7373851" y="121121"/>
                  <a:pt x="8186906" y="1425059"/>
                  <a:pt x="8434477" y="1704459"/>
                </a:cubicBezTo>
                <a:cubicBezTo>
                  <a:pt x="8682048" y="1983859"/>
                  <a:pt x="8231996" y="1875501"/>
                  <a:pt x="8458200" y="1686189"/>
                </a:cubicBezTo>
                <a:cubicBezTo>
                  <a:pt x="8684404" y="1496877"/>
                  <a:pt x="9137059" y="573159"/>
                  <a:pt x="9791700" y="568589"/>
                </a:cubicBezTo>
                <a:cubicBezTo>
                  <a:pt x="10446341" y="564019"/>
                  <a:pt x="11988112" y="1474621"/>
                  <a:pt x="12386045" y="1658771"/>
                </a:cubicBezTo>
                <a:cubicBezTo>
                  <a:pt x="12783978" y="1842921"/>
                  <a:pt x="12565724" y="1751519"/>
                  <a:pt x="12360408" y="16467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
          <p:cNvSpPr txBox="1">
            <a:spLocks noChangeArrowheads="1"/>
          </p:cNvSpPr>
          <p:nvPr/>
        </p:nvSpPr>
        <p:spPr bwMode="auto">
          <a:xfrm>
            <a:off x="0" y="0"/>
            <a:ext cx="12192000" cy="708025"/>
          </a:xfrm>
          <a:prstGeom prst="rect">
            <a:avLst/>
          </a:prstGeom>
          <a:noFill/>
          <a:ln>
            <a:solidFill>
              <a:srgbClr val="2AD14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là</a:t>
            </a:r>
            <a:r>
              <a:rPr lang="en-US" sz="4000" b="1">
                <a:solidFill>
                  <a:srgbClr val="0000FF"/>
                </a:solidFill>
                <a:latin typeface="Times New Roman" panose="02020603050405020304" pitchFamily="18" charset="0"/>
                <a:cs typeface="Times New Roman" panose="02020603050405020304" pitchFamily="18" charset="0"/>
              </a:rPr>
              <a:t> cùng) </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3" name="Text Box 4"/>
          <p:cNvSpPr txBox="1">
            <a:spLocks noChangeArrowheads="1"/>
          </p:cNvSpPr>
          <p:nvPr/>
        </p:nvSpPr>
        <p:spPr bwMode="auto">
          <a:xfrm>
            <a:off x="381000" y="1117600"/>
            <a:ext cx="982663"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sz="4000" b="1">
                <a:solidFill>
                  <a:srgbClr val="FF0000"/>
                </a:solidFill>
                <a:latin typeface="Times New Roman" panose="02020603050405020304" pitchFamily="18" charset="0"/>
                <a:cs typeface="Times New Roman" panose="02020603050405020304" pitchFamily="18" charset="0"/>
              </a:rPr>
              <a:t>M: </a:t>
            </a:r>
          </a:p>
        </p:txBody>
      </p:sp>
      <p:sp>
        <p:nvSpPr>
          <p:cNvPr id="4" name="Text Box 4"/>
          <p:cNvSpPr txBox="1">
            <a:spLocks noChangeArrowheads="1"/>
          </p:cNvSpPr>
          <p:nvPr/>
        </p:nvSpPr>
        <p:spPr bwMode="auto">
          <a:xfrm>
            <a:off x="1676400" y="1074058"/>
            <a:ext cx="7391400" cy="1631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hương (người cùng quê)</a:t>
            </a:r>
          </a:p>
          <a:p>
            <a:pPr fontAlgn="base">
              <a:spcBef>
                <a:spcPct val="50000"/>
              </a:spcBef>
              <a:spcAft>
                <a:spcPct val="0"/>
              </a:spcAft>
              <a:buFontTx/>
              <a:buChar char="-"/>
            </a:pPr>
            <a:r>
              <a:rPr lang="en-US" sz="4000">
                <a:solidFill>
                  <a:prstClr val="black"/>
                </a:solidFill>
                <a:latin typeface="Times New Roman" panose="02020603050405020304" pitchFamily="18" charset="0"/>
                <a:cs typeface="Times New Roman" panose="02020603050405020304" pitchFamily="18" charset="0"/>
              </a:rPr>
              <a:t>đồng lòng (cùng một ý chí)</a:t>
            </a:r>
          </a:p>
        </p:txBody>
      </p:sp>
      <p:pic>
        <p:nvPicPr>
          <p:cNvPr id="5" name="PA_图片 12">
            <a:extLst>
              <a:ext uri="{FF2B5EF4-FFF2-40B4-BE49-F238E27FC236}">
                <a16:creationId xmlns:a16="http://schemas.microsoft.com/office/drawing/2014/main" id="{E61A931D-40CE-44D2-B7E0-4D7AEDAF5F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22754" y="4115186"/>
            <a:ext cx="3307292" cy="2742814"/>
          </a:xfrm>
          <a:prstGeom prst="rect">
            <a:avLst/>
          </a:prstGeom>
        </p:spPr>
      </p:pic>
      <p:pic>
        <p:nvPicPr>
          <p:cNvPr id="1026" name="Picture 2" descr="Giới thiệu Landmark 81 - Dự án Vinhome Central Park - Sàn BĐS VISUN HOME">
            <a:extLst>
              <a:ext uri="{FF2B5EF4-FFF2-40B4-BE49-F238E27FC236}">
                <a16:creationId xmlns:a16="http://schemas.microsoft.com/office/drawing/2014/main" id="{0305E8FE-1A20-4F48-B1CC-479928B9D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720522"/>
            <a:ext cx="7391400" cy="41084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AFAB34B-A3CB-430E-993C-BF8D74531D0D}"/>
              </a:ext>
            </a:extLst>
          </p:cNvPr>
          <p:cNvSpPr/>
          <p:nvPr/>
        </p:nvSpPr>
        <p:spPr>
          <a:xfrm>
            <a:off x="4800600" y="5754914"/>
            <a:ext cx="7391400" cy="1132113"/>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9Slide03 Arima Madurai Black" panose="00000A00000000000000" pitchFamily="2" charset="0"/>
                <a:cs typeface="#9Slide03 Arima Madurai Black" panose="00000A00000000000000" pitchFamily="2" charset="0"/>
              </a:rPr>
              <a:t>ĐỒNG LÒNG XÂY DỰNG ĐẤT NƯỚC </a:t>
            </a:r>
            <a:br>
              <a:rPr lang="en-US" sz="3200">
                <a:solidFill>
                  <a:srgbClr val="FF0000"/>
                </a:solidFill>
                <a:latin typeface="#9Slide03 Arima Madurai Black" panose="00000A00000000000000" pitchFamily="2" charset="0"/>
                <a:cs typeface="#9Slide03 Arima Madurai Black" panose="00000A00000000000000" pitchFamily="2" charset="0"/>
              </a:rPr>
            </a:br>
            <a:r>
              <a:rPr lang="en-US" sz="3200">
                <a:solidFill>
                  <a:srgbClr val="FF0000"/>
                </a:solidFill>
                <a:latin typeface="#9Slide03 Arima Madurai Black" panose="00000A00000000000000" pitchFamily="2" charset="0"/>
                <a:cs typeface="#9Slide03 Arima Madurai Black" panose="00000A00000000000000" pitchFamily="2" charset="0"/>
              </a:rPr>
              <a:t>VĂN MINH, GIÀU ĐẸP</a:t>
            </a:r>
          </a:p>
        </p:txBody>
      </p:sp>
    </p:spTree>
    <p:extLst>
      <p:ext uri="{BB962C8B-B14F-4D97-AF65-F5344CB8AC3E}">
        <p14:creationId xmlns:p14="http://schemas.microsoft.com/office/powerpoint/2010/main" val="331940806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28600" y="13551"/>
            <a:ext cx="11963400" cy="7080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000" b="1" dirty="0">
                <a:solidFill>
                  <a:srgbClr val="0000FF"/>
                </a:solidFill>
                <a:latin typeface="Times New Roman" panose="02020603050405020304" pitchFamily="18" charset="0"/>
                <a:cs typeface="Times New Roman" panose="02020603050405020304" pitchFamily="18" charset="0"/>
              </a:rPr>
              <a:t>b) </a:t>
            </a:r>
            <a:r>
              <a:rPr lang="en-US" sz="4000" b="1" dirty="0" err="1">
                <a:solidFill>
                  <a:srgbClr val="0000FF"/>
                </a:solidFill>
                <a:latin typeface="Times New Roman" panose="02020603050405020304" pitchFamily="18" charset="0"/>
                <a:cs typeface="Times New Roman" panose="02020603050405020304" pitchFamily="18" charset="0"/>
              </a:rPr>
              <a:t>Tìm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từ</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bắt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tiếng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err="1">
                <a:solidFill>
                  <a:srgbClr val="0000FF"/>
                </a:solidFill>
                <a:latin typeface="Times New Roman" panose="02020603050405020304" pitchFamily="18" charset="0"/>
                <a:cs typeface="Times New Roman" panose="02020603050405020304" pitchFamily="18" charset="0"/>
              </a:rPr>
              <a:t>đồng</a:t>
            </a:r>
            <a:r>
              <a:rPr lang="en-US" sz="4000" b="1">
                <a:solidFill>
                  <a:srgbClr val="0000FF"/>
                </a:solidFill>
                <a:latin typeface="Times New Roman" panose="02020603050405020304" pitchFamily="18" charset="0"/>
                <a:cs typeface="Times New Roman" panose="02020603050405020304" pitchFamily="18" charset="0"/>
              </a:rPr>
              <a:t> (có </a:t>
            </a:r>
            <a:r>
              <a:rPr lang="en-US" sz="4000" b="1" dirty="0" err="1">
                <a:solidFill>
                  <a:srgbClr val="0000FF"/>
                </a:solidFill>
                <a:latin typeface="Times New Roman" panose="02020603050405020304" pitchFamily="18" charset="0"/>
                <a:cs typeface="Times New Roman" panose="02020603050405020304" pitchFamily="18" charset="0"/>
              </a:rPr>
              <a:t>nghĩa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là</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cùng</a:t>
            </a:r>
            <a:r>
              <a:rPr lang="en-US" sz="4000" b="1" dirty="0">
                <a:solidFill>
                  <a:srgbClr val="0000FF"/>
                </a:solidFill>
                <a:latin typeface="Times New Roman" panose="02020603050405020304" pitchFamily="18" charset="0"/>
                <a:cs typeface="Times New Roman" panose="02020603050405020304" pitchFamily="18" charset="0"/>
              </a:rPr>
              <a:t> ) </a:t>
            </a:r>
          </a:p>
        </p:txBody>
      </p:sp>
      <p:sp>
        <p:nvSpPr>
          <p:cNvPr id="12293" name="Text Box 5"/>
          <p:cNvSpPr txBox="1">
            <a:spLocks noChangeArrowheads="1"/>
          </p:cNvSpPr>
          <p:nvPr/>
        </p:nvSpPr>
        <p:spPr bwMode="auto">
          <a:xfrm>
            <a:off x="1720850" y="1290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hương </a:t>
            </a:r>
          </a:p>
        </p:txBody>
      </p:sp>
      <p:sp>
        <p:nvSpPr>
          <p:cNvPr id="12294" name="Text Box 6"/>
          <p:cNvSpPr txBox="1">
            <a:spLocks noChangeArrowheads="1"/>
          </p:cNvSpPr>
          <p:nvPr/>
        </p:nvSpPr>
        <p:spPr bwMode="auto">
          <a:xfrm>
            <a:off x="1720850" y="2052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err="1">
                <a:solidFill>
                  <a:prstClr val="black"/>
                </a:solidFill>
                <a:latin typeface="Times New Roman" pitchFamily="18" charset="0"/>
                <a:cs typeface="Times New Roman" pitchFamily="18" charset="0"/>
              </a:rPr>
              <a:t>đồng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môn</a:t>
            </a:r>
            <a:r>
              <a:rPr lang="en-US" sz="4000" dirty="0">
                <a:solidFill>
                  <a:prstClr val="black"/>
                </a:solidFill>
                <a:latin typeface="Times New Roman" pitchFamily="18" charset="0"/>
                <a:cs typeface="Times New Roman" pitchFamily="18" charset="0"/>
              </a:rPr>
              <a:t> </a:t>
            </a:r>
          </a:p>
        </p:txBody>
      </p:sp>
      <p:sp>
        <p:nvSpPr>
          <p:cNvPr id="12295" name="Text Box 7"/>
          <p:cNvSpPr txBox="1">
            <a:spLocks noChangeArrowheads="1"/>
          </p:cNvSpPr>
          <p:nvPr/>
        </p:nvSpPr>
        <p:spPr bwMode="auto">
          <a:xfrm>
            <a:off x="1720850" y="2814638"/>
            <a:ext cx="29718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chí </a:t>
            </a:r>
          </a:p>
        </p:txBody>
      </p:sp>
      <p:sp>
        <p:nvSpPr>
          <p:cNvPr id="12296" name="Text Box 8"/>
          <p:cNvSpPr txBox="1">
            <a:spLocks noChangeArrowheads="1"/>
          </p:cNvSpPr>
          <p:nvPr/>
        </p:nvSpPr>
        <p:spPr bwMode="auto">
          <a:xfrm>
            <a:off x="5026025" y="5101148"/>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thời </a:t>
            </a:r>
          </a:p>
        </p:txBody>
      </p:sp>
      <p:sp>
        <p:nvSpPr>
          <p:cNvPr id="12297" name="Text Box 9"/>
          <p:cNvSpPr txBox="1">
            <a:spLocks noChangeArrowheads="1"/>
          </p:cNvSpPr>
          <p:nvPr/>
        </p:nvSpPr>
        <p:spPr bwMode="auto">
          <a:xfrm>
            <a:off x="1735364" y="5906124"/>
            <a:ext cx="2913738"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bọn </a:t>
            </a:r>
          </a:p>
        </p:txBody>
      </p:sp>
      <p:sp>
        <p:nvSpPr>
          <p:cNvPr id="12298" name="Text Box 10"/>
          <p:cNvSpPr txBox="1">
            <a:spLocks noChangeArrowheads="1"/>
          </p:cNvSpPr>
          <p:nvPr/>
        </p:nvSpPr>
        <p:spPr bwMode="auto">
          <a:xfrm>
            <a:off x="5026025" y="2038266"/>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ca </a:t>
            </a:r>
          </a:p>
        </p:txBody>
      </p:sp>
      <p:sp>
        <p:nvSpPr>
          <p:cNvPr id="12299" name="Text Box 11"/>
          <p:cNvSpPr txBox="1">
            <a:spLocks noChangeArrowheads="1"/>
          </p:cNvSpPr>
          <p:nvPr/>
        </p:nvSpPr>
        <p:spPr bwMode="auto">
          <a:xfrm>
            <a:off x="7886700" y="5851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cảm </a:t>
            </a:r>
          </a:p>
        </p:txBody>
      </p:sp>
      <p:sp>
        <p:nvSpPr>
          <p:cNvPr id="12300" name="Text Box 12"/>
          <p:cNvSpPr txBox="1">
            <a:spLocks noChangeArrowheads="1"/>
          </p:cNvSpPr>
          <p:nvPr/>
        </p:nvSpPr>
        <p:spPr bwMode="auto">
          <a:xfrm>
            <a:off x="5026025" y="1281113"/>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diễn </a:t>
            </a:r>
          </a:p>
        </p:txBody>
      </p:sp>
      <p:sp>
        <p:nvSpPr>
          <p:cNvPr id="12301" name="Text Box 13"/>
          <p:cNvSpPr txBox="1">
            <a:spLocks noChangeArrowheads="1"/>
          </p:cNvSpPr>
          <p:nvPr/>
        </p:nvSpPr>
        <p:spPr bwMode="auto">
          <a:xfrm>
            <a:off x="5026026" y="4337219"/>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dạng </a:t>
            </a:r>
          </a:p>
        </p:txBody>
      </p:sp>
      <p:sp>
        <p:nvSpPr>
          <p:cNvPr id="12302" name="Text Box 14"/>
          <p:cNvSpPr txBox="1">
            <a:spLocks noChangeArrowheads="1"/>
          </p:cNvSpPr>
          <p:nvPr/>
        </p:nvSpPr>
        <p:spPr bwMode="auto">
          <a:xfrm>
            <a:off x="5026025" y="2803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điệu </a:t>
            </a:r>
          </a:p>
        </p:txBody>
      </p:sp>
      <p:sp>
        <p:nvSpPr>
          <p:cNvPr id="12303" name="Text Box 15"/>
          <p:cNvSpPr txBox="1">
            <a:spLocks noChangeArrowheads="1"/>
          </p:cNvSpPr>
          <p:nvPr/>
        </p:nvSpPr>
        <p:spPr bwMode="auto">
          <a:xfrm>
            <a:off x="5026025" y="3565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hành </a:t>
            </a:r>
          </a:p>
        </p:txBody>
      </p:sp>
      <p:sp>
        <p:nvSpPr>
          <p:cNvPr id="12304" name="Text Box 16"/>
          <p:cNvSpPr txBox="1">
            <a:spLocks noChangeArrowheads="1"/>
          </p:cNvSpPr>
          <p:nvPr/>
        </p:nvSpPr>
        <p:spPr bwMode="auto">
          <a:xfrm>
            <a:off x="1777092" y="3561330"/>
            <a:ext cx="291464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đội </a:t>
            </a:r>
          </a:p>
        </p:txBody>
      </p:sp>
      <p:sp>
        <p:nvSpPr>
          <p:cNvPr id="12305" name="Text Box 17"/>
          <p:cNvSpPr txBox="1">
            <a:spLocks noChangeArrowheads="1"/>
          </p:cNvSpPr>
          <p:nvPr/>
        </p:nvSpPr>
        <p:spPr bwMode="auto">
          <a:xfrm>
            <a:off x="1778001" y="4336824"/>
            <a:ext cx="291374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bào </a:t>
            </a:r>
          </a:p>
        </p:txBody>
      </p:sp>
      <p:sp>
        <p:nvSpPr>
          <p:cNvPr id="12306" name="Text Box 18"/>
          <p:cNvSpPr txBox="1">
            <a:spLocks noChangeArrowheads="1"/>
          </p:cNvSpPr>
          <p:nvPr/>
        </p:nvSpPr>
        <p:spPr bwMode="auto">
          <a:xfrm>
            <a:off x="5026025" y="5851525"/>
            <a:ext cx="25273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khởi </a:t>
            </a:r>
          </a:p>
        </p:txBody>
      </p:sp>
      <p:sp>
        <p:nvSpPr>
          <p:cNvPr id="12307" name="Text Box 19"/>
          <p:cNvSpPr txBox="1">
            <a:spLocks noChangeArrowheads="1"/>
          </p:cNvSpPr>
          <p:nvPr/>
        </p:nvSpPr>
        <p:spPr bwMode="auto">
          <a:xfrm>
            <a:off x="7886700" y="1290638"/>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loại </a:t>
            </a:r>
          </a:p>
        </p:txBody>
      </p:sp>
      <p:sp>
        <p:nvSpPr>
          <p:cNvPr id="12308" name="Text Box 20"/>
          <p:cNvSpPr txBox="1">
            <a:spLocks noChangeArrowheads="1"/>
          </p:cNvSpPr>
          <p:nvPr/>
        </p:nvSpPr>
        <p:spPr bwMode="auto">
          <a:xfrm>
            <a:off x="7886700" y="2041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loạt </a:t>
            </a:r>
          </a:p>
        </p:txBody>
      </p:sp>
      <p:sp>
        <p:nvSpPr>
          <p:cNvPr id="12309" name="Text Box 21"/>
          <p:cNvSpPr txBox="1">
            <a:spLocks noChangeArrowheads="1"/>
          </p:cNvSpPr>
          <p:nvPr/>
        </p:nvSpPr>
        <p:spPr bwMode="auto">
          <a:xfrm>
            <a:off x="7886700" y="2803525"/>
            <a:ext cx="2667000"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dirty="0">
                <a:solidFill>
                  <a:prstClr val="black"/>
                </a:solidFill>
                <a:latin typeface="Times New Roman" pitchFamily="18" charset="0"/>
                <a:cs typeface="Times New Roman" pitchFamily="18" charset="0"/>
              </a:rPr>
              <a:t>đồng phục </a:t>
            </a:r>
          </a:p>
        </p:txBody>
      </p:sp>
      <p:sp>
        <p:nvSpPr>
          <p:cNvPr id="12310" name="Text Box 22"/>
          <p:cNvSpPr txBox="1">
            <a:spLocks noChangeArrowheads="1"/>
          </p:cNvSpPr>
          <p:nvPr/>
        </p:nvSpPr>
        <p:spPr bwMode="auto">
          <a:xfrm>
            <a:off x="7886700" y="3567113"/>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ý </a:t>
            </a:r>
          </a:p>
        </p:txBody>
      </p:sp>
      <p:sp>
        <p:nvSpPr>
          <p:cNvPr id="12311" name="Text Box 23"/>
          <p:cNvSpPr txBox="1">
            <a:spLocks noChangeArrowheads="1"/>
          </p:cNvSpPr>
          <p:nvPr/>
        </p:nvSpPr>
        <p:spPr bwMode="auto">
          <a:xfrm>
            <a:off x="7886700" y="4327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tình </a:t>
            </a:r>
          </a:p>
        </p:txBody>
      </p:sp>
      <p:sp>
        <p:nvSpPr>
          <p:cNvPr id="12312" name="Text Box 24"/>
          <p:cNvSpPr txBox="1">
            <a:spLocks noChangeArrowheads="1"/>
          </p:cNvSpPr>
          <p:nvPr/>
        </p:nvSpPr>
        <p:spPr bwMode="auto">
          <a:xfrm>
            <a:off x="7886700" y="5089525"/>
            <a:ext cx="2667000" cy="701675"/>
          </a:xfrm>
          <a:prstGeom prst="rect">
            <a:avLst/>
          </a:prstGeom>
          <a:solidFill>
            <a:schemeClr val="accent4">
              <a:lumMod val="40000"/>
              <a:lumOff val="60000"/>
            </a:schemeClr>
          </a:solidFill>
          <a:ln w="9525">
            <a:noFill/>
            <a:miter lim="800000"/>
            <a:headEnd/>
            <a:tailEnd/>
          </a:ln>
        </p:spPr>
        <p:txBody>
          <a:bodyPr>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tâm </a:t>
            </a:r>
          </a:p>
        </p:txBody>
      </p:sp>
      <p:sp>
        <p:nvSpPr>
          <p:cNvPr id="12313" name="Text Box 25"/>
          <p:cNvSpPr txBox="1">
            <a:spLocks noChangeArrowheads="1"/>
          </p:cNvSpPr>
          <p:nvPr/>
        </p:nvSpPr>
        <p:spPr bwMode="auto">
          <a:xfrm>
            <a:off x="1777091" y="5094174"/>
            <a:ext cx="2913739" cy="701675"/>
          </a:xfrm>
          <a:prstGeom prst="rect">
            <a:avLst/>
          </a:prstGeom>
          <a:solidFill>
            <a:schemeClr val="accent4">
              <a:lumMod val="40000"/>
              <a:lumOff val="60000"/>
            </a:schemeClr>
          </a:solidFill>
          <a:ln w="9525">
            <a:noFill/>
            <a:miter lim="800000"/>
            <a:headEnd/>
            <a:tailEnd/>
          </a:ln>
        </p:spPr>
        <p:txBody>
          <a:bodyPr wrap="square">
            <a:spAutoFit/>
          </a:bodyPr>
          <a:lstStyle/>
          <a:p>
            <a:pPr fontAlgn="base">
              <a:spcBef>
                <a:spcPct val="50000"/>
              </a:spcBef>
              <a:spcAft>
                <a:spcPct val="0"/>
              </a:spcAft>
              <a:defRPr/>
            </a:pPr>
            <a:r>
              <a:rPr lang="en-US" sz="4000">
                <a:solidFill>
                  <a:prstClr val="black"/>
                </a:solidFill>
                <a:latin typeface="Times New Roman" pitchFamily="18" charset="0"/>
                <a:cs typeface="Times New Roman" pitchFamily="18" charset="0"/>
              </a:rPr>
              <a:t>đồng minh </a:t>
            </a:r>
          </a:p>
        </p:txBody>
      </p:sp>
      <p:pic>
        <p:nvPicPr>
          <p:cNvPr id="24" name="Picture 23">
            <a:extLst>
              <a:ext uri="{FF2B5EF4-FFF2-40B4-BE49-F238E27FC236}">
                <a16:creationId xmlns:a16="http://schemas.microsoft.com/office/drawing/2014/main" id="{2E04942F-336C-4751-BE9E-686DE04F8A15}"/>
              </a:ext>
            </a:extLst>
          </p:cNvPr>
          <p:cNvPicPr>
            <a:picLocks noChangeAspect="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4108" t="7344" r="11349" b="7185"/>
          <a:stretch/>
        </p:blipFill>
        <p:spPr>
          <a:xfrm>
            <a:off x="0" y="4575062"/>
            <a:ext cx="1938528" cy="2282938"/>
          </a:xfrm>
          <a:prstGeom prst="rect">
            <a:avLst/>
          </a:prstGeom>
        </p:spPr>
      </p:pic>
      <p:pic>
        <p:nvPicPr>
          <p:cNvPr id="25" name="Picture 24">
            <a:extLst>
              <a:ext uri="{FF2B5EF4-FFF2-40B4-BE49-F238E27FC236}">
                <a16:creationId xmlns:a16="http://schemas.microsoft.com/office/drawing/2014/main" id="{557B36C8-FC5C-4749-967E-7F5077E8608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71150" y="2814638"/>
            <a:ext cx="1938528" cy="2743200"/>
          </a:xfrm>
          <a:prstGeom prst="rect">
            <a:avLst/>
          </a:prstGeom>
        </p:spPr>
      </p:pic>
    </p:spTree>
    <p:extLst>
      <p:ext uri="{BB962C8B-B14F-4D97-AF65-F5344CB8AC3E}">
        <p14:creationId xmlns:p14="http://schemas.microsoft.com/office/powerpoint/2010/main" val="424978457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diamond(in)">
                                      <p:cBhvr>
                                        <p:cTn id="19" dur="2000"/>
                                        <p:tgtEl>
                                          <p:spTgt spid="122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2293"/>
                                        </p:tgtEl>
                                        <p:attrNameLst>
                                          <p:attrName>style.visibility</p:attrName>
                                        </p:attrNameLst>
                                      </p:cBhvr>
                                      <p:to>
                                        <p:strVal val="visible"/>
                                      </p:to>
                                    </p:set>
                                    <p:animEffect transition="in" filter="diamond(in)">
                                      <p:cBhvr>
                                        <p:cTn id="24" dur="2000"/>
                                        <p:tgtEl>
                                          <p:spTgt spid="12293"/>
                                        </p:tgtEl>
                                      </p:cBhvr>
                                    </p:animEffect>
                                  </p:childTnLst>
                                </p:cTn>
                              </p:par>
                            </p:childTnLst>
                          </p:cTn>
                        </p:par>
                        <p:par>
                          <p:cTn id="25" fill="hold" nodeType="withGroup">
                            <p:stCondLst>
                              <p:cond delay="2000"/>
                            </p:stCondLst>
                            <p:childTnLst>
                              <p:par>
                                <p:cTn id="26" presetID="8" presetClass="entr" presetSubtype="16" fill="hold" grpId="0" nodeType="after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diamond(in)">
                                      <p:cBhvr>
                                        <p:cTn id="28" dur="500"/>
                                        <p:tgtEl>
                                          <p:spTgt spid="12294"/>
                                        </p:tgtEl>
                                      </p:cBhvr>
                                    </p:animEffect>
                                  </p:childTnLst>
                                </p:cTn>
                              </p:par>
                            </p:childTnLst>
                          </p:cTn>
                        </p:par>
                        <p:par>
                          <p:cTn id="29" fill="hold" nodeType="withGroup">
                            <p:stCondLst>
                              <p:cond delay="2500"/>
                            </p:stCondLst>
                            <p:childTnLst>
                              <p:par>
                                <p:cTn id="30" presetID="8" presetClass="entr" presetSubtype="16" fill="hold" grpId="0" nodeType="afterEffect">
                                  <p:stCondLst>
                                    <p:cond delay="0"/>
                                  </p:stCondLst>
                                  <p:childTnLst>
                                    <p:set>
                                      <p:cBhvr>
                                        <p:cTn id="31" dur="1" fill="hold">
                                          <p:stCondLst>
                                            <p:cond delay="0"/>
                                          </p:stCondLst>
                                        </p:cTn>
                                        <p:tgtEl>
                                          <p:spTgt spid="12295"/>
                                        </p:tgtEl>
                                        <p:attrNameLst>
                                          <p:attrName>style.visibility</p:attrName>
                                        </p:attrNameLst>
                                      </p:cBhvr>
                                      <p:to>
                                        <p:strVal val="visible"/>
                                      </p:to>
                                    </p:set>
                                    <p:animEffect transition="in" filter="diamond(in)">
                                      <p:cBhvr>
                                        <p:cTn id="32" dur="500"/>
                                        <p:tgtEl>
                                          <p:spTgt spid="12295"/>
                                        </p:tgtEl>
                                      </p:cBhvr>
                                    </p:animEffect>
                                  </p:childTnLst>
                                </p:cTn>
                              </p:par>
                            </p:childTnLst>
                          </p:cTn>
                        </p:par>
                        <p:par>
                          <p:cTn id="33" fill="hold" nodeType="withGroup">
                            <p:stCondLst>
                              <p:cond delay="3000"/>
                            </p:stCondLst>
                            <p:childTnLst>
                              <p:par>
                                <p:cTn id="34" presetID="8" presetClass="entr" presetSubtype="16" fill="hold" grpId="0" nodeType="afterEffect">
                                  <p:stCondLst>
                                    <p:cond delay="0"/>
                                  </p:stCondLst>
                                  <p:childTnLst>
                                    <p:set>
                                      <p:cBhvr>
                                        <p:cTn id="35" dur="1" fill="hold">
                                          <p:stCondLst>
                                            <p:cond delay="0"/>
                                          </p:stCondLst>
                                        </p:cTn>
                                        <p:tgtEl>
                                          <p:spTgt spid="12296"/>
                                        </p:tgtEl>
                                        <p:attrNameLst>
                                          <p:attrName>style.visibility</p:attrName>
                                        </p:attrNameLst>
                                      </p:cBhvr>
                                      <p:to>
                                        <p:strVal val="visible"/>
                                      </p:to>
                                    </p:set>
                                    <p:animEffect transition="in" filter="diamond(in)">
                                      <p:cBhvr>
                                        <p:cTn id="36" dur="500"/>
                                        <p:tgtEl>
                                          <p:spTgt spid="12296"/>
                                        </p:tgtEl>
                                      </p:cBhvr>
                                    </p:animEffect>
                                  </p:childTnLst>
                                </p:cTn>
                              </p:par>
                            </p:childTnLst>
                          </p:cTn>
                        </p:par>
                        <p:par>
                          <p:cTn id="37" fill="hold" nodeType="withGroup">
                            <p:stCondLst>
                              <p:cond delay="3500"/>
                            </p:stCondLst>
                            <p:childTnLst>
                              <p:par>
                                <p:cTn id="38" presetID="8" presetClass="entr" presetSubtype="16" fill="hold" grpId="0" nodeType="afterEffect">
                                  <p:stCondLst>
                                    <p:cond delay="0"/>
                                  </p:stCondLst>
                                  <p:childTnLst>
                                    <p:set>
                                      <p:cBhvr>
                                        <p:cTn id="39" dur="1" fill="hold">
                                          <p:stCondLst>
                                            <p:cond delay="0"/>
                                          </p:stCondLst>
                                        </p:cTn>
                                        <p:tgtEl>
                                          <p:spTgt spid="12297"/>
                                        </p:tgtEl>
                                        <p:attrNameLst>
                                          <p:attrName>style.visibility</p:attrName>
                                        </p:attrNameLst>
                                      </p:cBhvr>
                                      <p:to>
                                        <p:strVal val="visible"/>
                                      </p:to>
                                    </p:set>
                                    <p:animEffect transition="in" filter="diamond(in)">
                                      <p:cBhvr>
                                        <p:cTn id="40" dur="500"/>
                                        <p:tgtEl>
                                          <p:spTgt spid="12297"/>
                                        </p:tgtEl>
                                      </p:cBhvr>
                                    </p:animEffect>
                                  </p:childTnLst>
                                </p:cTn>
                              </p:par>
                            </p:childTnLst>
                          </p:cTn>
                        </p:par>
                        <p:par>
                          <p:cTn id="41" fill="hold" nodeType="withGroup">
                            <p:stCondLst>
                              <p:cond delay="4000"/>
                            </p:stCondLst>
                            <p:childTnLst>
                              <p:par>
                                <p:cTn id="42" presetID="8" presetClass="entr" presetSubtype="16" fill="hold" grpId="0" nodeType="afterEffect">
                                  <p:stCondLst>
                                    <p:cond delay="0"/>
                                  </p:stCondLst>
                                  <p:childTnLst>
                                    <p:set>
                                      <p:cBhvr>
                                        <p:cTn id="43" dur="1" fill="hold">
                                          <p:stCondLst>
                                            <p:cond delay="0"/>
                                          </p:stCondLst>
                                        </p:cTn>
                                        <p:tgtEl>
                                          <p:spTgt spid="12298"/>
                                        </p:tgtEl>
                                        <p:attrNameLst>
                                          <p:attrName>style.visibility</p:attrName>
                                        </p:attrNameLst>
                                      </p:cBhvr>
                                      <p:to>
                                        <p:strVal val="visible"/>
                                      </p:to>
                                    </p:set>
                                    <p:animEffect transition="in" filter="diamond(in)">
                                      <p:cBhvr>
                                        <p:cTn id="44" dur="500"/>
                                        <p:tgtEl>
                                          <p:spTgt spid="12298"/>
                                        </p:tgtEl>
                                      </p:cBhvr>
                                    </p:animEffect>
                                  </p:childTnLst>
                                </p:cTn>
                              </p:par>
                            </p:childTnLst>
                          </p:cTn>
                        </p:par>
                        <p:par>
                          <p:cTn id="45" fill="hold" nodeType="withGroup">
                            <p:stCondLst>
                              <p:cond delay="4500"/>
                            </p:stCondLst>
                            <p:childTnLst>
                              <p:par>
                                <p:cTn id="46" presetID="8" presetClass="entr" presetSubtype="16" fill="hold" grpId="0" nodeType="afterEffect">
                                  <p:stCondLst>
                                    <p:cond delay="0"/>
                                  </p:stCondLst>
                                  <p:childTnLst>
                                    <p:set>
                                      <p:cBhvr>
                                        <p:cTn id="47" dur="1" fill="hold">
                                          <p:stCondLst>
                                            <p:cond delay="0"/>
                                          </p:stCondLst>
                                        </p:cTn>
                                        <p:tgtEl>
                                          <p:spTgt spid="12299"/>
                                        </p:tgtEl>
                                        <p:attrNameLst>
                                          <p:attrName>style.visibility</p:attrName>
                                        </p:attrNameLst>
                                      </p:cBhvr>
                                      <p:to>
                                        <p:strVal val="visible"/>
                                      </p:to>
                                    </p:set>
                                    <p:animEffect transition="in" filter="diamond(in)">
                                      <p:cBhvr>
                                        <p:cTn id="48" dur="500"/>
                                        <p:tgtEl>
                                          <p:spTgt spid="12299"/>
                                        </p:tgtEl>
                                      </p:cBhvr>
                                    </p:animEffect>
                                  </p:childTnLst>
                                </p:cTn>
                              </p:par>
                            </p:childTnLst>
                          </p:cTn>
                        </p:par>
                        <p:par>
                          <p:cTn id="49" fill="hold" nodeType="withGroup">
                            <p:stCondLst>
                              <p:cond delay="5000"/>
                            </p:stCondLst>
                            <p:childTnLst>
                              <p:par>
                                <p:cTn id="50" presetID="8" presetClass="entr" presetSubtype="16" fill="hold" grpId="0" nodeType="afterEffect">
                                  <p:stCondLst>
                                    <p:cond delay="0"/>
                                  </p:stCondLst>
                                  <p:childTnLst>
                                    <p:set>
                                      <p:cBhvr>
                                        <p:cTn id="51" dur="1" fill="hold">
                                          <p:stCondLst>
                                            <p:cond delay="0"/>
                                          </p:stCondLst>
                                        </p:cTn>
                                        <p:tgtEl>
                                          <p:spTgt spid="12300"/>
                                        </p:tgtEl>
                                        <p:attrNameLst>
                                          <p:attrName>style.visibility</p:attrName>
                                        </p:attrNameLst>
                                      </p:cBhvr>
                                      <p:to>
                                        <p:strVal val="visible"/>
                                      </p:to>
                                    </p:set>
                                    <p:animEffect transition="in" filter="diamond(in)">
                                      <p:cBhvr>
                                        <p:cTn id="52" dur="500"/>
                                        <p:tgtEl>
                                          <p:spTgt spid="12300"/>
                                        </p:tgtEl>
                                      </p:cBhvr>
                                    </p:animEffect>
                                  </p:childTnLst>
                                </p:cTn>
                              </p:par>
                            </p:childTnLst>
                          </p:cTn>
                        </p:par>
                        <p:par>
                          <p:cTn id="53" fill="hold" nodeType="withGroup">
                            <p:stCondLst>
                              <p:cond delay="5500"/>
                            </p:stCondLst>
                            <p:childTnLst>
                              <p:par>
                                <p:cTn id="54" presetID="8" presetClass="entr" presetSubtype="16" fill="hold" grpId="0" nodeType="afterEffect">
                                  <p:stCondLst>
                                    <p:cond delay="0"/>
                                  </p:stCondLst>
                                  <p:childTnLst>
                                    <p:set>
                                      <p:cBhvr>
                                        <p:cTn id="55" dur="1" fill="hold">
                                          <p:stCondLst>
                                            <p:cond delay="0"/>
                                          </p:stCondLst>
                                        </p:cTn>
                                        <p:tgtEl>
                                          <p:spTgt spid="12301"/>
                                        </p:tgtEl>
                                        <p:attrNameLst>
                                          <p:attrName>style.visibility</p:attrName>
                                        </p:attrNameLst>
                                      </p:cBhvr>
                                      <p:to>
                                        <p:strVal val="visible"/>
                                      </p:to>
                                    </p:set>
                                    <p:animEffect transition="in" filter="diamond(in)">
                                      <p:cBhvr>
                                        <p:cTn id="56" dur="500"/>
                                        <p:tgtEl>
                                          <p:spTgt spid="12301"/>
                                        </p:tgtEl>
                                      </p:cBhvr>
                                    </p:animEffect>
                                  </p:childTnLst>
                                </p:cTn>
                              </p:par>
                            </p:childTnLst>
                          </p:cTn>
                        </p:par>
                        <p:par>
                          <p:cTn id="57" fill="hold" nodeType="withGroup">
                            <p:stCondLst>
                              <p:cond delay="6000"/>
                            </p:stCondLst>
                            <p:childTnLst>
                              <p:par>
                                <p:cTn id="58" presetID="8" presetClass="entr" presetSubtype="16" fill="hold" grpId="0" nodeType="afterEffect">
                                  <p:stCondLst>
                                    <p:cond delay="0"/>
                                  </p:stCondLst>
                                  <p:childTnLst>
                                    <p:set>
                                      <p:cBhvr>
                                        <p:cTn id="59" dur="1" fill="hold">
                                          <p:stCondLst>
                                            <p:cond delay="0"/>
                                          </p:stCondLst>
                                        </p:cTn>
                                        <p:tgtEl>
                                          <p:spTgt spid="12302"/>
                                        </p:tgtEl>
                                        <p:attrNameLst>
                                          <p:attrName>style.visibility</p:attrName>
                                        </p:attrNameLst>
                                      </p:cBhvr>
                                      <p:to>
                                        <p:strVal val="visible"/>
                                      </p:to>
                                    </p:set>
                                    <p:animEffect transition="in" filter="diamond(in)">
                                      <p:cBhvr>
                                        <p:cTn id="60" dur="500"/>
                                        <p:tgtEl>
                                          <p:spTgt spid="12302"/>
                                        </p:tgtEl>
                                      </p:cBhvr>
                                    </p:animEffect>
                                  </p:childTnLst>
                                </p:cTn>
                              </p:par>
                            </p:childTnLst>
                          </p:cTn>
                        </p:par>
                        <p:par>
                          <p:cTn id="61" fill="hold" nodeType="withGroup">
                            <p:stCondLst>
                              <p:cond delay="6500"/>
                            </p:stCondLst>
                            <p:childTnLst>
                              <p:par>
                                <p:cTn id="62" presetID="8" presetClass="entr" presetSubtype="16" fill="hold" grpId="0" nodeType="afterEffect">
                                  <p:stCondLst>
                                    <p:cond delay="0"/>
                                  </p:stCondLst>
                                  <p:childTnLst>
                                    <p:set>
                                      <p:cBhvr>
                                        <p:cTn id="63" dur="1" fill="hold">
                                          <p:stCondLst>
                                            <p:cond delay="0"/>
                                          </p:stCondLst>
                                        </p:cTn>
                                        <p:tgtEl>
                                          <p:spTgt spid="12303"/>
                                        </p:tgtEl>
                                        <p:attrNameLst>
                                          <p:attrName>style.visibility</p:attrName>
                                        </p:attrNameLst>
                                      </p:cBhvr>
                                      <p:to>
                                        <p:strVal val="visible"/>
                                      </p:to>
                                    </p:set>
                                    <p:animEffect transition="in" filter="diamond(in)">
                                      <p:cBhvr>
                                        <p:cTn id="64" dur="500"/>
                                        <p:tgtEl>
                                          <p:spTgt spid="12303"/>
                                        </p:tgtEl>
                                      </p:cBhvr>
                                    </p:animEffect>
                                  </p:childTnLst>
                                </p:cTn>
                              </p:par>
                            </p:childTnLst>
                          </p:cTn>
                        </p:par>
                        <p:par>
                          <p:cTn id="65" fill="hold" nodeType="withGroup">
                            <p:stCondLst>
                              <p:cond delay="7000"/>
                            </p:stCondLst>
                            <p:childTnLst>
                              <p:par>
                                <p:cTn id="66" presetID="8" presetClass="entr" presetSubtype="16" fill="hold" grpId="0" nodeType="afterEffect">
                                  <p:stCondLst>
                                    <p:cond delay="0"/>
                                  </p:stCondLst>
                                  <p:childTnLst>
                                    <p:set>
                                      <p:cBhvr>
                                        <p:cTn id="67" dur="1" fill="hold">
                                          <p:stCondLst>
                                            <p:cond delay="0"/>
                                          </p:stCondLst>
                                        </p:cTn>
                                        <p:tgtEl>
                                          <p:spTgt spid="12304"/>
                                        </p:tgtEl>
                                        <p:attrNameLst>
                                          <p:attrName>style.visibility</p:attrName>
                                        </p:attrNameLst>
                                      </p:cBhvr>
                                      <p:to>
                                        <p:strVal val="visible"/>
                                      </p:to>
                                    </p:set>
                                    <p:animEffect transition="in" filter="diamond(in)">
                                      <p:cBhvr>
                                        <p:cTn id="68" dur="500"/>
                                        <p:tgtEl>
                                          <p:spTgt spid="12304"/>
                                        </p:tgtEl>
                                      </p:cBhvr>
                                    </p:animEffect>
                                  </p:childTnLst>
                                </p:cTn>
                              </p:par>
                            </p:childTnLst>
                          </p:cTn>
                        </p:par>
                        <p:par>
                          <p:cTn id="69" fill="hold" nodeType="withGroup">
                            <p:stCondLst>
                              <p:cond delay="7500"/>
                            </p:stCondLst>
                            <p:childTnLst>
                              <p:par>
                                <p:cTn id="70" presetID="8" presetClass="entr" presetSubtype="16" fill="hold" grpId="0" nodeType="afterEffect">
                                  <p:stCondLst>
                                    <p:cond delay="0"/>
                                  </p:stCondLst>
                                  <p:childTnLst>
                                    <p:set>
                                      <p:cBhvr>
                                        <p:cTn id="71" dur="1" fill="hold">
                                          <p:stCondLst>
                                            <p:cond delay="0"/>
                                          </p:stCondLst>
                                        </p:cTn>
                                        <p:tgtEl>
                                          <p:spTgt spid="12305"/>
                                        </p:tgtEl>
                                        <p:attrNameLst>
                                          <p:attrName>style.visibility</p:attrName>
                                        </p:attrNameLst>
                                      </p:cBhvr>
                                      <p:to>
                                        <p:strVal val="visible"/>
                                      </p:to>
                                    </p:set>
                                    <p:animEffect transition="in" filter="diamond(in)">
                                      <p:cBhvr>
                                        <p:cTn id="72" dur="500"/>
                                        <p:tgtEl>
                                          <p:spTgt spid="12305"/>
                                        </p:tgtEl>
                                      </p:cBhvr>
                                    </p:animEffect>
                                  </p:childTnLst>
                                </p:cTn>
                              </p:par>
                            </p:childTnLst>
                          </p:cTn>
                        </p:par>
                        <p:par>
                          <p:cTn id="73" fill="hold" nodeType="withGroup">
                            <p:stCondLst>
                              <p:cond delay="8000"/>
                            </p:stCondLst>
                            <p:childTnLst>
                              <p:par>
                                <p:cTn id="74" presetID="8" presetClass="entr" presetSubtype="16" fill="hold" grpId="0" nodeType="afterEffect">
                                  <p:stCondLst>
                                    <p:cond delay="0"/>
                                  </p:stCondLst>
                                  <p:childTnLst>
                                    <p:set>
                                      <p:cBhvr>
                                        <p:cTn id="75" dur="1" fill="hold">
                                          <p:stCondLst>
                                            <p:cond delay="0"/>
                                          </p:stCondLst>
                                        </p:cTn>
                                        <p:tgtEl>
                                          <p:spTgt spid="12306"/>
                                        </p:tgtEl>
                                        <p:attrNameLst>
                                          <p:attrName>style.visibility</p:attrName>
                                        </p:attrNameLst>
                                      </p:cBhvr>
                                      <p:to>
                                        <p:strVal val="visible"/>
                                      </p:to>
                                    </p:set>
                                    <p:animEffect transition="in" filter="diamond(in)">
                                      <p:cBhvr>
                                        <p:cTn id="76" dur="500"/>
                                        <p:tgtEl>
                                          <p:spTgt spid="12306"/>
                                        </p:tgtEl>
                                      </p:cBhvr>
                                    </p:animEffect>
                                  </p:childTnLst>
                                </p:cTn>
                              </p:par>
                            </p:childTnLst>
                          </p:cTn>
                        </p:par>
                        <p:par>
                          <p:cTn id="77" fill="hold" nodeType="withGroup">
                            <p:stCondLst>
                              <p:cond delay="8500"/>
                            </p:stCondLst>
                            <p:childTnLst>
                              <p:par>
                                <p:cTn id="78" presetID="8" presetClass="entr" presetSubtype="16" fill="hold" grpId="0" nodeType="afterEffect">
                                  <p:stCondLst>
                                    <p:cond delay="0"/>
                                  </p:stCondLst>
                                  <p:childTnLst>
                                    <p:set>
                                      <p:cBhvr>
                                        <p:cTn id="79" dur="1" fill="hold">
                                          <p:stCondLst>
                                            <p:cond delay="0"/>
                                          </p:stCondLst>
                                        </p:cTn>
                                        <p:tgtEl>
                                          <p:spTgt spid="12307"/>
                                        </p:tgtEl>
                                        <p:attrNameLst>
                                          <p:attrName>style.visibility</p:attrName>
                                        </p:attrNameLst>
                                      </p:cBhvr>
                                      <p:to>
                                        <p:strVal val="visible"/>
                                      </p:to>
                                    </p:set>
                                    <p:animEffect transition="in" filter="diamond(in)">
                                      <p:cBhvr>
                                        <p:cTn id="80" dur="500"/>
                                        <p:tgtEl>
                                          <p:spTgt spid="12307"/>
                                        </p:tgtEl>
                                      </p:cBhvr>
                                    </p:animEffect>
                                  </p:childTnLst>
                                </p:cTn>
                              </p:par>
                            </p:childTnLst>
                          </p:cTn>
                        </p:par>
                        <p:par>
                          <p:cTn id="81" fill="hold" nodeType="withGroup">
                            <p:stCondLst>
                              <p:cond delay="9000"/>
                            </p:stCondLst>
                            <p:childTnLst>
                              <p:par>
                                <p:cTn id="82" presetID="8" presetClass="entr" presetSubtype="16" fill="hold" grpId="0" nodeType="afterEffect">
                                  <p:stCondLst>
                                    <p:cond delay="0"/>
                                  </p:stCondLst>
                                  <p:childTnLst>
                                    <p:set>
                                      <p:cBhvr>
                                        <p:cTn id="83" dur="1" fill="hold">
                                          <p:stCondLst>
                                            <p:cond delay="0"/>
                                          </p:stCondLst>
                                        </p:cTn>
                                        <p:tgtEl>
                                          <p:spTgt spid="12308"/>
                                        </p:tgtEl>
                                        <p:attrNameLst>
                                          <p:attrName>style.visibility</p:attrName>
                                        </p:attrNameLst>
                                      </p:cBhvr>
                                      <p:to>
                                        <p:strVal val="visible"/>
                                      </p:to>
                                    </p:set>
                                    <p:animEffect transition="in" filter="diamond(in)">
                                      <p:cBhvr>
                                        <p:cTn id="84" dur="500"/>
                                        <p:tgtEl>
                                          <p:spTgt spid="12308"/>
                                        </p:tgtEl>
                                      </p:cBhvr>
                                    </p:animEffect>
                                  </p:childTnLst>
                                </p:cTn>
                              </p:par>
                            </p:childTnLst>
                          </p:cTn>
                        </p:par>
                        <p:par>
                          <p:cTn id="85" fill="hold" nodeType="withGroup">
                            <p:stCondLst>
                              <p:cond delay="9500"/>
                            </p:stCondLst>
                            <p:childTnLst>
                              <p:par>
                                <p:cTn id="86" presetID="8" presetClass="entr" presetSubtype="16" fill="hold" grpId="0" nodeType="afterEffect">
                                  <p:stCondLst>
                                    <p:cond delay="0"/>
                                  </p:stCondLst>
                                  <p:childTnLst>
                                    <p:set>
                                      <p:cBhvr>
                                        <p:cTn id="87" dur="1" fill="hold">
                                          <p:stCondLst>
                                            <p:cond delay="0"/>
                                          </p:stCondLst>
                                        </p:cTn>
                                        <p:tgtEl>
                                          <p:spTgt spid="12309"/>
                                        </p:tgtEl>
                                        <p:attrNameLst>
                                          <p:attrName>style.visibility</p:attrName>
                                        </p:attrNameLst>
                                      </p:cBhvr>
                                      <p:to>
                                        <p:strVal val="visible"/>
                                      </p:to>
                                    </p:set>
                                    <p:animEffect transition="in" filter="diamond(in)">
                                      <p:cBhvr>
                                        <p:cTn id="88" dur="500"/>
                                        <p:tgtEl>
                                          <p:spTgt spid="12309"/>
                                        </p:tgtEl>
                                      </p:cBhvr>
                                    </p:animEffect>
                                  </p:childTnLst>
                                </p:cTn>
                              </p:par>
                            </p:childTnLst>
                          </p:cTn>
                        </p:par>
                        <p:par>
                          <p:cTn id="89" fill="hold" nodeType="withGroup">
                            <p:stCondLst>
                              <p:cond delay="10000"/>
                            </p:stCondLst>
                            <p:childTnLst>
                              <p:par>
                                <p:cTn id="90" presetID="8" presetClass="entr" presetSubtype="16" fill="hold" grpId="0" nodeType="afterEffect">
                                  <p:stCondLst>
                                    <p:cond delay="0"/>
                                  </p:stCondLst>
                                  <p:childTnLst>
                                    <p:set>
                                      <p:cBhvr>
                                        <p:cTn id="91" dur="1" fill="hold">
                                          <p:stCondLst>
                                            <p:cond delay="0"/>
                                          </p:stCondLst>
                                        </p:cTn>
                                        <p:tgtEl>
                                          <p:spTgt spid="12310"/>
                                        </p:tgtEl>
                                        <p:attrNameLst>
                                          <p:attrName>style.visibility</p:attrName>
                                        </p:attrNameLst>
                                      </p:cBhvr>
                                      <p:to>
                                        <p:strVal val="visible"/>
                                      </p:to>
                                    </p:set>
                                    <p:animEffect transition="in" filter="diamond(in)">
                                      <p:cBhvr>
                                        <p:cTn id="92" dur="500"/>
                                        <p:tgtEl>
                                          <p:spTgt spid="12310"/>
                                        </p:tgtEl>
                                      </p:cBhvr>
                                    </p:animEffect>
                                  </p:childTnLst>
                                </p:cTn>
                              </p:par>
                            </p:childTnLst>
                          </p:cTn>
                        </p:par>
                        <p:par>
                          <p:cTn id="93" fill="hold" nodeType="withGroup">
                            <p:stCondLst>
                              <p:cond delay="10500"/>
                            </p:stCondLst>
                            <p:childTnLst>
                              <p:par>
                                <p:cTn id="94" presetID="8" presetClass="entr" presetSubtype="16" fill="hold" grpId="0" nodeType="afterEffect">
                                  <p:stCondLst>
                                    <p:cond delay="0"/>
                                  </p:stCondLst>
                                  <p:childTnLst>
                                    <p:set>
                                      <p:cBhvr>
                                        <p:cTn id="95" dur="1" fill="hold">
                                          <p:stCondLst>
                                            <p:cond delay="0"/>
                                          </p:stCondLst>
                                        </p:cTn>
                                        <p:tgtEl>
                                          <p:spTgt spid="12311"/>
                                        </p:tgtEl>
                                        <p:attrNameLst>
                                          <p:attrName>style.visibility</p:attrName>
                                        </p:attrNameLst>
                                      </p:cBhvr>
                                      <p:to>
                                        <p:strVal val="visible"/>
                                      </p:to>
                                    </p:set>
                                    <p:animEffect transition="in" filter="diamond(in)">
                                      <p:cBhvr>
                                        <p:cTn id="96" dur="500"/>
                                        <p:tgtEl>
                                          <p:spTgt spid="12311"/>
                                        </p:tgtEl>
                                      </p:cBhvr>
                                    </p:animEffect>
                                  </p:childTnLst>
                                </p:cTn>
                              </p:par>
                            </p:childTnLst>
                          </p:cTn>
                        </p:par>
                        <p:par>
                          <p:cTn id="97" fill="hold" nodeType="withGroup">
                            <p:stCondLst>
                              <p:cond delay="11000"/>
                            </p:stCondLst>
                            <p:childTnLst>
                              <p:par>
                                <p:cTn id="98" presetID="8" presetClass="entr" presetSubtype="16" fill="hold" grpId="0" nodeType="afterEffect">
                                  <p:stCondLst>
                                    <p:cond delay="0"/>
                                  </p:stCondLst>
                                  <p:childTnLst>
                                    <p:set>
                                      <p:cBhvr>
                                        <p:cTn id="99" dur="1" fill="hold">
                                          <p:stCondLst>
                                            <p:cond delay="0"/>
                                          </p:stCondLst>
                                        </p:cTn>
                                        <p:tgtEl>
                                          <p:spTgt spid="12312"/>
                                        </p:tgtEl>
                                        <p:attrNameLst>
                                          <p:attrName>style.visibility</p:attrName>
                                        </p:attrNameLst>
                                      </p:cBhvr>
                                      <p:to>
                                        <p:strVal val="visible"/>
                                      </p:to>
                                    </p:set>
                                    <p:animEffect transition="in" filter="diamond(in)">
                                      <p:cBhvr>
                                        <p:cTn id="100" dur="500"/>
                                        <p:tgtEl>
                                          <p:spTgt spid="12312"/>
                                        </p:tgtEl>
                                      </p:cBhvr>
                                    </p:animEffect>
                                  </p:childTnLst>
                                </p:cTn>
                              </p:par>
                            </p:childTnLst>
                          </p:cTn>
                        </p:par>
                        <p:par>
                          <p:cTn id="101" fill="hold" nodeType="withGroup">
                            <p:stCondLst>
                              <p:cond delay="11500"/>
                            </p:stCondLst>
                            <p:childTnLst>
                              <p:par>
                                <p:cTn id="102" presetID="8" presetClass="entr" presetSubtype="16" fill="hold" grpId="0" nodeType="afterEffect">
                                  <p:stCondLst>
                                    <p:cond delay="0"/>
                                  </p:stCondLst>
                                  <p:childTnLst>
                                    <p:set>
                                      <p:cBhvr>
                                        <p:cTn id="103" dur="1" fill="hold">
                                          <p:stCondLst>
                                            <p:cond delay="0"/>
                                          </p:stCondLst>
                                        </p:cTn>
                                        <p:tgtEl>
                                          <p:spTgt spid="12313"/>
                                        </p:tgtEl>
                                        <p:attrNameLst>
                                          <p:attrName>style.visibility</p:attrName>
                                        </p:attrNameLst>
                                      </p:cBhvr>
                                      <p:to>
                                        <p:strVal val="visible"/>
                                      </p:to>
                                    </p:set>
                                    <p:animEffect transition="in" filter="diamond(in)">
                                      <p:cBhvr>
                                        <p:cTn id="104" dur="500"/>
                                        <p:tgtEl>
                                          <p:spTgt spid="12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293" grpId="0" animBg="1"/>
      <p:bldP spid="12294" grpId="0" animBg="1"/>
      <p:bldP spid="12295" grpId="0" animBg="1"/>
      <p:bldP spid="12296" grpId="0" animBg="1"/>
      <p:bldP spid="12297" grpId="0" animBg="1"/>
      <p:bldP spid="12298" grpId="0" animBg="1"/>
      <p:bldP spid="12299" grpId="0" animBg="1"/>
      <p:bldP spid="12300" grpId="0" animBg="1"/>
      <p:bldP spid="12301" grpId="0" animBg="1"/>
      <p:bldP spid="12302" grpId="0" animBg="1"/>
      <p:bldP spid="12303" grpId="0" animBg="1"/>
      <p:bldP spid="12304" grpId="0" animBg="1"/>
      <p:bldP spid="12305" grpId="0" animBg="1"/>
      <p:bldP spid="12306" grpId="0" animBg="1"/>
      <p:bldP spid="12307" grpId="0" animBg="1"/>
      <p:bldP spid="12308" grpId="0" animBg="1"/>
      <p:bldP spid="12309" grpId="0" animBg="1"/>
      <p:bldP spid="12310" grpId="0" animBg="1"/>
      <p:bldP spid="12311" grpId="0" animBg="1"/>
      <p:bldP spid="12312" grpId="0" animBg="1"/>
      <p:bldP spid="123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078AC-6E3A-4633-B33E-0B8EEE7CC9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4" name="Picture 13">
            <a:extLst>
              <a:ext uri="{FF2B5EF4-FFF2-40B4-BE49-F238E27FC236}">
                <a16:creationId xmlns:a16="http://schemas.microsoft.com/office/drawing/2014/main" id="{D3322923-36E3-4E3D-9515-4AB67B8B010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2820256" y="2135077"/>
            <a:ext cx="700916" cy="1223902"/>
          </a:xfrm>
          <a:prstGeom prst="rect">
            <a:avLst/>
          </a:prstGeom>
        </p:spPr>
      </p:pic>
      <p:pic>
        <p:nvPicPr>
          <p:cNvPr id="15" name="Picture 14">
            <a:extLst>
              <a:ext uri="{FF2B5EF4-FFF2-40B4-BE49-F238E27FC236}">
                <a16:creationId xmlns:a16="http://schemas.microsoft.com/office/drawing/2014/main" id="{F74D616A-7326-4841-B730-C054A34F50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3493123" y="2006340"/>
            <a:ext cx="834860" cy="1275834"/>
          </a:xfrm>
          <a:prstGeom prst="rect">
            <a:avLst/>
          </a:prstGeom>
        </p:spPr>
      </p:pic>
      <p:pic>
        <p:nvPicPr>
          <p:cNvPr id="16" name="Picture 15">
            <a:extLst>
              <a:ext uri="{FF2B5EF4-FFF2-40B4-BE49-F238E27FC236}">
                <a16:creationId xmlns:a16="http://schemas.microsoft.com/office/drawing/2014/main" id="{871E2A07-F030-4732-BDDE-9FBEF2BF028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4568561" y="1810898"/>
            <a:ext cx="700916" cy="1223902"/>
          </a:xfrm>
          <a:prstGeom prst="rect">
            <a:avLst/>
          </a:prstGeom>
        </p:spPr>
      </p:pic>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3765934" y="2328129"/>
            <a:ext cx="856210" cy="1495072"/>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349" l="32209" r="94535">
                        <a14:foregroundMark x1="94535" y1="44070" x2="94535" y2="44070"/>
                        <a14:foregroundMark x1="94651" y1="86163" x2="94651" y2="86163"/>
                        <a14:foregroundMark x1="87558" y1="90349" x2="87558" y2="90349"/>
                        <a14:foregroundMark x1="41744" y1="62326" x2="32209" y2="69651"/>
                        <a14:foregroundMark x1="62442" y1="24884" x2="62442" y2="24884"/>
                        <a14:foregroundMark x1="59884" y1="33721" x2="59884" y2="33721"/>
                      </a14:backgroundRemoval>
                    </a14:imgEffect>
                  </a14:imgLayer>
                </a14:imgProps>
              </a:ext>
              <a:ext uri="{28A0092B-C50C-407E-A947-70E740481C1C}">
                <a14:useLocalDpi xmlns:a14="http://schemas.microsoft.com/office/drawing/2010/main" val="0"/>
              </a:ext>
            </a:extLst>
          </a:blip>
          <a:srcRect l="28135"/>
          <a:stretch/>
        </p:blipFill>
        <p:spPr>
          <a:xfrm flipH="1">
            <a:off x="-2321950" y="445317"/>
            <a:ext cx="2423549" cy="4837144"/>
          </a:xfrm>
          <a:prstGeom prst="rect">
            <a:avLst/>
          </a:prstGeom>
        </p:spPr>
      </p:pic>
      <p:sp>
        <p:nvSpPr>
          <p:cNvPr id="2" name="Rectangle 1">
            <a:extLst>
              <a:ext uri="{FF2B5EF4-FFF2-40B4-BE49-F238E27FC236}">
                <a16:creationId xmlns:a16="http://schemas.microsoft.com/office/drawing/2014/main" id="{6DAEFE82-5482-4FC2-90F0-F16B59807821}"/>
              </a:ext>
            </a:extLst>
          </p:cNvPr>
          <p:cNvSpPr/>
          <p:nvPr/>
        </p:nvSpPr>
        <p:spPr>
          <a:xfrm>
            <a:off x="5514239" y="0"/>
            <a:ext cx="6680200" cy="1035844"/>
          </a:xfrm>
          <a:prstGeom prst="rect">
            <a:avLst/>
          </a:prstGeom>
          <a:solidFill>
            <a:srgbClr val="EF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B0F0"/>
                </a:solidFill>
                <a:latin typeface="#9Slide04 AdrianeSwash" panose="02000504060000090004" pitchFamily="2" charset="0"/>
                <a:cs typeface="#9Slide03 Arima Madurai ExtraBo" panose="00000900000000000000" pitchFamily="2" charset="0"/>
              </a:rPr>
              <a:t>Khu vườn may mắn</a:t>
            </a:r>
          </a:p>
        </p:txBody>
      </p:sp>
      <p:sp>
        <p:nvSpPr>
          <p:cNvPr id="8" name="TextBox 7">
            <a:extLst>
              <a:ext uri="{FF2B5EF4-FFF2-40B4-BE49-F238E27FC236}">
                <a16:creationId xmlns:a16="http://schemas.microsoft.com/office/drawing/2014/main" id="{4C60F98A-AD1F-480A-BC41-56E14FE9AA75}"/>
              </a:ext>
            </a:extLst>
          </p:cNvPr>
          <p:cNvSpPr txBox="1"/>
          <p:nvPr/>
        </p:nvSpPr>
        <p:spPr>
          <a:xfrm>
            <a:off x="2856812" y="7229794"/>
            <a:ext cx="7375737" cy="707886"/>
          </a:xfrm>
          <a:prstGeom prst="rect">
            <a:avLst/>
          </a:prstGeom>
          <a:noFill/>
        </p:spPr>
        <p:txBody>
          <a:bodyPr wrap="none" rtlCol="0">
            <a:spAutoFit/>
          </a:bodyPr>
          <a:lstStyle/>
          <a:p>
            <a:r>
              <a:rPr lang="en-US" sz="4000">
                <a:solidFill>
                  <a:srgbClr val="0070C0"/>
                </a:solidFill>
                <a:latin typeface="#9Slide04 SFU Garamond Bold" panose="00000700000000000000" pitchFamily="2" charset="0"/>
              </a:rPr>
              <a:t>GAME tham khảo: NK POWERSKILLS</a:t>
            </a:r>
          </a:p>
        </p:txBody>
      </p:sp>
      <p:pic>
        <p:nvPicPr>
          <p:cNvPr id="11" name="Picture 10">
            <a:extLst>
              <a:ext uri="{FF2B5EF4-FFF2-40B4-BE49-F238E27FC236}">
                <a16:creationId xmlns:a16="http://schemas.microsoft.com/office/drawing/2014/main" id="{676E8BD3-A778-41E8-8C11-71D3C56D87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4423962" y="2193640"/>
            <a:ext cx="1019832" cy="1558508"/>
          </a:xfrm>
          <a:prstGeom prst="rect">
            <a:avLst/>
          </a:prstGeom>
        </p:spPr>
      </p:pic>
      <p:pic>
        <p:nvPicPr>
          <p:cNvPr id="12" name="Picture 11">
            <a:extLst>
              <a:ext uri="{FF2B5EF4-FFF2-40B4-BE49-F238E27FC236}">
                <a16:creationId xmlns:a16="http://schemas.microsoft.com/office/drawing/2014/main" id="{9A5D5042-009B-4982-84C0-50D0EB915DB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40805" t="21789" r="50067" b="49851"/>
          <a:stretch/>
        </p:blipFill>
        <p:spPr>
          <a:xfrm>
            <a:off x="5514239" y="2003950"/>
            <a:ext cx="856210" cy="1495072"/>
          </a:xfrm>
          <a:prstGeom prst="rect">
            <a:avLst/>
          </a:prstGeom>
        </p:spPr>
      </p:pic>
      <p:pic>
        <p:nvPicPr>
          <p:cNvPr id="13" name="Picture 12">
            <a:extLst>
              <a:ext uri="{FF2B5EF4-FFF2-40B4-BE49-F238E27FC236}">
                <a16:creationId xmlns:a16="http://schemas.microsoft.com/office/drawing/2014/main" id="{3FA55532-7CAD-45FE-AF5F-F0479E02C5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412" b="62670" l="33174" r="72963">
                        <a14:foregroundMark x1="35091" y1="36224" x2="36002" y2="47109"/>
                        <a14:foregroundMark x1="36002" y1="47109" x2="36146" y2="47449"/>
                        <a14:foregroundMark x1="43720" y1="26190" x2="45158" y2="42687"/>
                        <a14:foregroundMark x1="45158" y1="42687" x2="45398" y2="43367"/>
                        <a14:foregroundMark x1="45062" y1="26531" x2="47555" y2="31888"/>
                        <a14:foregroundMark x1="47555" y1="31888" x2="45158" y2="36224"/>
                        <a14:foregroundMark x1="52013" y1="39881" x2="55753" y2="52891"/>
                        <a14:foregroundMark x1="55753" y1="52891" x2="55849" y2="53061"/>
                        <a14:foregroundMark x1="62567" y1="29592" x2="63423" y2="33078"/>
                        <a14:foregroundMark x1="59684" y1="17857" x2="62567" y2="29592"/>
                        <a14:foregroundMark x1="67881" y1="37500" x2="71285" y2="50000"/>
                        <a14:foregroundMark x1="71285" y1="50000" x2="71285" y2="50340"/>
                        <a14:foregroundMark x1="72963" y1="37330" x2="72771" y2="37330"/>
                        <a14:foregroundMark x1="72675" y1="51956" x2="71285" y2="56207"/>
                        <a14:foregroundMark x1="69559" y1="59694" x2="72052" y2="58929"/>
                        <a14:foregroundMark x1="33461" y1="34949" x2="33461" y2="34949"/>
                        <a14:foregroundMark x1="33221" y1="42432" x2="33221" y2="42432"/>
                        <a14:foregroundMark x1="52205" y1="59099" x2="55753" y2="59524"/>
                        <a14:foregroundMark x1="55753" y1="59524" x2="55753" y2="59184"/>
                        <a14:foregroundMark x1="51918" y1="62245" x2="56184" y2="62670"/>
                        <a14:foregroundMark x1="56184" y1="62670" x2="56376" y2="62415"/>
                        <a14:backgroundMark x1="59588" y1="60969" x2="59588" y2="60969"/>
                        <a14:backgroundMark x1="59156" y1="56803" x2="59156" y2="56803"/>
                        <a14:backgroundMark x1="59300" y1="48129" x2="61889" y2="63520"/>
                        <a14:backgroundMark x1="40508" y1="46173" x2="44151" y2="57823"/>
                        <a14:backgroundMark x1="62081" y1="29592" x2="62081" y2="29592"/>
                      </a14:backgroundRemoval>
                    </a14:imgEffect>
                  </a14:imgLayer>
                </a14:imgProps>
              </a:ext>
            </a:extLst>
          </a:blip>
          <a:srcRect l="29993" t="30764" r="59135" b="39673"/>
          <a:stretch/>
        </p:blipFill>
        <p:spPr>
          <a:xfrm>
            <a:off x="6172267" y="1869461"/>
            <a:ext cx="1019832" cy="155850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4.375E-6 -2.59259E-6 L 0.3254 -0.07083 " pathEditMode="relative" rAng="0" ptsTypes="AA">
                                      <p:cBhvr>
                                        <p:cTn id="13" dur="2000" fill="hold"/>
                                        <p:tgtEl>
                                          <p:spTgt spid="40"/>
                                        </p:tgtEl>
                                        <p:attrNameLst>
                                          <p:attrName>ppt_x</p:attrName>
                                          <p:attrName>ppt_y</p:attrName>
                                        </p:attrNameLst>
                                      </p:cBhvr>
                                      <p:rCtr x="16263" y="-35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29845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26629" name="Text Box 6"/>
          <p:cNvSpPr txBox="1">
            <a:spLocks noChangeArrowheads="1"/>
          </p:cNvSpPr>
          <p:nvPr/>
        </p:nvSpPr>
        <p:spPr bwMode="auto">
          <a:xfrm>
            <a:off x="3086152" y="5172170"/>
            <a:ext cx="7061148" cy="707886"/>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i="1">
                <a:solidFill>
                  <a:srgbClr val="00B0F0"/>
                </a:solidFill>
                <a:latin typeface="Times New Roman" panose="02020603050405020304" pitchFamily="18" charset="0"/>
                <a:cs typeface="Times New Roman" panose="02020603050405020304" pitchFamily="18" charset="0"/>
              </a:rPr>
              <a:t>Đồng phục </a:t>
            </a:r>
            <a:r>
              <a:rPr lang="en-US" sz="4000">
                <a:latin typeface="Times New Roman" panose="02020603050405020304" pitchFamily="18" charset="0"/>
                <a:cs typeface="Times New Roman" panose="02020603050405020304" pitchFamily="18" charset="0"/>
              </a:rPr>
              <a:t>trường tôi rất đẹp</a:t>
            </a:r>
            <a:r>
              <a:rPr lang="en-US" sz="4000">
                <a:solidFill>
                  <a:srgbClr val="000000"/>
                </a:solidFill>
                <a:latin typeface="Times New Roman" panose="02020603050405020304" pitchFamily="18" charset="0"/>
                <a:cs typeface="Times New Roman" panose="02020603050405020304" pitchFamily="18" charset="0"/>
              </a:rPr>
              <a:t>.</a:t>
            </a:r>
          </a:p>
        </p:txBody>
      </p:sp>
      <p:pic>
        <p:nvPicPr>
          <p:cNvPr id="1026" name="Picture 2" descr="Đồng phục học sinh tiểu học mẫu 04 mùa đông | Khánh Linh">
            <a:extLst>
              <a:ext uri="{FF2B5EF4-FFF2-40B4-BE49-F238E27FC236}">
                <a16:creationId xmlns:a16="http://schemas.microsoft.com/office/drawing/2014/main" id="{4D92E1E6-B0E8-4F5B-A3CF-D624B26EE2C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067" b="92267" l="20667" r="78500">
                        <a14:foregroundMark x1="35000" y1="15733" x2="35000" y2="15733"/>
                        <a14:foregroundMark x1="35333" y1="16267" x2="40500" y2="18667"/>
                        <a14:foregroundMark x1="23833" y1="34267" x2="22167" y2="36267"/>
                        <a14:foregroundMark x1="22500" y1="58533" x2="22500" y2="58533"/>
                        <a14:foregroundMark x1="21833" y1="58533" x2="22667" y2="58000"/>
                        <a14:foregroundMark x1="20833" y1="37067" x2="20833" y2="37067"/>
                        <a14:foregroundMark x1="35167" y1="15867" x2="31167" y2="22933"/>
                        <a14:foregroundMark x1="33333" y1="15200" x2="30833" y2="19200"/>
                        <a14:foregroundMark x1="32000" y1="15600" x2="36333" y2="14667"/>
                        <a14:foregroundMark x1="32833" y1="14400" x2="35833" y2="14400"/>
                        <a14:foregroundMark x1="68333" y1="11333" x2="64500" y2="22533"/>
                        <a14:foregroundMark x1="28667" y1="75333" x2="30333" y2="86800"/>
                        <a14:foregroundMark x1="38833" y1="75867" x2="35167" y2="91067"/>
                        <a14:foregroundMark x1="56500" y1="74400" x2="56500" y2="88133"/>
                        <a14:foregroundMark x1="66000" y1="80933" x2="64833" y2="90000"/>
                        <a14:foregroundMark x1="78500" y1="31600" x2="78500" y2="31600"/>
                        <a14:foregroundMark x1="39333" y1="25333" x2="37500" y2="29200"/>
                        <a14:foregroundMark x1="74000" y1="40000" x2="70167" y2="43467"/>
                        <a14:foregroundMark x1="73333" y1="41067" x2="71333" y2="43867"/>
                        <a14:foregroundMark x1="23667" y1="60133" x2="23667" y2="60133"/>
                        <a14:foregroundMark x1="20667" y1="59200" x2="20667" y2="59200"/>
                        <a14:foregroundMark x1="38000" y1="71067" x2="38000" y2="80933"/>
                        <a14:foregroundMark x1="67167" y1="76267" x2="66167" y2="79467"/>
                        <a14:foregroundMark x1="31500" y1="15333" x2="29833" y2="17067"/>
                        <a14:foregroundMark x1="32333" y1="14933" x2="29000" y2="21867"/>
                        <a14:foregroundMark x1="29000" y1="21867" x2="31000" y2="23333"/>
                        <a14:foregroundMark x1="58167" y1="74667" x2="58167" y2="84667"/>
                        <a14:foregroundMark x1="27000" y1="86533" x2="29000" y2="88533"/>
                        <a14:foregroundMark x1="27833" y1="88267" x2="27833" y2="88267"/>
                        <a14:foregroundMark x1="27333" y1="88000" x2="27333" y2="88000"/>
                        <a14:foregroundMark x1="38167" y1="85733" x2="39500" y2="87067"/>
                        <a14:foregroundMark x1="39833" y1="88000" x2="39833" y2="88000"/>
                        <a14:backgroundMark x1="51000" y1="42400" x2="51000" y2="42400"/>
                        <a14:backgroundMark x1="36833" y1="92267" x2="40000" y2="91867"/>
                        <a14:backgroundMark x1="73333" y1="43733" x2="73333" y2="43733"/>
                      </a14:backgroundRemoval>
                    </a14:imgEffect>
                  </a14:imgLayer>
                </a14:imgProps>
              </a:ext>
              <a:ext uri="{28A0092B-C50C-407E-A947-70E740481C1C}">
                <a14:useLocalDpi xmlns:a14="http://schemas.microsoft.com/office/drawing/2010/main" val="0"/>
              </a:ext>
            </a:extLst>
          </a:blip>
          <a:srcRect l="17361" t="6093" r="14815" b="6353"/>
          <a:stretch/>
        </p:blipFill>
        <p:spPr bwMode="auto">
          <a:xfrm>
            <a:off x="9389638" y="3030568"/>
            <a:ext cx="2857500" cy="392585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a:extLst>
              <a:ext uri="{FF2B5EF4-FFF2-40B4-BE49-F238E27FC236}">
                <a16:creationId xmlns:a16="http://schemas.microsoft.com/office/drawing/2014/main" id="{A64B70FD-2009-4E74-8C72-5882B53D9E71}"/>
              </a:ext>
            </a:extLst>
          </p:cNvPr>
          <p:cNvSpPr txBox="1">
            <a:spLocks noChangeArrowheads="1"/>
          </p:cNvSpPr>
          <p:nvPr/>
        </p:nvSpPr>
        <p:spPr bwMode="auto">
          <a:xfrm>
            <a:off x="5840994" y="1685830"/>
            <a:ext cx="6223000" cy="1323439"/>
          </a:xfrm>
          <a:prstGeom prst="rect">
            <a:avLst/>
          </a:prstGeom>
          <a:noFill/>
          <a:ln w="28575">
            <a:solidFill>
              <a:srgbClr val="2AD1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 Lan và Hương là những </a:t>
            </a:r>
            <a:r>
              <a:rPr lang="en-US" sz="4000" b="1" i="1">
                <a:solidFill>
                  <a:srgbClr val="00B0F0"/>
                </a:solidFill>
                <a:latin typeface="Times New Roman" panose="02020603050405020304" pitchFamily="18" charset="0"/>
                <a:cs typeface="Times New Roman" panose="02020603050405020304" pitchFamily="18" charset="0"/>
              </a:rPr>
              <a:t>đồng đội</a:t>
            </a:r>
            <a:r>
              <a:rPr lang="en-US" sz="4000">
                <a:solidFill>
                  <a:prstClr val="black"/>
                </a:solidFill>
                <a:latin typeface="Times New Roman" panose="02020603050405020304" pitchFamily="18" charset="0"/>
                <a:cs typeface="Times New Roman" panose="02020603050405020304" pitchFamily="18" charset="0"/>
              </a:rPr>
              <a:t> tuyệt vời của tôi.</a:t>
            </a:r>
          </a:p>
        </p:txBody>
      </p:sp>
      <p:pic>
        <p:nvPicPr>
          <p:cNvPr id="9" name="Picture 2" descr="Tuyển nữ Việt Nam dừng bước tại tứ kết ASIAD sau loạt luân lưu - Báo Đồng  Nai điện tử">
            <a:extLst>
              <a:ext uri="{FF2B5EF4-FFF2-40B4-BE49-F238E27FC236}">
                <a16:creationId xmlns:a16="http://schemas.microsoft.com/office/drawing/2014/main" id="{1BFCF254-4A20-49AB-8BEF-563D042E6C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176"/>
          <a:stretch/>
        </p:blipFill>
        <p:spPr bwMode="auto">
          <a:xfrm>
            <a:off x="76200" y="915892"/>
            <a:ext cx="5715000" cy="3779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A_图片 18">
            <a:extLst>
              <a:ext uri="{FF2B5EF4-FFF2-40B4-BE49-F238E27FC236}">
                <a16:creationId xmlns:a16="http://schemas.microsoft.com/office/drawing/2014/main" id="{68D6F216-DC08-402F-AA99-71E34E13BF53}"/>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0837438" y="70709"/>
            <a:ext cx="1278362" cy="1557208"/>
          </a:xfrm>
          <a:prstGeom prst="rect">
            <a:avLst/>
          </a:prstGeom>
        </p:spPr>
      </p:pic>
      <p:pic>
        <p:nvPicPr>
          <p:cNvPr id="11" name="PA_图片 12">
            <a:extLst>
              <a:ext uri="{FF2B5EF4-FFF2-40B4-BE49-F238E27FC236}">
                <a16:creationId xmlns:a16="http://schemas.microsoft.com/office/drawing/2014/main" id="{B5474AC4-C827-4FDE-9EA0-E9B62973E4FE}"/>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5463980"/>
            <a:ext cx="1569508" cy="1301632"/>
          </a:xfrm>
          <a:prstGeom prst="rect">
            <a:avLst/>
          </a:prstGeom>
        </p:spPr>
      </p:pic>
    </p:spTree>
    <p:extLst>
      <p:ext uri="{BB962C8B-B14F-4D97-AF65-F5344CB8AC3E}">
        <p14:creationId xmlns:p14="http://schemas.microsoft.com/office/powerpoint/2010/main" val="119380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wheel(1)">
                                      <p:cBhvr>
                                        <p:cTn id="25" dur="2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6629"/>
                                        </p:tgtEl>
                                        <p:attrNameLst>
                                          <p:attrName>style.visibility</p:attrName>
                                        </p:attrNameLst>
                                      </p:cBhvr>
                                      <p:to>
                                        <p:strVal val="visible"/>
                                      </p:to>
                                    </p:set>
                                    <p:animEffect transition="in" filter="circle(in)">
                                      <p:cBhvr>
                                        <p:cTn id="30" dur="20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7"/>
          <p:cNvSpPr txBox="1">
            <a:spLocks noChangeArrowheads="1"/>
          </p:cNvSpPr>
          <p:nvPr/>
        </p:nvSpPr>
        <p:spPr bwMode="auto">
          <a:xfrm>
            <a:off x="165100" y="247528"/>
            <a:ext cx="97599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400">
                <a:solidFill>
                  <a:srgbClr val="000000"/>
                </a:solidFill>
                <a:latin typeface="Times New Roman" panose="02020603050405020304" pitchFamily="18" charset="0"/>
                <a:cs typeface="Times New Roman" panose="02020603050405020304" pitchFamily="18" charset="0"/>
              </a:rPr>
              <a:t>Nhân dân Việt Nam </a:t>
            </a:r>
            <a:r>
              <a:rPr lang="en-US" sz="4400">
                <a:solidFill>
                  <a:srgbClr val="0000FF"/>
                </a:solidFill>
                <a:latin typeface="Times New Roman" panose="02020603050405020304" pitchFamily="18" charset="0"/>
                <a:cs typeface="Times New Roman" panose="02020603050405020304" pitchFamily="18" charset="0"/>
              </a:rPr>
              <a:t>đồng lòng, </a:t>
            </a:r>
            <a:r>
              <a:rPr lang="en-US" sz="4400">
                <a:latin typeface="Times New Roman" panose="02020603050405020304" pitchFamily="18" charset="0"/>
                <a:cs typeface="Times New Roman" panose="02020603050405020304" pitchFamily="18" charset="0"/>
              </a:rPr>
              <a:t>chung tay cùng Chính phủ đẩy lùi dịch bệnh.</a:t>
            </a:r>
          </a:p>
        </p:txBody>
      </p:sp>
      <p:pic>
        <p:nvPicPr>
          <p:cNvPr id="6" name="PA_图片 12">
            <a:extLst>
              <a:ext uri="{FF2B5EF4-FFF2-40B4-BE49-F238E27FC236}">
                <a16:creationId xmlns:a16="http://schemas.microsoft.com/office/drawing/2014/main" id="{EDC89179-3DE3-4B8D-821A-3EA593AE520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0" y="5080424"/>
            <a:ext cx="2032000" cy="1685188"/>
          </a:xfrm>
          <a:prstGeom prst="rect">
            <a:avLst/>
          </a:prstGeom>
        </p:spPr>
      </p:pic>
      <p:pic>
        <p:nvPicPr>
          <p:cNvPr id="3074" name="Picture 2" descr="Triển khai các hoạt động chống dịch COVID-19">
            <a:extLst>
              <a:ext uri="{FF2B5EF4-FFF2-40B4-BE49-F238E27FC236}">
                <a16:creationId xmlns:a16="http://schemas.microsoft.com/office/drawing/2014/main" id="{7294D1FF-FC38-471D-97E7-E068BB191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399" y="1812612"/>
            <a:ext cx="8805333" cy="49530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063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675"/>
                                        </p:tgtEl>
                                        <p:attrNameLst>
                                          <p:attrName>style.visibility</p:attrName>
                                        </p:attrNameLst>
                                      </p:cBhvr>
                                      <p:to>
                                        <p:strVal val="visible"/>
                                      </p:to>
                                    </p:set>
                                    <p:anim calcmode="lin" valueType="num">
                                      <p:cBhvr>
                                        <p:cTn id="12" dur="500" fill="hold"/>
                                        <p:tgtEl>
                                          <p:spTgt spid="28675"/>
                                        </p:tgtEl>
                                        <p:attrNameLst>
                                          <p:attrName>ppt_w</p:attrName>
                                        </p:attrNameLst>
                                      </p:cBhvr>
                                      <p:tavLst>
                                        <p:tav tm="0">
                                          <p:val>
                                            <p:fltVal val="0"/>
                                          </p:val>
                                        </p:tav>
                                        <p:tav tm="100000">
                                          <p:val>
                                            <p:strVal val="#ppt_w"/>
                                          </p:val>
                                        </p:tav>
                                      </p:tavLst>
                                    </p:anim>
                                    <p:anim calcmode="lin" valueType="num">
                                      <p:cBhvr>
                                        <p:cTn id="13" dur="500" fill="hold"/>
                                        <p:tgtEl>
                                          <p:spTgt spid="28675"/>
                                        </p:tgtEl>
                                        <p:attrNameLst>
                                          <p:attrName>ppt_h</p:attrName>
                                        </p:attrNameLst>
                                      </p:cBhvr>
                                      <p:tavLst>
                                        <p:tav tm="0">
                                          <p:val>
                                            <p:fltVal val="0"/>
                                          </p:val>
                                        </p:tav>
                                        <p:tav tm="100000">
                                          <p:val>
                                            <p:strVal val="#ppt_h"/>
                                          </p:val>
                                        </p:tav>
                                      </p:tavLst>
                                    </p:anim>
                                    <p:animEffect transition="in" filter="fade">
                                      <p:cBhvr>
                                        <p:cTn id="14" dur="500"/>
                                        <p:tgtEl>
                                          <p:spTgt spid="2867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p:cNvSpPr txBox="1">
            <a:spLocks noChangeArrowheads="1"/>
          </p:cNvSpPr>
          <p:nvPr/>
        </p:nvSpPr>
        <p:spPr bwMode="auto">
          <a:xfrm>
            <a:off x="342900" y="0"/>
            <a:ext cx="9372600" cy="76993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sz="4400" b="1" dirty="0">
                <a:solidFill>
                  <a:srgbClr val="0000FF"/>
                </a:solidFill>
                <a:latin typeface="Times New Roman" panose="02020603050405020304" pitchFamily="18" charset="0"/>
                <a:cs typeface="Times New Roman" panose="02020603050405020304" pitchFamily="18" charset="0"/>
              </a:rPr>
              <a:t>c) </a:t>
            </a:r>
            <a:r>
              <a:rPr lang="en-US" sz="4400" b="1" dirty="0" err="1">
                <a:solidFill>
                  <a:srgbClr val="0000FF"/>
                </a:solidFill>
                <a:latin typeface="Times New Roman" panose="02020603050405020304" pitchFamily="18" charset="0"/>
                <a:cs typeface="Times New Roman" panose="02020603050405020304" pitchFamily="18" charset="0"/>
              </a:rPr>
              <a:t>Đặt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những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từ</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vừa</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tìm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được</a:t>
            </a:r>
            <a:r>
              <a:rPr lang="en-US" sz="4400" b="1" dirty="0">
                <a:solidFill>
                  <a:srgbClr val="0000FF"/>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1D38FDED-A851-4A4B-AF78-884253D93538}"/>
              </a:ext>
            </a:extLst>
          </p:cNvPr>
          <p:cNvSpPr txBox="1"/>
          <p:nvPr/>
        </p:nvSpPr>
        <p:spPr>
          <a:xfrm>
            <a:off x="3130550" y="2634734"/>
            <a:ext cx="6096000" cy="1107996"/>
          </a:xfrm>
          <a:prstGeom prst="rect">
            <a:avLst/>
          </a:prstGeom>
          <a:noFill/>
        </p:spPr>
        <p:txBody>
          <a:bodyPr wrap="square">
            <a:spAutoFit/>
          </a:bodyPr>
          <a:lstStyle/>
          <a:p>
            <a:pPr algn="ctr" fontAlgn="base">
              <a:spcBef>
                <a:spcPct val="50000"/>
              </a:spcBef>
              <a:spcAft>
                <a:spcPct val="0"/>
              </a:spcAft>
              <a:buFontTx/>
              <a:buNone/>
            </a:pPr>
            <a:r>
              <a:rPr lang="en-US" sz="6600">
                <a:solidFill>
                  <a:srgbClr val="C00000"/>
                </a:solidFill>
                <a:latin typeface="Times New Roman" panose="02020603050405020304" pitchFamily="18" charset="0"/>
                <a:cs typeface="Times New Roman" panose="02020603050405020304" pitchFamily="18" charset="0"/>
              </a:rPr>
              <a:t>Làm bài vào vở</a:t>
            </a:r>
          </a:p>
        </p:txBody>
      </p:sp>
      <p:pic>
        <p:nvPicPr>
          <p:cNvPr id="9" name="PA_图片 18">
            <a:extLst>
              <a:ext uri="{FF2B5EF4-FFF2-40B4-BE49-F238E27FC236}">
                <a16:creationId xmlns:a16="http://schemas.microsoft.com/office/drawing/2014/main" id="{355AF510-7295-4B5E-BBBD-759565298C5F}"/>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0939038" y="115096"/>
            <a:ext cx="1075162" cy="1309684"/>
          </a:xfrm>
          <a:prstGeom prst="rect">
            <a:avLst/>
          </a:prstGeom>
        </p:spPr>
      </p:pic>
      <p:pic>
        <p:nvPicPr>
          <p:cNvPr id="10" name="图片 4">
            <a:extLst>
              <a:ext uri="{FF2B5EF4-FFF2-40B4-BE49-F238E27FC236}">
                <a16:creationId xmlns:a16="http://schemas.microsoft.com/office/drawing/2014/main" id="{5CF6D92C-5A3C-44DD-B92D-CDD3552AD90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34423" r="7853" b="35395"/>
          <a:stretch/>
        </p:blipFill>
        <p:spPr>
          <a:xfrm>
            <a:off x="0" y="4270881"/>
            <a:ext cx="3130550" cy="2673290"/>
          </a:xfrm>
          <a:prstGeom prst="rect">
            <a:avLst/>
          </a:prstGeom>
        </p:spPr>
      </p:pic>
    </p:spTree>
    <p:extLst>
      <p:ext uri="{BB962C8B-B14F-4D97-AF65-F5344CB8AC3E}">
        <p14:creationId xmlns:p14="http://schemas.microsoft.com/office/powerpoint/2010/main" val="1495277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0"/>
                                        </p:tgtEl>
                                        <p:attrNameLst>
                                          <p:attrName>r</p:attrName>
                                        </p:attrNameLst>
                                      </p:cBhvr>
                                    </p:animRot>
                                    <p:animRot by="-240000">
                                      <p:cBhvr>
                                        <p:cTn id="12" dur="700" fill="hold">
                                          <p:stCondLst>
                                            <p:cond delay="700"/>
                                          </p:stCondLst>
                                        </p:cTn>
                                        <p:tgtEl>
                                          <p:spTgt spid="10"/>
                                        </p:tgtEl>
                                        <p:attrNameLst>
                                          <p:attrName>r</p:attrName>
                                        </p:attrNameLst>
                                      </p:cBhvr>
                                    </p:animRot>
                                    <p:animRot by="240000">
                                      <p:cBhvr>
                                        <p:cTn id="13" dur="700" fill="hold">
                                          <p:stCondLst>
                                            <p:cond delay="1400"/>
                                          </p:stCondLst>
                                        </p:cTn>
                                        <p:tgtEl>
                                          <p:spTgt spid="10"/>
                                        </p:tgtEl>
                                        <p:attrNameLst>
                                          <p:attrName>r</p:attrName>
                                        </p:attrNameLst>
                                      </p:cBhvr>
                                    </p:animRot>
                                    <p:animRot by="-240000">
                                      <p:cBhvr>
                                        <p:cTn id="14" dur="700" fill="hold">
                                          <p:stCondLst>
                                            <p:cond delay="2100"/>
                                          </p:stCondLst>
                                        </p:cTn>
                                        <p:tgtEl>
                                          <p:spTgt spid="10"/>
                                        </p:tgtEl>
                                        <p:attrNameLst>
                                          <p:attrName>r</p:attrName>
                                        </p:attrNameLst>
                                      </p:cBhvr>
                                    </p:animRot>
                                    <p:animRot by="120000">
                                      <p:cBhvr>
                                        <p:cTn id="15" dur="700" fill="hold">
                                          <p:stCondLst>
                                            <p:cond delay="280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barn(inVertical)">
                                      <p:cBhvr>
                                        <p:cTn id="20" dur="500"/>
                                        <p:tgtEl>
                                          <p:spTgt spid="133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9">
            <a:extLst>
              <a:ext uri="{FF2B5EF4-FFF2-40B4-BE49-F238E27FC236}">
                <a16:creationId xmlns:a16="http://schemas.microsoft.com/office/drawing/2014/main" id="{F987E542-064A-46D1-BEFD-DF6A8E6353BA}"/>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val="0"/>
              </a:ext>
            </a:extLst>
          </a:blip>
          <a:stretch>
            <a:fillRect/>
          </a:stretch>
        </p:blipFill>
        <p:spPr>
          <a:xfrm>
            <a:off x="7226300" y="4054372"/>
            <a:ext cx="5676899" cy="2917927"/>
          </a:xfrm>
          <a:prstGeom prst="rect">
            <a:avLst/>
          </a:prstGeom>
        </p:spPr>
      </p:pic>
      <p:pic>
        <p:nvPicPr>
          <p:cNvPr id="7" name="PA_图片 12">
            <a:extLst>
              <a:ext uri="{FF2B5EF4-FFF2-40B4-BE49-F238E27FC236}">
                <a16:creationId xmlns:a16="http://schemas.microsoft.com/office/drawing/2014/main" id="{7CEEB8E4-362C-40F9-A413-136248C7CF62}"/>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8" name="PA_图片 18">
            <a:extLst>
              <a:ext uri="{FF2B5EF4-FFF2-40B4-BE49-F238E27FC236}">
                <a16:creationId xmlns:a16="http://schemas.microsoft.com/office/drawing/2014/main" id="{32F2392D-637A-4E38-B554-F30BEC53B84A}"/>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val="0"/>
              </a:ext>
            </a:extLst>
          </a:blip>
          <a:stretch>
            <a:fillRect/>
          </a:stretch>
        </p:blipFill>
        <p:spPr>
          <a:xfrm>
            <a:off x="10490200" y="-90705"/>
            <a:ext cx="1701799" cy="2073007"/>
          </a:xfrm>
          <a:prstGeom prst="rect">
            <a:avLst/>
          </a:prstGeom>
        </p:spPr>
      </p:pic>
      <p:sp>
        <p:nvSpPr>
          <p:cNvPr id="36866" name="Content Placeholder 2"/>
          <p:cNvSpPr>
            <a:spLocks noGrp="1"/>
          </p:cNvSpPr>
          <p:nvPr>
            <p:ph idx="4294967295"/>
          </p:nvPr>
        </p:nvSpPr>
        <p:spPr>
          <a:xfrm>
            <a:off x="3060700" y="2591933"/>
            <a:ext cx="6438900" cy="1849437"/>
          </a:xfrm>
        </p:spPr>
        <p:txBody>
          <a:bodyPr>
            <a:normAutofit fontScale="77500" lnSpcReduction="20000"/>
          </a:bodyPr>
          <a:lstStyle/>
          <a:p>
            <a:pPr marL="0" indent="0">
              <a:buNone/>
            </a:pPr>
            <a:r>
              <a:rPr lang="en-US" sz="4800">
                <a:solidFill>
                  <a:srgbClr val="002060"/>
                </a:solidFill>
                <a:latin typeface="Times New Roman" panose="02020603050405020304" pitchFamily="18" charset="0"/>
                <a:cs typeface="Times New Roman" panose="02020603050405020304" pitchFamily="18" charset="0"/>
              </a:rPr>
              <a:t>Hoàn thành bài trong vở Bài tập</a:t>
            </a:r>
          </a:p>
          <a:p>
            <a:pPr marL="0" indent="0" algn="ctr">
              <a:buNone/>
            </a:pPr>
            <a:r>
              <a:rPr lang="en-US" sz="4800">
                <a:solidFill>
                  <a:srgbClr val="002060"/>
                </a:solidFill>
                <a:latin typeface="Times New Roman" panose="02020603050405020304" pitchFamily="18" charset="0"/>
                <a:cs typeface="Times New Roman" panose="02020603050405020304" pitchFamily="18" charset="0"/>
              </a:rPr>
              <a:t>Chuẩn bị bài mới: </a:t>
            </a:r>
            <a:br>
              <a:rPr lang="en-US" sz="4800">
                <a:solidFill>
                  <a:srgbClr val="002060"/>
                </a:solidFill>
                <a:latin typeface="Times New Roman" panose="02020603050405020304" pitchFamily="18" charset="0"/>
                <a:cs typeface="Times New Roman" panose="02020603050405020304" pitchFamily="18" charset="0"/>
              </a:rPr>
            </a:br>
            <a:r>
              <a:rPr lang="en-US" sz="4800">
                <a:solidFill>
                  <a:srgbClr val="002060"/>
                </a:solidFill>
                <a:latin typeface="Times New Roman" panose="02020603050405020304" pitchFamily="18" charset="0"/>
                <a:cs typeface="Times New Roman" panose="02020603050405020304" pitchFamily="18" charset="0"/>
              </a:rPr>
              <a:t>Luyện tập về từ đồng nghĩa</a:t>
            </a:r>
          </a:p>
        </p:txBody>
      </p:sp>
      <p:sp>
        <p:nvSpPr>
          <p:cNvPr id="4" name="Title 3"/>
          <p:cNvSpPr txBox="1">
            <a:spLocks noGrp="1"/>
          </p:cNvSpPr>
          <p:nvPr>
            <p:ph type="title" idx="4294967295"/>
          </p:nvPr>
        </p:nvSpPr>
        <p:spPr>
          <a:xfrm>
            <a:off x="3060700" y="1234364"/>
            <a:ext cx="5829300" cy="1015663"/>
          </a:xfrm>
        </p:spPr>
        <p:txBody>
          <a:bodyPr wrap="square">
            <a:spAutoFit/>
          </a:bodyPr>
          <a:lstStyle/>
          <a:p>
            <a:pPr marL="342900" lvl="1" algn="ctr" defTabSz="342900" eaLnBrk="1" hangingPunct="1">
              <a:spcBef>
                <a:spcPts val="0"/>
              </a:spcBef>
              <a:spcAft>
                <a:spcPts val="0"/>
              </a:spcAft>
              <a:defRPr/>
            </a:pPr>
            <a:r>
              <a:rPr lang="en-US" altLang="zh-CN" sz="6000" b="1"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p>
        </p:txBody>
      </p:sp>
      <p:pic>
        <p:nvPicPr>
          <p:cNvPr id="11" name="图片 4">
            <a:extLst>
              <a:ext uri="{FF2B5EF4-FFF2-40B4-BE49-F238E27FC236}">
                <a16:creationId xmlns:a16="http://schemas.microsoft.com/office/drawing/2014/main" id="{771D9105-F182-4FF7-9DA1-07EC3CA1928F}"/>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2262243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866">
                                            <p:txEl>
                                              <p:pRg st="0" end="0"/>
                                            </p:txEl>
                                          </p:spTgt>
                                        </p:tgtEl>
                                        <p:attrNameLst>
                                          <p:attrName>style.visibility</p:attrName>
                                        </p:attrNameLst>
                                      </p:cBhvr>
                                      <p:to>
                                        <p:strVal val="visible"/>
                                      </p:to>
                                    </p:set>
                                    <p:anim calcmode="lin" valueType="num">
                                      <p:cBhvr>
                                        <p:cTn id="30" dur="500" fill="hold"/>
                                        <p:tgtEl>
                                          <p:spTgt spid="36866">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6866">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686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6866">
                                            <p:txEl>
                                              <p:pRg st="1" end="1"/>
                                            </p:txEl>
                                          </p:spTgt>
                                        </p:tgtEl>
                                        <p:attrNameLst>
                                          <p:attrName>style.visibility</p:attrName>
                                        </p:attrNameLst>
                                      </p:cBhvr>
                                      <p:to>
                                        <p:strVal val="visible"/>
                                      </p:to>
                                    </p:set>
                                    <p:anim calcmode="lin" valueType="num">
                                      <p:cBhvr>
                                        <p:cTn id="37" dur="500" fill="hold"/>
                                        <p:tgtEl>
                                          <p:spTgt spid="36866">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6866">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68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E1CEB8C6-9515-4CF8-A1F0-CA1E0FFC2939}"/>
              </a:ext>
            </a:extLst>
          </p:cNvPr>
          <p:cNvSpPr/>
          <p:nvPr/>
        </p:nvSpPr>
        <p:spPr>
          <a:xfrm>
            <a:off x="-377372" y="0"/>
            <a:ext cx="12569372" cy="6858000"/>
          </a:xfrm>
          <a:prstGeom prst="rect">
            <a:avLst/>
          </a:prstGeom>
          <a:solidFill>
            <a:srgbClr val="2AD140"/>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3" name="任意多边形: 形状 4">
            <a:extLst>
              <a:ext uri="{FF2B5EF4-FFF2-40B4-BE49-F238E27FC236}">
                <a16:creationId xmlns:a16="http://schemas.microsoft.com/office/drawing/2014/main" id="{BC789A42-2A51-42D0-A08E-266839248047}"/>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4" name="PA_图片 9">
            <a:extLst>
              <a:ext uri="{FF2B5EF4-FFF2-40B4-BE49-F238E27FC236}">
                <a16:creationId xmlns:a16="http://schemas.microsoft.com/office/drawing/2014/main" id="{D14FFF35-7068-4188-A648-27BA597D058C}"/>
              </a:ext>
            </a:extLst>
          </p:cNvPr>
          <p:cNvPicPr>
            <a:picLocks noChangeAspect="1"/>
          </p:cNvPicPr>
          <p:nvPr>
            <p:custDataLst>
              <p:tags r:id="rId1"/>
            </p:custDataLst>
          </p:nvPr>
        </p:nvPicPr>
        <p:blipFill>
          <a:blip r:embed="rId7" cstate="screen">
            <a:extLst>
              <a:ext uri="{28A0092B-C50C-407E-A947-70E740481C1C}">
                <a14:useLocalDpi xmlns:a14="http://schemas.microsoft.com/office/drawing/2010/main" val="0"/>
              </a:ext>
            </a:extLst>
          </a:blip>
          <a:stretch>
            <a:fillRect/>
          </a:stretch>
        </p:blipFill>
        <p:spPr>
          <a:xfrm>
            <a:off x="7490387" y="4441370"/>
            <a:ext cx="4701612" cy="2416629"/>
          </a:xfrm>
          <a:prstGeom prst="rect">
            <a:avLst/>
          </a:prstGeom>
        </p:spPr>
      </p:pic>
      <p:pic>
        <p:nvPicPr>
          <p:cNvPr id="5" name="PA_图片 12">
            <a:extLst>
              <a:ext uri="{FF2B5EF4-FFF2-40B4-BE49-F238E27FC236}">
                <a16:creationId xmlns:a16="http://schemas.microsoft.com/office/drawing/2014/main" id="{DBE6A8EC-6BC0-484C-A5DE-1B5E5696065B}"/>
              </a:ext>
            </a:extLst>
          </p:cNvPr>
          <p:cNvPicPr>
            <a:picLocks noChangeAspect="1"/>
          </p:cNvPicPr>
          <p:nvPr>
            <p:custDataLst>
              <p:tags r:id="rId2"/>
            </p:custDataLst>
          </p:nvPr>
        </p:nvPicPr>
        <p:blipFill>
          <a:blip r:embed="rId8" cstate="screen">
            <a:extLst>
              <a:ext uri="{28A0092B-C50C-407E-A947-70E740481C1C}">
                <a14:useLocalDpi xmlns:a14="http://schemas.microsoft.com/office/drawing/2010/main" val="0"/>
              </a:ext>
            </a:extLst>
          </a:blip>
          <a:stretch>
            <a:fillRect/>
          </a:stretch>
        </p:blipFill>
        <p:spPr>
          <a:xfrm>
            <a:off x="209771" y="3755420"/>
            <a:ext cx="3680058" cy="3051961"/>
          </a:xfrm>
          <a:prstGeom prst="rect">
            <a:avLst/>
          </a:prstGeom>
        </p:spPr>
      </p:pic>
      <p:pic>
        <p:nvPicPr>
          <p:cNvPr id="6" name="PA_图片 14">
            <a:extLst>
              <a:ext uri="{FF2B5EF4-FFF2-40B4-BE49-F238E27FC236}">
                <a16:creationId xmlns:a16="http://schemas.microsoft.com/office/drawing/2014/main" id="{FF251C9A-33B0-4B74-89D5-64DA9982D32C}"/>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4533087" y="3992525"/>
            <a:ext cx="3129370" cy="3092337"/>
          </a:xfrm>
          <a:prstGeom prst="rect">
            <a:avLst/>
          </a:prstGeom>
        </p:spPr>
      </p:pic>
      <p:pic>
        <p:nvPicPr>
          <p:cNvPr id="7" name="PA_图片 16">
            <a:extLst>
              <a:ext uri="{FF2B5EF4-FFF2-40B4-BE49-F238E27FC236}">
                <a16:creationId xmlns:a16="http://schemas.microsoft.com/office/drawing/2014/main" id="{D122BAA2-CE5D-4C33-9D7D-94BF6B4B0BB2}"/>
              </a:ext>
            </a:extLst>
          </p:cNvPr>
          <p:cNvPicPr>
            <a:picLocks noChangeAspect="1"/>
          </p:cNvPicPr>
          <p:nvPr>
            <p:custDataLst>
              <p:tags r:id="rId4"/>
            </p:custDataLst>
          </p:nvPr>
        </p:nvPicPr>
        <p:blipFill>
          <a:blip r:embed="rId10"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8" name="PA_图片 18">
            <a:extLst>
              <a:ext uri="{FF2B5EF4-FFF2-40B4-BE49-F238E27FC236}">
                <a16:creationId xmlns:a16="http://schemas.microsoft.com/office/drawing/2014/main" id="{FA5EAEA3-7326-480F-82B2-4AE296FC5F23}"/>
              </a:ext>
            </a:extLst>
          </p:cNvPr>
          <p:cNvPicPr>
            <a:picLocks noChangeAspect="1"/>
          </p:cNvPicPr>
          <p:nvPr>
            <p:custDataLst>
              <p:tags r:id="rId5"/>
            </p:custDataLst>
          </p:nvPr>
        </p:nvPicPr>
        <p:blipFill>
          <a:blip r:embed="rId11"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0" name="Rectangle 23">
            <a:extLst>
              <a:ext uri="{FF2B5EF4-FFF2-40B4-BE49-F238E27FC236}">
                <a16:creationId xmlns:a16="http://schemas.microsoft.com/office/drawing/2014/main" id="{4F5A9207-AE64-4E17-A356-FD182E29F320}"/>
              </a:ext>
            </a:extLst>
          </p:cNvPr>
          <p:cNvSpPr>
            <a:spLocks noChangeArrowheads="1"/>
          </p:cNvSpPr>
          <p:nvPr/>
        </p:nvSpPr>
        <p:spPr bwMode="auto">
          <a:xfrm>
            <a:off x="3232273" y="1657982"/>
            <a:ext cx="58609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8000" b="1">
                <a:solidFill>
                  <a:srgbClr val="5DDEC7"/>
                </a:solidFill>
                <a:latin typeface="#9Slide04 SFU Garamond Bold" panose="00000700000000000000" pitchFamily="2" charset="0"/>
              </a:rPr>
              <a:t>CHÚC CÁC EM</a:t>
            </a:r>
          </a:p>
          <a:p>
            <a:pPr algn="ctr" fontAlgn="base">
              <a:spcBef>
                <a:spcPct val="0"/>
              </a:spcBef>
              <a:spcAft>
                <a:spcPct val="0"/>
              </a:spcAft>
              <a:buFontTx/>
              <a:buNone/>
            </a:pPr>
            <a:r>
              <a:rPr lang="en-US" sz="8000" b="1">
                <a:solidFill>
                  <a:srgbClr val="DB4412"/>
                </a:solidFill>
                <a:latin typeface="#9Slide04 SFU Garamond Bold" panose="00000700000000000000" pitchFamily="2" charset="0"/>
              </a:rPr>
              <a:t>HỌC TỐT</a:t>
            </a:r>
          </a:p>
        </p:txBody>
      </p:sp>
    </p:spTree>
    <p:extLst>
      <p:ext uri="{BB962C8B-B14F-4D97-AF65-F5344CB8AC3E}">
        <p14:creationId xmlns:p14="http://schemas.microsoft.com/office/powerpoint/2010/main" val="166815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7D42D2-B7CA-470A-A7F1-C8B84B45F4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31628" r="93721">
                        <a14:foregroundMark x1="42326" y1="62209" x2="32558" y2="74419"/>
                        <a14:foregroundMark x1="93837" y1="40116" x2="92907" y2="51977"/>
                        <a14:foregroundMark x1="93256" y1="77907" x2="93837" y2="87209"/>
                        <a14:foregroundMark x1="90349" y1="89651" x2="85000" y2="89767"/>
                        <a14:foregroundMark x1="88372" y1="89302" x2="88372" y2="89302"/>
                        <a14:foregroundMark x1="87558" y1="90000" x2="87558" y2="90000"/>
                        <a14:foregroundMark x1="63721" y1="24186" x2="63721" y2="24186"/>
                        <a14:foregroundMark x1="59767" y1="33605" x2="59767" y2="33605"/>
                        <a14:foregroundMark x1="40116" y1="61279" x2="31628" y2="67326"/>
                        <a14:foregroundMark x1="63953" y1="25465" x2="63953" y2="25465"/>
                        <a14:foregroundMark x1="65233" y1="33953" x2="79186" y2="45698"/>
                      </a14:backgroundRemoval>
                    </a14:imgEffect>
                  </a14:imgLayer>
                </a14:imgProps>
              </a:ext>
              <a:ext uri="{28A0092B-C50C-407E-A947-70E740481C1C}">
                <a14:useLocalDpi xmlns:a14="http://schemas.microsoft.com/office/drawing/2010/main" val="0"/>
              </a:ext>
            </a:extLst>
          </a:blip>
          <a:srcRect l="29079"/>
          <a:stretch/>
        </p:blipFill>
        <p:spPr>
          <a:xfrm flipH="1">
            <a:off x="1762708" y="406235"/>
            <a:ext cx="2166390" cy="3700420"/>
          </a:xfrm>
          <a:prstGeom prst="rect">
            <a:avLst/>
          </a:prstGeom>
        </p:spPr>
      </p:pic>
      <p:pic>
        <p:nvPicPr>
          <p:cNvPr id="18" name="Picture 17">
            <a:hlinkClick r:id="rId8"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45" t="28035" r="29874" b="25638"/>
          <a:stretch/>
        </p:blipFill>
        <p:spPr>
          <a:xfrm>
            <a:off x="3626047" y="2938548"/>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3327606" y="1622300"/>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45" t="28035" r="29874" b="25638"/>
          <a:stretch/>
        </p:blipFill>
        <p:spPr>
          <a:xfrm>
            <a:off x="5622121" y="2448097"/>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227" t="39858"/>
          <a:stretch/>
        </p:blipFill>
        <p:spPr>
          <a:xfrm>
            <a:off x="5323680" y="1131849"/>
            <a:ext cx="1505792" cy="1783674"/>
          </a:xfrm>
          <a:prstGeom prst="rect">
            <a:avLst/>
          </a:prstGeom>
        </p:spPr>
      </p:pic>
      <p:pic>
        <p:nvPicPr>
          <p:cNvPr id="3" name="Picture 2">
            <a:extLst>
              <a:ext uri="{FF2B5EF4-FFF2-40B4-BE49-F238E27FC236}">
                <a16:creationId xmlns:a16="http://schemas.microsoft.com/office/drawing/2014/main" id="{D17D9D05-DF7E-4400-AC28-7B23198EC58A}"/>
              </a:ext>
            </a:extLst>
          </p:cNvPr>
          <p:cNvPicPr>
            <a:picLocks noChangeAspect="1"/>
          </p:cNvPicPr>
          <p:nvPr/>
        </p:nvPicPr>
        <p:blipFill>
          <a:blip r:embed="rId1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123414" y="456414"/>
            <a:ext cx="5945172" cy="5945172"/>
          </a:xfrm>
          <a:prstGeom prst="rect">
            <a:avLst/>
          </a:prstGeom>
          <a:noFill/>
        </p:spPr>
      </p:pic>
      <p:sp>
        <p:nvSpPr>
          <p:cNvPr id="2" name="Action Button: Go Forward or Next 1">
            <a:hlinkClick r:id="rId13" action="ppaction://hlinksldjump" highlightClick="1"/>
            <a:extLst>
              <a:ext uri="{FF2B5EF4-FFF2-40B4-BE49-F238E27FC236}">
                <a16:creationId xmlns:a16="http://schemas.microsoft.com/office/drawing/2014/main" id="{EA4AEB61-803E-487C-8FF8-40DB07D44CF1}"/>
              </a:ext>
            </a:extLst>
          </p:cNvPr>
          <p:cNvSpPr/>
          <p:nvPr/>
        </p:nvSpPr>
        <p:spPr>
          <a:xfrm>
            <a:off x="9318171" y="6458857"/>
            <a:ext cx="856343" cy="399143"/>
          </a:xfrm>
          <a:prstGeom prst="actionButtonForwardNext">
            <a:avLst/>
          </a:prstGeom>
          <a:solidFill>
            <a:srgbClr val="FFFFFD"/>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43"/>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1000"/>
                                        <p:tgtEl>
                                          <p:spTgt spid="44"/>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44"/>
                                        </p:tgtEl>
                                        <p:attrNameLst>
                                          <p:attrName>r</p:attrName>
                                        </p:attrNameLst>
                                      </p:cBhvr>
                                    </p:animRot>
                                    <p:animRot by="-240000">
                                      <p:cBhvr>
                                        <p:cTn id="24" dur="200" fill="hold">
                                          <p:stCondLst>
                                            <p:cond delay="200"/>
                                          </p:stCondLst>
                                        </p:cTn>
                                        <p:tgtEl>
                                          <p:spTgt spid="44"/>
                                        </p:tgtEl>
                                        <p:attrNameLst>
                                          <p:attrName>r</p:attrName>
                                        </p:attrNameLst>
                                      </p:cBhvr>
                                    </p:animRot>
                                    <p:animRot by="240000">
                                      <p:cBhvr>
                                        <p:cTn id="25" dur="200" fill="hold">
                                          <p:stCondLst>
                                            <p:cond delay="400"/>
                                          </p:stCondLst>
                                        </p:cTn>
                                        <p:tgtEl>
                                          <p:spTgt spid="44"/>
                                        </p:tgtEl>
                                        <p:attrNameLst>
                                          <p:attrName>r</p:attrName>
                                        </p:attrNameLst>
                                      </p:cBhvr>
                                    </p:animRot>
                                    <p:animRot by="-240000">
                                      <p:cBhvr>
                                        <p:cTn id="26" dur="200" fill="hold">
                                          <p:stCondLst>
                                            <p:cond delay="600"/>
                                          </p:stCondLst>
                                        </p:cTn>
                                        <p:tgtEl>
                                          <p:spTgt spid="44"/>
                                        </p:tgtEl>
                                        <p:attrNameLst>
                                          <p:attrName>r</p:attrName>
                                        </p:attrNameLst>
                                      </p:cBhvr>
                                    </p:animRot>
                                    <p:animRot by="120000">
                                      <p:cBhvr>
                                        <p:cTn id="2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28" restart="whenNotActive" fill="hold" evtFilter="cancelBubble" nodeType="interactiveSeq">
                <p:stCondLst>
                  <p:cond evt="onClick" delay="0">
                    <p:tgtEl>
                      <p:spTgt spid="19"/>
                    </p:tgtEl>
                  </p:cond>
                </p:stCondLst>
                <p:endSync evt="end" delay="0">
                  <p:rtn val="all"/>
                </p:endSync>
                <p:childTnLst>
                  <p:par>
                    <p:cTn id="29" fill="hold">
                      <p:stCondLst>
                        <p:cond delay="0"/>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3437 0.0625 L -0.03437 0.06388 C -0.0207 0.04444 -0.00703 0.03541 0.00664 0.01087 C 0.01797 -0.00973 0.02904 -0.04352 0.04076 -0.05116 C 0.06224 -0.06667 0.05065 -0.06019 0.07618 -0.07176 C 0.07904 -0.07963 0.08203 -0.09237 0.08529 -0.09237 C 0.09922 -0.09237 0.11328 -0.08079 0.12735 -0.07176 C 0.13151 -0.07061 0.13568 -0.06274 0.13998 -0.06158 C 0.15091 -0.06019 0.16185 -0.06158 0.17305 -0.06158 L 0.17305 -0.06019 L 0.17305 -0.06158 " pathEditMode="relative" rAng="0" ptsTypes="AAAAAAAAAAA">
                                      <p:cBhvr>
                                        <p:cTn id="32" dur="2000" fill="hold"/>
                                        <p:tgtEl>
                                          <p:spTgt spid="19"/>
                                        </p:tgtEl>
                                        <p:attrNameLst>
                                          <p:attrName>ppt_x</p:attrName>
                                          <p:attrName>ppt_y</p:attrName>
                                        </p:attrNameLst>
                                      </p:cBhvr>
                                      <p:rCtr x="10365" y="-7685"/>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2ABC14-7A1F-4ECD-B82D-A5FC1B6B28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14300" y="591321"/>
            <a:ext cx="10740570" cy="1526278"/>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algn="ctr" fontAlgn="base">
              <a:spcBef>
                <a:spcPct val="0"/>
              </a:spcBef>
              <a:spcAft>
                <a:spcPct val="0"/>
              </a:spcAft>
              <a:buFontTx/>
              <a:buNone/>
            </a:pPr>
            <a:r>
              <a:rPr lang="en-US" sz="4800">
                <a:solidFill>
                  <a:srgbClr val="45B488"/>
                </a:solidFill>
                <a:latin typeface="Times New Roman" panose="02020603050405020304" pitchFamily="18" charset="0"/>
              </a:rPr>
              <a:t>Tìm nhanh những từ đồng nghĩa với từ</a:t>
            </a:r>
            <a:r>
              <a:rPr lang="en-US" sz="4800">
                <a:solidFill>
                  <a:srgbClr val="0000FF"/>
                </a:solidFill>
                <a:latin typeface="Times New Roman" panose="02020603050405020304" pitchFamily="18" charset="0"/>
              </a:rPr>
              <a:t> </a:t>
            </a:r>
            <a:r>
              <a:rPr lang="en-US" sz="4800">
                <a:solidFill>
                  <a:srgbClr val="FF0000"/>
                </a:solidFill>
                <a:latin typeface="Times New Roman" panose="02020603050405020304" pitchFamily="18" charset="0"/>
              </a:rPr>
              <a:t>“</a:t>
            </a:r>
            <a:r>
              <a:rPr lang="en-US" sz="4800" i="1">
                <a:solidFill>
                  <a:srgbClr val="FF0000"/>
                </a:solidFill>
                <a:latin typeface="Times New Roman" panose="02020603050405020304" pitchFamily="18" charset="0"/>
              </a:rPr>
              <a:t>mênh mông</a:t>
            </a:r>
            <a:r>
              <a:rPr lang="en-US" sz="4800">
                <a:solidFill>
                  <a:srgbClr val="FF0000"/>
                </a:solidFill>
                <a:latin typeface="Times New Roman" panose="02020603050405020304" pitchFamily="18" charset="0"/>
              </a:rPr>
              <a:t>”</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384050" y="3061780"/>
            <a:ext cx="8193931" cy="1381328"/>
          </a:xfrm>
          <a:prstGeom prst="roundRect">
            <a:avLst/>
          </a:prstGeom>
          <a:solidFill>
            <a:srgbClr val="FAF9F7"/>
          </a:solidFill>
        </p:spPr>
        <p:style>
          <a:lnRef idx="1">
            <a:schemeClr val="accent6"/>
          </a:lnRef>
          <a:fillRef idx="2">
            <a:schemeClr val="accent6"/>
          </a:fillRef>
          <a:effectRef idx="1">
            <a:schemeClr val="accent6"/>
          </a:effectRef>
          <a:fontRef idx="minor">
            <a:schemeClr val="dk1"/>
          </a:fontRef>
        </p:style>
        <p:txBody>
          <a:bodyPr rtlCol="0" anchor="ctr"/>
          <a:lstStyle/>
          <a:p>
            <a:pPr algn="just" fontAlgn="base">
              <a:spcBef>
                <a:spcPct val="0"/>
              </a:spcBef>
              <a:spcAft>
                <a:spcPct val="0"/>
              </a:spcAft>
              <a:buFontTx/>
              <a:buNone/>
            </a:pPr>
            <a:r>
              <a:rPr lang="en-US" sz="4000">
                <a:solidFill>
                  <a:prstClr val="black"/>
                </a:solidFill>
                <a:latin typeface="Times New Roman" panose="02020603050405020304" pitchFamily="18" charset="0"/>
                <a:cs typeface="Times New Roman" panose="02020603050405020304" pitchFamily="18" charset="0"/>
              </a:rPr>
              <a:t>bao la, bát ngát, thênh thang, rộng lớn</a:t>
            </a:r>
            <a:endParaRPr lang="en-US" sz="4000">
              <a:solidFill>
                <a:prstClr val="black"/>
              </a:solidFill>
              <a:latin typeface="Arial" panose="020B0604020202020204" pitchFamily="34" charset="0"/>
            </a:endParaRPr>
          </a:p>
        </p:txBody>
      </p:sp>
      <p:sp>
        <p:nvSpPr>
          <p:cNvPr id="4" name="Arrow: Left 3">
            <a:hlinkClick r:id="rId5"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65B671-EE07-4FBE-BBEC-3667C12744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6" b="99412" l="556" r="97667">
                        <a14:foregroundMark x1="556" y1="13529" x2="12222" y2="18676"/>
                        <a14:foregroundMark x1="12222" y1="18676" x2="13889" y2="22206"/>
                        <a14:foregroundMark x1="62444" y1="10735" x2="67556" y2="8529"/>
                        <a14:foregroundMark x1="67556" y1="8529" x2="64667" y2="13971"/>
                        <a14:foregroundMark x1="64667" y1="13971" x2="64667" y2="13971"/>
                        <a14:foregroundMark x1="83889" y1="12353" x2="90333" y2="18088"/>
                        <a14:foregroundMark x1="90333" y1="18088" x2="91778" y2="26765"/>
                        <a14:foregroundMark x1="91778" y1="26765" x2="91778" y2="26912"/>
                        <a14:foregroundMark x1="94444" y1="12647" x2="97778" y2="26471"/>
                        <a14:foregroundMark x1="97778" y1="26471" x2="97667" y2="34853"/>
                        <a14:foregroundMark x1="97667" y1="34853" x2="97556" y2="35441"/>
                        <a14:foregroundMark x1="38667" y1="8382" x2="41222" y2="7206"/>
                        <a14:foregroundMark x1="4778" y1="42353" x2="5556" y2="99265"/>
                        <a14:foregroundMark x1="5556" y1="99265" x2="5667" y2="99412"/>
                        <a14:foregroundMark x1="10778" y1="49853" x2="20778" y2="65588"/>
                        <a14:foregroundMark x1="85111" y1="15294" x2="70667" y2="37353"/>
                        <a14:foregroundMark x1="74222" y1="19706" x2="82778" y2="33382"/>
                        <a14:foregroundMark x1="47111" y1="13676" x2="48000" y2="14118"/>
                      </a14:backgroundRemoval>
                    </a14:imgEffect>
                  </a14:imgLayer>
                </a14:imgProps>
              </a:ext>
              <a:ext uri="{28A0092B-C50C-407E-A947-70E740481C1C}">
                <a14:useLocalDpi xmlns:a14="http://schemas.microsoft.com/office/drawing/2010/main" val="0"/>
              </a:ext>
            </a:extLst>
          </a:blip>
          <a:stretch>
            <a:fillRect/>
          </a:stretch>
        </p:blipFill>
        <p:spPr>
          <a:xfrm>
            <a:off x="0" y="-748360"/>
            <a:ext cx="12192000" cy="7653975"/>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395593" y="712551"/>
            <a:ext cx="9241276" cy="1720406"/>
          </a:xfrm>
          <a:prstGeom prst="rect">
            <a:avLst/>
          </a:prstGeom>
          <a:solidFill>
            <a:srgbClr val="FFFFFD"/>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t"/>
          <a:lstStyle/>
          <a:p>
            <a:pPr lvl="0" algn="ctr" fontAlgn="base">
              <a:spcBef>
                <a:spcPct val="0"/>
              </a:spcBef>
              <a:spcAft>
                <a:spcPct val="0"/>
              </a:spcAft>
            </a:pPr>
            <a:r>
              <a:rPr lang="en-US" sz="4800">
                <a:solidFill>
                  <a:srgbClr val="45B488"/>
                </a:solidFill>
                <a:latin typeface="Times New Roman" panose="02020603050405020304" pitchFamily="18" charset="0"/>
              </a:rPr>
              <a:t>Tìm nhanh những từ đồng nghĩa với từ </a:t>
            </a:r>
            <a:r>
              <a:rPr lang="en-US" sz="4800">
                <a:solidFill>
                  <a:srgbClr val="FF0000"/>
                </a:solidFill>
                <a:latin typeface="Times New Roman" panose="02020603050405020304" pitchFamily="18" charset="0"/>
              </a:rPr>
              <a:t>“lấp lánh”</a:t>
            </a:r>
            <a:endParaRPr lang="en-US" sz="4800" dirty="0">
              <a:solidFill>
                <a:srgbClr val="FF0000"/>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rgbClr val="FFFFFD"/>
          </a:solidFill>
        </p:spPr>
        <p:style>
          <a:lnRef idx="1">
            <a:schemeClr val="accent6"/>
          </a:lnRef>
          <a:fillRef idx="2">
            <a:schemeClr val="accent6"/>
          </a:fillRef>
          <a:effectRef idx="1">
            <a:schemeClr val="accent6"/>
          </a:effectRef>
          <a:fontRef idx="minor">
            <a:schemeClr val="dk1"/>
          </a:fontRef>
        </p:style>
        <p:txBody>
          <a:bodyPr rtlCol="0" anchor="ctr"/>
          <a:lstStyle/>
          <a:p>
            <a:pPr algn="ctr" fontAlgn="base">
              <a:spcBef>
                <a:spcPct val="0"/>
              </a:spcBef>
              <a:spcAft>
                <a:spcPct val="0"/>
              </a:spcAft>
              <a:buFontTx/>
              <a:buNone/>
            </a:pPr>
            <a:r>
              <a:rPr lang="en-US" sz="4400">
                <a:solidFill>
                  <a:prstClr val="black"/>
                </a:solidFill>
                <a:latin typeface="Times New Roman" panose="02020603050405020304" pitchFamily="18" charset="0"/>
                <a:cs typeface="Times New Roman" panose="02020603050405020304" pitchFamily="18" charset="0"/>
              </a:rPr>
              <a:t>long</a:t>
            </a:r>
            <a:r>
              <a:rPr lang="en-US" sz="4000">
                <a:solidFill>
                  <a:prstClr val="black"/>
                </a:solidFill>
                <a:latin typeface="Times New Roman" panose="02020603050405020304" pitchFamily="18" charset="0"/>
                <a:cs typeface="Times New Roman" panose="02020603050405020304" pitchFamily="18" charset="0"/>
              </a:rPr>
              <a:t> lanh, lóng lánh, lung linh, lấp loáng</a:t>
            </a:r>
            <a:endParaRPr lang="en-US" sz="4000" dirty="0">
              <a:solidFill>
                <a:prstClr val="white"/>
              </a:solidFill>
              <a:latin typeface="UTM Androgyne" panose="02040603050506020204" pitchFamily="18" charset="0"/>
            </a:endParaRPr>
          </a:p>
        </p:txBody>
      </p:sp>
      <p:sp>
        <p:nvSpPr>
          <p:cNvPr id="7" name="Arrow: Left 6">
            <a:hlinkClick r:id="rId5"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a:extLst>
              <a:ext uri="{FF2B5EF4-FFF2-40B4-BE49-F238E27FC236}">
                <a16:creationId xmlns:a16="http://schemas.microsoft.com/office/drawing/2014/main" id="{6FFF76EC-EE86-4A75-BB08-06AE2B3802B5}"/>
              </a:ext>
            </a:extLst>
          </p:cNvPr>
          <p:cNvSpPr/>
          <p:nvPr/>
        </p:nvSpPr>
        <p:spPr>
          <a:xfrm>
            <a:off x="-377372" y="0"/>
            <a:ext cx="12569372" cy="6858000"/>
          </a:xfrm>
          <a:prstGeom prst="rect">
            <a:avLst/>
          </a:prstGeom>
          <a:solidFill>
            <a:srgbClr val="2AD140">
              <a:lumMod val="70000"/>
              <a:lumOff val="3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sp>
        <p:nvSpPr>
          <p:cNvPr id="7" name="任意多边形: 形状 4">
            <a:extLst>
              <a:ext uri="{FF2B5EF4-FFF2-40B4-BE49-F238E27FC236}">
                <a16:creationId xmlns:a16="http://schemas.microsoft.com/office/drawing/2014/main" id="{C3A0886F-67D1-4EAA-AD73-710A36E7783F}"/>
              </a:ext>
            </a:extLst>
          </p:cNvPr>
          <p:cNvSpPr/>
          <p:nvPr/>
        </p:nvSpPr>
        <p:spPr>
          <a:xfrm>
            <a:off x="473423" y="444578"/>
            <a:ext cx="11300854" cy="5839736"/>
          </a:xfrm>
          <a:custGeom>
            <a:avLst/>
            <a:gdLst>
              <a:gd name="connsiteX0" fmla="*/ 539589 w 11300854"/>
              <a:gd name="connsiteY0" fmla="*/ 263634 h 5839736"/>
              <a:gd name="connsiteX1" fmla="*/ 1740859 w 11300854"/>
              <a:gd name="connsiteY1" fmla="*/ 12622 h 5839736"/>
              <a:gd name="connsiteX2" fmla="*/ 2834553 w 11300854"/>
              <a:gd name="connsiteY2" fmla="*/ 469822 h 5839736"/>
              <a:gd name="connsiteX3" fmla="*/ 3874459 w 11300854"/>
              <a:gd name="connsiteY3" fmla="*/ 12622 h 5839736"/>
              <a:gd name="connsiteX4" fmla="*/ 5084695 w 11300854"/>
              <a:gd name="connsiteY4" fmla="*/ 523610 h 5839736"/>
              <a:gd name="connsiteX5" fmla="*/ 5945306 w 11300854"/>
              <a:gd name="connsiteY5" fmla="*/ 75375 h 5839736"/>
              <a:gd name="connsiteX6" fmla="*/ 7065895 w 11300854"/>
              <a:gd name="connsiteY6" fmla="*/ 595328 h 5839736"/>
              <a:gd name="connsiteX7" fmla="*/ 7594812 w 11300854"/>
              <a:gd name="connsiteY7" fmla="*/ 3657 h 5839736"/>
              <a:gd name="connsiteX8" fmla="*/ 8760224 w 11300854"/>
              <a:gd name="connsiteY8" fmla="*/ 335351 h 5839736"/>
              <a:gd name="connsiteX9" fmla="*/ 9351895 w 11300854"/>
              <a:gd name="connsiteY9" fmla="*/ 120198 h 5839736"/>
              <a:gd name="connsiteX10" fmla="*/ 10212506 w 11300854"/>
              <a:gd name="connsiteY10" fmla="*/ 532575 h 5839736"/>
              <a:gd name="connsiteX11" fmla="*/ 10893824 w 11300854"/>
              <a:gd name="connsiteY11" fmla="*/ 66410 h 5839736"/>
              <a:gd name="connsiteX12" fmla="*/ 11297236 w 11300854"/>
              <a:gd name="connsiteY12" fmla="*/ 1115281 h 5839736"/>
              <a:gd name="connsiteX13" fmla="*/ 10669706 w 11300854"/>
              <a:gd name="connsiteY13" fmla="*/ 1689022 h 5839736"/>
              <a:gd name="connsiteX14" fmla="*/ 11225518 w 11300854"/>
              <a:gd name="connsiteY14" fmla="*/ 2594457 h 5839736"/>
              <a:gd name="connsiteX15" fmla="*/ 10508342 w 11300854"/>
              <a:gd name="connsiteY15" fmla="*/ 3248881 h 5839736"/>
              <a:gd name="connsiteX16" fmla="*/ 11064153 w 11300854"/>
              <a:gd name="connsiteY16" fmla="*/ 3921234 h 5839736"/>
              <a:gd name="connsiteX17" fmla="*/ 10615918 w 11300854"/>
              <a:gd name="connsiteY17" fmla="*/ 4459116 h 5839736"/>
              <a:gd name="connsiteX18" fmla="*/ 11019330 w 11300854"/>
              <a:gd name="connsiteY18" fmla="*/ 5490057 h 5839736"/>
              <a:gd name="connsiteX19" fmla="*/ 9970459 w 11300854"/>
              <a:gd name="connsiteY19" fmla="*/ 5767963 h 5839736"/>
              <a:gd name="connsiteX20" fmla="*/ 9378789 w 11300854"/>
              <a:gd name="connsiteY20" fmla="*/ 5355587 h 5839736"/>
              <a:gd name="connsiteX21" fmla="*/ 8401636 w 11300854"/>
              <a:gd name="connsiteY21" fmla="*/ 5839681 h 5839736"/>
              <a:gd name="connsiteX22" fmla="*/ 7056930 w 11300854"/>
              <a:gd name="connsiteY22" fmla="*/ 5319728 h 5839736"/>
              <a:gd name="connsiteX23" fmla="*/ 6178389 w 11300854"/>
              <a:gd name="connsiteY23" fmla="*/ 5714175 h 5839736"/>
              <a:gd name="connsiteX24" fmla="*/ 5559824 w 11300854"/>
              <a:gd name="connsiteY24" fmla="*/ 4772881 h 5839736"/>
              <a:gd name="connsiteX25" fmla="*/ 4340624 w 11300854"/>
              <a:gd name="connsiteY25" fmla="*/ 5588669 h 5839736"/>
              <a:gd name="connsiteX26" fmla="*/ 2879377 w 11300854"/>
              <a:gd name="connsiteY26" fmla="*/ 4835634 h 5839736"/>
              <a:gd name="connsiteX27" fmla="*/ 2350459 w 11300854"/>
              <a:gd name="connsiteY27" fmla="*/ 5301798 h 5839736"/>
              <a:gd name="connsiteX28" fmla="*/ 1238836 w 11300854"/>
              <a:gd name="connsiteY28" fmla="*/ 4925281 h 5839736"/>
              <a:gd name="connsiteX29" fmla="*/ 826459 w 11300854"/>
              <a:gd name="connsiteY29" fmla="*/ 5732104 h 5839736"/>
              <a:gd name="connsiteX30" fmla="*/ 46530 w 11300854"/>
              <a:gd name="connsiteY30" fmla="*/ 4916316 h 5839736"/>
              <a:gd name="connsiteX31" fmla="*/ 620271 w 11300854"/>
              <a:gd name="connsiteY31" fmla="*/ 4181210 h 5839736"/>
              <a:gd name="connsiteX32" fmla="*/ 279612 w 11300854"/>
              <a:gd name="connsiteY32" fmla="*/ 3616434 h 5839736"/>
              <a:gd name="connsiteX33" fmla="*/ 763706 w 11300854"/>
              <a:gd name="connsiteY33" fmla="*/ 2710998 h 5839736"/>
              <a:gd name="connsiteX34" fmla="*/ 1706 w 11300854"/>
              <a:gd name="connsiteY34" fmla="*/ 1671093 h 5839736"/>
              <a:gd name="connsiteX35" fmla="*/ 548553 w 11300854"/>
              <a:gd name="connsiteY35" fmla="*/ 1321469 h 5839736"/>
              <a:gd name="connsiteX36" fmla="*/ 252718 w 11300854"/>
              <a:gd name="connsiteY36" fmla="*/ 622222 h 5839736"/>
              <a:gd name="connsiteX37" fmla="*/ 539589 w 11300854"/>
              <a:gd name="connsiteY37" fmla="*/ 263634 h 583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300854" h="5839736">
                <a:moveTo>
                  <a:pt x="539589" y="263634"/>
                </a:moveTo>
                <a:cubicBezTo>
                  <a:pt x="787613" y="162034"/>
                  <a:pt x="1358365" y="-21743"/>
                  <a:pt x="1740859" y="12622"/>
                </a:cubicBezTo>
                <a:cubicBezTo>
                  <a:pt x="2123353" y="46987"/>
                  <a:pt x="2478953" y="469822"/>
                  <a:pt x="2834553" y="469822"/>
                </a:cubicBezTo>
                <a:cubicBezTo>
                  <a:pt x="3190153" y="469822"/>
                  <a:pt x="3499436" y="3657"/>
                  <a:pt x="3874459" y="12622"/>
                </a:cubicBezTo>
                <a:cubicBezTo>
                  <a:pt x="4249482" y="21587"/>
                  <a:pt x="4739554" y="513151"/>
                  <a:pt x="5084695" y="523610"/>
                </a:cubicBezTo>
                <a:cubicBezTo>
                  <a:pt x="5429836" y="534069"/>
                  <a:pt x="5615106" y="63422"/>
                  <a:pt x="5945306" y="75375"/>
                </a:cubicBezTo>
                <a:cubicBezTo>
                  <a:pt x="6275506" y="87328"/>
                  <a:pt x="6790977" y="607281"/>
                  <a:pt x="7065895" y="595328"/>
                </a:cubicBezTo>
                <a:cubicBezTo>
                  <a:pt x="7340813" y="583375"/>
                  <a:pt x="7312424" y="46986"/>
                  <a:pt x="7594812" y="3657"/>
                </a:cubicBezTo>
                <a:cubicBezTo>
                  <a:pt x="7877200" y="-39672"/>
                  <a:pt x="8467377" y="315928"/>
                  <a:pt x="8760224" y="335351"/>
                </a:cubicBezTo>
                <a:cubicBezTo>
                  <a:pt x="9053071" y="354774"/>
                  <a:pt x="9109848" y="87327"/>
                  <a:pt x="9351895" y="120198"/>
                </a:cubicBezTo>
                <a:cubicBezTo>
                  <a:pt x="9593942" y="153069"/>
                  <a:pt x="9955518" y="541540"/>
                  <a:pt x="10212506" y="532575"/>
                </a:cubicBezTo>
                <a:cubicBezTo>
                  <a:pt x="10469494" y="523610"/>
                  <a:pt x="10713036" y="-30708"/>
                  <a:pt x="10893824" y="66410"/>
                </a:cubicBezTo>
                <a:cubicBezTo>
                  <a:pt x="11074612" y="163528"/>
                  <a:pt x="11334589" y="844846"/>
                  <a:pt x="11297236" y="1115281"/>
                </a:cubicBezTo>
                <a:cubicBezTo>
                  <a:pt x="11259883" y="1385716"/>
                  <a:pt x="10681659" y="1442493"/>
                  <a:pt x="10669706" y="1689022"/>
                </a:cubicBezTo>
                <a:cubicBezTo>
                  <a:pt x="10657753" y="1935551"/>
                  <a:pt x="11252412" y="2334481"/>
                  <a:pt x="11225518" y="2594457"/>
                </a:cubicBezTo>
                <a:cubicBezTo>
                  <a:pt x="11198624" y="2854434"/>
                  <a:pt x="10535236" y="3027752"/>
                  <a:pt x="10508342" y="3248881"/>
                </a:cubicBezTo>
                <a:cubicBezTo>
                  <a:pt x="10481448" y="3470010"/>
                  <a:pt x="11046224" y="3719528"/>
                  <a:pt x="11064153" y="3921234"/>
                </a:cubicBezTo>
                <a:cubicBezTo>
                  <a:pt x="11082082" y="4122940"/>
                  <a:pt x="10623388" y="4197646"/>
                  <a:pt x="10615918" y="4459116"/>
                </a:cubicBezTo>
                <a:cubicBezTo>
                  <a:pt x="10608448" y="4720586"/>
                  <a:pt x="11126906" y="5271916"/>
                  <a:pt x="11019330" y="5490057"/>
                </a:cubicBezTo>
                <a:cubicBezTo>
                  <a:pt x="10911754" y="5708198"/>
                  <a:pt x="10243882" y="5790375"/>
                  <a:pt x="9970459" y="5767963"/>
                </a:cubicBezTo>
                <a:cubicBezTo>
                  <a:pt x="9697036" y="5745551"/>
                  <a:pt x="9640259" y="5343634"/>
                  <a:pt x="9378789" y="5355587"/>
                </a:cubicBezTo>
                <a:cubicBezTo>
                  <a:pt x="9117319" y="5367540"/>
                  <a:pt x="8788612" y="5845657"/>
                  <a:pt x="8401636" y="5839681"/>
                </a:cubicBezTo>
                <a:cubicBezTo>
                  <a:pt x="8014660" y="5833705"/>
                  <a:pt x="7427471" y="5340646"/>
                  <a:pt x="7056930" y="5319728"/>
                </a:cubicBezTo>
                <a:cubicBezTo>
                  <a:pt x="6686389" y="5298810"/>
                  <a:pt x="6427907" y="5805316"/>
                  <a:pt x="6178389" y="5714175"/>
                </a:cubicBezTo>
                <a:cubicBezTo>
                  <a:pt x="5928871" y="5623034"/>
                  <a:pt x="5866118" y="4793799"/>
                  <a:pt x="5559824" y="4772881"/>
                </a:cubicBezTo>
                <a:cubicBezTo>
                  <a:pt x="5253530" y="4751963"/>
                  <a:pt x="4787365" y="5578210"/>
                  <a:pt x="4340624" y="5588669"/>
                </a:cubicBezTo>
                <a:cubicBezTo>
                  <a:pt x="3893883" y="5599128"/>
                  <a:pt x="3211071" y="4883446"/>
                  <a:pt x="2879377" y="4835634"/>
                </a:cubicBezTo>
                <a:cubicBezTo>
                  <a:pt x="2547683" y="4787822"/>
                  <a:pt x="2623882" y="5286857"/>
                  <a:pt x="2350459" y="5301798"/>
                </a:cubicBezTo>
                <a:cubicBezTo>
                  <a:pt x="2077036" y="5316739"/>
                  <a:pt x="1492836" y="4853563"/>
                  <a:pt x="1238836" y="4925281"/>
                </a:cubicBezTo>
                <a:cubicBezTo>
                  <a:pt x="984836" y="4996999"/>
                  <a:pt x="1025177" y="5733598"/>
                  <a:pt x="826459" y="5732104"/>
                </a:cubicBezTo>
                <a:cubicBezTo>
                  <a:pt x="627741" y="5730610"/>
                  <a:pt x="80895" y="5174798"/>
                  <a:pt x="46530" y="4916316"/>
                </a:cubicBezTo>
                <a:cubicBezTo>
                  <a:pt x="12165" y="4657834"/>
                  <a:pt x="581424" y="4397857"/>
                  <a:pt x="620271" y="4181210"/>
                </a:cubicBezTo>
                <a:cubicBezTo>
                  <a:pt x="659118" y="3964563"/>
                  <a:pt x="255706" y="3861469"/>
                  <a:pt x="279612" y="3616434"/>
                </a:cubicBezTo>
                <a:cubicBezTo>
                  <a:pt x="303518" y="3371399"/>
                  <a:pt x="810024" y="3035222"/>
                  <a:pt x="763706" y="2710998"/>
                </a:cubicBezTo>
                <a:cubicBezTo>
                  <a:pt x="717388" y="2386775"/>
                  <a:pt x="37565" y="1902681"/>
                  <a:pt x="1706" y="1671093"/>
                </a:cubicBezTo>
                <a:cubicBezTo>
                  <a:pt x="-34153" y="1439505"/>
                  <a:pt x="506718" y="1496281"/>
                  <a:pt x="548553" y="1321469"/>
                </a:cubicBezTo>
                <a:cubicBezTo>
                  <a:pt x="590388" y="1146657"/>
                  <a:pt x="252718" y="795540"/>
                  <a:pt x="252718" y="622222"/>
                </a:cubicBezTo>
                <a:cubicBezTo>
                  <a:pt x="252718" y="448904"/>
                  <a:pt x="291565" y="365234"/>
                  <a:pt x="539589" y="263634"/>
                </a:cubicBezTo>
                <a:close/>
              </a:path>
            </a:pathLst>
          </a:custGeom>
          <a:solidFill>
            <a:srgbClr val="F1FEF7"/>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zh-CN" altLang="en-US" dirty="0"/>
          </a:p>
        </p:txBody>
      </p:sp>
      <p:pic>
        <p:nvPicPr>
          <p:cNvPr id="9" name="PA_图片 12">
            <a:extLst>
              <a:ext uri="{FF2B5EF4-FFF2-40B4-BE49-F238E27FC236}">
                <a16:creationId xmlns:a16="http://schemas.microsoft.com/office/drawing/2014/main" id="{D7186436-0ACD-425F-96E8-963D8C30451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97519" y="4269758"/>
            <a:ext cx="3112584" cy="2581342"/>
          </a:xfrm>
          <a:prstGeom prst="rect">
            <a:avLst/>
          </a:prstGeom>
        </p:spPr>
      </p:pic>
      <p:pic>
        <p:nvPicPr>
          <p:cNvPr id="11" name="PA_图片 16">
            <a:extLst>
              <a:ext uri="{FF2B5EF4-FFF2-40B4-BE49-F238E27FC236}">
                <a16:creationId xmlns:a16="http://schemas.microsoft.com/office/drawing/2014/main" id="{FEE61974-05DD-48DC-9154-7DA6934971B4}"/>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val="0"/>
              </a:ext>
            </a:extLst>
          </a:blip>
          <a:stretch>
            <a:fillRect/>
          </a:stretch>
        </p:blipFill>
        <p:spPr>
          <a:xfrm>
            <a:off x="55700" y="25219"/>
            <a:ext cx="2825502" cy="2337821"/>
          </a:xfrm>
          <a:prstGeom prst="rect">
            <a:avLst/>
          </a:prstGeom>
        </p:spPr>
      </p:pic>
      <p:pic>
        <p:nvPicPr>
          <p:cNvPr id="12" name="PA_图片 18">
            <a:extLst>
              <a:ext uri="{FF2B5EF4-FFF2-40B4-BE49-F238E27FC236}">
                <a16:creationId xmlns:a16="http://schemas.microsoft.com/office/drawing/2014/main" id="{E7FCCD5F-9B33-4C53-89C7-E3181E1CCE1B}"/>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val="0"/>
              </a:ext>
            </a:extLst>
          </a:blip>
          <a:stretch>
            <a:fillRect/>
          </a:stretch>
        </p:blipFill>
        <p:spPr>
          <a:xfrm>
            <a:off x="9985829" y="25220"/>
            <a:ext cx="1997309" cy="2432976"/>
          </a:xfrm>
          <a:prstGeom prst="rect">
            <a:avLst/>
          </a:prstGeom>
        </p:spPr>
      </p:pic>
      <p:sp>
        <p:nvSpPr>
          <p:cNvPr id="19458" name="Rectangle 23"/>
          <p:cNvSpPr>
            <a:spLocks noChangeArrowheads="1"/>
          </p:cNvSpPr>
          <p:nvPr/>
        </p:nvSpPr>
        <p:spPr bwMode="auto">
          <a:xfrm>
            <a:off x="3474129" y="1939649"/>
            <a:ext cx="52437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5DDEC7"/>
                </a:solidFill>
                <a:latin typeface="#9Slide04 SFU Garamond Bold" panose="00000700000000000000" pitchFamily="2" charset="0"/>
              </a:rPr>
              <a:t>Luyện từ và câu</a:t>
            </a:r>
          </a:p>
        </p:txBody>
      </p:sp>
      <p:sp>
        <p:nvSpPr>
          <p:cNvPr id="5" name="Rectangle 23"/>
          <p:cNvSpPr>
            <a:spLocks noChangeArrowheads="1"/>
          </p:cNvSpPr>
          <p:nvPr/>
        </p:nvSpPr>
        <p:spPr bwMode="auto">
          <a:xfrm>
            <a:off x="907898" y="2969043"/>
            <a:ext cx="1037620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6600" b="1">
                <a:solidFill>
                  <a:srgbClr val="337A00"/>
                </a:solidFill>
                <a:latin typeface="#9Slide04 SFU Garamond Bold" panose="00000700000000000000" pitchFamily="2" charset="0"/>
              </a:rPr>
              <a:t>Mở rộng vốn từ: Nhân dân</a:t>
            </a:r>
          </a:p>
        </p:txBody>
      </p:sp>
      <p:pic>
        <p:nvPicPr>
          <p:cNvPr id="16" name="Picture 15">
            <a:extLst>
              <a:ext uri="{FF2B5EF4-FFF2-40B4-BE49-F238E27FC236}">
                <a16:creationId xmlns:a16="http://schemas.microsoft.com/office/drawing/2014/main" id="{DFCE7959-B874-4D90-82D1-6BF19986E6B5}"/>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3256" y1="29312" x2="33256" y2="29312"/>
                      </a14:backgroundRemoval>
                    </a14:imgEffect>
                  </a14:imgLayer>
                </a14:imgProps>
              </a:ext>
              <a:ext uri="{28A0092B-C50C-407E-A947-70E740481C1C}">
                <a14:useLocalDpi xmlns:a14="http://schemas.microsoft.com/office/drawing/2010/main" val="0"/>
              </a:ext>
            </a:extLst>
          </a:blip>
          <a:srcRect l="29105" t="11200" r="32035" b="11552"/>
          <a:stretch/>
        </p:blipFill>
        <p:spPr>
          <a:xfrm>
            <a:off x="8204940" y="3939352"/>
            <a:ext cx="1390819" cy="3031696"/>
          </a:xfrm>
          <a:prstGeom prst="rect">
            <a:avLst/>
          </a:prstGeom>
        </p:spPr>
      </p:pic>
      <p:pic>
        <p:nvPicPr>
          <p:cNvPr id="17" name="Picture 16">
            <a:extLst>
              <a:ext uri="{FF2B5EF4-FFF2-40B4-BE49-F238E27FC236}">
                <a16:creationId xmlns:a16="http://schemas.microsoft.com/office/drawing/2014/main" id="{843F32EA-0794-49FF-8513-99B378CCAC8D}"/>
              </a:ext>
            </a:extLst>
          </p:cNvPr>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9900807" y="3842801"/>
            <a:ext cx="1521226" cy="2369952"/>
          </a:xfrm>
          <a:prstGeom prst="rect">
            <a:avLst/>
          </a:prstGeom>
        </p:spPr>
      </p:pic>
      <p:pic>
        <p:nvPicPr>
          <p:cNvPr id="15" name="Picture 14">
            <a:extLst>
              <a:ext uri="{FF2B5EF4-FFF2-40B4-BE49-F238E27FC236}">
                <a16:creationId xmlns:a16="http://schemas.microsoft.com/office/drawing/2014/main" id="{D73C5A0D-1022-4259-914C-47CC6203420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8928629" y="4940769"/>
            <a:ext cx="1602850" cy="2030279"/>
          </a:xfrm>
          <a:prstGeom prst="rect">
            <a:avLst/>
          </a:prstGeom>
        </p:spPr>
      </p:pic>
      <p:pic>
        <p:nvPicPr>
          <p:cNvPr id="14" name="Picture 13">
            <a:extLst>
              <a:ext uri="{FF2B5EF4-FFF2-40B4-BE49-F238E27FC236}">
                <a16:creationId xmlns:a16="http://schemas.microsoft.com/office/drawing/2014/main" id="{6DDD4EB9-3F17-483E-8DD1-C930A6695553}"/>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81529" y="4597981"/>
            <a:ext cx="1614901" cy="2285238"/>
          </a:xfrm>
          <a:prstGeom prst="rect">
            <a:avLst/>
          </a:prstGeom>
        </p:spPr>
      </p:pic>
    </p:spTree>
    <p:extLst>
      <p:ext uri="{BB962C8B-B14F-4D97-AF65-F5344CB8AC3E}">
        <p14:creationId xmlns:p14="http://schemas.microsoft.com/office/powerpoint/2010/main" val="3939653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16" presetClass="entr" presetSubtype="21" fill="hold" grpId="0" nodeType="afterEffect">
                                  <p:stCondLst>
                                    <p:cond delay="0"/>
                                  </p:stCondLst>
                                  <p:childTnLst>
                                    <p:set>
                                      <p:cBhvr>
                                        <p:cTn id="36" dur="1" fill="hold">
                                          <p:stCondLst>
                                            <p:cond delay="0"/>
                                          </p:stCondLst>
                                        </p:cTn>
                                        <p:tgtEl>
                                          <p:spTgt spid="19458"/>
                                        </p:tgtEl>
                                        <p:attrNameLst>
                                          <p:attrName>style.visibility</p:attrName>
                                        </p:attrNameLst>
                                      </p:cBhvr>
                                      <p:to>
                                        <p:strVal val="visible"/>
                                      </p:to>
                                    </p:set>
                                    <p:animEffect transition="in" filter="barn(inVertical)">
                                      <p:cBhvr>
                                        <p:cTn id="37" dur="500"/>
                                        <p:tgtEl>
                                          <p:spTgt spid="19458"/>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8A5C948-10BA-41E4-AB9A-52FBEEC40413}"/>
              </a:ext>
            </a:extLst>
          </p:cNvPr>
          <p:cNvSpPr/>
          <p:nvPr/>
        </p:nvSpPr>
        <p:spPr>
          <a:xfrm>
            <a:off x="-3079750" y="2850610"/>
            <a:ext cx="6845300" cy="68453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4A951F3-95BD-454D-B1FE-D482DAFC97DA}"/>
              </a:ext>
            </a:extLst>
          </p:cNvPr>
          <p:cNvSpPr/>
          <p:nvPr/>
        </p:nvSpPr>
        <p:spPr>
          <a:xfrm>
            <a:off x="-1333500" y="4483100"/>
            <a:ext cx="3352800" cy="3352800"/>
          </a:xfrm>
          <a:prstGeom prst="ellipse">
            <a:avLst/>
          </a:prstGeom>
          <a:solidFill>
            <a:schemeClr val="accent6">
              <a:lumMod val="40000"/>
              <a:lumOff val="6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Text Box 4"/>
          <p:cNvSpPr txBox="1">
            <a:spLocks noChangeArrowheads="1"/>
          </p:cNvSpPr>
          <p:nvPr/>
        </p:nvSpPr>
        <p:spPr bwMode="auto">
          <a:xfrm>
            <a:off x="425450" y="176897"/>
            <a:ext cx="1150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b="1">
                <a:solidFill>
                  <a:prstClr val="black"/>
                </a:solidFill>
                <a:latin typeface="Times New Roman" panose="02020603050405020304" pitchFamily="18" charset="0"/>
                <a:cs typeface="Times New Roman" panose="02020603050405020304" pitchFamily="18" charset="0"/>
              </a:rPr>
              <a:t>1. Xếp các từ trong ngoặc đơn vào nhóm thích hợp:</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16" name="Rectangle 15"/>
          <p:cNvSpPr>
            <a:spLocks noChangeArrowheads="1"/>
          </p:cNvSpPr>
          <p:nvPr/>
        </p:nvSpPr>
        <p:spPr bwMode="auto">
          <a:xfrm>
            <a:off x="133350" y="4007390"/>
            <a:ext cx="11925300" cy="1938992"/>
          </a:xfrm>
          <a:prstGeom prst="rect">
            <a:avLst/>
          </a:prstGeom>
          <a:solidFill>
            <a:schemeClr val="accent5">
              <a:lumMod val="20000"/>
              <a:lumOff val="80000"/>
            </a:schemeClr>
          </a:solidFill>
          <a:ln w="9525">
            <a:solidFill>
              <a:schemeClr val="accent5">
                <a:lumMod val="40000"/>
                <a:lumOff val="6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sz="4000">
                <a:solidFill>
                  <a:srgbClr val="002060"/>
                </a:solidFill>
                <a:latin typeface="Times New Roman" panose="02020603050405020304" pitchFamily="18" charset="0"/>
                <a:cs typeface="Times New Roman" panose="02020603050405020304" pitchFamily="18" charset="0"/>
              </a:rPr>
              <a:t>(giáo viên, đại uý, trung sĩ, thợ điện, thợ cơ khí, thợ cấy, thợ cày, học sinh tiểu học, học sinh trung học, bác sĩ, </a:t>
            </a:r>
            <a:br>
              <a:rPr lang="en-US" sz="4000">
                <a:solidFill>
                  <a:srgbClr val="002060"/>
                </a:solidFill>
                <a:latin typeface="Times New Roman" panose="02020603050405020304" pitchFamily="18" charset="0"/>
                <a:cs typeface="Times New Roman" panose="02020603050405020304" pitchFamily="18" charset="0"/>
              </a:rPr>
            </a:br>
            <a:r>
              <a:rPr lang="en-US" sz="4000">
                <a:solidFill>
                  <a:srgbClr val="002060"/>
                </a:solidFill>
                <a:latin typeface="Times New Roman" panose="02020603050405020304" pitchFamily="18" charset="0"/>
                <a:cs typeface="Times New Roman" panose="02020603050405020304" pitchFamily="18" charset="0"/>
              </a:rPr>
              <a:t>kĩ sư, tiểu thương, chủ tiệm)</a:t>
            </a:r>
          </a:p>
        </p:txBody>
      </p:sp>
      <p:sp>
        <p:nvSpPr>
          <p:cNvPr id="4" name="Rectangle 3"/>
          <p:cNvSpPr>
            <a:spLocks noChangeArrowheads="1"/>
          </p:cNvSpPr>
          <p:nvPr/>
        </p:nvSpPr>
        <p:spPr bwMode="auto">
          <a:xfrm>
            <a:off x="2227036" y="1310238"/>
            <a:ext cx="7737929"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Công nhân		d. Quân nhân</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Nông dân		e. Trí thức</a:t>
            </a:r>
          </a:p>
          <a:p>
            <a:pPr algn="just" fontAlgn="base">
              <a:spcBef>
                <a:spcPct val="50000"/>
              </a:spcBef>
              <a:spcAft>
                <a:spcPct val="0"/>
              </a:spcAft>
              <a:buFont typeface="Calibri" panose="020F0502020204030204" pitchFamily="34" charset="0"/>
              <a:buAutoNum type="alphaLcPeriod"/>
            </a:pPr>
            <a:r>
              <a:rPr lang="en-US" sz="4000">
                <a:solidFill>
                  <a:srgbClr val="0000FF"/>
                </a:solidFill>
                <a:latin typeface="Times New Roman" panose="02020603050405020304" pitchFamily="18" charset="0"/>
                <a:cs typeface="Times New Roman" panose="02020603050405020304" pitchFamily="18" charset="0"/>
              </a:rPr>
              <a:t> Doanh nhân		g. Học sinh</a:t>
            </a:r>
          </a:p>
        </p:txBody>
      </p:sp>
      <p:pic>
        <p:nvPicPr>
          <p:cNvPr id="10" name="PA_图片 12">
            <a:extLst>
              <a:ext uri="{FF2B5EF4-FFF2-40B4-BE49-F238E27FC236}">
                <a16:creationId xmlns:a16="http://schemas.microsoft.com/office/drawing/2014/main" id="{4C4A7EB0-A6FC-46E4-B572-5023D6AE3CED}"/>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flipH="1">
            <a:off x="10299138" y="5321345"/>
            <a:ext cx="1892862" cy="1569796"/>
          </a:xfrm>
          <a:prstGeom prst="rect">
            <a:avLst/>
          </a:prstGeom>
        </p:spPr>
      </p:pic>
    </p:spTree>
    <p:extLst>
      <p:ext uri="{BB962C8B-B14F-4D97-AF65-F5344CB8AC3E}">
        <p14:creationId xmlns:p14="http://schemas.microsoft.com/office/powerpoint/2010/main" val="15687389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inVertical)">
                                      <p:cBhvr>
                                        <p:cTn id="13" dur="500"/>
                                        <p:tgtEl>
                                          <p:spTgt spid="2150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1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4">
            <a:extLst>
              <a:ext uri="{FF2B5EF4-FFF2-40B4-BE49-F238E27FC236}">
                <a16:creationId xmlns:a16="http://schemas.microsoft.com/office/drawing/2014/main" id="{A1170E9E-FFCB-4E0E-9570-2640FC707E12}"/>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Picture 46">
            <a:extLst>
              <a:ext uri="{FF2B5EF4-FFF2-40B4-BE49-F238E27FC236}">
                <a16:creationId xmlns:a16="http://schemas.microsoft.com/office/drawing/2014/main" id="{B708D7CA-6D69-44A6-AD86-9E9F652660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359" y="3945669"/>
            <a:ext cx="1540872" cy="2883145"/>
          </a:xfrm>
          <a:prstGeom prst="rect">
            <a:avLst/>
          </a:prstGeom>
        </p:spPr>
      </p:pic>
      <p:pic>
        <p:nvPicPr>
          <p:cNvPr id="48" name="Picture 47">
            <a:extLst>
              <a:ext uri="{FF2B5EF4-FFF2-40B4-BE49-F238E27FC236}">
                <a16:creationId xmlns:a16="http://schemas.microsoft.com/office/drawing/2014/main" id="{115B60D6-66D0-4792-8617-C50E3D1E68E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149" y="3774121"/>
            <a:ext cx="2224797" cy="3148298"/>
          </a:xfrm>
          <a:prstGeom prst="rect">
            <a:avLst/>
          </a:prstGeom>
        </p:spPr>
      </p:pic>
      <p:pic>
        <p:nvPicPr>
          <p:cNvPr id="49" name="Picture 48">
            <a:extLst>
              <a:ext uri="{FF2B5EF4-FFF2-40B4-BE49-F238E27FC236}">
                <a16:creationId xmlns:a16="http://schemas.microsoft.com/office/drawing/2014/main" id="{FE90D0EF-5C33-412E-AE51-DC0DDECF483A}"/>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6747" y="4075832"/>
            <a:ext cx="1785769" cy="2846587"/>
          </a:xfrm>
          <a:prstGeom prst="rect">
            <a:avLst/>
          </a:prstGeom>
        </p:spPr>
      </p:pic>
      <p:pic>
        <p:nvPicPr>
          <p:cNvPr id="50" name="Picture 49">
            <a:extLst>
              <a:ext uri="{FF2B5EF4-FFF2-40B4-BE49-F238E27FC236}">
                <a16:creationId xmlns:a16="http://schemas.microsoft.com/office/drawing/2014/main" id="{D515A65C-2AF8-4992-90C8-E2DB861ABAD1}"/>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6782" y="3923922"/>
            <a:ext cx="1933417" cy="3012117"/>
          </a:xfrm>
          <a:prstGeom prst="rect">
            <a:avLst/>
          </a:prstGeom>
        </p:spPr>
      </p:pic>
      <p:pic>
        <p:nvPicPr>
          <p:cNvPr id="51" name="Picture 50">
            <a:extLst>
              <a:ext uri="{FF2B5EF4-FFF2-40B4-BE49-F238E27FC236}">
                <a16:creationId xmlns:a16="http://schemas.microsoft.com/office/drawing/2014/main" id="{71F5BF32-0E0E-469D-9411-06948DDCF30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52508" y="4005935"/>
            <a:ext cx="2343298" cy="2968177"/>
          </a:xfrm>
          <a:prstGeom prst="rect">
            <a:avLst/>
          </a:prstGeom>
        </p:spPr>
      </p:pic>
      <p:pic>
        <p:nvPicPr>
          <p:cNvPr id="52" name="Picture 51">
            <a:extLst>
              <a:ext uri="{FF2B5EF4-FFF2-40B4-BE49-F238E27FC236}">
                <a16:creationId xmlns:a16="http://schemas.microsoft.com/office/drawing/2014/main" id="{09AAA3F5-286D-4E37-B288-702E2ECC6F7B}"/>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4535" y1="27196" x2="34535" y2="27196"/>
                      </a14:backgroundRemoval>
                    </a14:imgEffect>
                  </a14:imgLayer>
                </a14:imgProps>
              </a:ext>
              <a:ext uri="{28A0092B-C50C-407E-A947-70E740481C1C}">
                <a14:useLocalDpi xmlns:a14="http://schemas.microsoft.com/office/drawing/2010/main" val="0"/>
              </a:ext>
            </a:extLst>
          </a:blip>
          <a:srcRect l="29105" t="11200" r="32035" b="11552"/>
          <a:stretch/>
        </p:blipFill>
        <p:spPr>
          <a:xfrm>
            <a:off x="6639590" y="3942416"/>
            <a:ext cx="1390819" cy="3031696"/>
          </a:xfrm>
          <a:prstGeom prst="rect">
            <a:avLst/>
          </a:prstGeom>
        </p:spPr>
      </p:pic>
      <p:sp>
        <p:nvSpPr>
          <p:cNvPr id="53" name="Text Box 32">
            <a:extLst>
              <a:ext uri="{FF2B5EF4-FFF2-40B4-BE49-F238E27FC236}">
                <a16:creationId xmlns:a16="http://schemas.microsoft.com/office/drawing/2014/main" id="{88DB1EDA-7D52-42D3-A28A-D9110D4F3EEE}"/>
              </a:ext>
            </a:extLst>
          </p:cNvPr>
          <p:cNvSpPr txBox="1">
            <a:spLocks noChangeArrowheads="1"/>
          </p:cNvSpPr>
          <p:nvPr/>
        </p:nvSpPr>
        <p:spPr bwMode="auto">
          <a:xfrm>
            <a:off x="178277" y="3075304"/>
            <a:ext cx="1285336" cy="10156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sz="3000" b="1">
                <a:solidFill>
                  <a:srgbClr val="FF0000"/>
                </a:solidFill>
                <a:latin typeface="Times New Roman" panose="02020603050405020304" pitchFamily="18" charset="0"/>
                <a:cs typeface="Times New Roman" panose="02020603050405020304" pitchFamily="18" charset="0"/>
              </a:rPr>
              <a:t>Công nhân </a:t>
            </a:r>
          </a:p>
        </p:txBody>
      </p:sp>
      <p:sp>
        <p:nvSpPr>
          <p:cNvPr id="54" name="Text Box 33">
            <a:extLst>
              <a:ext uri="{FF2B5EF4-FFF2-40B4-BE49-F238E27FC236}">
                <a16:creationId xmlns:a16="http://schemas.microsoft.com/office/drawing/2014/main" id="{7E605A9E-159E-4532-AABE-DAF36B4E5EF3}"/>
              </a:ext>
            </a:extLst>
          </p:cNvPr>
          <p:cNvSpPr txBox="1">
            <a:spLocks noChangeArrowheads="1"/>
          </p:cNvSpPr>
          <p:nvPr/>
        </p:nvSpPr>
        <p:spPr bwMode="auto">
          <a:xfrm>
            <a:off x="2323269" y="3075304"/>
            <a:ext cx="1150382" cy="1015663"/>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Nông dân </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5" name="Text Box 34">
            <a:extLst>
              <a:ext uri="{FF2B5EF4-FFF2-40B4-BE49-F238E27FC236}">
                <a16:creationId xmlns:a16="http://schemas.microsoft.com/office/drawing/2014/main" id="{F24C256C-AEF4-4F38-9E44-532890F4D8FD}"/>
              </a:ext>
            </a:extLst>
          </p:cNvPr>
          <p:cNvSpPr txBox="1">
            <a:spLocks noChangeArrowheads="1"/>
          </p:cNvSpPr>
          <p:nvPr/>
        </p:nvSpPr>
        <p:spPr bwMode="auto">
          <a:xfrm>
            <a:off x="4333307" y="3075304"/>
            <a:ext cx="1446627" cy="1015663"/>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Doanh nhân</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6" name="Text Box 35">
            <a:extLst>
              <a:ext uri="{FF2B5EF4-FFF2-40B4-BE49-F238E27FC236}">
                <a16:creationId xmlns:a16="http://schemas.microsoft.com/office/drawing/2014/main" id="{F193746A-1975-4917-B83A-C70DC97FD638}"/>
              </a:ext>
            </a:extLst>
          </p:cNvPr>
          <p:cNvSpPr txBox="1">
            <a:spLocks noChangeArrowheads="1"/>
          </p:cNvSpPr>
          <p:nvPr/>
        </p:nvSpPr>
        <p:spPr bwMode="auto">
          <a:xfrm>
            <a:off x="6639590" y="3075304"/>
            <a:ext cx="1350804" cy="1015663"/>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Quân nhân</a:t>
            </a:r>
          </a:p>
        </p:txBody>
      </p:sp>
      <p:sp>
        <p:nvSpPr>
          <p:cNvPr id="57" name="Text Box 36">
            <a:extLst>
              <a:ext uri="{FF2B5EF4-FFF2-40B4-BE49-F238E27FC236}">
                <a16:creationId xmlns:a16="http://schemas.microsoft.com/office/drawing/2014/main" id="{49AFBEE4-00F2-40D8-BC9E-DDED15FACDB7}"/>
              </a:ext>
            </a:extLst>
          </p:cNvPr>
          <p:cNvSpPr txBox="1">
            <a:spLocks noChangeArrowheads="1"/>
          </p:cNvSpPr>
          <p:nvPr/>
        </p:nvSpPr>
        <p:spPr bwMode="auto">
          <a:xfrm>
            <a:off x="8850050" y="3075304"/>
            <a:ext cx="1126434" cy="1015663"/>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Trí thức</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58" name="Text Box 37">
            <a:extLst>
              <a:ext uri="{FF2B5EF4-FFF2-40B4-BE49-F238E27FC236}">
                <a16:creationId xmlns:a16="http://schemas.microsoft.com/office/drawing/2014/main" id="{5A2E5118-F052-4F20-9870-FDBEF71FEFE8}"/>
              </a:ext>
            </a:extLst>
          </p:cNvPr>
          <p:cNvSpPr txBox="1">
            <a:spLocks noChangeArrowheads="1"/>
          </p:cNvSpPr>
          <p:nvPr/>
        </p:nvSpPr>
        <p:spPr bwMode="auto">
          <a:xfrm>
            <a:off x="10836142" y="3075304"/>
            <a:ext cx="1316651" cy="1015663"/>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000" b="1">
                <a:solidFill>
                  <a:srgbClr val="FF0000"/>
                </a:solidFill>
                <a:latin typeface="Times New Roman" panose="02020603050405020304" pitchFamily="18" charset="0"/>
                <a:cs typeface="Times New Roman" panose="02020603050405020304" pitchFamily="18" charset="0"/>
              </a:rPr>
              <a:t>Học sinh</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2355421E-2331-4533-A888-06C7F236EBC6}"/>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076164" y="5623592"/>
            <a:ext cx="2112105" cy="1268665"/>
          </a:xfrm>
          <a:prstGeom prst="rect">
            <a:avLst/>
          </a:prstGeom>
        </p:spPr>
      </p:pic>
      <p:pic>
        <p:nvPicPr>
          <p:cNvPr id="39" name="Picture 38">
            <a:extLst>
              <a:ext uri="{FF2B5EF4-FFF2-40B4-BE49-F238E27FC236}">
                <a16:creationId xmlns:a16="http://schemas.microsoft.com/office/drawing/2014/main" id="{FD1A33FA-1236-4353-95B8-C46FE213A457}"/>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337328" y="5623592"/>
            <a:ext cx="2112105" cy="1268665"/>
          </a:xfrm>
          <a:prstGeom prst="rect">
            <a:avLst/>
          </a:prstGeom>
        </p:spPr>
      </p:pic>
      <p:pic>
        <p:nvPicPr>
          <p:cNvPr id="40" name="Picture 39">
            <a:extLst>
              <a:ext uri="{FF2B5EF4-FFF2-40B4-BE49-F238E27FC236}">
                <a16:creationId xmlns:a16="http://schemas.microsoft.com/office/drawing/2014/main" id="{1D6CD3B0-6315-4B09-93DD-B6F107AF0FF3}"/>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0552775" y="5682259"/>
            <a:ext cx="2014435" cy="1209998"/>
          </a:xfrm>
          <a:prstGeom prst="rect">
            <a:avLst/>
          </a:prstGeom>
        </p:spPr>
      </p:pic>
      <p:pic>
        <p:nvPicPr>
          <p:cNvPr id="43" name="Picture 42">
            <a:extLst>
              <a:ext uri="{FF2B5EF4-FFF2-40B4-BE49-F238E27FC236}">
                <a16:creationId xmlns:a16="http://schemas.microsoft.com/office/drawing/2014/main" id="{AF093A3E-A0F1-48E5-B40A-227D5297330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467910" y="5623592"/>
            <a:ext cx="2112105" cy="1268665"/>
          </a:xfrm>
          <a:prstGeom prst="rect">
            <a:avLst/>
          </a:prstGeom>
        </p:spPr>
      </p:pic>
      <p:pic>
        <p:nvPicPr>
          <p:cNvPr id="45" name="Picture 44">
            <a:extLst>
              <a:ext uri="{FF2B5EF4-FFF2-40B4-BE49-F238E27FC236}">
                <a16:creationId xmlns:a16="http://schemas.microsoft.com/office/drawing/2014/main" id="{564E0B14-4CB0-44E1-AB78-152474D0F3B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7353" y="5623592"/>
            <a:ext cx="2112105" cy="1268665"/>
          </a:xfrm>
          <a:prstGeom prst="rect">
            <a:avLst/>
          </a:prstGeom>
        </p:spPr>
      </p:pic>
      <p:pic>
        <p:nvPicPr>
          <p:cNvPr id="46" name="Picture 45">
            <a:extLst>
              <a:ext uri="{FF2B5EF4-FFF2-40B4-BE49-F238E27FC236}">
                <a16:creationId xmlns:a16="http://schemas.microsoft.com/office/drawing/2014/main" id="{9F6E9814-4AE9-4FD0-A107-E4A17C37394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206746" y="5623592"/>
            <a:ext cx="2112105" cy="1268665"/>
          </a:xfrm>
          <a:prstGeom prst="rect">
            <a:avLst/>
          </a:prstGeom>
        </p:spPr>
      </p:pic>
      <p:sp>
        <p:nvSpPr>
          <p:cNvPr id="37" name="Oval 36">
            <a:extLst>
              <a:ext uri="{FF2B5EF4-FFF2-40B4-BE49-F238E27FC236}">
                <a16:creationId xmlns:a16="http://schemas.microsoft.com/office/drawing/2014/main" id="{96CE731E-A450-4F9E-909A-A2E065AE0DC6}"/>
              </a:ext>
            </a:extLst>
          </p:cNvPr>
          <p:cNvSpPr/>
          <p:nvPr/>
        </p:nvSpPr>
        <p:spPr>
          <a:xfrm>
            <a:off x="0" y="-12700"/>
            <a:ext cx="685800" cy="609600"/>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ACF21F-01EE-432F-B5C7-8D364476DD7C}"/>
              </a:ext>
            </a:extLst>
          </p:cNvPr>
          <p:cNvSpPr/>
          <p:nvPr/>
        </p:nvSpPr>
        <p:spPr>
          <a:xfrm>
            <a:off x="152400" y="6350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9D4F8A6E-F2E6-4219-911E-C8A5F7653ACC}"/>
              </a:ext>
            </a:extLst>
          </p:cNvPr>
          <p:cNvSpPr/>
          <p:nvPr/>
        </p:nvSpPr>
        <p:spPr>
          <a:xfrm>
            <a:off x="6740088" y="2017770"/>
            <a:ext cx="2106037"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1C8C8E3-075E-485F-A195-9E1C6291A458}"/>
              </a:ext>
            </a:extLst>
          </p:cNvPr>
          <p:cNvSpPr/>
          <p:nvPr/>
        </p:nvSpPr>
        <p:spPr>
          <a:xfrm>
            <a:off x="9946265" y="2017770"/>
            <a:ext cx="2106035"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C9AD02C8-FB26-4729-90A2-DB43E0F78F2D}"/>
              </a:ext>
            </a:extLst>
          </p:cNvPr>
          <p:cNvSpPr/>
          <p:nvPr/>
        </p:nvSpPr>
        <p:spPr>
          <a:xfrm>
            <a:off x="10299700" y="928629"/>
            <a:ext cx="1752600" cy="848927"/>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24A53C66-8EA1-4518-A5DF-64DC9887BFA7}"/>
              </a:ext>
            </a:extLst>
          </p:cNvPr>
          <p:cNvSpPr/>
          <p:nvPr/>
        </p:nvSpPr>
        <p:spPr>
          <a:xfrm>
            <a:off x="152400" y="2017770"/>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1DA0B789-573C-4E1D-AB32-83F3284E9D8D}"/>
              </a:ext>
            </a:extLst>
          </p:cNvPr>
          <p:cNvSpPr/>
          <p:nvPr/>
        </p:nvSpPr>
        <p:spPr>
          <a:xfrm>
            <a:off x="3280808" y="974835"/>
            <a:ext cx="1752600" cy="815863"/>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55A52CA6-60D8-4A27-820A-C381F3D7841C}"/>
              </a:ext>
            </a:extLst>
          </p:cNvPr>
          <p:cNvSpPr/>
          <p:nvPr/>
        </p:nvSpPr>
        <p:spPr>
          <a:xfrm>
            <a:off x="3104090" y="1917700"/>
            <a:ext cx="2106036"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0F8F62A-655E-4503-9683-196F7796A161}"/>
              </a:ext>
            </a:extLst>
          </p:cNvPr>
          <p:cNvSpPr/>
          <p:nvPr/>
        </p:nvSpPr>
        <p:spPr>
          <a:xfrm>
            <a:off x="152401" y="971549"/>
            <a:ext cx="2106035" cy="81915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E9DE88E-04C0-407D-94C5-0D416A67DD19}"/>
              </a:ext>
            </a:extLst>
          </p:cNvPr>
          <p:cNvSpPr/>
          <p:nvPr/>
        </p:nvSpPr>
        <p:spPr>
          <a:xfrm>
            <a:off x="1029970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00E2681-7708-4365-8771-1C28A56A24F2}"/>
              </a:ext>
            </a:extLst>
          </p:cNvPr>
          <p:cNvSpPr/>
          <p:nvPr/>
        </p:nvSpPr>
        <p:spPr>
          <a:xfrm>
            <a:off x="776287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F206BBF-C2A5-4E2C-97CA-D3F7AF52F8EC}"/>
              </a:ext>
            </a:extLst>
          </p:cNvPr>
          <p:cNvSpPr/>
          <p:nvPr/>
        </p:nvSpPr>
        <p:spPr>
          <a:xfrm>
            <a:off x="5226050"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901BA260-9A87-4167-8FCA-D1F84587BFA2}"/>
              </a:ext>
            </a:extLst>
          </p:cNvPr>
          <p:cNvSpPr/>
          <p:nvPr/>
        </p:nvSpPr>
        <p:spPr>
          <a:xfrm>
            <a:off x="2689225" y="75434"/>
            <a:ext cx="1752600" cy="76200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82533E7F-1B29-46B2-9784-87A8C2FFFD7B}"/>
              </a:ext>
            </a:extLst>
          </p:cNvPr>
          <p:cNvSpPr/>
          <p:nvPr/>
        </p:nvSpPr>
        <p:spPr>
          <a:xfrm>
            <a:off x="6740089" y="978806"/>
            <a:ext cx="2106035" cy="862070"/>
          </a:xfrm>
          <a:prstGeom prst="rect">
            <a:avLst/>
          </a:prstGeom>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cxnSp>
        <p:nvCxnSpPr>
          <p:cNvPr id="59" name="Straight Connector 58">
            <a:extLst>
              <a:ext uri="{FF2B5EF4-FFF2-40B4-BE49-F238E27FC236}">
                <a16:creationId xmlns:a16="http://schemas.microsoft.com/office/drawing/2014/main" id="{2AD04A81-DA6C-428B-A183-593300DF10DA}"/>
              </a:ext>
            </a:extLst>
          </p:cNvPr>
          <p:cNvCxnSpPr>
            <a:cxnSpLocks/>
          </p:cNvCxnSpPr>
          <p:nvPr/>
        </p:nvCxnSpPr>
        <p:spPr>
          <a:xfrm rot="5400000">
            <a:off x="8850050"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6BD4176-F9EB-4E16-853E-C3A5EA12C393}"/>
              </a:ext>
            </a:extLst>
          </p:cNvPr>
          <p:cNvCxnSpPr>
            <a:cxnSpLocks/>
          </p:cNvCxnSpPr>
          <p:nvPr/>
        </p:nvCxnSpPr>
        <p:spPr>
          <a:xfrm rot="5400000">
            <a:off x="108127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4513357-8172-408F-9E52-91D1C4E4919A}"/>
              </a:ext>
            </a:extLst>
          </p:cNvPr>
          <p:cNvCxnSpPr>
            <a:cxnSpLocks/>
          </p:cNvCxnSpPr>
          <p:nvPr/>
        </p:nvCxnSpPr>
        <p:spPr>
          <a:xfrm rot="5400000">
            <a:off x="13213096"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E4AF35E-C71A-4B4B-8BFE-4533A027AD81}"/>
              </a:ext>
            </a:extLst>
          </p:cNvPr>
          <p:cNvCxnSpPr>
            <a:cxnSpLocks/>
          </p:cNvCxnSpPr>
          <p:nvPr/>
        </p:nvCxnSpPr>
        <p:spPr>
          <a:xfrm rot="5400000">
            <a:off x="15198464"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1191C91-7768-49B5-8873-3415E4CABED0}"/>
              </a:ext>
            </a:extLst>
          </p:cNvPr>
          <p:cNvCxnSpPr>
            <a:cxnSpLocks/>
          </p:cNvCxnSpPr>
          <p:nvPr/>
        </p:nvCxnSpPr>
        <p:spPr>
          <a:xfrm rot="5400000">
            <a:off x="17357943" y="-364871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572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0">
                                          <p:val>
                                            <p:fltVal val="0"/>
                                          </p:val>
                                        </p:tav>
                                        <p:tav tm="100000">
                                          <p:val>
                                            <p:strVal val="#ppt_w"/>
                                          </p:val>
                                        </p:tav>
                                      </p:tavLst>
                                    </p:anim>
                                    <p:anim calcmode="lin" valueType="num">
                                      <p:cBhvr>
                                        <p:cTn id="80" dur="500" fill="hold"/>
                                        <p:tgtEl>
                                          <p:spTgt spid="15"/>
                                        </p:tgtEl>
                                        <p:attrNameLst>
                                          <p:attrName>ppt_h</p:attrName>
                                        </p:attrNameLst>
                                      </p:cBhvr>
                                      <p:tavLst>
                                        <p:tav tm="0">
                                          <p:val>
                                            <p:fltVal val="0"/>
                                          </p:val>
                                        </p:tav>
                                        <p:tav tm="100000">
                                          <p:val>
                                            <p:strVal val="#ppt_h"/>
                                          </p:val>
                                        </p:tav>
                                      </p:tavLst>
                                    </p:anim>
                                    <p:animEffect transition="in" filter="fade">
                                      <p:cBhvr>
                                        <p:cTn id="81" dur="500"/>
                                        <p:tgtEl>
                                          <p:spTgt spid="15"/>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diamond(in)">
                                      <p:cBhvr>
                                        <p:cTn id="86" dur="1000"/>
                                        <p:tgtEl>
                                          <p:spTgt spid="53"/>
                                        </p:tgtEl>
                                      </p:cBhvr>
                                    </p:animEffect>
                                  </p:childTnLst>
                                </p:cTn>
                              </p:par>
                            </p:childTnLst>
                          </p:cTn>
                        </p:par>
                        <p:par>
                          <p:cTn id="87" fill="hold">
                            <p:stCondLst>
                              <p:cond delay="1000"/>
                            </p:stCondLst>
                            <p:childTnLst>
                              <p:par>
                                <p:cTn id="88" presetID="8" presetClass="entr" presetSubtype="16" fill="hold" grpId="0" nodeType="after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diamond(in)">
                                      <p:cBhvr>
                                        <p:cTn id="90" dur="500"/>
                                        <p:tgtEl>
                                          <p:spTgt spid="54"/>
                                        </p:tgtEl>
                                      </p:cBhvr>
                                    </p:animEffect>
                                  </p:childTnLst>
                                </p:cTn>
                              </p:par>
                            </p:childTnLst>
                          </p:cTn>
                        </p:par>
                        <p:par>
                          <p:cTn id="91" fill="hold">
                            <p:stCondLst>
                              <p:cond delay="1500"/>
                            </p:stCondLst>
                            <p:childTnLst>
                              <p:par>
                                <p:cTn id="92" presetID="8" presetClass="entr" presetSubtype="16"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diamond(in)">
                                      <p:cBhvr>
                                        <p:cTn id="94" dur="500"/>
                                        <p:tgtEl>
                                          <p:spTgt spid="55"/>
                                        </p:tgtEl>
                                      </p:cBhvr>
                                    </p:animEffect>
                                  </p:childTnLst>
                                </p:cTn>
                              </p:par>
                            </p:childTnLst>
                          </p:cTn>
                        </p:par>
                        <p:par>
                          <p:cTn id="95" fill="hold">
                            <p:stCondLst>
                              <p:cond delay="2000"/>
                            </p:stCondLst>
                            <p:childTnLst>
                              <p:par>
                                <p:cTn id="96" presetID="8" presetClass="entr" presetSubtype="16" fill="hold" grpId="0" nodeType="after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diamond(in)">
                                      <p:cBhvr>
                                        <p:cTn id="98" dur="500"/>
                                        <p:tgtEl>
                                          <p:spTgt spid="56"/>
                                        </p:tgtEl>
                                      </p:cBhvr>
                                    </p:animEffect>
                                  </p:childTnLst>
                                </p:cTn>
                              </p:par>
                            </p:childTnLst>
                          </p:cTn>
                        </p:par>
                        <p:par>
                          <p:cTn id="99" fill="hold">
                            <p:stCondLst>
                              <p:cond delay="2500"/>
                            </p:stCondLst>
                            <p:childTnLst>
                              <p:par>
                                <p:cTn id="100" presetID="8" presetClass="entr" presetSubtype="16"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animEffect transition="in" filter="diamond(in)">
                                      <p:cBhvr>
                                        <p:cTn id="102" dur="500"/>
                                        <p:tgtEl>
                                          <p:spTgt spid="57"/>
                                        </p:tgtEl>
                                      </p:cBhvr>
                                    </p:animEffect>
                                  </p:childTnLst>
                                </p:cTn>
                              </p:par>
                            </p:childTnLst>
                          </p:cTn>
                        </p:par>
                        <p:par>
                          <p:cTn id="103" fill="hold">
                            <p:stCondLst>
                              <p:cond delay="3000"/>
                            </p:stCondLst>
                            <p:childTnLst>
                              <p:par>
                                <p:cTn id="104" presetID="8" presetClass="entr" presetSubtype="16"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diamond(in)">
                                      <p:cBhvr>
                                        <p:cTn id="106" dur="500"/>
                                        <p:tgtEl>
                                          <p:spTgt spid="58"/>
                                        </p:tgtEl>
                                      </p:cBhvr>
                                    </p:animEffect>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nodeType="click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250" fill="hold"/>
                                        <p:tgtEl>
                                          <p:spTgt spid="45"/>
                                        </p:tgtEl>
                                        <p:attrNameLst>
                                          <p:attrName>ppt_x</p:attrName>
                                        </p:attrNameLst>
                                      </p:cBhvr>
                                      <p:tavLst>
                                        <p:tav tm="0">
                                          <p:val>
                                            <p:strVal val="#ppt_x"/>
                                          </p:val>
                                        </p:tav>
                                        <p:tav tm="100000">
                                          <p:val>
                                            <p:strVal val="#ppt_x"/>
                                          </p:val>
                                        </p:tav>
                                      </p:tavLst>
                                    </p:anim>
                                    <p:anim calcmode="lin" valueType="num">
                                      <p:cBhvr additive="base">
                                        <p:cTn id="112" dur="250" fill="hold"/>
                                        <p:tgtEl>
                                          <p:spTgt spid="45"/>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28"/>
                                        </p:tgtEl>
                                        <p:attrNameLst>
                                          <p:attrName>style.visibility</p:attrName>
                                        </p:attrNameLst>
                                      </p:cBhvr>
                                      <p:to>
                                        <p:strVal val="visible"/>
                                      </p:to>
                                    </p:set>
                                    <p:anim calcmode="lin" valueType="num">
                                      <p:cBhvr additive="base">
                                        <p:cTn id="115" dur="500" fill="hold"/>
                                        <p:tgtEl>
                                          <p:spTgt spid="28"/>
                                        </p:tgtEl>
                                        <p:attrNameLst>
                                          <p:attrName>ppt_x</p:attrName>
                                        </p:attrNameLst>
                                      </p:cBhvr>
                                      <p:tavLst>
                                        <p:tav tm="0">
                                          <p:val>
                                            <p:strVal val="#ppt_x"/>
                                          </p:val>
                                        </p:tav>
                                        <p:tav tm="100000">
                                          <p:val>
                                            <p:strVal val="#ppt_x"/>
                                          </p:val>
                                        </p:tav>
                                      </p:tavLst>
                                    </p:anim>
                                    <p:anim calcmode="lin" valueType="num">
                                      <p:cBhvr additive="base">
                                        <p:cTn id="116" dur="500" fill="hold"/>
                                        <p:tgtEl>
                                          <p:spTgt spid="28"/>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 calcmode="lin" valueType="num">
                                      <p:cBhvr additive="base">
                                        <p:cTn id="119" dur="500" fill="hold"/>
                                        <p:tgtEl>
                                          <p:spTgt spid="46"/>
                                        </p:tgtEl>
                                        <p:attrNameLst>
                                          <p:attrName>ppt_x</p:attrName>
                                        </p:attrNameLst>
                                      </p:cBhvr>
                                      <p:tavLst>
                                        <p:tav tm="0">
                                          <p:val>
                                            <p:strVal val="#ppt_x"/>
                                          </p:val>
                                        </p:tav>
                                        <p:tav tm="100000">
                                          <p:val>
                                            <p:strVal val="#ppt_x"/>
                                          </p:val>
                                        </p:tav>
                                      </p:tavLst>
                                    </p:anim>
                                    <p:anim calcmode="lin" valueType="num">
                                      <p:cBhvr additive="base">
                                        <p:cTn id="120" dur="500" fill="hold"/>
                                        <p:tgtEl>
                                          <p:spTgt spid="46"/>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9"/>
                                        </p:tgtEl>
                                        <p:attrNameLst>
                                          <p:attrName>style.visibility</p:attrName>
                                        </p:attrNameLst>
                                      </p:cBhvr>
                                      <p:to>
                                        <p:strVal val="visible"/>
                                      </p:to>
                                    </p:set>
                                    <p:anim calcmode="lin" valueType="num">
                                      <p:cBhvr additive="base">
                                        <p:cTn id="123" dur="500" fill="hold"/>
                                        <p:tgtEl>
                                          <p:spTgt spid="39"/>
                                        </p:tgtEl>
                                        <p:attrNameLst>
                                          <p:attrName>ppt_x</p:attrName>
                                        </p:attrNameLst>
                                      </p:cBhvr>
                                      <p:tavLst>
                                        <p:tav tm="0">
                                          <p:val>
                                            <p:strVal val="#ppt_x"/>
                                          </p:val>
                                        </p:tav>
                                        <p:tav tm="100000">
                                          <p:val>
                                            <p:strVal val="#ppt_x"/>
                                          </p:val>
                                        </p:tav>
                                      </p:tavLst>
                                    </p:anim>
                                    <p:anim calcmode="lin" valueType="num">
                                      <p:cBhvr additive="base">
                                        <p:cTn id="124" dur="500" fill="hold"/>
                                        <p:tgtEl>
                                          <p:spTgt spid="3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40"/>
                                        </p:tgtEl>
                                        <p:attrNameLst>
                                          <p:attrName>style.visibility</p:attrName>
                                        </p:attrNameLst>
                                      </p:cBhvr>
                                      <p:to>
                                        <p:strVal val="visible"/>
                                      </p:to>
                                    </p:set>
                                    <p:anim calcmode="lin" valueType="num">
                                      <p:cBhvr additive="base">
                                        <p:cTn id="131" dur="500" fill="hold"/>
                                        <p:tgtEl>
                                          <p:spTgt spid="40"/>
                                        </p:tgtEl>
                                        <p:attrNameLst>
                                          <p:attrName>ppt_x</p:attrName>
                                        </p:attrNameLst>
                                      </p:cBhvr>
                                      <p:tavLst>
                                        <p:tav tm="0">
                                          <p:val>
                                            <p:strVal val="#ppt_x"/>
                                          </p:val>
                                        </p:tav>
                                        <p:tav tm="100000">
                                          <p:val>
                                            <p:strVal val="#ppt_x"/>
                                          </p:val>
                                        </p:tav>
                                      </p:tavLst>
                                    </p:anim>
                                    <p:anim calcmode="lin" valueType="num">
                                      <p:cBhvr additive="base">
                                        <p:cTn id="1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3" restart="whenNotActive" fill="hold" evtFilter="cancelBubble" nodeType="interactiveSeq">
                <p:stCondLst>
                  <p:cond evt="onClick" delay="0">
                    <p:tgtEl>
                      <p:spTgt spid="11"/>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grpId="1" nodeType="clickEffect">
                                  <p:stCondLst>
                                    <p:cond delay="0"/>
                                  </p:stCondLst>
                                  <p:childTnLst>
                                    <p:animMotion origin="layout" path="M 5E-6 -4.81481E-6 L 5E-6 0.00024 L 0.06394 0.09538 L 0.13933 0.20718 C 0.16433 0.24491 0.18985 0.28288 0.21472 0.3213 C 0.2306 0.34607 0.24376 0.37338 0.2612 0.39653 C 0.27982 0.42153 0.29987 0.44538 0.31732 0.472 C 0.44271 0.66598 0.27188 0.42454 0.38139 0.58195 C 0.39102 0.59584 0.39857 0.61413 0.41185 0.62246 C 0.43112 0.63473 0.40704 0.61899 0.42305 0.63056 C 0.42501 0.63195 0.42748 0.63264 0.4293 0.63473 C 0.43191 0.63704 0.43347 0.64051 0.43594 0.64283 C 0.44545 0.65348 0.45652 0.6625 0.46641 0.67338 C 0.4892 0.69931 0.5142 0.72246 0.53373 0.75278 C 0.5405 0.76343 0.54636 0.7757 0.55456 0.78542 C 0.56355 0.79607 0.57435 0.80487 0.58503 0.81389 C 0.59467 0.82176 0.60652 0.82663 0.61394 0.8382 C 0.6181 0.84491 0.62136 0.85301 0.6267 0.85857 C 0.63217 0.86413 0.6392 0.86737 0.64597 0.87084 C 0.64935 0.87223 0.65339 0.872 0.65717 0.87269 C 0.68646 0.87871 0.67722 0.87338 0.68933 0.88079 L 0.68933 0.88149 L 0.68933 0.88079 " pathEditMode="relative" rAng="0" ptsTypes="AAAAAAAAAAAAAAAAAAAAAAA">
                                      <p:cBhvr>
                                        <p:cTn id="137" dur="2000" fill="hold"/>
                                        <p:tgtEl>
                                          <p:spTgt spid="11"/>
                                        </p:tgtEl>
                                        <p:attrNameLst>
                                          <p:attrName>ppt_x</p:attrName>
                                          <p:attrName>ppt_y</p:attrName>
                                        </p:attrNameLst>
                                      </p:cBhvr>
                                      <p:rCtr x="34466" y="44074"/>
                                    </p:animMotion>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2" nodeType="click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0" presetClass="path" presetSubtype="0" accel="50000" decel="50000" fill="hold" grpId="1" nodeType="clickEffect">
                                  <p:stCondLst>
                                    <p:cond delay="0"/>
                                  </p:stCondLst>
                                  <p:childTnLst>
                                    <p:animMotion origin="layout" path="M 2.08333E-6 3.33333E-6 L 2.08333E-6 0.00023 C 0.04127 0.05532 0.07109 0.09259 0.10338 0.15115 C 0.25273 0.42014 0.02122 0.0368 0.2069 0.39074 C 0.21719 0.41064 0.22695 0.43032 0.23789 0.45 C 0.25156 0.47338 0.26836 0.49583 0.27929 0.52014 C 0.29544 0.55301 0.3026 0.58819 0.31041 0.62152 C 0.30911 0.66273 0.30911 0.70509 0.30521 0.74676 C 0.30521 0.74884 0.30065 0.75139 0.3 0.75393 C 0.2987 0.76227 0.3 0.76944 0.3 0.77824 L 0.3 0.77824 " pathEditMode="relative" rAng="0" ptsTypes="AAAAAAAAAAA">
                                      <p:cBhvr>
                                        <p:cTn id="147" dur="2000" fill="hold"/>
                                        <p:tgtEl>
                                          <p:spTgt spid="25"/>
                                        </p:tgtEl>
                                        <p:attrNameLst>
                                          <p:attrName>ppt_x</p:attrName>
                                          <p:attrName>ppt_y</p:attrName>
                                        </p:attrNameLst>
                                      </p:cBhvr>
                                      <p:rCtr x="15521" y="38912"/>
                                    </p:animMotion>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2"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4"/>
                    </p:tgtEl>
                  </p:cond>
                </p:stCondLst>
                <p:endSync evt="end" delay="0">
                  <p:rtn val="all"/>
                </p:endSync>
                <p:childTnLst>
                  <p:par>
                    <p:cTn id="154" fill="hold">
                      <p:stCondLst>
                        <p:cond delay="0"/>
                      </p:stCondLst>
                      <p:childTnLst>
                        <p:par>
                          <p:cTn id="155" fill="hold">
                            <p:stCondLst>
                              <p:cond delay="0"/>
                            </p:stCondLst>
                            <p:childTnLst>
                              <p:par>
                                <p:cTn id="156" presetID="42" presetClass="path" presetSubtype="0" accel="50000" decel="50000" fill="hold" grpId="1" nodeType="clickEffect">
                                  <p:stCondLst>
                                    <p:cond delay="0"/>
                                  </p:stCondLst>
                                  <p:childTnLst>
                                    <p:animMotion origin="layout" path="M -8.33333E-7 3.33333E-6 L 0.09063 0.84259 " pathEditMode="relative" rAng="0" ptsTypes="AA">
                                      <p:cBhvr>
                                        <p:cTn id="157" dur="2000" fill="hold"/>
                                        <p:tgtEl>
                                          <p:spTgt spid="24"/>
                                        </p:tgtEl>
                                        <p:attrNameLst>
                                          <p:attrName>ppt_x</p:attrName>
                                          <p:attrName>ppt_y</p:attrName>
                                        </p:attrNameLst>
                                      </p:cBhvr>
                                      <p:rCtr x="4531" y="42130"/>
                                    </p:animMotion>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2" nodeType="clickEffect">
                                  <p:stCondLst>
                                    <p:cond delay="0"/>
                                  </p:stCondLst>
                                  <p:childTnLst>
                                    <p:animEffect transition="out" filter="fade">
                                      <p:cBhvr>
                                        <p:cTn id="161" dur="500"/>
                                        <p:tgtEl>
                                          <p:spTgt spid="24"/>
                                        </p:tgtEl>
                                      </p:cBhvr>
                                    </p:animEffect>
                                    <p:set>
                                      <p:cBhvr>
                                        <p:cTn id="16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63" restart="whenNotActive" fill="hold" evtFilter="cancelBubble" nodeType="interactiveSeq">
                <p:stCondLst>
                  <p:cond evt="onClick" delay="0">
                    <p:tgtEl>
                      <p:spTgt spid="23"/>
                    </p:tgtEl>
                  </p:cond>
                </p:stCondLst>
                <p:endSync evt="end" delay="0">
                  <p:rtn val="all"/>
                </p:endSync>
                <p:childTnLst>
                  <p:par>
                    <p:cTn id="164" fill="hold">
                      <p:stCondLst>
                        <p:cond delay="0"/>
                      </p:stCondLst>
                      <p:childTnLst>
                        <p:par>
                          <p:cTn id="165" fill="hold">
                            <p:stCondLst>
                              <p:cond delay="0"/>
                            </p:stCondLst>
                            <p:childTnLst>
                              <p:par>
                                <p:cTn id="166" presetID="42" presetClass="path" presetSubtype="0" accel="50000" decel="50000" fill="hold" grpId="1" nodeType="clickEffect">
                                  <p:stCondLst>
                                    <p:cond delay="0"/>
                                  </p:stCondLst>
                                  <p:childTnLst>
                                    <p:animMotion origin="layout" path="M -3.75E-6 3.33333E-6 L -0.63463 0.87407 " pathEditMode="relative" rAng="0" ptsTypes="AA">
                                      <p:cBhvr>
                                        <p:cTn id="167" dur="2000" fill="hold"/>
                                        <p:tgtEl>
                                          <p:spTgt spid="23"/>
                                        </p:tgtEl>
                                        <p:attrNameLst>
                                          <p:attrName>ppt_x</p:attrName>
                                          <p:attrName>ppt_y</p:attrName>
                                        </p:attrNameLst>
                                      </p:cBhvr>
                                      <p:rCtr x="-31732" y="43704"/>
                                    </p:animMotion>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2" nodeType="clickEffect">
                                  <p:stCondLst>
                                    <p:cond delay="0"/>
                                  </p:stCondLst>
                                  <p:childTnLst>
                                    <p:animEffect transition="out" filter="fade">
                                      <p:cBhvr>
                                        <p:cTn id="171" dur="500"/>
                                        <p:tgtEl>
                                          <p:spTgt spid="23"/>
                                        </p:tgtEl>
                                      </p:cBhvr>
                                    </p:animEffect>
                                    <p:set>
                                      <p:cBhvr>
                                        <p:cTn id="17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3" restart="whenNotActive" fill="hold" evtFilter="cancelBubble" nodeType="interactiveSeq">
                <p:stCondLst>
                  <p:cond evt="onClick" delay="0">
                    <p:tgtEl>
                      <p:spTgt spid="21"/>
                    </p:tgtEl>
                  </p:cond>
                </p:stCondLst>
                <p:endSync evt="end" delay="0">
                  <p:rtn val="all"/>
                </p:endSync>
                <p:childTnLst>
                  <p:par>
                    <p:cTn id="174" fill="hold">
                      <p:stCondLst>
                        <p:cond delay="0"/>
                      </p:stCondLst>
                      <p:childTnLst>
                        <p:par>
                          <p:cTn id="175" fill="hold">
                            <p:stCondLst>
                              <p:cond delay="0"/>
                            </p:stCondLst>
                            <p:childTnLst>
                              <p:par>
                                <p:cTn id="176" presetID="42" presetClass="path" presetSubtype="0" accel="50000" decel="50000" fill="hold" grpId="1" nodeType="clickEffect">
                                  <p:stCondLst>
                                    <p:cond delay="0"/>
                                  </p:stCondLst>
                                  <p:childTnLst>
                                    <p:animMotion origin="layout" path="M 3.33333E-6 3.33333E-6 L -0.66823 0.88333 " pathEditMode="relative" rAng="0" ptsTypes="AA">
                                      <p:cBhvr>
                                        <p:cTn id="177" dur="2000" fill="hold"/>
                                        <p:tgtEl>
                                          <p:spTgt spid="21"/>
                                        </p:tgtEl>
                                        <p:attrNameLst>
                                          <p:attrName>ppt_x</p:attrName>
                                          <p:attrName>ppt_y</p:attrName>
                                        </p:attrNameLst>
                                      </p:cBhvr>
                                      <p:rCtr x="-33411" y="44167"/>
                                    </p:animMotion>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2" nodeType="clickEffect">
                                  <p:stCondLst>
                                    <p:cond delay="0"/>
                                  </p:stCondLst>
                                  <p:childTnLst>
                                    <p:animEffect transition="out" filter="fade">
                                      <p:cBhvr>
                                        <p:cTn id="181" dur="500"/>
                                        <p:tgtEl>
                                          <p:spTgt spid="21"/>
                                        </p:tgtEl>
                                      </p:cBhvr>
                                    </p:animEffect>
                                    <p:set>
                                      <p:cBhvr>
                                        <p:cTn id="18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3" restart="whenNotActive" fill="hold" evtFilter="cancelBubble" nodeType="interactiveSeq">
                <p:stCondLst>
                  <p:cond evt="onClick" delay="0">
                    <p:tgtEl>
                      <p:spTgt spid="20"/>
                    </p:tgtEl>
                  </p:cond>
                </p:stCondLst>
                <p:endSync evt="end" delay="0">
                  <p:rtn val="all"/>
                </p:endSync>
                <p:childTnLst>
                  <p:par>
                    <p:cTn id="184" fill="hold">
                      <p:stCondLst>
                        <p:cond delay="0"/>
                      </p:stCondLst>
                      <p:childTnLst>
                        <p:par>
                          <p:cTn id="185" fill="hold">
                            <p:stCondLst>
                              <p:cond delay="0"/>
                            </p:stCondLst>
                            <p:childTnLst>
                              <p:par>
                                <p:cTn id="186" presetID="42" presetClass="path" presetSubtype="0" accel="50000" decel="50000" fill="hold" grpId="1" nodeType="clickEffect">
                                  <p:stCondLst>
                                    <p:cond delay="0"/>
                                  </p:stCondLst>
                                  <p:childTnLst>
                                    <p:animMotion origin="layout" path="M 1.875E-6 1.11111E-6 L -0.02695 0.68194 " pathEditMode="relative" rAng="0" ptsTypes="AA">
                                      <p:cBhvr>
                                        <p:cTn id="187" dur="2000" fill="hold"/>
                                        <p:tgtEl>
                                          <p:spTgt spid="20"/>
                                        </p:tgtEl>
                                        <p:attrNameLst>
                                          <p:attrName>ppt_x</p:attrName>
                                          <p:attrName>ppt_y</p:attrName>
                                        </p:attrNameLst>
                                      </p:cBhvr>
                                      <p:rCtr x="-1354" y="34097"/>
                                    </p:animMotion>
                                  </p:childTnLst>
                                </p:cTn>
                              </p:par>
                            </p:childTnLst>
                          </p:cTn>
                        </p:par>
                      </p:childTnLst>
                    </p:cTn>
                  </p:par>
                  <p:par>
                    <p:cTn id="188" fill="hold">
                      <p:stCondLst>
                        <p:cond delay="indefinite"/>
                      </p:stCondLst>
                      <p:childTnLst>
                        <p:par>
                          <p:cTn id="189" fill="hold">
                            <p:stCondLst>
                              <p:cond delay="0"/>
                            </p:stCondLst>
                            <p:childTnLst>
                              <p:par>
                                <p:cTn id="190" presetID="10" presetClass="exit" presetSubtype="0" fill="hold" grpId="2" nodeType="clickEffect">
                                  <p:stCondLst>
                                    <p:cond delay="0"/>
                                  </p:stCondLst>
                                  <p:childTnLst>
                                    <p:animEffect transition="out" filter="fade">
                                      <p:cBhvr>
                                        <p:cTn id="191" dur="500"/>
                                        <p:tgtEl>
                                          <p:spTgt spid="20"/>
                                        </p:tgtEl>
                                      </p:cBhvr>
                                    </p:animEffect>
                                    <p:set>
                                      <p:cBhvr>
                                        <p:cTn id="19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3" restart="whenNotActive" fill="hold" evtFilter="cancelBubble" nodeType="interactiveSeq">
                <p:stCondLst>
                  <p:cond evt="onClick" delay="0">
                    <p:tgtEl>
                      <p:spTgt spid="18"/>
                    </p:tgtEl>
                  </p:cond>
                </p:stCondLst>
                <p:endSync evt="end" delay="0">
                  <p:rtn val="all"/>
                </p:endSync>
                <p:childTnLst>
                  <p:par>
                    <p:cTn id="194" fill="hold">
                      <p:stCondLst>
                        <p:cond delay="0"/>
                      </p:stCondLst>
                      <p:childTnLst>
                        <p:par>
                          <p:cTn id="195" fill="hold">
                            <p:stCondLst>
                              <p:cond delay="0"/>
                            </p:stCondLst>
                            <p:childTnLst>
                              <p:par>
                                <p:cTn id="196" presetID="42" presetClass="path" presetSubtype="0" accel="50000" decel="50000" fill="hold" grpId="1" nodeType="clickEffect">
                                  <p:stCondLst>
                                    <p:cond delay="0"/>
                                  </p:stCondLst>
                                  <p:childTnLst>
                                    <p:animMotion origin="layout" path="M 4.375E-6 -3.7037E-7 L 0.55533 0.71134 " pathEditMode="relative" rAng="0" ptsTypes="AA">
                                      <p:cBhvr>
                                        <p:cTn id="197" dur="2000" fill="hold"/>
                                        <p:tgtEl>
                                          <p:spTgt spid="18"/>
                                        </p:tgtEl>
                                        <p:attrNameLst>
                                          <p:attrName>ppt_x</p:attrName>
                                          <p:attrName>ppt_y</p:attrName>
                                        </p:attrNameLst>
                                      </p:cBhvr>
                                      <p:rCtr x="27760" y="35556"/>
                                    </p:animMotion>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2" nodeType="clickEffect">
                                  <p:stCondLst>
                                    <p:cond delay="0"/>
                                  </p:stCondLst>
                                  <p:childTnLst>
                                    <p:animEffect transition="out" filter="fade">
                                      <p:cBhvr>
                                        <p:cTn id="201" dur="500"/>
                                        <p:tgtEl>
                                          <p:spTgt spid="18"/>
                                        </p:tgtEl>
                                      </p:cBhvr>
                                    </p:animEffect>
                                    <p:set>
                                      <p:cBhvr>
                                        <p:cTn id="20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3" restart="whenNotActive" fill="hold" evtFilter="cancelBubble" nodeType="interactiveSeq">
                <p:stCondLst>
                  <p:cond evt="onClick" delay="0">
                    <p:tgtEl>
                      <p:spTgt spid="13"/>
                    </p:tgtEl>
                  </p:cond>
                </p:stCondLst>
                <p:endSync evt="end" delay="0">
                  <p:rtn val="all"/>
                </p:endSync>
                <p:childTnLst>
                  <p:par>
                    <p:cTn id="204" fill="hold">
                      <p:stCondLst>
                        <p:cond delay="0"/>
                      </p:stCondLst>
                      <p:childTnLst>
                        <p:par>
                          <p:cTn id="205" fill="hold">
                            <p:stCondLst>
                              <p:cond delay="0"/>
                            </p:stCondLst>
                            <p:childTnLst>
                              <p:par>
                                <p:cTn id="206" presetID="42" presetClass="path" presetSubtype="0" accel="50000" decel="50000" fill="hold" grpId="1" nodeType="clickEffect">
                                  <p:stCondLst>
                                    <p:cond delay="0"/>
                                  </p:stCondLst>
                                  <p:childTnLst>
                                    <p:animMotion origin="layout" path="M -2.70833E-6 4.44444E-6 L 0.11628 0.73333 " pathEditMode="relative" rAng="0" ptsTypes="AA">
                                      <p:cBhvr>
                                        <p:cTn id="207" dur="2000" fill="hold"/>
                                        <p:tgtEl>
                                          <p:spTgt spid="13"/>
                                        </p:tgtEl>
                                        <p:attrNameLst>
                                          <p:attrName>ppt_x</p:attrName>
                                          <p:attrName>ppt_y</p:attrName>
                                        </p:attrNameLst>
                                      </p:cBhvr>
                                      <p:rCtr x="5807" y="3666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2" nodeType="clickEffect">
                                  <p:stCondLst>
                                    <p:cond delay="0"/>
                                  </p:stCondLst>
                                  <p:childTnLst>
                                    <p:animEffect transition="out" filter="fade">
                                      <p:cBhvr>
                                        <p:cTn id="211" dur="500"/>
                                        <p:tgtEl>
                                          <p:spTgt spid="13"/>
                                        </p:tgtEl>
                                      </p:cBhvr>
                                    </p:animEffect>
                                    <p:set>
                                      <p:cBhvr>
                                        <p:cTn id="21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3" restart="whenNotActive" fill="hold" evtFilter="cancelBubble" nodeType="interactiveSeq">
                <p:stCondLst>
                  <p:cond evt="onClick" delay="0">
                    <p:tgtEl>
                      <p:spTgt spid="12"/>
                    </p:tgtEl>
                  </p:cond>
                </p:stCondLst>
                <p:endSync evt="end" delay="0">
                  <p:rtn val="all"/>
                </p:endSync>
                <p:childTnLst>
                  <p:par>
                    <p:cTn id="214" fill="hold">
                      <p:stCondLst>
                        <p:cond delay="0"/>
                      </p:stCondLst>
                      <p:childTnLst>
                        <p:par>
                          <p:cTn id="215" fill="hold">
                            <p:stCondLst>
                              <p:cond delay="0"/>
                            </p:stCondLst>
                            <p:childTnLst>
                              <p:par>
                                <p:cTn id="216" presetID="42" presetClass="path" presetSubtype="0" accel="50000" decel="50000" fill="hold" grpId="1" nodeType="clickEffect">
                                  <p:stCondLst>
                                    <p:cond delay="0"/>
                                  </p:stCondLst>
                                  <p:childTnLst>
                                    <p:animMotion origin="layout" path="M -2.70833E-6 1.48148E-6 L -0.20651 0.59282 " pathEditMode="relative" rAng="0" ptsTypes="AA">
                                      <p:cBhvr>
                                        <p:cTn id="217" dur="2000" fill="hold"/>
                                        <p:tgtEl>
                                          <p:spTgt spid="12"/>
                                        </p:tgtEl>
                                        <p:attrNameLst>
                                          <p:attrName>ppt_x</p:attrName>
                                          <p:attrName>ppt_y</p:attrName>
                                        </p:attrNameLst>
                                      </p:cBhvr>
                                      <p:rCtr x="-10326" y="29630"/>
                                    </p:animMotion>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grpId="2" nodeType="clickEffect">
                                  <p:stCondLst>
                                    <p:cond delay="0"/>
                                  </p:stCondLst>
                                  <p:childTnLst>
                                    <p:animEffect transition="out" filter="fade">
                                      <p:cBhvr>
                                        <p:cTn id="221" dur="500"/>
                                        <p:tgtEl>
                                          <p:spTgt spid="12"/>
                                        </p:tgtEl>
                                      </p:cBhvr>
                                    </p:animEffect>
                                    <p:set>
                                      <p:cBhvr>
                                        <p:cTn id="22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3" restart="whenNotActive" fill="hold" evtFilter="cancelBubble" nodeType="interactiveSeq">
                <p:stCondLst>
                  <p:cond evt="onClick" delay="0">
                    <p:tgtEl>
                      <p:spTgt spid="16"/>
                    </p:tgtEl>
                  </p:cond>
                </p:stCondLst>
                <p:endSync evt="end" delay="0">
                  <p:rtn val="all"/>
                </p:endSync>
                <p:childTnLst>
                  <p:par>
                    <p:cTn id="224" fill="hold">
                      <p:stCondLst>
                        <p:cond delay="0"/>
                      </p:stCondLst>
                      <p:childTnLst>
                        <p:par>
                          <p:cTn id="225" fill="hold">
                            <p:stCondLst>
                              <p:cond delay="0"/>
                            </p:stCondLst>
                            <p:childTnLst>
                              <p:par>
                                <p:cTn id="226" presetID="42" presetClass="path" presetSubtype="0" accel="50000" decel="50000" fill="hold" grpId="1" nodeType="clickEffect">
                                  <p:stCondLst>
                                    <p:cond delay="0"/>
                                  </p:stCondLst>
                                  <p:childTnLst>
                                    <p:animMotion origin="layout" path="M 3.33333E-6 -2.22222E-6 L -0.15183 0.68889 " pathEditMode="relative" rAng="0" ptsTypes="AA">
                                      <p:cBhvr>
                                        <p:cTn id="227" dur="2000" fill="hold"/>
                                        <p:tgtEl>
                                          <p:spTgt spid="16"/>
                                        </p:tgtEl>
                                        <p:attrNameLst>
                                          <p:attrName>ppt_x</p:attrName>
                                          <p:attrName>ppt_y</p:attrName>
                                        </p:attrNameLst>
                                      </p:cBhvr>
                                      <p:rCtr x="-7591" y="34444"/>
                                    </p:animMotion>
                                  </p:childTnLst>
                                </p:cTn>
                              </p:par>
                            </p:childTnLst>
                          </p:cTn>
                        </p:par>
                      </p:childTnLst>
                    </p:cTn>
                  </p:par>
                  <p:par>
                    <p:cTn id="228" fill="hold">
                      <p:stCondLst>
                        <p:cond delay="indefinite"/>
                      </p:stCondLst>
                      <p:childTnLst>
                        <p:par>
                          <p:cTn id="229" fill="hold">
                            <p:stCondLst>
                              <p:cond delay="0"/>
                            </p:stCondLst>
                            <p:childTnLst>
                              <p:par>
                                <p:cTn id="230" presetID="10" presetClass="exit" presetSubtype="0" fill="hold" grpId="2" nodeType="clickEffect">
                                  <p:stCondLst>
                                    <p:cond delay="0"/>
                                  </p:stCondLst>
                                  <p:childTnLst>
                                    <p:animEffect transition="out" filter="fade">
                                      <p:cBhvr>
                                        <p:cTn id="231" dur="500"/>
                                        <p:tgtEl>
                                          <p:spTgt spid="16"/>
                                        </p:tgtEl>
                                      </p:cBhvr>
                                    </p:animEffect>
                                    <p:set>
                                      <p:cBhvr>
                                        <p:cTn id="23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33" restart="whenNotActive" fill="hold" evtFilter="cancelBubble" nodeType="interactiveSeq">
                <p:stCondLst>
                  <p:cond evt="onClick" delay="0">
                    <p:tgtEl>
                      <p:spTgt spid="15"/>
                    </p:tgtEl>
                  </p:cond>
                </p:stCondLst>
                <p:endSync evt="end" delay="0">
                  <p:rtn val="all"/>
                </p:endSync>
                <p:childTnLst>
                  <p:par>
                    <p:cTn id="234" fill="hold">
                      <p:stCondLst>
                        <p:cond delay="0"/>
                      </p:stCondLst>
                      <p:childTnLst>
                        <p:par>
                          <p:cTn id="235" fill="hold">
                            <p:stCondLst>
                              <p:cond delay="0"/>
                            </p:stCondLst>
                            <p:childTnLst>
                              <p:par>
                                <p:cTn id="236" presetID="42" presetClass="path" presetSubtype="0" accel="50000" decel="50000" fill="hold" grpId="1" nodeType="clickEffect">
                                  <p:stCondLst>
                                    <p:cond delay="0"/>
                                  </p:stCondLst>
                                  <p:childTnLst>
                                    <p:animMotion origin="layout" path="M -3.33333E-6 1.48148E-6 L -0.47669 0.52153 " pathEditMode="relative" rAng="0" ptsTypes="AA">
                                      <p:cBhvr>
                                        <p:cTn id="237" dur="2000" fill="hold"/>
                                        <p:tgtEl>
                                          <p:spTgt spid="15"/>
                                        </p:tgtEl>
                                        <p:attrNameLst>
                                          <p:attrName>ppt_x</p:attrName>
                                          <p:attrName>ppt_y</p:attrName>
                                        </p:attrNameLst>
                                      </p:cBhvr>
                                      <p:rCtr x="-23841" y="26065"/>
                                    </p:animMotion>
                                  </p:childTnLst>
                                </p:cTn>
                              </p:par>
                            </p:childTnLst>
                          </p:cTn>
                        </p:par>
                      </p:childTnLst>
                    </p:cTn>
                  </p:par>
                  <p:par>
                    <p:cTn id="238" fill="hold">
                      <p:stCondLst>
                        <p:cond delay="indefinite"/>
                      </p:stCondLst>
                      <p:childTnLst>
                        <p:par>
                          <p:cTn id="239" fill="hold">
                            <p:stCondLst>
                              <p:cond delay="0"/>
                            </p:stCondLst>
                            <p:childTnLst>
                              <p:par>
                                <p:cTn id="240" presetID="10" presetClass="exit" presetSubtype="0" fill="hold" grpId="2" nodeType="clickEffect">
                                  <p:stCondLst>
                                    <p:cond delay="0"/>
                                  </p:stCondLst>
                                  <p:childTnLst>
                                    <p:animEffect transition="out" filter="fade">
                                      <p:cBhvr>
                                        <p:cTn id="241" dur="500"/>
                                        <p:tgtEl>
                                          <p:spTgt spid="15"/>
                                        </p:tgtEl>
                                      </p:cBhvr>
                                    </p:animEffect>
                                    <p:set>
                                      <p:cBhvr>
                                        <p:cTn id="24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43" restart="whenNotActive" fill="hold" evtFilter="cancelBubble" nodeType="interactiveSeq">
                <p:stCondLst>
                  <p:cond evt="onClick" delay="0">
                    <p:tgtEl>
                      <p:spTgt spid="19"/>
                    </p:tgtEl>
                  </p:cond>
                </p:stCondLst>
                <p:endSync evt="end" delay="0">
                  <p:rtn val="all"/>
                </p:endSync>
                <p:childTnLst>
                  <p:par>
                    <p:cTn id="244" fill="hold">
                      <p:stCondLst>
                        <p:cond delay="0"/>
                      </p:stCondLst>
                      <p:childTnLst>
                        <p:par>
                          <p:cTn id="245" fill="hold">
                            <p:stCondLst>
                              <p:cond delay="0"/>
                            </p:stCondLst>
                            <p:childTnLst>
                              <p:par>
                                <p:cTn id="246" presetID="42" presetClass="path" presetSubtype="0" accel="50000" decel="50000" fill="hold" grpId="1" nodeType="clickEffect">
                                  <p:stCondLst>
                                    <p:cond delay="0"/>
                                  </p:stCondLst>
                                  <p:childTnLst>
                                    <p:animMotion origin="layout" path="M 4.58333E-6 -1.11111E-6 L 0.57643 0.52338 " pathEditMode="relative" rAng="0" ptsTypes="AA">
                                      <p:cBhvr>
                                        <p:cTn id="247" dur="2000" fill="hold"/>
                                        <p:tgtEl>
                                          <p:spTgt spid="19"/>
                                        </p:tgtEl>
                                        <p:attrNameLst>
                                          <p:attrName>ppt_x</p:attrName>
                                          <p:attrName>ppt_y</p:attrName>
                                        </p:attrNameLst>
                                      </p:cBhvr>
                                      <p:rCtr x="28815" y="26157"/>
                                    </p:animMotion>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grpId="2" nodeType="clickEffect">
                                  <p:stCondLst>
                                    <p:cond delay="0"/>
                                  </p:stCondLst>
                                  <p:childTnLst>
                                    <p:animEffect transition="out" filter="fade">
                                      <p:cBhvr>
                                        <p:cTn id="251" dur="500"/>
                                        <p:tgtEl>
                                          <p:spTgt spid="19"/>
                                        </p:tgtEl>
                                      </p:cBhvr>
                                    </p:animEffect>
                                    <p:set>
                                      <p:cBhvr>
                                        <p:cTn id="25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53" restart="whenNotActive" fill="hold" evtFilter="cancelBubble" nodeType="interactiveSeq">
                <p:stCondLst>
                  <p:cond evt="onClick" delay="0">
                    <p:tgtEl>
                      <p:spTgt spid="17"/>
                    </p:tgtEl>
                  </p:cond>
                </p:stCondLst>
                <p:endSync evt="end" delay="0">
                  <p:rtn val="all"/>
                </p:endSync>
                <p:childTnLst>
                  <p:par>
                    <p:cTn id="254" fill="hold">
                      <p:stCondLst>
                        <p:cond delay="0"/>
                      </p:stCondLst>
                      <p:childTnLst>
                        <p:par>
                          <p:cTn id="255" fill="hold">
                            <p:stCondLst>
                              <p:cond delay="0"/>
                            </p:stCondLst>
                            <p:childTnLst>
                              <p:par>
                                <p:cTn id="256" presetID="42" presetClass="path" presetSubtype="0" accel="50000" decel="50000" fill="hold" grpId="1" nodeType="clickEffect">
                                  <p:stCondLst>
                                    <p:cond delay="0"/>
                                  </p:stCondLst>
                                  <p:childTnLst>
                                    <p:animMotion origin="layout" path="M 5E-6 1.48148E-6 L 0.16133 0.52616 " pathEditMode="relative" rAng="0" ptsTypes="AA">
                                      <p:cBhvr>
                                        <p:cTn id="257" dur="2000" fill="hold"/>
                                        <p:tgtEl>
                                          <p:spTgt spid="17"/>
                                        </p:tgtEl>
                                        <p:attrNameLst>
                                          <p:attrName>ppt_x</p:attrName>
                                          <p:attrName>ppt_y</p:attrName>
                                        </p:attrNameLst>
                                      </p:cBhvr>
                                      <p:rCtr x="8060" y="26296"/>
                                    </p:animMotion>
                                  </p:childTnLst>
                                </p:cTn>
                              </p:par>
                            </p:childTnLst>
                          </p:cTn>
                        </p:par>
                      </p:childTnLst>
                    </p:cTn>
                  </p:par>
                  <p:par>
                    <p:cTn id="258" fill="hold">
                      <p:stCondLst>
                        <p:cond delay="indefinite"/>
                      </p:stCondLst>
                      <p:childTnLst>
                        <p:par>
                          <p:cTn id="259" fill="hold">
                            <p:stCondLst>
                              <p:cond delay="0"/>
                            </p:stCondLst>
                            <p:childTnLst>
                              <p:par>
                                <p:cTn id="260" presetID="10" presetClass="exit" presetSubtype="0" fill="hold" grpId="2" nodeType="clickEffect">
                                  <p:stCondLst>
                                    <p:cond delay="0"/>
                                  </p:stCondLst>
                                  <p:childTnLst>
                                    <p:animEffect transition="out" filter="fade">
                                      <p:cBhvr>
                                        <p:cTn id="261" dur="500"/>
                                        <p:tgtEl>
                                          <p:spTgt spid="17"/>
                                        </p:tgtEl>
                                      </p:cBhvr>
                                    </p:animEffect>
                                    <p:set>
                                      <p:cBhvr>
                                        <p:cTn id="26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3" grpId="0" animBg="1"/>
      <p:bldP spid="54" grpId="0" animBg="1"/>
      <p:bldP spid="55" grpId="0" animBg="1"/>
      <p:bldP spid="56" grpId="0" animBg="1"/>
      <p:bldP spid="57" grpId="0" animBg="1"/>
      <p:bldP spid="58" grpId="0" animBg="1"/>
      <p:bldP spid="11" grpId="0" animBg="1"/>
      <p:bldP spid="11" grpId="1" animBg="1"/>
      <p:bldP spid="11" grpId="2" animBg="1"/>
      <p:bldP spid="12" grpId="0" animBg="1"/>
      <p:bldP spid="12" grpId="1" animBg="1"/>
      <p:bldP spid="12"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3" grpId="0" animBg="1"/>
      <p:bldP spid="23" grpId="1" animBg="1"/>
      <p:bldP spid="23" grpId="2" animBg="1"/>
      <p:bldP spid="24" grpId="0" animBg="1"/>
      <p:bldP spid="24" grpId="1" animBg="1"/>
      <p:bldP spid="24" grpId="2" animBg="1"/>
      <p:bldP spid="25" grpId="0" animBg="1"/>
      <p:bldP spid="25" grpId="1" animBg="1"/>
      <p:bldP spid="25" grpId="2"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4">
            <a:extLst>
              <a:ext uri="{FF2B5EF4-FFF2-40B4-BE49-F238E27FC236}">
                <a16:creationId xmlns:a16="http://schemas.microsoft.com/office/drawing/2014/main" id="{1E512AAB-8C38-4BDF-A26F-A9D66E22FD19}"/>
              </a:ext>
            </a:extLst>
          </p:cNvPr>
          <p:cNvSpPr/>
          <p:nvPr/>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a:extLst>
              <a:ext uri="{FF2B5EF4-FFF2-40B4-BE49-F238E27FC236}">
                <a16:creationId xmlns:a16="http://schemas.microsoft.com/office/drawing/2014/main" id="{C301823F-6C63-4483-8428-512AA2285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707" y="2825799"/>
            <a:ext cx="1540872" cy="3132031"/>
          </a:xfrm>
          <a:prstGeom prst="rect">
            <a:avLst/>
          </a:prstGeom>
        </p:spPr>
      </p:pic>
      <p:pic>
        <p:nvPicPr>
          <p:cNvPr id="4" name="Picture 3">
            <a:extLst>
              <a:ext uri="{FF2B5EF4-FFF2-40B4-BE49-F238E27FC236}">
                <a16:creationId xmlns:a16="http://schemas.microsoft.com/office/drawing/2014/main" id="{C0E79FC0-7949-4571-88E9-3BBDB9E07166}"/>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686" y="2757839"/>
            <a:ext cx="2224797" cy="3148298"/>
          </a:xfrm>
          <a:prstGeom prst="rect">
            <a:avLst/>
          </a:prstGeom>
        </p:spPr>
      </p:pic>
      <p:pic>
        <p:nvPicPr>
          <p:cNvPr id="6" name="Picture 5">
            <a:extLst>
              <a:ext uri="{FF2B5EF4-FFF2-40B4-BE49-F238E27FC236}">
                <a16:creationId xmlns:a16="http://schemas.microsoft.com/office/drawing/2014/main" id="{CBC39468-373F-4C2C-B4D3-2BA6964830CF}"/>
              </a:ext>
            </a:extLst>
          </p:cNvPr>
          <p:cNvPicPr>
            <a:picLocks noChangeAspect="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l="28698" t="6608" r="26984"/>
          <a:stretch/>
        </p:blipFill>
        <p:spPr>
          <a:xfrm>
            <a:off x="4241210" y="3059550"/>
            <a:ext cx="1533187" cy="2846587"/>
          </a:xfrm>
          <a:prstGeom prst="rect">
            <a:avLst/>
          </a:prstGeom>
        </p:spPr>
      </p:pic>
      <p:pic>
        <p:nvPicPr>
          <p:cNvPr id="8" name="Picture 7">
            <a:extLst>
              <a:ext uri="{FF2B5EF4-FFF2-40B4-BE49-F238E27FC236}">
                <a16:creationId xmlns:a16="http://schemas.microsoft.com/office/drawing/2014/main" id="{E831D23A-77CF-4BC1-A412-2E517AE8452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46" t="10229" r="23813" b="11111"/>
          <a:stretch/>
        </p:blipFill>
        <p:spPr>
          <a:xfrm>
            <a:off x="8551245" y="2907640"/>
            <a:ext cx="1933417" cy="3012117"/>
          </a:xfrm>
          <a:prstGeom prst="rect">
            <a:avLst/>
          </a:prstGeom>
        </p:spPr>
      </p:pic>
      <p:pic>
        <p:nvPicPr>
          <p:cNvPr id="10" name="Picture 9">
            <a:extLst>
              <a:ext uri="{FF2B5EF4-FFF2-40B4-BE49-F238E27FC236}">
                <a16:creationId xmlns:a16="http://schemas.microsoft.com/office/drawing/2014/main" id="{4225869F-6D67-42DE-B174-87C76E026D8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895" b="92105" l="10000" r="90000">
                        <a14:foregroundMark x1="53556" y1="20088" x2="52444" y2="27719"/>
                        <a14:foregroundMark x1="52444" y1="27719" x2="52000" y2="28158"/>
                        <a14:foregroundMark x1="71333" y1="24561" x2="70444" y2="30877"/>
                        <a14:foregroundMark x1="52000" y1="23246" x2="54444" y2="22456"/>
                        <a14:foregroundMark x1="69667" y1="24737" x2="72667" y2="29649"/>
                        <a14:foregroundMark x1="61889" y1="2982" x2="61889" y2="17544"/>
                        <a14:foregroundMark x1="10444" y1="13947" x2="12000" y2="27544"/>
                        <a14:foregroundMark x1="45778" y1="92105" x2="57667" y2="90789"/>
                        <a14:foregroundMark x1="20333" y1="14211" x2="22000" y2="33246"/>
                        <a14:foregroundMark x1="14778" y1="14561" x2="15778" y2="27719"/>
                      </a14:backgroundRemoval>
                    </a14:imgEffect>
                  </a14:imgLayer>
                </a14:imgProps>
              </a:ext>
              <a:ext uri="{28A0092B-C50C-407E-A947-70E740481C1C}">
                <a14:useLocalDpi xmlns:a14="http://schemas.microsoft.com/office/drawing/2010/main" val="0"/>
              </a:ext>
            </a:extLst>
          </a:blip>
          <a:stretch>
            <a:fillRect/>
          </a:stretch>
        </p:blipFill>
        <p:spPr>
          <a:xfrm>
            <a:off x="1546971" y="3139754"/>
            <a:ext cx="2224797" cy="2818076"/>
          </a:xfrm>
          <a:prstGeom prst="rect">
            <a:avLst/>
          </a:prstGeom>
        </p:spPr>
      </p:pic>
      <p:pic>
        <p:nvPicPr>
          <p:cNvPr id="14" name="Picture 13">
            <a:extLst>
              <a:ext uri="{FF2B5EF4-FFF2-40B4-BE49-F238E27FC236}">
                <a16:creationId xmlns:a16="http://schemas.microsoft.com/office/drawing/2014/main" id="{C50947EF-B3D7-4919-A802-CD03225C54E6}"/>
              </a:ext>
            </a:extLst>
          </p:cNvPr>
          <p:cNvPicPr>
            <a:picLocks noChangeAspect="1"/>
          </p:cNvPicPr>
          <p:nvPr/>
        </p:nvPicPr>
        <p:blipFill rotWithShape="1">
          <a:blip r:embed="rId9" cstate="print">
            <a:clrChange>
              <a:clrFrom>
                <a:srgbClr val="F5F5F5"/>
              </a:clrFrom>
              <a:clrTo>
                <a:srgbClr val="F5F5F5">
                  <a:alpha val="0"/>
                </a:srgbClr>
              </a:clrTo>
            </a:clrChange>
            <a:extLst>
              <a:ext uri="{BEBA8EAE-BF5A-486C-A8C5-ECC9F3942E4B}">
                <a14:imgProps xmlns:a14="http://schemas.microsoft.com/office/drawing/2010/main">
                  <a14:imgLayer r:embed="rId10">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6634053" y="2926134"/>
            <a:ext cx="1390819" cy="3031696"/>
          </a:xfrm>
          <a:prstGeom prst="rect">
            <a:avLst/>
          </a:prstGeom>
        </p:spPr>
      </p:pic>
      <p:sp>
        <p:nvSpPr>
          <p:cNvPr id="15" name="Text Box 32">
            <a:extLst>
              <a:ext uri="{FF2B5EF4-FFF2-40B4-BE49-F238E27FC236}">
                <a16:creationId xmlns:a16="http://schemas.microsoft.com/office/drawing/2014/main" id="{0FF3F899-8E89-4914-8025-658422C8EB26}"/>
              </a:ext>
            </a:extLst>
          </p:cNvPr>
          <p:cNvSpPr txBox="1">
            <a:spLocks noChangeArrowheads="1"/>
          </p:cNvSpPr>
          <p:nvPr/>
        </p:nvSpPr>
        <p:spPr bwMode="auto">
          <a:xfrm>
            <a:off x="178277" y="5780782"/>
            <a:ext cx="1523524" cy="10772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50000"/>
              </a:spcBef>
              <a:spcAft>
                <a:spcPct val="0"/>
              </a:spcAft>
              <a:buFontTx/>
              <a:buNone/>
            </a:pPr>
            <a:r>
              <a:rPr lang="en-US" b="1">
                <a:solidFill>
                  <a:srgbClr val="FF0000"/>
                </a:solidFill>
                <a:latin typeface="Times New Roman" panose="02020603050405020304" pitchFamily="18" charset="0"/>
                <a:cs typeface="Times New Roman" panose="02020603050405020304" pitchFamily="18" charset="0"/>
              </a:rPr>
              <a:t>Công nhân </a:t>
            </a:r>
          </a:p>
        </p:txBody>
      </p:sp>
      <p:sp>
        <p:nvSpPr>
          <p:cNvPr id="16" name="Text Box 33">
            <a:extLst>
              <a:ext uri="{FF2B5EF4-FFF2-40B4-BE49-F238E27FC236}">
                <a16:creationId xmlns:a16="http://schemas.microsoft.com/office/drawing/2014/main" id="{12C16395-907E-44CD-B0E3-E3AE3D3AEFA5}"/>
              </a:ext>
            </a:extLst>
          </p:cNvPr>
          <p:cNvSpPr txBox="1">
            <a:spLocks noChangeArrowheads="1"/>
          </p:cNvSpPr>
          <p:nvPr/>
        </p:nvSpPr>
        <p:spPr bwMode="auto">
          <a:xfrm>
            <a:off x="2323268" y="5780782"/>
            <a:ext cx="1363561" cy="1077218"/>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Nông dân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7" name="Text Box 34">
            <a:extLst>
              <a:ext uri="{FF2B5EF4-FFF2-40B4-BE49-F238E27FC236}">
                <a16:creationId xmlns:a16="http://schemas.microsoft.com/office/drawing/2014/main" id="{0DDA926B-7DA6-4529-B9BF-E238E64CA7BC}"/>
              </a:ext>
            </a:extLst>
          </p:cNvPr>
          <p:cNvSpPr txBox="1">
            <a:spLocks noChangeArrowheads="1"/>
          </p:cNvSpPr>
          <p:nvPr/>
        </p:nvSpPr>
        <p:spPr bwMode="auto">
          <a:xfrm>
            <a:off x="4333307" y="5780782"/>
            <a:ext cx="1714704" cy="1077218"/>
          </a:xfrm>
          <a:prstGeom prst="rect">
            <a:avLst/>
          </a:prstGeom>
          <a:solidFill>
            <a:schemeClr val="tx2">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Doanh nhân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8" name="Text Box 35">
            <a:extLst>
              <a:ext uri="{FF2B5EF4-FFF2-40B4-BE49-F238E27FC236}">
                <a16:creationId xmlns:a16="http://schemas.microsoft.com/office/drawing/2014/main" id="{B8AC0C7F-0D72-47A4-9C06-4FA57BB1A2C8}"/>
              </a:ext>
            </a:extLst>
          </p:cNvPr>
          <p:cNvSpPr txBox="1">
            <a:spLocks noChangeArrowheads="1"/>
          </p:cNvSpPr>
          <p:nvPr/>
        </p:nvSpPr>
        <p:spPr bwMode="auto">
          <a:xfrm>
            <a:off x="6639590" y="5780782"/>
            <a:ext cx="1601124" cy="1077218"/>
          </a:xfrm>
          <a:prstGeom prst="rect">
            <a:avLst/>
          </a:prstGeom>
          <a:solidFill>
            <a:schemeClr val="accent4">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Quân nhân</a:t>
            </a:r>
          </a:p>
        </p:txBody>
      </p:sp>
      <p:sp>
        <p:nvSpPr>
          <p:cNvPr id="19" name="Text Box 36">
            <a:extLst>
              <a:ext uri="{FF2B5EF4-FFF2-40B4-BE49-F238E27FC236}">
                <a16:creationId xmlns:a16="http://schemas.microsoft.com/office/drawing/2014/main" id="{A60F0533-E857-44BA-A840-2EC95111F4D1}"/>
              </a:ext>
            </a:extLst>
          </p:cNvPr>
          <p:cNvSpPr txBox="1">
            <a:spLocks noChangeArrowheads="1"/>
          </p:cNvSpPr>
          <p:nvPr/>
        </p:nvSpPr>
        <p:spPr bwMode="auto">
          <a:xfrm>
            <a:off x="8850050" y="5780782"/>
            <a:ext cx="1335176" cy="1077218"/>
          </a:xfrm>
          <a:prstGeom prst="rect">
            <a:avLst/>
          </a:prstGeom>
          <a:solidFill>
            <a:schemeClr val="accent3">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Trí thức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0" name="Text Box 37">
            <a:extLst>
              <a:ext uri="{FF2B5EF4-FFF2-40B4-BE49-F238E27FC236}">
                <a16:creationId xmlns:a16="http://schemas.microsoft.com/office/drawing/2014/main" id="{59E23B67-D15C-440A-9385-C9D6D088535E}"/>
              </a:ext>
            </a:extLst>
          </p:cNvPr>
          <p:cNvSpPr txBox="1">
            <a:spLocks noChangeArrowheads="1"/>
          </p:cNvSpPr>
          <p:nvPr/>
        </p:nvSpPr>
        <p:spPr bwMode="auto">
          <a:xfrm>
            <a:off x="10641308" y="5780782"/>
            <a:ext cx="1560642" cy="1077218"/>
          </a:xfrm>
          <a:prstGeom prst="rect">
            <a:avLst/>
          </a:prstGeom>
          <a:solidFill>
            <a:schemeClr val="accent2">
              <a:lumMod val="60000"/>
              <a:lumOff val="4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defRPr/>
            </a:pPr>
            <a:r>
              <a:rPr lang="en-US" sz="3200" b="1">
                <a:solidFill>
                  <a:srgbClr val="FF0000"/>
                </a:solidFill>
                <a:latin typeface="Times New Roman" panose="02020603050405020304" pitchFamily="18" charset="0"/>
                <a:cs typeface="Times New Roman" panose="02020603050405020304" pitchFamily="18" charset="0"/>
              </a:rPr>
              <a:t>Học sinh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DE7E3851-66B5-4BD7-9152-FB291CCDACCC}"/>
              </a:ext>
            </a:extLst>
          </p:cNvPr>
          <p:cNvSpPr/>
          <p:nvPr/>
        </p:nvSpPr>
        <p:spPr>
          <a:xfrm>
            <a:off x="1" y="1938689"/>
            <a:ext cx="1752600" cy="81915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cơ khí</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12BE73A-F0D3-4411-9201-CE1387AD340A}"/>
              </a:ext>
            </a:extLst>
          </p:cNvPr>
          <p:cNvSpPr/>
          <p:nvPr/>
        </p:nvSpPr>
        <p:spPr>
          <a:xfrm>
            <a:off x="0" y="880548"/>
            <a:ext cx="1752600" cy="762000"/>
          </a:xfrm>
          <a:prstGeom prst="rect">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điện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F5D44A7-6AB9-48DC-892F-4FBCC2F60CF3}"/>
              </a:ext>
            </a:extLst>
          </p:cNvPr>
          <p:cNvSpPr/>
          <p:nvPr/>
        </p:nvSpPr>
        <p:spPr>
          <a:xfrm>
            <a:off x="2026246" y="1995839"/>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cày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824DC9C-35E6-4DD9-AFE9-62A2787C8D16}"/>
              </a:ext>
            </a:extLst>
          </p:cNvPr>
          <p:cNvSpPr/>
          <p:nvPr/>
        </p:nvSpPr>
        <p:spPr>
          <a:xfrm>
            <a:off x="2007201" y="880548"/>
            <a:ext cx="1752600" cy="762000"/>
          </a:xfrm>
          <a:prstGeom prst="rect">
            <a:avLst/>
          </a:prstGeom>
          <a:solidFill>
            <a:srgbClr val="C5E0B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thợ cấy</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713DD185-0CA9-496F-869E-35706CFFB742}"/>
              </a:ext>
            </a:extLst>
          </p:cNvPr>
          <p:cNvSpPr/>
          <p:nvPr/>
        </p:nvSpPr>
        <p:spPr>
          <a:xfrm>
            <a:off x="4052491" y="1995839"/>
            <a:ext cx="2106037"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tiểu thương</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98C1608-44A0-4B33-8C7B-931824AEBE3D}"/>
              </a:ext>
            </a:extLst>
          </p:cNvPr>
          <p:cNvSpPr/>
          <p:nvPr/>
        </p:nvSpPr>
        <p:spPr>
          <a:xfrm>
            <a:off x="4014402" y="880548"/>
            <a:ext cx="2106035" cy="762000"/>
          </a:xfrm>
          <a:prstGeom prst="rect">
            <a:avLst/>
          </a:prstGeom>
          <a:solidFill>
            <a:srgbClr val="D6DCE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chủ tiệm</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20D08811-520D-42B8-A246-CCE83B300117}"/>
              </a:ext>
            </a:extLst>
          </p:cNvPr>
          <p:cNvSpPr/>
          <p:nvPr/>
        </p:nvSpPr>
        <p:spPr>
          <a:xfrm>
            <a:off x="6432173" y="1995839"/>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trung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54A8CDFD-5F96-4A95-B81B-2D799920E90B}"/>
              </a:ext>
            </a:extLst>
          </p:cNvPr>
          <p:cNvSpPr/>
          <p:nvPr/>
        </p:nvSpPr>
        <p:spPr>
          <a:xfrm>
            <a:off x="6375038" y="880548"/>
            <a:ext cx="1752600" cy="762000"/>
          </a:xfrm>
          <a:prstGeom prst="rect">
            <a:avLst/>
          </a:prstGeom>
          <a:solidFill>
            <a:srgbClr val="FFE6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đại uý</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4613B22B-7F8C-425D-B573-78A2D678EDB0}"/>
              </a:ext>
            </a:extLst>
          </p:cNvPr>
          <p:cNvSpPr/>
          <p:nvPr/>
        </p:nvSpPr>
        <p:spPr>
          <a:xfrm>
            <a:off x="8459603" y="14962"/>
            <a:ext cx="1752600" cy="76200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giáo viên</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EB1F087C-47FD-4207-A979-6F4E7447248E}"/>
              </a:ext>
            </a:extLst>
          </p:cNvPr>
          <p:cNvSpPr/>
          <p:nvPr/>
        </p:nvSpPr>
        <p:spPr>
          <a:xfrm>
            <a:off x="8454228" y="880548"/>
            <a:ext cx="1763351" cy="862070"/>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bác sĩ</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EEA100AE-16A3-4BBB-927E-E3A38F5ACC13}"/>
              </a:ext>
            </a:extLst>
          </p:cNvPr>
          <p:cNvSpPr/>
          <p:nvPr/>
        </p:nvSpPr>
        <p:spPr>
          <a:xfrm>
            <a:off x="8458418" y="1908912"/>
            <a:ext cx="1752600" cy="848927"/>
          </a:xfrm>
          <a:prstGeom prst="rect">
            <a:avLst/>
          </a:prstGeom>
          <a:solidFill>
            <a:srgbClr val="C9C9C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kĩ sư</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3DB42A2B-1EF2-491E-8819-B8D2E96F4222}"/>
              </a:ext>
            </a:extLst>
          </p:cNvPr>
          <p:cNvSpPr/>
          <p:nvPr/>
        </p:nvSpPr>
        <p:spPr>
          <a:xfrm>
            <a:off x="10484661" y="880548"/>
            <a:ext cx="1668132" cy="815863"/>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tiểu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3865F14F-1741-4D41-808B-98FAE810E0E1}"/>
              </a:ext>
            </a:extLst>
          </p:cNvPr>
          <p:cNvSpPr/>
          <p:nvPr/>
        </p:nvSpPr>
        <p:spPr>
          <a:xfrm>
            <a:off x="10484662" y="1865697"/>
            <a:ext cx="1668131" cy="892142"/>
          </a:xfrm>
          <a:prstGeom prst="rect">
            <a:avLst/>
          </a:prstGeom>
          <a:solidFill>
            <a:srgbClr val="F4B18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anose="02020603050405020304" pitchFamily="18" charset="0"/>
                <a:cs typeface="Times New Roman" panose="02020603050405020304" pitchFamily="18" charset="0"/>
              </a:rPr>
              <a:t>học sinh trung học</a:t>
            </a:r>
            <a:endParaRPr lang="en-US" sz="280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87064D56-265D-46B9-A86A-4131C36A127B}"/>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2567456" y="7987296"/>
            <a:ext cx="939022" cy="564036"/>
          </a:xfrm>
          <a:prstGeom prst="rect">
            <a:avLst/>
          </a:prstGeom>
        </p:spPr>
      </p:pic>
      <p:pic>
        <p:nvPicPr>
          <p:cNvPr id="35" name="Picture 34">
            <a:extLst>
              <a:ext uri="{FF2B5EF4-FFF2-40B4-BE49-F238E27FC236}">
                <a16:creationId xmlns:a16="http://schemas.microsoft.com/office/drawing/2014/main" id="{5675E60F-E242-425B-9C4B-5740A71009AC}"/>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6990600" y="8010620"/>
            <a:ext cx="939022" cy="564036"/>
          </a:xfrm>
          <a:prstGeom prst="rect">
            <a:avLst/>
          </a:prstGeom>
        </p:spPr>
      </p:pic>
      <p:pic>
        <p:nvPicPr>
          <p:cNvPr id="36" name="Picture 35">
            <a:extLst>
              <a:ext uri="{FF2B5EF4-FFF2-40B4-BE49-F238E27FC236}">
                <a16:creationId xmlns:a16="http://schemas.microsoft.com/office/drawing/2014/main" id="{8342A842-1656-423F-8F3C-2B1CD01381F4}"/>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11062661" y="8010620"/>
            <a:ext cx="895600" cy="537954"/>
          </a:xfrm>
          <a:prstGeom prst="rect">
            <a:avLst/>
          </a:prstGeom>
        </p:spPr>
      </p:pic>
      <p:pic>
        <p:nvPicPr>
          <p:cNvPr id="37" name="Picture 36">
            <a:extLst>
              <a:ext uri="{FF2B5EF4-FFF2-40B4-BE49-F238E27FC236}">
                <a16:creationId xmlns:a16="http://schemas.microsoft.com/office/drawing/2014/main" id="{358CB258-A10E-4570-945A-CD2276C1264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8959202" y="8026913"/>
            <a:ext cx="939022" cy="564036"/>
          </a:xfrm>
          <a:prstGeom prst="rect">
            <a:avLst/>
          </a:prstGeom>
        </p:spPr>
      </p:pic>
      <p:pic>
        <p:nvPicPr>
          <p:cNvPr id="38" name="Picture 37">
            <a:extLst>
              <a:ext uri="{FF2B5EF4-FFF2-40B4-BE49-F238E27FC236}">
                <a16:creationId xmlns:a16="http://schemas.microsoft.com/office/drawing/2014/main" id="{8D91548C-1D6B-4BBB-9400-419936BF5761}"/>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36874" y="7949210"/>
            <a:ext cx="939022" cy="564036"/>
          </a:xfrm>
          <a:prstGeom prst="rect">
            <a:avLst/>
          </a:prstGeom>
        </p:spPr>
      </p:pic>
      <p:pic>
        <p:nvPicPr>
          <p:cNvPr id="39" name="Picture 38">
            <a:extLst>
              <a:ext uri="{FF2B5EF4-FFF2-40B4-BE49-F238E27FC236}">
                <a16:creationId xmlns:a16="http://schemas.microsoft.com/office/drawing/2014/main" id="{DE51AADF-F711-48A4-9C49-6633229BEA7A}"/>
              </a:ext>
            </a:extLst>
          </p:cNvPr>
          <p:cNvPicPr>
            <a:picLocks noChangeAspect="1"/>
          </p:cNvPicPr>
          <p:nvPr/>
        </p:nvPicPr>
        <p:blipFill>
          <a:blip r:embed="rId11">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8840" b="94291" l="5863" r="89989">
                        <a14:foregroundMark x1="9790" y1="19153" x2="21350" y2="64917"/>
                        <a14:foregroundMark x1="21350" y1="64917" x2="43639" y2="77164"/>
                        <a14:foregroundMark x1="43639" y1="77164" x2="49170" y2="77440"/>
                        <a14:foregroundMark x1="5531" y1="25230" x2="12445" y2="69061"/>
                        <a14:foregroundMark x1="12445" y1="69061" x2="36449" y2="90516"/>
                        <a14:foregroundMark x1="36449" y1="90516" x2="57301" y2="90424"/>
                        <a14:foregroundMark x1="57301" y1="90424" x2="62113" y2="86740"/>
                        <a14:foregroundMark x1="7135" y1="25230" x2="6030" y2="57112"/>
                        <a14:foregroundMark x1="30254" y1="9116" x2="61560" y2="10129"/>
                        <a14:foregroundMark x1="59900" y1="9300" x2="59900" y2="9300"/>
                        <a14:foregroundMark x1="61228" y1="11326" x2="58296" y2="8932"/>
                        <a14:foregroundMark x1="26438" y1="9300" x2="28650" y2="8840"/>
                        <a14:foregroundMark x1="37389" y1="94291" x2="50498" y2="92818"/>
                        <a14:backgroundMark x1="6084" y1="58287" x2="6084" y2="58287"/>
                        <a14:backgroundMark x1="5863" y1="57182" x2="6250" y2="59669"/>
                        <a14:backgroundMark x1="84071" y1="39227" x2="79867" y2="73204"/>
                        <a14:backgroundMark x1="79867" y1="73204" x2="69856" y2="88398"/>
                        <a14:backgroundMark x1="69580" y1="87293" x2="64878" y2="92265"/>
                        <a14:backgroundMark x1="65985" y1="90608" x2="65985" y2="90608"/>
                        <a14:backgroundMark x1="65542" y1="90608" x2="65044" y2="90976"/>
                        <a14:backgroundMark x1="64878" y1="91160" x2="64878" y2="91160"/>
                        <a14:backgroundMark x1="63827" y1="91989" x2="63827" y2="91989"/>
                      </a14:backgroundRemoval>
                    </a14:imgEffect>
                  </a14:imgLayer>
                </a14:imgProps>
              </a:ext>
            </a:extLst>
          </a:blip>
          <a:stretch>
            <a:fillRect/>
          </a:stretch>
        </p:blipFill>
        <p:spPr>
          <a:xfrm>
            <a:off x="4698038" y="7968246"/>
            <a:ext cx="939022" cy="564036"/>
          </a:xfrm>
          <a:prstGeom prst="rect">
            <a:avLst/>
          </a:prstGeom>
        </p:spPr>
      </p:pic>
      <p:cxnSp>
        <p:nvCxnSpPr>
          <p:cNvPr id="42" name="Straight Connector 41">
            <a:extLst>
              <a:ext uri="{FF2B5EF4-FFF2-40B4-BE49-F238E27FC236}">
                <a16:creationId xmlns:a16="http://schemas.microsoft.com/office/drawing/2014/main" id="{16CB5E1B-3267-4B07-AB02-0741A632FDE5}"/>
              </a:ext>
            </a:extLst>
          </p:cNvPr>
          <p:cNvCxnSpPr/>
          <p:nvPr/>
        </p:nvCxnSpPr>
        <p:spPr>
          <a:xfrm>
            <a:off x="1892300"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2B40853-E70E-4E9D-8800-A9A5310252C0}"/>
              </a:ext>
            </a:extLst>
          </p:cNvPr>
          <p:cNvCxnSpPr/>
          <p:nvPr/>
        </p:nvCxnSpPr>
        <p:spPr>
          <a:xfrm>
            <a:off x="38550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97FEE5B-FE2D-489B-904E-8DDB3CF8363E}"/>
              </a:ext>
            </a:extLst>
          </p:cNvPr>
          <p:cNvCxnSpPr/>
          <p:nvPr/>
        </p:nvCxnSpPr>
        <p:spPr>
          <a:xfrm>
            <a:off x="6255346"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FB2BA9-1325-4896-B1BF-80406AEFD482}"/>
              </a:ext>
            </a:extLst>
          </p:cNvPr>
          <p:cNvCxnSpPr/>
          <p:nvPr/>
        </p:nvCxnSpPr>
        <p:spPr>
          <a:xfrm>
            <a:off x="8240714"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8B66927-0C06-432B-9136-25524DD0468A}"/>
              </a:ext>
            </a:extLst>
          </p:cNvPr>
          <p:cNvCxnSpPr/>
          <p:nvPr/>
        </p:nvCxnSpPr>
        <p:spPr>
          <a:xfrm>
            <a:off x="10400193" y="8890"/>
            <a:ext cx="0" cy="3255010"/>
          </a:xfrm>
          <a:prstGeom prst="line">
            <a:avLst/>
          </a:prstGeom>
          <a:ln w="38100">
            <a:solidFill>
              <a:srgbClr val="FF000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801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PA" val="v4.1.3"/>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PA" val="v4.1.3"/>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PA" val="v4.1.3"/>
</p:tagLst>
</file>

<file path=ppt/tags/tag21.xml><?xml version="1.0" encoding="utf-8"?>
<p:tagLst xmlns:a="http://schemas.openxmlformats.org/drawingml/2006/main" xmlns:r="http://schemas.openxmlformats.org/officeDocument/2006/relationships" xmlns:p="http://schemas.openxmlformats.org/presentationml/2006/main">
  <p:tag name="PA" val="v4.1.3"/>
</p:tagLst>
</file>

<file path=ppt/tags/tag22.xml><?xml version="1.0" encoding="utf-8"?>
<p:tagLst xmlns:a="http://schemas.openxmlformats.org/drawingml/2006/main" xmlns:r="http://schemas.openxmlformats.org/officeDocument/2006/relationships" xmlns:p="http://schemas.openxmlformats.org/presentationml/2006/main">
  <p:tag name="PA" val="v4.1.3"/>
</p:tagLst>
</file>

<file path=ppt/tags/tag23.xml><?xml version="1.0" encoding="utf-8"?>
<p:tagLst xmlns:a="http://schemas.openxmlformats.org/drawingml/2006/main" xmlns:r="http://schemas.openxmlformats.org/officeDocument/2006/relationships" xmlns:p="http://schemas.openxmlformats.org/presentationml/2006/main">
  <p:tag name="PA" val="v4.1.3"/>
</p:tagLst>
</file>

<file path=ppt/tags/tag24.xml><?xml version="1.0" encoding="utf-8"?>
<p:tagLst xmlns:a="http://schemas.openxmlformats.org/drawingml/2006/main" xmlns:r="http://schemas.openxmlformats.org/officeDocument/2006/relationships" xmlns:p="http://schemas.openxmlformats.org/presentationml/2006/main">
  <p:tag name="PA" val="v4.1.3"/>
</p:tagLst>
</file>

<file path=ppt/tags/tag25.xml><?xml version="1.0" encoding="utf-8"?>
<p:tagLst xmlns:a="http://schemas.openxmlformats.org/drawingml/2006/main" xmlns:r="http://schemas.openxmlformats.org/officeDocument/2006/relationships" xmlns:p="http://schemas.openxmlformats.org/presentationml/2006/main">
  <p:tag name="PA" val="v4.1.3"/>
</p:tagLst>
</file>

<file path=ppt/tags/tag26.xml><?xml version="1.0" encoding="utf-8"?>
<p:tagLst xmlns:a="http://schemas.openxmlformats.org/drawingml/2006/main" xmlns:r="http://schemas.openxmlformats.org/officeDocument/2006/relationships" xmlns:p="http://schemas.openxmlformats.org/presentationml/2006/main">
  <p:tag name="PA" val="v4.1.3"/>
</p:tagLst>
</file>

<file path=ppt/tags/tag27.xml><?xml version="1.0" encoding="utf-8"?>
<p:tagLst xmlns:a="http://schemas.openxmlformats.org/drawingml/2006/main" xmlns:r="http://schemas.openxmlformats.org/officeDocument/2006/relationships" xmlns:p="http://schemas.openxmlformats.org/presentationml/2006/main">
  <p:tag name="PA" val="v4.1.3"/>
</p:tagLst>
</file>

<file path=ppt/tags/tag28.xml><?xml version="1.0" encoding="utf-8"?>
<p:tagLst xmlns:a="http://schemas.openxmlformats.org/drawingml/2006/main" xmlns:r="http://schemas.openxmlformats.org/officeDocument/2006/relationships" xmlns:p="http://schemas.openxmlformats.org/presentationml/2006/main">
  <p:tag name="PA" val="v4.1.3"/>
</p:tagLst>
</file>

<file path=ppt/tags/tag29.xml><?xml version="1.0" encoding="utf-8"?>
<p:tagLst xmlns:a="http://schemas.openxmlformats.org/drawingml/2006/main" xmlns:r="http://schemas.openxmlformats.org/officeDocument/2006/relationships" xmlns:p="http://schemas.openxmlformats.org/presentationml/2006/main">
  <p:tag name="PA" val="v4.1.3"/>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PA" val="v4.1.3"/>
</p:tagLst>
</file>

<file path=ppt/tags/tag7.xml><?xml version="1.0" encoding="utf-8"?>
<p:tagLst xmlns:a="http://schemas.openxmlformats.org/drawingml/2006/main" xmlns:r="http://schemas.openxmlformats.org/officeDocument/2006/relationships" xmlns:p="http://schemas.openxmlformats.org/presentationml/2006/main">
  <p:tag name="PA" val="v4.1.3"/>
</p:tagLst>
</file>

<file path=ppt/tags/tag8.xml><?xml version="1.0" encoding="utf-8"?>
<p:tagLst xmlns:a="http://schemas.openxmlformats.org/drawingml/2006/main" xmlns:r="http://schemas.openxmlformats.org/officeDocument/2006/relationships" xmlns:p="http://schemas.openxmlformats.org/presentationml/2006/main">
  <p:tag name="PA" val="v4.1.3"/>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846</TotalTime>
  <Words>1096</Words>
  <Application>Microsoft Office PowerPoint</Application>
  <PresentationFormat>Widescreen</PresentationFormat>
  <Paragraphs>138</Paragraphs>
  <Slides>24</Slides>
  <Notes>1</Notes>
  <HiddenSlides>1</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24</vt:i4>
      </vt:variant>
    </vt:vector>
  </HeadingPairs>
  <TitlesOfParts>
    <vt:vector size="37" baseType="lpstr">
      <vt:lpstr>等线</vt:lpstr>
      <vt:lpstr>#9Slide03 Arima Madurai Black</vt:lpstr>
      <vt:lpstr>#9Slide04 AdrianeSwash</vt:lpstr>
      <vt:lpstr>#9Slide04 SFU Garamond Bold</vt:lpstr>
      <vt:lpstr>#9Slide05 Aquarelle</vt:lpstr>
      <vt:lpstr>Arial</vt:lpstr>
      <vt:lpstr>Calibri</vt:lpstr>
      <vt:lpstr>Calibri Light</vt:lpstr>
      <vt:lpstr>Times New Roman</vt:lpstr>
      <vt:lpstr>UTM Androgyne</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Le Hong Linh</cp:lastModifiedBy>
  <cp:revision>25</cp:revision>
  <dcterms:created xsi:type="dcterms:W3CDTF">2021-09-14T13:47:22Z</dcterms:created>
  <dcterms:modified xsi:type="dcterms:W3CDTF">2022-09-19T03:21:56Z</dcterms:modified>
  <cp:category>9Slide.vn</cp:category>
</cp:coreProperties>
</file>