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75" r:id="rId2"/>
    <p:sldId id="276" r:id="rId3"/>
    <p:sldId id="257" r:id="rId4"/>
    <p:sldId id="259" r:id="rId5"/>
    <p:sldId id="273" r:id="rId6"/>
    <p:sldId id="258" r:id="rId7"/>
    <p:sldId id="267" r:id="rId8"/>
    <p:sldId id="277" r:id="rId9"/>
    <p:sldId id="274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6FBB7"/>
    <a:srgbClr val="C1E451"/>
    <a:srgbClr val="FCF7C4"/>
    <a:srgbClr val="048676"/>
    <a:srgbClr val="6FADB9"/>
    <a:srgbClr val="00CC00"/>
    <a:srgbClr val="50D891"/>
    <a:srgbClr val="A4D44D"/>
    <a:srgbClr val="2EC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1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1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6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3" Type="http://schemas.openxmlformats.org/officeDocument/2006/relationships/audio" Target="../media/media2.m4a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microsoft.com/office/2007/relationships/media" Target="../media/media2.m4a"/><Relationship Id="rId16" Type="http://schemas.openxmlformats.org/officeDocument/2006/relationships/image" Target="../media/image4.png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3.m4a"/><Relationship Id="rId16" Type="http://schemas.openxmlformats.org/officeDocument/2006/relationships/image" Target="../media/image28.png"/><Relationship Id="rId20" Type="http://schemas.openxmlformats.org/officeDocument/2006/relationships/image" Target="../media/image4.png"/><Relationship Id="rId1" Type="http://schemas.microsoft.com/office/2007/relationships/media" Target="../media/media3.m4a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7.png"/><Relationship Id="rId10" Type="http://schemas.openxmlformats.org/officeDocument/2006/relationships/image" Target="../media/image20.png"/><Relationship Id="rId19" Type="http://schemas.openxmlformats.org/officeDocument/2006/relationships/image" Target="../media/image3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9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2.png"/><Relationship Id="rId21" Type="http://schemas.openxmlformats.org/officeDocument/2006/relationships/image" Target="../media/image45.png"/><Relationship Id="rId7" Type="http://schemas.openxmlformats.org/officeDocument/2006/relationships/image" Target="../media/image19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9.png"/><Relationship Id="rId10" Type="http://schemas.openxmlformats.org/officeDocument/2006/relationships/image" Target="../media/image340.png"/><Relationship Id="rId19" Type="http://schemas.openxmlformats.org/officeDocument/2006/relationships/image" Target="../media/image43.png"/><Relationship Id="rId4" Type="http://schemas.openxmlformats.org/officeDocument/2006/relationships/image" Target="../media/image23.png"/><Relationship Id="rId9" Type="http://schemas.openxmlformats.org/officeDocument/2006/relationships/image" Target="../media/image330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audio" Target="../media/media4.m4a"/><Relationship Id="rId16" Type="http://schemas.openxmlformats.org/officeDocument/2006/relationships/image" Target="../media/image53.png"/><Relationship Id="rId1" Type="http://schemas.microsoft.com/office/2007/relationships/media" Target="../media/media4.m4a"/><Relationship Id="rId6" Type="http://schemas.openxmlformats.org/officeDocument/2006/relationships/image" Target="../media/image33.pn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7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4403418" y="1083972"/>
            <a:ext cx="676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Toán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lớp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5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1" y="-276403"/>
            <a:ext cx="1277435" cy="1151449"/>
          </a:xfrm>
          <a:prstGeom prst="rect">
            <a:avLst/>
          </a:prstGeom>
        </p:spPr>
      </p:pic>
      <p:sp>
        <p:nvSpPr>
          <p:cNvPr id="6" name="文本框 13"/>
          <p:cNvSpPr txBox="1"/>
          <p:nvPr/>
        </p:nvSpPr>
        <p:spPr>
          <a:xfrm>
            <a:off x="5140610" y="2113689"/>
            <a:ext cx="324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72450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Thực</a:t>
            </a:r>
            <a:r>
              <a:rPr lang="en-US" altLang="zh-CN" sz="2400" dirty="0">
                <a:solidFill>
                  <a:srgbClr val="72450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72450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hiện</a:t>
            </a:r>
            <a:r>
              <a:rPr lang="en-US" altLang="zh-CN" sz="2400" dirty="0">
                <a:solidFill>
                  <a:srgbClr val="72450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: </a:t>
            </a:r>
            <a:r>
              <a:rPr lang="en-US" altLang="zh-CN" sz="2400" dirty="0" err="1">
                <a:solidFill>
                  <a:srgbClr val="72450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EduFive</a:t>
            </a:r>
            <a:endParaRPr lang="zh-CN" altLang="en-US" sz="2400" dirty="0">
              <a:solidFill>
                <a:srgbClr val="724502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53" y="6248400"/>
            <a:ext cx="609600" cy="6096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7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1"/>
            <a:ext cx="12192000" cy="6858000"/>
          </a:xfrm>
          <a:prstGeom prst="rect">
            <a:avLst/>
          </a:prstGeom>
        </p:spPr>
      </p:pic>
      <p:pic>
        <p:nvPicPr>
          <p:cNvPr id="4" name="图片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" y="4981433"/>
            <a:ext cx="12195810" cy="1885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713" y="161149"/>
            <a:ext cx="1071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Chuyển các phân số sau thành phân số thập phân: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5594" y="750627"/>
                <a:ext cx="600502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94" y="750627"/>
                <a:ext cx="600502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32140" y="766710"/>
                <a:ext cx="1883971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 :7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70 :7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140" y="766710"/>
                <a:ext cx="1883971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8236" y="748818"/>
                <a:ext cx="104781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36" y="748818"/>
                <a:ext cx="1047814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51611" y="1861161"/>
                <a:ext cx="594817" cy="102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11" y="1861161"/>
                <a:ext cx="594817" cy="10207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45491" y="1862771"/>
                <a:ext cx="1971557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491" y="1862771"/>
                <a:ext cx="1971557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88236" y="1846146"/>
                <a:ext cx="1414348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36" y="1846146"/>
                <a:ext cx="1414348" cy="1015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51324" y="2958832"/>
                <a:ext cx="898333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324" y="2958832"/>
                <a:ext cx="898333" cy="10275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27433" y="2942608"/>
                <a:ext cx="1869577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 :3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300 :3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433" y="2942608"/>
                <a:ext cx="1869577" cy="10275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17048" y="2958832"/>
                <a:ext cx="134788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048" y="2958832"/>
                <a:ext cx="1347885" cy="10275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50772" y="4036657"/>
                <a:ext cx="88710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72" y="4036657"/>
                <a:ext cx="887104" cy="10175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27433" y="4032447"/>
                <a:ext cx="213670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433" y="4032447"/>
                <a:ext cx="2136706" cy="10175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41955" y="3998179"/>
                <a:ext cx="1588189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955" y="3998179"/>
                <a:ext cx="1588189" cy="10175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90223"/>
            <a:ext cx="3073336" cy="47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7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42135 -0.01528 " pathEditMode="relative" rAng="0" ptsTypes="AA">
                                      <p:cBhvr>
                                        <p:cTn id="71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81" y="3387760"/>
            <a:ext cx="1400825" cy="12301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grpSp>
        <p:nvGrpSpPr>
          <p:cNvPr id="16" name="组合 16"/>
          <p:cNvGrpSpPr/>
          <p:nvPr/>
        </p:nvGrpSpPr>
        <p:grpSpPr>
          <a:xfrm>
            <a:off x="12597140" y="1601004"/>
            <a:ext cx="3244556" cy="4318791"/>
            <a:chOff x="11916104" y="1673156"/>
            <a:chExt cx="3244556" cy="431879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6104" y="1673156"/>
              <a:ext cx="3244556" cy="4318791"/>
            </a:xfrm>
            <a:prstGeom prst="rect">
              <a:avLst/>
            </a:prstGeom>
          </p:spPr>
        </p:pic>
        <p:sp>
          <p:nvSpPr>
            <p:cNvPr id="19" name="文本框 14"/>
            <p:cNvSpPr txBox="1"/>
            <p:nvPr/>
          </p:nvSpPr>
          <p:spPr>
            <a:xfrm>
              <a:off x="13890487" y="1989997"/>
              <a:ext cx="1270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Milu</a:t>
              </a:r>
              <a:endParaRPr lang="zh-CN" altLang="en-US" sz="2400" dirty="0">
                <a:solidFill>
                  <a:srgbClr val="724502"/>
                </a:solidFill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6016713" y="1805460"/>
            <a:ext cx="4300289" cy="4302757"/>
            <a:chOff x="6096000" y="1416310"/>
            <a:chExt cx="4605723" cy="4608369"/>
          </a:xfrm>
        </p:grpSpPr>
        <p:pic>
          <p:nvPicPr>
            <p:cNvPr id="22" name="图片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612008"/>
              <a:ext cx="2379584" cy="3412671"/>
            </a:xfrm>
            <a:prstGeom prst="rect">
              <a:avLst/>
            </a:prstGeom>
          </p:spPr>
        </p:pic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80" y="1416310"/>
              <a:ext cx="3785743" cy="3555671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849186">
              <a:off x="7695397" y="1896676"/>
              <a:ext cx="2453427" cy="168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Mật</a:t>
              </a:r>
              <a:r>
                <a:rPr lang="en-US" altLang="zh-CN" sz="4800" dirty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8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mã</a:t>
              </a:r>
              <a:r>
                <a:rPr lang="en-US" altLang="zh-CN" sz="4800" dirty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8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của</a:t>
              </a:r>
              <a:r>
                <a:rPr lang="en-US" altLang="zh-CN" sz="4800" dirty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8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MiLu</a:t>
              </a:r>
              <a:endParaRPr lang="zh-CN" altLang="en-US" sz="4800" dirty="0">
                <a:solidFill>
                  <a:srgbClr val="724502"/>
                </a:solidFill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5356041" y="194672"/>
            <a:ext cx="6253908" cy="63861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77158" y="2787636"/>
            <a:ext cx="3381234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91352" y="2862369"/>
            <a:ext cx="2839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68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16888 -0.18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75664 3.7037E-7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39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5" grpId="1"/>
      <p:bldP spid="26" grpId="0"/>
      <p:bldP spid="26" grpId="1"/>
    </p:bldLst>
  </p:timing>
  <p:extLst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/>
          <a:stretch/>
        </p:blipFill>
        <p:spPr>
          <a:xfrm>
            <a:off x="2105161" y="0"/>
            <a:ext cx="1409519" cy="1989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0" y="412955"/>
            <a:ext cx="1169055" cy="315385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41160" y="3787227"/>
            <a:ext cx="696789" cy="710061"/>
            <a:chOff x="641160" y="3787227"/>
            <a:chExt cx="696789" cy="710061"/>
          </a:xfrm>
        </p:grpSpPr>
        <p:pic>
          <p:nvPicPr>
            <p:cNvPr id="7" name="绿色旗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3787227"/>
              <a:ext cx="696789" cy="710061"/>
            </a:xfrm>
            <a:prstGeom prst="rect">
              <a:avLst/>
            </a:prstGeom>
          </p:spPr>
        </p:pic>
        <p:sp>
          <p:nvSpPr>
            <p:cNvPr id="13" name="1"/>
            <p:cNvSpPr txBox="1"/>
            <p:nvPr/>
          </p:nvSpPr>
          <p:spPr>
            <a:xfrm>
              <a:off x="754627" y="3873417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方正胖娃_GBK" panose="03000509000000000000" pitchFamily="65" charset="-122"/>
                <a:ea typeface="方正胖娃_GBK" panose="03000509000000000000" pitchFamily="65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1337949" y="1112129"/>
            <a:ext cx="299188" cy="251091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2192000" y="1883391"/>
            <a:ext cx="1919564" cy="1990026"/>
            <a:chOff x="8061083" y="2111896"/>
            <a:chExt cx="1321237" cy="158778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248283" y="2376240"/>
              <a:ext cx="10624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Mã01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688001" y="2610419"/>
            <a:ext cx="690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hỗn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số</a:t>
            </a:r>
            <a:endParaRPr lang="zh-CN" altLang="en-US" sz="3200" dirty="0">
              <a:ln w="22225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1159" y="5287797"/>
            <a:ext cx="696789" cy="710061"/>
            <a:chOff x="641160" y="4842854"/>
            <a:chExt cx="696789" cy="710061"/>
          </a:xfrm>
        </p:grpSpPr>
        <p:pic>
          <p:nvPicPr>
            <p:cNvPr id="5" name="橘色旗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4842854"/>
              <a:ext cx="696789" cy="710061"/>
            </a:xfrm>
            <a:prstGeom prst="rect">
              <a:avLst/>
            </a:prstGeom>
          </p:spPr>
        </p:pic>
        <p:sp>
          <p:nvSpPr>
            <p:cNvPr id="14" name="1"/>
            <p:cNvSpPr txBox="1"/>
            <p:nvPr/>
          </p:nvSpPr>
          <p:spPr>
            <a:xfrm>
              <a:off x="740772" y="4960420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胖娃_GBK" panose="03000509000000000000" pitchFamily="65" charset="-122"/>
                  <a:ea typeface="方正胖娃_GBK" panose="03000509000000000000" pitchFamily="65" charset="-122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方正胖娃_GBK" panose="03000509000000000000" pitchFamily="65" charset="-122"/>
                <a:ea typeface="方正胖娃_GBK" panose="03000509000000000000" pitchFamily="65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64069" y="3926739"/>
            <a:ext cx="696789" cy="710061"/>
            <a:chOff x="641160" y="5898481"/>
            <a:chExt cx="696789" cy="710061"/>
          </a:xfrm>
        </p:grpSpPr>
        <p:pic>
          <p:nvPicPr>
            <p:cNvPr id="3" name="黄色旗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15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胖娃_GBK" panose="03000509000000000000" pitchFamily="65" charset="-122"/>
                  <a:ea typeface="方正胖娃_GBK" panose="03000509000000000000" pitchFamily="65" charset="-122"/>
                </a:rPr>
                <a:t>3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36223" y="5218522"/>
            <a:ext cx="696789" cy="710061"/>
            <a:chOff x="641160" y="5898481"/>
            <a:chExt cx="696789" cy="710061"/>
          </a:xfrm>
        </p:grpSpPr>
        <p:pic>
          <p:nvPicPr>
            <p:cNvPr id="29" name="黄色旗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30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胖娃_GBK" panose="03000509000000000000" pitchFamily="65" charset="-122"/>
                  <a:ea typeface="方正胖娃_GBK" panose="03000509000000000000" pitchFamily="65" charset="-122"/>
                </a:rPr>
                <a:t>4</a:t>
              </a:r>
            </a:p>
          </p:txBody>
        </p:sp>
      </p:grpSp>
      <p:sp>
        <p:nvSpPr>
          <p:cNvPr id="36" name="1"/>
          <p:cNvSpPr txBox="1"/>
          <p:nvPr/>
        </p:nvSpPr>
        <p:spPr>
          <a:xfrm>
            <a:off x="777405" y="3909673"/>
            <a:ext cx="51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胖娃_GBK" panose="03000509000000000000" pitchFamily="65" charset="-122"/>
                <a:ea typeface="方正胖娃_GBK" panose="03000509000000000000" pitchFamily="65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胖娃_GBK" panose="03000509000000000000" pitchFamily="65" charset="-122"/>
              <a:ea typeface="方正胖娃_GBK" panose="03000509000000000000" pitchFamily="65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15"/>
              <p:cNvSpPr txBox="1"/>
              <p:nvPr/>
            </p:nvSpPr>
            <p:spPr>
              <a:xfrm>
                <a:off x="1487544" y="3795089"/>
                <a:ext cx="61761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𝟖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37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44" y="3795089"/>
                <a:ext cx="617618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15"/>
              <p:cNvSpPr txBox="1"/>
              <p:nvPr/>
            </p:nvSpPr>
            <p:spPr>
              <a:xfrm>
                <a:off x="1919564" y="3810490"/>
                <a:ext cx="329247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𝟖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38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64" y="3810490"/>
                <a:ext cx="3292471" cy="9105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15"/>
              <p:cNvSpPr txBox="1"/>
              <p:nvPr/>
            </p:nvSpPr>
            <p:spPr>
              <a:xfrm>
                <a:off x="1513175" y="5124070"/>
                <a:ext cx="61761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𝟓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39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75" y="5124070"/>
                <a:ext cx="617618" cy="8989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15"/>
              <p:cNvSpPr txBox="1"/>
              <p:nvPr/>
            </p:nvSpPr>
            <p:spPr>
              <a:xfrm>
                <a:off x="1949934" y="5104064"/>
                <a:ext cx="3292471" cy="93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0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34" y="5104064"/>
                <a:ext cx="3292471" cy="9389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15"/>
              <p:cNvSpPr txBox="1"/>
              <p:nvPr/>
            </p:nvSpPr>
            <p:spPr>
              <a:xfrm>
                <a:off x="7108239" y="3746365"/>
                <a:ext cx="61761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𝟒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1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39" y="3746365"/>
                <a:ext cx="617618" cy="8989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15"/>
              <p:cNvSpPr txBox="1"/>
              <p:nvPr/>
            </p:nvSpPr>
            <p:spPr>
              <a:xfrm>
                <a:off x="7489377" y="3747026"/>
                <a:ext cx="329247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4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377" y="3747026"/>
                <a:ext cx="3292471" cy="8989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15"/>
              <p:cNvSpPr txBox="1"/>
              <p:nvPr/>
            </p:nvSpPr>
            <p:spPr>
              <a:xfrm>
                <a:off x="7108239" y="5002543"/>
                <a:ext cx="617618" cy="89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𝟐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5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39" y="5002543"/>
                <a:ext cx="617618" cy="899542"/>
              </a:xfrm>
              <a:prstGeom prst="rect">
                <a:avLst/>
              </a:prstGeom>
              <a:blipFill>
                <a:blip r:embed="rId18"/>
                <a:stretch>
                  <a:fillRect r="-29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15"/>
              <p:cNvSpPr txBox="1"/>
              <p:nvPr/>
            </p:nvSpPr>
            <p:spPr>
              <a:xfrm>
                <a:off x="7769950" y="4997626"/>
                <a:ext cx="329247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950" y="4997626"/>
                <a:ext cx="3292471" cy="8989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Audio 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05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1.25E-6 0.220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4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4.07407E-6 L -0.68373 0.01574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78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9" grpId="0" animBg="1"/>
      <p:bldP spid="12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157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62" y="1881822"/>
            <a:ext cx="549886" cy="8232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27" y="1422806"/>
            <a:ext cx="831240" cy="12445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  <p:sp>
        <p:nvSpPr>
          <p:cNvPr id="13" name="流程图: 过程 33"/>
          <p:cNvSpPr/>
          <p:nvPr/>
        </p:nvSpPr>
        <p:spPr>
          <a:xfrm>
            <a:off x="3932" y="2783728"/>
            <a:ext cx="12192000" cy="407427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0"/>
          <p:cNvGrpSpPr/>
          <p:nvPr/>
        </p:nvGrpSpPr>
        <p:grpSpPr>
          <a:xfrm>
            <a:off x="12192000" y="2783728"/>
            <a:ext cx="1919564" cy="1529223"/>
            <a:chOff x="8061083" y="2111896"/>
            <a:chExt cx="1321237" cy="1220122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22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Mã02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24" name="文本框 11"/>
          <p:cNvSpPr txBox="1"/>
          <p:nvPr/>
        </p:nvSpPr>
        <p:spPr>
          <a:xfrm>
            <a:off x="5534190" y="3146196"/>
            <a:ext cx="690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vào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chỗ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chấm</a:t>
            </a:r>
            <a:endParaRPr lang="zh-CN" altLang="en-US" sz="3200" dirty="0">
              <a:ln w="22225"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813" y="327888"/>
            <a:ext cx="2941625" cy="4549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7451" y="4285893"/>
            <a:ext cx="9293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1dm = ….m          b)1g   = ….m         c)1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…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3dm = ….m              8g   = ….m            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…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9dm = ….m              25g = ….m           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663539">
            <a:off x="-315521" y="4832562"/>
            <a:ext cx="233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1025" y="4741836"/>
            <a:ext cx="253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 =       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8157" y="4726116"/>
            <a:ext cx="56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83895" y="5367016"/>
            <a:ext cx="253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  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37500" y="5117631"/>
                <a:ext cx="56375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500" y="5117631"/>
                <a:ext cx="563750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426099" y="6184236"/>
            <a:ext cx="253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3dm  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84968" y="5946698"/>
                <a:ext cx="56375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968" y="5946698"/>
                <a:ext cx="563750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06552" y="3460821"/>
            <a:ext cx="3981157" cy="25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 =       m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3dm =       m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9dm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74673" y="3602582"/>
                <a:ext cx="56375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673" y="3602582"/>
                <a:ext cx="563750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42969" y="444051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969" y="4440517"/>
                <a:ext cx="960046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97776" y="532955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776" y="5329557"/>
                <a:ext cx="960046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552482" y="3467891"/>
            <a:ext cx="359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1g  =           kg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8g  =           kg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25g =           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786179" y="3602582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179" y="3602582"/>
                <a:ext cx="960046" cy="7861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816419" y="444051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419" y="4440517"/>
                <a:ext cx="960046" cy="7861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872269" y="5310284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269" y="5310284"/>
                <a:ext cx="960046" cy="7861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13481" y="3424384"/>
            <a:ext cx="42161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33967" y="360954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967" y="3609547"/>
                <a:ext cx="960046" cy="7861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110811" y="4449810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811" y="4449810"/>
                <a:ext cx="960046" cy="7861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603713" y="4505169"/>
                <a:ext cx="163709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713" y="4505169"/>
                <a:ext cx="1637098" cy="714683"/>
              </a:xfrm>
              <a:prstGeom prst="rect">
                <a:avLst/>
              </a:prstGeom>
              <a:blipFill>
                <a:blip r:embed="rId19"/>
                <a:stretch>
                  <a:fillRect l="-743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120559" y="5302890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559" y="5302890"/>
                <a:ext cx="960046" cy="7861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614404" y="5371106"/>
                <a:ext cx="163709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404" y="5371106"/>
                <a:ext cx="1637098" cy="714683"/>
              </a:xfrm>
              <a:prstGeom prst="rect">
                <a:avLst/>
              </a:prstGeom>
              <a:blipFill>
                <a:blip r:embed="rId21"/>
                <a:stretch>
                  <a:fillRect l="-743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20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846 0.00185 L -3.33333E-6 -0.55834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80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4.58333E-6 7.40741E-7 L -4.58333E-6 -0.5132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7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1.85185E-6 L -1.0168 -0.029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46" y="-145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1.11111E-6 L -0.73477 0.0048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45" y="2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3" grpId="1"/>
      <p:bldP spid="4" grpId="0"/>
      <p:bldP spid="5" grpId="0"/>
      <p:bldP spid="25" grpId="0"/>
      <p:bldP spid="26" grpId="0"/>
      <p:bldP spid="27" grpId="0"/>
      <p:bldP spid="28" grpId="0"/>
      <p:bldP spid="29" grpId="0"/>
      <p:bldP spid="6" grpId="0"/>
      <p:bldP spid="6" grpId="1"/>
      <p:bldP spid="30" grpId="0"/>
      <p:bldP spid="30" grpId="1"/>
      <p:bldP spid="31" grpId="0"/>
      <p:bldP spid="31" grpId="1"/>
      <p:bldP spid="32" grpId="0"/>
      <p:bldP spid="32" grpId="1"/>
      <p:bldP spid="7" grpId="0"/>
      <p:bldP spid="7" grpId="1"/>
      <p:bldP spid="33" grpId="0"/>
      <p:bldP spid="33" grpId="1"/>
      <p:bldP spid="34" grpId="0"/>
      <p:bldP spid="34" grpId="1"/>
      <p:bldP spid="35" grpId="0"/>
      <p:bldP spid="35" grpId="1"/>
      <p:bldP spid="8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822"/>
            <a:ext cx="12192000" cy="564817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396584"/>
            <a:ext cx="1663545" cy="151787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/>
          <a:stretch/>
        </p:blipFill>
        <p:spPr>
          <a:xfrm>
            <a:off x="10522633" y="3636001"/>
            <a:ext cx="1409519" cy="1989880"/>
          </a:xfrm>
          <a:prstGeom prst="rect">
            <a:avLst/>
          </a:prstGeom>
        </p:spPr>
      </p:pic>
      <p:pic>
        <p:nvPicPr>
          <p:cNvPr id="25" name="Audio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068" y="5528345"/>
            <a:ext cx="12192000" cy="809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10818" y="5467892"/>
            <a:ext cx="6189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 7dm; 2m 3dm; 4m 37cm; 1m 53cm</a:t>
            </a:r>
          </a:p>
        </p:txBody>
      </p:sp>
      <p:sp>
        <p:nvSpPr>
          <p:cNvPr id="18" name="流程图: 过程 5"/>
          <p:cNvSpPr/>
          <p:nvPr/>
        </p:nvSpPr>
        <p:spPr>
          <a:xfrm>
            <a:off x="3057099" y="276767"/>
            <a:ext cx="7205686" cy="398133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601329" y="886341"/>
            <a:ext cx="330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15" name="组合 10"/>
          <p:cNvGrpSpPr/>
          <p:nvPr/>
        </p:nvGrpSpPr>
        <p:grpSpPr>
          <a:xfrm>
            <a:off x="11976100" y="4861270"/>
            <a:ext cx="1919564" cy="1529223"/>
            <a:chOff x="8061083" y="2111896"/>
            <a:chExt cx="1321237" cy="1220122"/>
          </a:xfrm>
        </p:grpSpPr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7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Mã03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60652" y="886341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5m 7dm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8392" y="817452"/>
                <a:ext cx="2227970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92" y="817452"/>
                <a:ext cx="2227970" cy="701859"/>
              </a:xfrm>
              <a:prstGeom prst="rect">
                <a:avLst/>
              </a:prstGeom>
              <a:blipFill>
                <a:blip r:embed="rId11"/>
                <a:stretch>
                  <a:fillRect l="-5753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55725" y="843903"/>
                <a:ext cx="1918481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25" y="843903"/>
                <a:ext cx="1918481" cy="701859"/>
              </a:xfrm>
              <a:prstGeom prst="rect">
                <a:avLst/>
              </a:prstGeom>
              <a:blipFill>
                <a:blip r:embed="rId12"/>
                <a:stretch>
                  <a:fillRect l="-6349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548575" y="1726043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2m 3dm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88392" y="1636723"/>
                <a:ext cx="22279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92" y="1636723"/>
                <a:ext cx="2227970" cy="704295"/>
              </a:xfrm>
              <a:prstGeom prst="rect">
                <a:avLst/>
              </a:prstGeom>
              <a:blipFill>
                <a:blip r:embed="rId13"/>
                <a:stretch>
                  <a:fillRect l="-5753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83366" y="1657141"/>
                <a:ext cx="1918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366" y="1657141"/>
                <a:ext cx="1918481" cy="704295"/>
              </a:xfrm>
              <a:prstGeom prst="rect">
                <a:avLst/>
              </a:prstGeom>
              <a:blipFill>
                <a:blip r:embed="rId14"/>
                <a:stretch>
                  <a:fillRect l="-6667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560295" y="2539624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4m 37cm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93252" y="2438464"/>
                <a:ext cx="22279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252" y="2438464"/>
                <a:ext cx="2227970" cy="704295"/>
              </a:xfrm>
              <a:prstGeom prst="rect">
                <a:avLst/>
              </a:prstGeom>
              <a:blipFill>
                <a:blip r:embed="rId15"/>
                <a:stretch>
                  <a:fillRect l="-5464" r="-4098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50884" y="2421889"/>
                <a:ext cx="1918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884" y="2421889"/>
                <a:ext cx="1918481" cy="704295"/>
              </a:xfrm>
              <a:prstGeom prst="rect">
                <a:avLst/>
              </a:prstGeom>
              <a:blipFill>
                <a:blip r:embed="rId16"/>
                <a:stretch>
                  <a:fillRect l="-6349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601329" y="3203212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1m 53cm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27543" y="3081004"/>
                <a:ext cx="22279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543" y="3081004"/>
                <a:ext cx="2227970" cy="704295"/>
              </a:xfrm>
              <a:prstGeom prst="rect">
                <a:avLst/>
              </a:prstGeom>
              <a:blipFill>
                <a:blip r:embed="rId17"/>
                <a:stretch>
                  <a:fillRect l="-5753" r="-4110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48453" y="3042412"/>
                <a:ext cx="1918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453" y="3042412"/>
                <a:ext cx="1918481" cy="704295"/>
              </a:xfrm>
              <a:prstGeom prst="rect">
                <a:avLst/>
              </a:prstGeom>
              <a:blipFill>
                <a:blip r:embed="rId18"/>
                <a:stretch>
                  <a:fillRect l="-666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25 1.48148E-6 L 0.94831 1.48148E-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21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48148E-6 L -0.84127 0.015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70" y="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7 L -0.85781 0.02778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91" y="138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" grpId="0"/>
      <p:bldP spid="18" grpId="0" animBg="1"/>
      <p:bldP spid="6" grpId="0"/>
      <p:bldP spid="7" grpId="0"/>
      <p:bldP spid="8" grpId="0"/>
      <p:bldP spid="26" grpId="0"/>
      <p:bldP spid="27" grpId="0"/>
      <p:bldP spid="28" grpId="0"/>
      <p:bldP spid="29" grpId="0"/>
      <p:bldP spid="21" grpId="0"/>
      <p:bldP spid="30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" y="13787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522" y="287707"/>
            <a:ext cx="1198006" cy="10931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92" y="13787"/>
            <a:ext cx="1826770" cy="20769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69682" y="3429000"/>
            <a:ext cx="60223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Cám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ơn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nhé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nhờ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giải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hết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mật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mã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nên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Tí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đã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tìm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MiLu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đang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chơi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Tít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đằng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kia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kìa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.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Tít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ơi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!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MiLu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ơi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!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8135965" y="1106325"/>
            <a:ext cx="1400825" cy="12301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90223"/>
            <a:ext cx="3073336" cy="4752949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49603" y="834258"/>
            <a:ext cx="3094184" cy="1702191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553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78255 1.11111E-6 " pathEditMode="relative" rAng="0" ptsTypes="AA">
                                      <p:cBhvr>
                                        <p:cTn id="1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28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1315 0.157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78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15143 0.172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78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3764701" y="1084122"/>
            <a:ext cx="7961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Chúc các em học tốt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1" y="-276403"/>
            <a:ext cx="1277435" cy="1151449"/>
          </a:xfrm>
          <a:prstGeom prst="rect">
            <a:avLst/>
          </a:prstGeom>
        </p:spPr>
      </p:pic>
      <p:pic>
        <p:nvPicPr>
          <p:cNvPr id="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53" y="6248400"/>
            <a:ext cx="609600" cy="6096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68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64612"/>
          </a:xfrm>
          <a:prstGeom prst="rect">
            <a:avLst/>
          </a:prstGeom>
        </p:spPr>
      </p:pic>
      <p:sp>
        <p:nvSpPr>
          <p:cNvPr id="3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887868" y="1320482"/>
            <a:ext cx="87754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9409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2800" dirty="0">
              <a:solidFill>
                <a:srgbClr val="FF9409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ơn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ppt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5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team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80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hãy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link: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https://www.facebook.com/groups/439653980716707</a:t>
            </a:r>
            <a:endParaRPr lang="zh-CN" altLang="en-US" sz="2800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55959"/>
      </p:ext>
    </p:extLst>
  </p:cSld>
  <p:clrMapOvr>
    <a:masterClrMapping/>
  </p:clrMapOvr>
  <p:transition spd="slow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Widescreen</PresentationFormat>
  <Paragraphs>92</Paragraphs>
  <Slides>9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UTM Windsor BT</vt:lpstr>
      <vt:lpstr>UTM Zirkon</vt:lpstr>
      <vt:lpstr>华康海报体W12</vt:lpstr>
      <vt:lpstr>方正稚艺简体</vt:lpstr>
      <vt:lpstr>方正胖娃_GBK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2022-09-20T02:19:58Z</dcterms:modified>
</cp:coreProperties>
</file>