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2" r:id="rId4"/>
    <p:sldId id="273" r:id="rId5"/>
    <p:sldId id="257" r:id="rId6"/>
    <p:sldId id="261" r:id="rId7"/>
    <p:sldId id="259" r:id="rId8"/>
    <p:sldId id="260" r:id="rId9"/>
    <p:sldId id="264" r:id="rId10"/>
    <p:sldId id="262" r:id="rId11"/>
    <p:sldId id="274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HP001 Kieu 2 5H" panose="020B0604020202020204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E1E1"/>
    <a:srgbClr val="0000FF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01D8-95C9-4C48-8AA8-E9A1B5F29E9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368A-A287-4694-A444-0F280B82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368A-A287-4694-A444-0F280B82F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8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jpeg"/><Relationship Id="rId5" Type="http://schemas.openxmlformats.org/officeDocument/2006/relationships/image" Target="../media/image23.gif"/><Relationship Id="rId15" Type="http://schemas.openxmlformats.org/officeDocument/2006/relationships/image" Target="../media/image27.gif"/><Relationship Id="rId10" Type="http://schemas.openxmlformats.org/officeDocument/2006/relationships/image" Target="../media/image19.png"/><Relationship Id="rId4" Type="http://schemas.openxmlformats.org/officeDocument/2006/relationships/image" Target="../media/image19.jpg"/><Relationship Id="rId9" Type="http://schemas.openxmlformats.org/officeDocument/2006/relationships/image" Target="../media/image18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28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00.png"/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12" Type="http://schemas.openxmlformats.org/officeDocument/2006/relationships/image" Target="../media/image39.svg"/><Relationship Id="rId17" Type="http://schemas.openxmlformats.org/officeDocument/2006/relationships/image" Target="../media/image440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41.svg"/><Relationship Id="rId15" Type="http://schemas.openxmlformats.org/officeDocument/2006/relationships/image" Target="../media/image420.png"/><Relationship Id="rId10" Type="http://schemas.openxmlformats.org/officeDocument/2006/relationships/image" Target="../media/image45.svg"/><Relationship Id="rId19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8" Type="http://schemas.openxmlformats.org/officeDocument/2006/relationships/image" Target="../media/image54.png"/><Relationship Id="rId26" Type="http://schemas.openxmlformats.org/officeDocument/2006/relationships/image" Target="../media/image59.svg"/><Relationship Id="rId3" Type="http://schemas.openxmlformats.org/officeDocument/2006/relationships/image" Target="../media/image4.svg"/><Relationship Id="rId21" Type="http://schemas.openxmlformats.org/officeDocument/2006/relationships/image" Target="../media/image57.svg"/><Relationship Id="rId7" Type="http://schemas.openxmlformats.org/officeDocument/2006/relationships/image" Target="../media/image51.sv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svg"/><Relationship Id="rId24" Type="http://schemas.openxmlformats.org/officeDocument/2006/relationships/image" Target="../media/image560.png"/><Relationship Id="rId5" Type="http://schemas.openxmlformats.org/officeDocument/2006/relationships/image" Target="../media/image49.svg"/><Relationship Id="rId23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5.svg"/><Relationship Id="rId4" Type="http://schemas.openxmlformats.org/officeDocument/2006/relationships/image" Target="../media/image48.png"/><Relationship Id="rId9" Type="http://schemas.openxmlformats.org/officeDocument/2006/relationships/image" Target="../media/image12.svg"/><Relationship Id="rId22" Type="http://schemas.openxmlformats.org/officeDocument/2006/relationships/image" Target="../media/image5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66.png"/><Relationship Id="rId26" Type="http://schemas.openxmlformats.org/officeDocument/2006/relationships/image" Target="../media/image660.png"/><Relationship Id="rId3" Type="http://schemas.openxmlformats.org/officeDocument/2006/relationships/image" Target="../media/image60.png"/><Relationship Id="rId21" Type="http://schemas.openxmlformats.org/officeDocument/2006/relationships/image" Target="../media/image65.png"/><Relationship Id="rId7" Type="http://schemas.openxmlformats.org/officeDocument/2006/relationships/image" Target="../media/image9.png"/><Relationship Id="rId12" Type="http://schemas.openxmlformats.org/officeDocument/2006/relationships/image" Target="../media/image65.svg"/><Relationship Id="rId25" Type="http://schemas.openxmlformats.org/officeDocument/2006/relationships/image" Target="../media/image5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8.svg"/><Relationship Id="rId20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64.png"/><Relationship Id="rId24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67.png"/><Relationship Id="rId23" Type="http://schemas.openxmlformats.org/officeDocument/2006/relationships/image" Target="../media/image55.svg"/><Relationship Id="rId28" Type="http://schemas.openxmlformats.org/officeDocument/2006/relationships/image" Target="../media/image70.svg"/><Relationship Id="rId10" Type="http://schemas.openxmlformats.org/officeDocument/2006/relationships/image" Target="../media/image63.svg"/><Relationship Id="rId19" Type="http://schemas.openxmlformats.org/officeDocument/2006/relationships/image" Target="../media/image63.png"/><Relationship Id="rId4" Type="http://schemas.openxmlformats.org/officeDocument/2006/relationships/image" Target="../media/image61.svg"/><Relationship Id="rId9" Type="http://schemas.openxmlformats.org/officeDocument/2006/relationships/image" Target="../media/image62.png"/><Relationship Id="rId14" Type="http://schemas.microsoft.com/office/2007/relationships/hdphoto" Target="../media/hdphoto1.wdp"/><Relationship Id="rId22" Type="http://schemas.openxmlformats.org/officeDocument/2006/relationships/image" Target="../media/image54.png"/><Relationship Id="rId27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8" Type="http://schemas.openxmlformats.org/officeDocument/2006/relationships/image" Target="../media/image730.png"/><Relationship Id="rId26" Type="http://schemas.openxmlformats.org/officeDocument/2006/relationships/image" Target="../media/image79.png"/><Relationship Id="rId3" Type="http://schemas.openxmlformats.org/officeDocument/2006/relationships/image" Target="../media/image2.svg"/><Relationship Id="rId21" Type="http://schemas.openxmlformats.org/officeDocument/2006/relationships/image" Target="../media/image760.png"/><Relationship Id="rId7" Type="http://schemas.openxmlformats.org/officeDocument/2006/relationships/image" Target="../media/image16.svg"/><Relationship Id="rId17" Type="http://schemas.openxmlformats.org/officeDocument/2006/relationships/image" Target="../media/image72.png"/><Relationship Id="rId2" Type="http://schemas.openxmlformats.org/officeDocument/2006/relationships/image" Target="../media/image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1.wdp"/><Relationship Id="rId24" Type="http://schemas.microsoft.com/office/2007/relationships/hdphoto" Target="../media/hdphoto2.wdp"/><Relationship Id="rId5" Type="http://schemas.openxmlformats.org/officeDocument/2006/relationships/image" Target="../media/image72.svg"/><Relationship Id="rId23" Type="http://schemas.openxmlformats.org/officeDocument/2006/relationships/image" Target="../media/image78.png"/><Relationship Id="rId10" Type="http://schemas.openxmlformats.org/officeDocument/2006/relationships/image" Target="../media/image76.png"/><Relationship Id="rId19" Type="http://schemas.openxmlformats.org/officeDocument/2006/relationships/image" Target="../media/image740.png"/><Relationship Id="rId4" Type="http://schemas.openxmlformats.org/officeDocument/2006/relationships/image" Target="../media/image71.png"/><Relationship Id="rId9" Type="http://schemas.openxmlformats.org/officeDocument/2006/relationships/image" Target="../media/image75.svg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2050"/>
            <a:ext cx="18288000" cy="1028039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00170" y="363101"/>
            <a:ext cx="11017977" cy="91835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83594" y="3523486"/>
            <a:ext cx="7284832" cy="1926849"/>
            <a:chOff x="1896601" y="1717210"/>
            <a:chExt cx="9713109" cy="2569132"/>
          </a:xfrm>
        </p:grpSpPr>
        <p:sp>
          <p:nvSpPr>
            <p:cNvPr id="7" name="TextBox 7"/>
            <p:cNvSpPr txBox="1"/>
            <p:nvPr/>
          </p:nvSpPr>
          <p:spPr>
            <a:xfrm rot="21517257">
              <a:off x="1896601" y="1717210"/>
              <a:ext cx="9713109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7200" dirty="0" err="1">
                  <a:solidFill>
                    <a:srgbClr val="000000"/>
                  </a:solidFill>
                  <a:latin typeface="UTM Agin" panose="02040603050506020204" pitchFamily="18" charset="0"/>
                </a:rPr>
                <a:t>Toán</a:t>
              </a:r>
              <a:r>
                <a:rPr lang="en-US" sz="7200" dirty="0">
                  <a:solidFill>
                    <a:srgbClr val="000000"/>
                  </a:solidFill>
                  <a:latin typeface="UTM Agin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gin" panose="02040603050506020204" pitchFamily="18" charset="0"/>
                </a:rPr>
                <a:t>lớp</a:t>
              </a:r>
              <a:r>
                <a:rPr lang="en-US" sz="7200" dirty="0">
                  <a:solidFill>
                    <a:srgbClr val="000000"/>
                  </a:solidFill>
                  <a:latin typeface="UTM Agin" panose="02040603050506020204" pitchFamily="18" charset="0"/>
                </a:rPr>
                <a:t> 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21513261">
              <a:off x="3007955" y="3448506"/>
              <a:ext cx="815590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UTM Caviar" panose="02040603050506020204" pitchFamily="18" charset="0"/>
                </a:rPr>
                <a:t>Thực</a:t>
              </a:r>
              <a:r>
                <a:rPr lang="en-US" sz="4400" dirty="0">
                  <a:solidFill>
                    <a:srgbClr val="000000"/>
                  </a:solidFill>
                  <a:latin typeface="UTM Caviar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UTM Caviar" panose="02040603050506020204" pitchFamily="18" charset="0"/>
                </a:rPr>
                <a:t>hiện</a:t>
              </a:r>
              <a:r>
                <a:rPr lang="en-US" sz="4400" dirty="0">
                  <a:solidFill>
                    <a:srgbClr val="000000"/>
                  </a:solidFill>
                  <a:latin typeface="UTM Caviar" panose="02040603050506020204" pitchFamily="18" charset="0"/>
                </a:rPr>
                <a:t>: </a:t>
              </a:r>
              <a:r>
                <a:rPr lang="en-US" sz="4400" dirty="0" err="1">
                  <a:solidFill>
                    <a:srgbClr val="000000"/>
                  </a:solidFill>
                  <a:latin typeface="UTM Caviar" panose="02040603050506020204" pitchFamily="18" charset="0"/>
                </a:rPr>
                <a:t>EduFive</a:t>
              </a:r>
              <a:endParaRPr lang="en-US" sz="4400" dirty="0">
                <a:solidFill>
                  <a:srgbClr val="000000"/>
                </a:solidFill>
                <a:latin typeface="UTM Caviar" panose="020406030505060202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543252" y="1258337"/>
            <a:ext cx="6147135" cy="57322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0072598" y="896335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6627" y="6072065"/>
            <a:ext cx="1061203" cy="106120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16445" y="795262"/>
            <a:ext cx="1462949" cy="1436350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19542" y="7105952"/>
            <a:ext cx="2744258" cy="2522948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385697" y="7305620"/>
            <a:ext cx="1568303" cy="2060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05951" y="2049060"/>
            <a:ext cx="5182049" cy="4316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2530947" y="6527901"/>
            <a:ext cx="3796758" cy="379675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91743" y="426918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4304" y="3755447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81543" y="4710118"/>
            <a:ext cx="8231509" cy="229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Chúc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em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học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tốt</a:t>
            </a:r>
            <a:endParaRPr lang="en-US" sz="9600" dirty="0">
              <a:solidFill>
                <a:srgbClr val="000000"/>
              </a:solidFill>
              <a:latin typeface="HP001 Kieu 2 5H" panose="020B06030503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3426830" y="363157"/>
            <a:ext cx="5165752" cy="44997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3959">
            <a:off x="14948439" y="194920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365089" y="338408"/>
            <a:ext cx="2482113" cy="2635449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126139">
            <a:off x="15167952" y="7284144"/>
            <a:ext cx="2348424" cy="76857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605935">
            <a:off x="1488718" y="8962812"/>
            <a:ext cx="2348424" cy="768575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5158756" y="3774150"/>
            <a:ext cx="8231509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Muốn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chuyển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hỗn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thành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phân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ta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làm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thế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nào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?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5186243" y="4543048"/>
            <a:ext cx="8231509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Muốn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so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sánh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các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hỗn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số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ta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làm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thế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HP001 Kieu 2 5H" panose="020B0603050302020204" pitchFamily="34" charset="0"/>
              </a:rPr>
              <a:t>nào</a:t>
            </a:r>
            <a:r>
              <a:rPr lang="en-US" sz="9600" dirty="0">
                <a:solidFill>
                  <a:srgbClr val="000000"/>
                </a:solidFill>
                <a:latin typeface="HP001 Kieu 2 5H" panose="020B06030503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6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3657600" y="2019300"/>
            <a:ext cx="119513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dirty="0" err="1">
                <a:solidFill>
                  <a:srgbClr val="FF940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4400" dirty="0">
              <a:solidFill>
                <a:srgbClr val="FF940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ơn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ppt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team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hãy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600" dirty="0" err="1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link: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solidFill>
                  <a:schemeClr val="accent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4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0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410" y="-5765"/>
            <a:ext cx="36901874" cy="1485186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7" y="333899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5001" y="4871219"/>
            <a:ext cx="6684861" cy="60969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8744" y="297264"/>
            <a:ext cx="104394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70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56" y="4641260"/>
            <a:ext cx="7062318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3691" y="753738"/>
            <a:ext cx="15751277" cy="43184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5699" y="2439593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702673" y="2409029"/>
                <a:ext cx="11578385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ln w="0"/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ln w="0"/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673" y="2409029"/>
                <a:ext cx="11578385" cy="1170192"/>
              </a:xfrm>
              <a:prstGeom prst="rect">
                <a:avLst/>
              </a:prstGeom>
              <a:blipFill>
                <a:blip r:embed="rId14"/>
                <a:stretch>
                  <a:fillRect l="-236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0809" y="3653318"/>
            <a:ext cx="6476765" cy="6113643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8284" y="3580424"/>
            <a:ext cx="6476765" cy="61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231" y="3919422"/>
            <a:ext cx="6823733" cy="6441159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1215" y="3791258"/>
            <a:ext cx="6823733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5576" y="592116"/>
            <a:ext cx="15751277" cy="43081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187" y="3774678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blipFill>
                <a:blip r:embed="rId15"/>
                <a:stretch>
                  <a:fillRect l="-2009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-104283"/>
            <a:ext cx="7161198" cy="71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083" y="1094035"/>
            <a:ext cx="8080684" cy="673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9740581" y="7159902"/>
            <a:ext cx="2071506" cy="27217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9114158" y="628928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31966" y="2942634"/>
            <a:ext cx="5963739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chemeClr val="accent6">
                    <a:lumMod val="75000"/>
                  </a:schemeClr>
                </a:solidFill>
                <a:latin typeface="UTM Ambrosia" panose="02040603050506020204" pitchFamily="18" charset="0"/>
              </a:rPr>
              <a:t>Toán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UTM Ambrosia" panose="02040603050506020204" pitchFamily="18" charset="0"/>
            </a:endParaRPr>
          </a:p>
          <a:p>
            <a:pPr algn="ctr">
              <a:lnSpc>
                <a:spcPts val="8640"/>
              </a:lnSpc>
            </a:pPr>
            <a:r>
              <a:rPr lang="en-US" sz="12000" dirty="0" err="1">
                <a:solidFill>
                  <a:srgbClr val="FF3399"/>
                </a:solidFill>
                <a:latin typeface="UTM Ambrosia" panose="02040603050506020204" pitchFamily="18" charset="0"/>
              </a:rPr>
              <a:t>Luyện</a:t>
            </a:r>
            <a:r>
              <a:rPr lang="en-US" sz="12000" dirty="0">
                <a:solidFill>
                  <a:srgbClr val="FF3399"/>
                </a:solidFill>
                <a:latin typeface="UTM Ambrosia" panose="02040603050506020204" pitchFamily="18" charset="0"/>
              </a:rPr>
              <a:t> </a:t>
            </a:r>
            <a:r>
              <a:rPr lang="en-US" sz="12000" dirty="0" err="1">
                <a:solidFill>
                  <a:srgbClr val="FF3399"/>
                </a:solidFill>
                <a:latin typeface="UTM Ambrosia" panose="02040603050506020204" pitchFamily="18" charset="0"/>
              </a:rPr>
              <a:t>tập</a:t>
            </a:r>
            <a:endParaRPr lang="en-US" sz="12000" dirty="0">
              <a:solidFill>
                <a:srgbClr val="FF3399"/>
              </a:solidFill>
              <a:latin typeface="UTM Ambrosia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119">
            <a:off x="8827680" y="-306790"/>
            <a:ext cx="3796758" cy="379675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31365" y="4114242"/>
            <a:ext cx="2744258" cy="25229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1985" y="725578"/>
            <a:ext cx="16216732" cy="914232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24200" y="3174682"/>
            <a:ext cx="6019800" cy="5685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2286000" y="1107597"/>
                <a:ext cx="14358040" cy="19551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ts val="4800"/>
                  </a:lnSpc>
                </a:pPr>
                <a:endPara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4800"/>
                  </a:lnSpc>
                </a:pP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107597"/>
                <a:ext cx="14358040" cy="1955151"/>
              </a:xfrm>
              <a:prstGeom prst="rect">
                <a:avLst/>
              </a:prstGeom>
              <a:blipFill>
                <a:blip r:embed="rId6"/>
                <a:stretch>
                  <a:fillRect t="-15625" b="-9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4616588" y="7111264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5942944" y="8852278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1628530" y="7191514"/>
            <a:ext cx="1794567" cy="3087917"/>
          </a:xfrm>
          <a:prstGeom prst="rect">
            <a:avLst/>
          </a:prstGeom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962400" y="4305300"/>
            <a:ext cx="4343400" cy="24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986885" y="4184152"/>
            <a:ext cx="51105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×5+3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5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9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blipFill>
                <a:blip r:embed="rId19"/>
                <a:stretch>
                  <a:fillRect r="-1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531793" y="3673784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14088" y="5441499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28" name="Group 46"/>
          <p:cNvGrpSpPr/>
          <p:nvPr/>
        </p:nvGrpSpPr>
        <p:grpSpPr>
          <a:xfrm rot="21037578">
            <a:off x="1316566" y="700175"/>
            <a:ext cx="3074873" cy="1093865"/>
            <a:chOff x="0" y="0"/>
            <a:chExt cx="1294189" cy="1292488"/>
          </a:xfrm>
        </p:grpSpPr>
        <p:grpSp>
          <p:nvGrpSpPr>
            <p:cNvPr id="29" name="Group 47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0" name="TextBox 49"/>
            <p:cNvSpPr txBox="1"/>
            <p:nvPr/>
          </p:nvSpPr>
          <p:spPr>
            <a:xfrm>
              <a:off x="361375" y="228627"/>
              <a:ext cx="634729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69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  <p:bldP spid="16" grpId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767648"/>
            <a:ext cx="154686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481945" y="-78004"/>
            <a:ext cx="4125857" cy="22199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22592" y="8161275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03575" y="8603257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6"/>
          <p:cNvSpPr>
            <a:spLocks/>
          </p:cNvSpPr>
          <p:nvPr/>
        </p:nvSpPr>
        <p:spPr bwMode="auto">
          <a:xfrm rot="5400000">
            <a:off x="4846475" y="4117005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18" name="AutoShape 16"/>
          <p:cNvSpPr>
            <a:spLocks/>
          </p:cNvSpPr>
          <p:nvPr/>
        </p:nvSpPr>
        <p:spPr bwMode="auto">
          <a:xfrm rot="5400000">
            <a:off x="6819900" y="4073664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21985"/>
          <a:stretch/>
        </p:blipFill>
        <p:spPr>
          <a:xfrm>
            <a:off x="9116983" y="3050006"/>
            <a:ext cx="7072236" cy="542924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16706">
            <a:off x="8859834" y="2621409"/>
            <a:ext cx="673623" cy="18907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10982" y="3109422"/>
            <a:ext cx="5166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82100" y="4730873"/>
            <a:ext cx="516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628270" y="5188167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628270" y="3390900"/>
            <a:ext cx="12047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784724" y="3415681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396"/>
          <a:stretch/>
        </p:blipFill>
        <p:spPr>
          <a:xfrm>
            <a:off x="9628182" y="2326654"/>
            <a:ext cx="7072236" cy="6931645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16706">
            <a:off x="9371033" y="1898058"/>
            <a:ext cx="673623" cy="18907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11382" y="2350541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1000370" y="3247549"/>
                <a:ext cx="5166273" cy="371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Phần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&gt; 2 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370" y="3247549"/>
                <a:ext cx="5166273" cy="3717300"/>
              </a:xfrm>
              <a:prstGeom prst="rect">
                <a:avLst/>
              </a:prstGeom>
              <a:blipFill>
                <a:blip r:embed="rId24"/>
                <a:stretch>
                  <a:fillRect l="-4250" t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404314">
            <a:off x="1335616" y="6333758"/>
            <a:ext cx="3137285" cy="274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6" grpId="1"/>
      <p:bldP spid="2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802" y="633274"/>
            <a:ext cx="15204487" cy="86862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95437" y="62780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15703" y="8146761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72345">
            <a:off x="1582769" y="6307433"/>
            <a:ext cx="1499829" cy="315868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52987">
            <a:off x="460158" y="290516"/>
            <a:ext cx="4125857" cy="22199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317294">
            <a:off x="138426" y="2362689"/>
            <a:ext cx="2348424" cy="768575"/>
          </a:xfrm>
          <a:prstGeom prst="rect">
            <a:avLst/>
          </a:prstGeom>
        </p:spPr>
      </p:pic>
      <p:sp>
        <p:nvSpPr>
          <p:cNvPr id="21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blipFill>
                <a:blip r:embed="rId19"/>
                <a:stretch>
                  <a:fillRect l="-4849" b="-1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648200" y="3029922"/>
            <a:ext cx="79362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5" name="AutoShape 16"/>
          <p:cNvSpPr>
            <a:spLocks/>
          </p:cNvSpPr>
          <p:nvPr/>
        </p:nvSpPr>
        <p:spPr bwMode="auto">
          <a:xfrm rot="5400000">
            <a:off x="4019514" y="3736801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6" name="AutoShape 16"/>
          <p:cNvSpPr>
            <a:spLocks/>
          </p:cNvSpPr>
          <p:nvPr/>
        </p:nvSpPr>
        <p:spPr bwMode="auto">
          <a:xfrm rot="5400000">
            <a:off x="5992939" y="369346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938778" y="4738616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713969" y="3086100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b="396"/>
          <a:stretch/>
        </p:blipFill>
        <p:spPr>
          <a:xfrm>
            <a:off x="8380114" y="2230187"/>
            <a:ext cx="7072236" cy="6931645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1616706">
            <a:off x="8122965" y="1801591"/>
            <a:ext cx="673623" cy="18907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45918" y="2346286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blipFill>
                <a:blip r:embed="rId26"/>
                <a:stretch>
                  <a:fillRect l="-3850" t="-2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508057">
            <a:off x="7244899" y="8308582"/>
            <a:ext cx="2625654" cy="6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4" grpId="1"/>
      <p:bldP spid="25" grpId="0" animBg="1"/>
      <p:bldP spid="26" grpId="0" animBg="1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3763" y="756023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465958" y="7215883"/>
            <a:ext cx="2071506" cy="2721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1184977" y="502825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613598" y="2311479"/>
            <a:ext cx="772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/>
          </p:cNvSpPr>
          <p:nvPr/>
        </p:nvSpPr>
        <p:spPr bwMode="auto">
          <a:xfrm rot="5400000">
            <a:off x="3995343" y="303838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1" name="AutoShape 16"/>
          <p:cNvSpPr>
            <a:spLocks/>
          </p:cNvSpPr>
          <p:nvPr/>
        </p:nvSpPr>
        <p:spPr bwMode="auto">
          <a:xfrm rot="5400000">
            <a:off x="5968768" y="2995039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914607" y="4040195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752163" y="2374504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blipFill>
                <a:blip r:embed="rId20"/>
                <a:stretch>
                  <a:fillRect l="-4849" b="-1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1405697" y="2372626"/>
            <a:ext cx="772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>
                <a:latin typeface="Times New Roman" panose="02020603050405020304" pitchFamily="18" charset="0"/>
              </a:rPr>
              <a:t>và</a:t>
            </a:r>
            <a:endParaRPr lang="en-US" altLang="en-US" sz="4500" dirty="0">
              <a:latin typeface="Times New Roman" panose="02020603050405020304" pitchFamily="18" charset="0"/>
            </a:endParaRPr>
          </a:p>
        </p:txBody>
      </p:sp>
      <p:sp>
        <p:nvSpPr>
          <p:cNvPr id="28" name="AutoShape 16"/>
          <p:cNvSpPr>
            <a:spLocks/>
          </p:cNvSpPr>
          <p:nvPr/>
        </p:nvSpPr>
        <p:spPr bwMode="auto">
          <a:xfrm rot="5400000">
            <a:off x="10787442" y="3099527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>
            <a:off x="12760867" y="3056186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1706706" y="4101342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1544262" y="2435651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267" y="5785531"/>
            <a:ext cx="8923993" cy="38300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09531" y="5846678"/>
            <a:ext cx="679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3.</a:t>
                </a: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blipFill>
                <a:blip r:embed="rId26"/>
                <a:stretch>
                  <a:fillRect l="-3232" t="-3571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9" grpId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398</Words>
  <Application>Microsoft Office PowerPoint</Application>
  <PresentationFormat>Custom</PresentationFormat>
  <Paragraphs>85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UTM Caviar</vt:lpstr>
      <vt:lpstr>UTM Ambrosia</vt:lpstr>
      <vt:lpstr>UTM Agin</vt:lpstr>
      <vt:lpstr>Times New Roman</vt:lpstr>
      <vt:lpstr>Cambria Math</vt:lpstr>
      <vt:lpstr>Calibri</vt:lpstr>
      <vt:lpstr>Arial</vt:lpstr>
      <vt:lpstr>HP001 Kieu 2 5H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Admin</dc:creator>
  <cp:lastModifiedBy>Asus</cp:lastModifiedBy>
  <cp:revision>36</cp:revision>
  <dcterms:created xsi:type="dcterms:W3CDTF">2006-08-16T00:00:00Z</dcterms:created>
  <dcterms:modified xsi:type="dcterms:W3CDTF">2021-09-19T06:56:14Z</dcterms:modified>
  <dc:identifier>DAEpPIpF5go</dc:identifier>
</cp:coreProperties>
</file>