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4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257" r:id="rId17"/>
    <p:sldId id="295" r:id="rId18"/>
    <p:sldId id="317" r:id="rId19"/>
    <p:sldId id="378" r:id="rId20"/>
    <p:sldId id="335" r:id="rId21"/>
    <p:sldId id="336" r:id="rId22"/>
    <p:sldId id="337" r:id="rId23"/>
    <p:sldId id="371" r:id="rId24"/>
    <p:sldId id="377" r:id="rId25"/>
    <p:sldId id="338" r:id="rId26"/>
    <p:sldId id="376" r:id="rId27"/>
    <p:sldId id="373" r:id="rId28"/>
    <p:sldId id="374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274" r:id="rId41"/>
    <p:sldId id="350" r:id="rId42"/>
    <p:sldId id="297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19"/>
    <a:srgbClr val="CCDBA9"/>
    <a:srgbClr val="E48119"/>
    <a:srgbClr val="FFD168"/>
    <a:srgbClr val="FFA500"/>
    <a:srgbClr val="E6E6E6"/>
    <a:srgbClr val="F9E7C3"/>
    <a:srgbClr val="D83658"/>
    <a:srgbClr val="FF99CB"/>
    <a:srgbClr val="F4B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47176-E75A-4D2D-9BEE-51ADC62E0D42}" v="1" dt="2023-03-22T14:56:21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59" autoAdjust="0"/>
    <p:restoredTop sz="97926" autoAdjust="0"/>
  </p:normalViewPr>
  <p:slideViewPr>
    <p:cSldViewPr snapToGrid="0" showGuides="1">
      <p:cViewPr varScale="1">
        <p:scale>
          <a:sx n="66" d="100"/>
          <a:sy n="66" d="100"/>
        </p:scale>
        <p:origin x="678" y="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Le Hong" userId="0acb0f2b-bad6-40ee-ad82-940a3c11b991" providerId="ADAL" clId="{5DC47176-E75A-4D2D-9BEE-51ADC62E0D42}"/>
    <pc:docChg chg="modSld">
      <pc:chgData name="Linh Le Hong" userId="0acb0f2b-bad6-40ee-ad82-940a3c11b991" providerId="ADAL" clId="{5DC47176-E75A-4D2D-9BEE-51ADC62E0D42}" dt="2023-03-22T14:56:21.747" v="0" actId="20577"/>
      <pc:docMkLst>
        <pc:docMk/>
      </pc:docMkLst>
      <pc:sldChg chg="modSp">
        <pc:chgData name="Linh Le Hong" userId="0acb0f2b-bad6-40ee-ad82-940a3c11b991" providerId="ADAL" clId="{5DC47176-E75A-4D2D-9BEE-51ADC62E0D42}" dt="2023-03-22T14:56:21.747" v="0" actId="20577"/>
        <pc:sldMkLst>
          <pc:docMk/>
          <pc:sldMk cId="2240909070" sldId="340"/>
        </pc:sldMkLst>
        <pc:spChg chg="mod">
          <ac:chgData name="Linh Le Hong" userId="0acb0f2b-bad6-40ee-ad82-940a3c11b991" providerId="ADAL" clId="{5DC47176-E75A-4D2D-9BEE-51ADC62E0D42}" dt="2023-03-22T14:56:21.747" v="0" actId="20577"/>
          <ac:spMkLst>
            <pc:docMk/>
            <pc:sldMk cId="2240909070" sldId="340"/>
            <ac:spMk id="14" creationId="{254352E2-6CA9-4ADA-A005-E4D4C913CC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D45A6D6-66DA-4C23-9AE7-DD91EB0F0EA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584726D-0E3F-43EB-BC40-0758AAF882C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39" r:id="rId8"/>
    <p:sldLayoutId id="2147483738" r:id="rId9"/>
    <p:sldLayoutId id="2147483737" r:id="rId10"/>
    <p:sldLayoutId id="2147483736" r:id="rId11"/>
    <p:sldLayoutId id="2147483735" r:id="rId12"/>
    <p:sldLayoutId id="2147483734" r:id="rId13"/>
    <p:sldLayoutId id="2147483733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0" r:id="rId41"/>
    <p:sldLayoutId id="2147483740" r:id="rId42"/>
    <p:sldLayoutId id="2147483719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9F9ED92-A632-4A15-94B7-C092224D594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95CA713-455C-4A47-A0DE-6149B3B0EF3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B2D4D64-DEFF-4311-91FB-0D1E0FB32AC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38FECA2-B86A-4A65-9235-CCE896E66E1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865146A-4165-4900-91CD-4581B1D99E1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F96487-F632-4446-AA09-2796C24B885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7301E3D-46A7-45FE-A3B8-0B67B35A258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CF7F841-B455-4395-8506-99077DA661A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slide" Target="slide26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1.xml"/><Relationship Id="rId34" Type="http://schemas.openxmlformats.org/officeDocument/2006/relationships/slide" Target="slide31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25.xml"/><Relationship Id="rId33" Type="http://schemas.openxmlformats.org/officeDocument/2006/relationships/image" Target="../media/image38.gif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slide" Target="slide29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slide" Target="slide24.xml"/><Relationship Id="rId32" Type="http://schemas.openxmlformats.org/officeDocument/2006/relationships/image" Target="../media/image3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8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379800" y="803509"/>
            <a:ext cx="3424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08360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 dirty="0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sp>
        <p:nvSpPr>
          <p:cNvPr id="13" name="圆角矩形 35">
            <a:extLst>
              <a:ext uri="{FF2B5EF4-FFF2-40B4-BE49-F238E27FC236}">
                <a16:creationId xmlns:a16="http://schemas.microsoft.com/office/drawing/2014/main" id="{0C9E2E91-1BBA-40BE-8C7F-FF0C3B3D1D93}"/>
              </a:ext>
            </a:extLst>
          </p:cNvPr>
          <p:cNvSpPr/>
          <p:nvPr/>
        </p:nvSpPr>
        <p:spPr>
          <a:xfrm>
            <a:off x="4602480" y="3973283"/>
            <a:ext cx="3064311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240" y="3952963"/>
            <a:ext cx="3060080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Giáo</a:t>
            </a:r>
            <a:r>
              <a:rPr lang="en-US" altLang="zh-C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viên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隶书" panose="02010509060101010101" charset="-122"/>
              <a:cs typeface="Times New Roman" pitchFamily="18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35201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53108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40256" y="1109417"/>
            <a:ext cx="1583049" cy="1555831"/>
            <a:chOff x="5460765" y="1244726"/>
            <a:chExt cx="1583049" cy="1555831"/>
          </a:xfrm>
        </p:grpSpPr>
        <p:pic>
          <p:nvPicPr>
            <p:cNvPr id="13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t="15265" r="50046" b="49401"/>
            <a:stretch/>
          </p:blipFill>
          <p:spPr bwMode="auto">
            <a:xfrm>
              <a:off x="5460765" y="1265328"/>
              <a:ext cx="804906" cy="79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636" y1="24773" x2="38636" y2="24773"/>
                          <a14:backgroundMark x1="35758" y1="33636" x2="35758" y2="33636"/>
                          <a14:backgroundMark x1="38939" y1="29545" x2="38939" y2="29545"/>
                          <a14:backgroundMark x1="41212" y1="27955" x2="41212" y2="27955"/>
                          <a14:backgroundMark x1="41818" y1="25227" x2="47727" y2="23182"/>
                          <a14:backgroundMark x1="47273" y1="22273" x2="55909" y2="23409"/>
                          <a14:backgroundMark x1="56061" y1="23409" x2="63788" y2="29773"/>
                          <a14:backgroundMark x1="63939" y1="30000" x2="67727" y2="39091"/>
                          <a14:backgroundMark x1="67727" y1="39091" x2="69545" y2="53636"/>
                          <a14:backgroundMark x1="69394" y1="54318" x2="66061" y2="66364"/>
                          <a14:backgroundMark x1="66061" y1="66364" x2="59091" y2="75682"/>
                          <a14:backgroundMark x1="59091" y1="75682" x2="47273" y2="78409"/>
                          <a14:backgroundMark x1="47273" y1="78409" x2="38636" y2="73409"/>
                          <a14:backgroundMark x1="38636" y1="73409" x2="31970" y2="60455"/>
                          <a14:backgroundMark x1="31970" y1="60455" x2="31212" y2="45000"/>
                          <a14:backgroundMark x1="31212" y1="45000" x2="34394" y2="33864"/>
                          <a14:backgroundMark x1="35758" y1="32727" x2="40455" y2="27727"/>
                          <a14:backgroundMark x1="44545" y1="28409" x2="44545" y2="28409"/>
                          <a14:backgroundMark x1="46061" y1="30455" x2="46061" y2="30455"/>
                          <a14:backgroundMark x1="50152" y1="37045" x2="50152" y2="37045"/>
                          <a14:backgroundMark x1="50758" y1="37045" x2="50758" y2="37045"/>
                          <a14:backgroundMark x1="53788" y1="40000" x2="53788" y2="40000"/>
                          <a14:backgroundMark x1="53788" y1="41364" x2="53788" y2="43182"/>
                          <a14:backgroundMark x1="55455" y1="43182" x2="57424" y2="48409"/>
                          <a14:backgroundMark x1="58788" y1="48864" x2="60909" y2="53182"/>
                          <a14:backgroundMark x1="61818" y1="53409" x2="63030" y2="56364"/>
                          <a14:backgroundMark x1="43182" y1="38182" x2="46515" y2="40909"/>
                          <a14:backgroundMark x1="46364" y1="42273" x2="49394" y2="46591"/>
                          <a14:backgroundMark x1="49545" y1="47727" x2="53636" y2="53636"/>
                          <a14:backgroundMark x1="53788" y1="53864" x2="56212" y2="57045"/>
                          <a14:backgroundMark x1="35606" y1="39091" x2="38182" y2="42955"/>
                          <a14:backgroundMark x1="39242" y1="53409" x2="41212" y2="49773"/>
                          <a14:backgroundMark x1="44091" y1="51591" x2="45606" y2="53864"/>
                          <a14:backgroundMark x1="41364" y1="60455" x2="42576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15265" r="27202" b="16007"/>
            <a:stretch/>
          </p:blipFill>
          <p:spPr bwMode="auto">
            <a:xfrm>
              <a:off x="5500331" y="1244726"/>
              <a:ext cx="1543483" cy="15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7842734" y="1230829"/>
            <a:ext cx="0" cy="13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61162" y="1916289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54061" y="299747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19660" y="2713580"/>
            <a:ext cx="75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22905" y="3021952"/>
            <a:ext cx="77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4061" y="43233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947986" y="44791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668" y="45011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  <a:endParaRPr lang="vi-VN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94075" y="2727692"/>
            <a:ext cx="4201503" cy="1244828"/>
            <a:chOff x="3994075" y="2727692"/>
            <a:chExt cx="4201503" cy="1244828"/>
          </a:xfrm>
        </p:grpSpPr>
        <p:sp>
          <p:nvSpPr>
            <p:cNvPr id="27" name="TextBox 26"/>
            <p:cNvSpPr txBox="1"/>
            <p:nvPr/>
          </p:nvSpPr>
          <p:spPr>
            <a:xfrm>
              <a:off x="3994075" y="300478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47986" y="31532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+</a:t>
              </a:r>
              <a:endParaRPr lang="vi-VN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085" y="301137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4668" y="314476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+</a:t>
              </a:r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8582665" y="438682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0102743" y="16976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6062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27E-6 -1.01805E-7 L -0.03295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78E-6 -3.37807E-7 L 0.0407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3.54167E-6 0.190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1.58187E-6 L 0.65016 -0.1778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8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1.20287E-7 L 0.10797 -0.382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32" grpId="0"/>
      <p:bldP spid="33" grpId="0"/>
      <p:bldP spid="34" grpId="0"/>
      <p:bldP spid="35" grpId="0"/>
      <p:bldP spid="36" grpId="0"/>
      <p:bldP spid="39" grpId="0"/>
      <p:bldP spid="39" grpId="1"/>
      <p:bldP spid="40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:a16="http://schemas.microsoft.com/office/drawing/2014/main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:a16="http://schemas.microsoft.com/office/drawing/2014/main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:a16="http://schemas.microsoft.com/office/drawing/2014/main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:a16="http://schemas.microsoft.com/office/drawing/2014/main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:a16="http://schemas.microsoft.com/office/drawing/2014/main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:a16="http://schemas.microsoft.com/office/drawing/2014/main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:a16="http://schemas.microsoft.com/office/drawing/2014/main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:a16="http://schemas.microsoft.com/office/drawing/2014/main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:a16="http://schemas.microsoft.com/office/drawing/2014/main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:a16="http://schemas.microsoft.com/office/drawing/2014/main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AF846-FF7A-4A3E-AB28-36EE1349F5E2}"/>
              </a:ext>
            </a:extLst>
          </p:cNvPr>
          <p:cNvGrpSpPr/>
          <p:nvPr/>
        </p:nvGrpSpPr>
        <p:grpSpPr>
          <a:xfrm>
            <a:off x="3467326" y="2440320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:a16="http://schemas.microsoft.com/office/drawing/2014/main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:a16="http://schemas.microsoft.com/office/drawing/2014/main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:a16="http://schemas.microsoft.com/office/drawing/2014/main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DC5F44E-DDAD-4990-9DE2-7EEEA00A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80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49CC09F-B7E0-4269-986E-53F69CAC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18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82CA7673-7DF9-4105-96B4-0D57BE06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03" y="266948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AutoShape 7">
            <a:extLst>
              <a:ext uri="{FF2B5EF4-FFF2-40B4-BE49-F238E27FC236}">
                <a16:creationId xmlns:a16="http://schemas.microsoft.com/office/drawing/2014/main" id="{A438D492-7021-4579-969F-DF00F96F75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4729" y="3425032"/>
            <a:ext cx="760313" cy="760314"/>
          </a:xfrm>
          <a:prstGeom prst="rtTriangle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8">
            <a:extLst>
              <a:ext uri="{FF2B5EF4-FFF2-40B4-BE49-F238E27FC236}">
                <a16:creationId xmlns:a16="http://schemas.microsoft.com/office/drawing/2014/main" id="{CA1E5D34-5B6D-4ACB-BC4C-745224E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063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id="{01DC3B63-3DE1-4A57-8A4B-5BEA5C08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629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10">
            <a:extLst>
              <a:ext uri="{FF2B5EF4-FFF2-40B4-BE49-F238E27FC236}">
                <a16:creationId xmlns:a16="http://schemas.microsoft.com/office/drawing/2014/main" id="{7FB803D9-9260-4995-BEE7-437E56E7B0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3141" y="267265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:a16="http://schemas.microsoft.com/office/drawing/2014/main" id="{5F52C3DE-3A7C-4041-BF62-C128D0D37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4252" y="2672654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>
            <a:extLst>
              <a:ext uri="{FF2B5EF4-FFF2-40B4-BE49-F238E27FC236}">
                <a16:creationId xmlns:a16="http://schemas.microsoft.com/office/drawing/2014/main" id="{21419135-C2DD-4718-A1EB-BDAE3CE4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216" y="266948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24">
            <a:extLst>
              <a:ext uri="{FF2B5EF4-FFF2-40B4-BE49-F238E27FC236}">
                <a16:creationId xmlns:a16="http://schemas.microsoft.com/office/drawing/2014/main" id="{26B7243C-E04E-43A7-B961-40A1415244A8}"/>
              </a:ext>
            </a:extLst>
          </p:cNvPr>
          <p:cNvSpPr>
            <a:spLocks/>
          </p:cNvSpPr>
          <p:nvPr/>
        </p:nvSpPr>
        <p:spPr bwMode="auto">
          <a:xfrm rot="16200000">
            <a:off x="5199178" y="1822659"/>
            <a:ext cx="287301" cy="5180925"/>
          </a:xfrm>
          <a:prstGeom prst="leftBrace">
            <a:avLst>
              <a:gd name="adj1" fmla="val 150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0489" name="Line 25">
            <a:extLst>
              <a:ext uri="{FF2B5EF4-FFF2-40B4-BE49-F238E27FC236}">
                <a16:creationId xmlns:a16="http://schemas.microsoft.com/office/drawing/2014/main" id="{8F1BFDE9-8FF0-4449-BFF9-ED9D27DEA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929" y="266630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Line 26">
            <a:extLst>
              <a:ext uri="{FF2B5EF4-FFF2-40B4-BE49-F238E27FC236}">
                <a16:creationId xmlns:a16="http://schemas.microsoft.com/office/drawing/2014/main" id="{30D79258-FBEC-41B0-B829-59957557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040" y="2666305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Line 27">
            <a:extLst>
              <a:ext uri="{FF2B5EF4-FFF2-40B4-BE49-F238E27FC236}">
                <a16:creationId xmlns:a16="http://schemas.microsoft.com/office/drawing/2014/main" id="{A3060B9E-6580-443F-885D-A5AA5E3C0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004" y="2663131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Line 28">
            <a:extLst>
              <a:ext uri="{FF2B5EF4-FFF2-40B4-BE49-F238E27FC236}">
                <a16:creationId xmlns:a16="http://schemas.microsoft.com/office/drawing/2014/main" id="{D2CC5789-A456-4265-A311-92F2F2F58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605" y="2667893"/>
            <a:ext cx="1520627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Line 29">
            <a:extLst>
              <a:ext uri="{FF2B5EF4-FFF2-40B4-BE49-F238E27FC236}">
                <a16:creationId xmlns:a16="http://schemas.microsoft.com/office/drawing/2014/main" id="{D45C41A0-D3A1-429F-8D9C-87C1B569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2667893"/>
            <a:ext cx="1515866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Line 30">
            <a:extLst>
              <a:ext uri="{FF2B5EF4-FFF2-40B4-BE49-F238E27FC236}">
                <a16:creationId xmlns:a16="http://schemas.microsoft.com/office/drawing/2014/main" id="{FE5C640B-066B-4459-8E18-5F107D458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331" y="2664718"/>
            <a:ext cx="0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Line 31">
            <a:extLst>
              <a:ext uri="{FF2B5EF4-FFF2-40B4-BE49-F238E27FC236}">
                <a16:creationId xmlns:a16="http://schemas.microsoft.com/office/drawing/2014/main" id="{5A7585E2-26E3-49D8-9E98-095F909CB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3431380"/>
            <a:ext cx="15238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Line 32">
            <a:extLst>
              <a:ext uri="{FF2B5EF4-FFF2-40B4-BE49-F238E27FC236}">
                <a16:creationId xmlns:a16="http://schemas.microsoft.com/office/drawing/2014/main" id="{2375DEA6-FE4F-4002-BF0C-B84EBCE27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4579" y="3425031"/>
            <a:ext cx="15174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AutoShape 33">
            <a:extLst>
              <a:ext uri="{FF2B5EF4-FFF2-40B4-BE49-F238E27FC236}">
                <a16:creationId xmlns:a16="http://schemas.microsoft.com/office/drawing/2014/main" id="{7C876AE7-F5E4-404A-A20D-931A8BA38E3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199179" y="-109076"/>
            <a:ext cx="287300" cy="5180925"/>
          </a:xfrm>
          <a:prstGeom prst="leftBrace">
            <a:avLst>
              <a:gd name="adj1" fmla="val 1502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54">
            <a:extLst>
              <a:ext uri="{FF2B5EF4-FFF2-40B4-BE49-F238E27FC236}">
                <a16:creationId xmlns:a16="http://schemas.microsoft.com/office/drawing/2014/main" id="{EDB5B357-0135-476B-851B-2FAE51D7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9" y="1433256"/>
            <a:ext cx="17105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1: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DFB68-1138-41B4-BC6C-B249736982BA}"/>
              </a:ext>
            </a:extLst>
          </p:cNvPr>
          <p:cNvGrpSpPr/>
          <p:nvPr/>
        </p:nvGrpSpPr>
        <p:grpSpPr>
          <a:xfrm>
            <a:off x="6865686" y="1402820"/>
            <a:ext cx="595536" cy="1015868"/>
            <a:chOff x="6866580" y="874720"/>
            <a:chExt cx="595614" cy="1016000"/>
          </a:xfrm>
        </p:grpSpPr>
        <p:sp>
          <p:nvSpPr>
            <p:cNvPr id="54" name="Text Box 21">
              <a:extLst>
                <a:ext uri="{FF2B5EF4-FFF2-40B4-BE49-F238E27FC236}">
                  <a16:creationId xmlns:a16="http://schemas.microsoft.com/office/drawing/2014/main" id="{A92DBAB1-0F83-4083-BF98-D643650E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6D59C26B-6D1E-4DC1-9433-45003BCF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819A9B-EDB8-4CB8-AB64-8148A0F1AA53}"/>
              </a:ext>
            </a:extLst>
          </p:cNvPr>
          <p:cNvGrpSpPr/>
          <p:nvPr/>
        </p:nvGrpSpPr>
        <p:grpSpPr>
          <a:xfrm>
            <a:off x="5043473" y="1402820"/>
            <a:ext cx="595536" cy="1015868"/>
            <a:chOff x="6866580" y="874720"/>
            <a:chExt cx="595614" cy="1016000"/>
          </a:xfrm>
        </p:grpSpPr>
        <p:sp>
          <p:nvSpPr>
            <p:cNvPr id="62" name="Text Box 21">
              <a:extLst>
                <a:ext uri="{FF2B5EF4-FFF2-40B4-BE49-F238E27FC236}">
                  <a16:creationId xmlns:a16="http://schemas.microsoft.com/office/drawing/2014/main" id="{869BCF8E-A746-4EB7-9D8C-9AC0F5B91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3" name="Line 48">
              <a:extLst>
                <a:ext uri="{FF2B5EF4-FFF2-40B4-BE49-F238E27FC236}">
                  <a16:creationId xmlns:a16="http://schemas.microsoft.com/office/drawing/2014/main" id="{BDDE7CD0-049A-483A-B446-83BB291F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A585F69-6AC8-43D8-980B-B2A7A18465B0}"/>
              </a:ext>
            </a:extLst>
          </p:cNvPr>
          <p:cNvGrpSpPr/>
          <p:nvPr/>
        </p:nvGrpSpPr>
        <p:grpSpPr>
          <a:xfrm>
            <a:off x="3247092" y="1402820"/>
            <a:ext cx="595536" cy="1015868"/>
            <a:chOff x="6866580" y="874720"/>
            <a:chExt cx="595614" cy="1016000"/>
          </a:xfrm>
        </p:grpSpPr>
        <p:sp>
          <p:nvSpPr>
            <p:cNvPr id="65" name="Text Box 21">
              <a:extLst>
                <a:ext uri="{FF2B5EF4-FFF2-40B4-BE49-F238E27FC236}">
                  <a16:creationId xmlns:a16="http://schemas.microsoft.com/office/drawing/2014/main" id="{B984100C-CB6B-4F92-9B23-AF70AD80A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id="{56D6F02D-F191-4399-AA96-2389764C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D2CC35-3E2E-4077-8588-027EC995E709}"/>
              </a:ext>
            </a:extLst>
          </p:cNvPr>
          <p:cNvGrpSpPr/>
          <p:nvPr/>
        </p:nvGrpSpPr>
        <p:grpSpPr>
          <a:xfrm>
            <a:off x="4828048" y="4571128"/>
            <a:ext cx="732396" cy="1015531"/>
            <a:chOff x="4828677" y="4005335"/>
            <a:chExt cx="732491" cy="1015663"/>
          </a:xfrm>
        </p:grpSpPr>
        <p:sp>
          <p:nvSpPr>
            <p:cNvPr id="67" name="Text Box 47">
              <a:extLst>
                <a:ext uri="{FF2B5EF4-FFF2-40B4-BE49-F238E27FC236}">
                  <a16:creationId xmlns:a16="http://schemas.microsoft.com/office/drawing/2014/main" id="{F35CD378-A6D8-4F70-9758-1D33FDFA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757" y="4005335"/>
              <a:ext cx="377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33809526-9578-4565-B9BC-E91A9ABE8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033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  <p:sp>
          <p:nvSpPr>
            <p:cNvPr id="69" name="Text Box 49">
              <a:extLst>
                <a:ext uri="{FF2B5EF4-FFF2-40B4-BE49-F238E27FC236}">
                  <a16:creationId xmlns:a16="http://schemas.microsoft.com/office/drawing/2014/main" id="{EA981243-61BA-45D3-BE3E-AD295694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770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5315B-DC71-4DB9-8DF1-8DE183128DED}"/>
              </a:ext>
            </a:extLst>
          </p:cNvPr>
          <p:cNvGrpSpPr/>
          <p:nvPr/>
        </p:nvGrpSpPr>
        <p:grpSpPr>
          <a:xfrm>
            <a:off x="8118968" y="1465519"/>
            <a:ext cx="711601" cy="1015531"/>
            <a:chOff x="8555037" y="609604"/>
            <a:chExt cx="533400" cy="1015663"/>
          </a:xfrm>
        </p:grpSpPr>
        <p:sp>
          <p:nvSpPr>
            <p:cNvPr id="70" name="Text Box 41">
              <a:extLst>
                <a:ext uri="{FF2B5EF4-FFF2-40B4-BE49-F238E27FC236}">
                  <a16:creationId xmlns:a16="http://schemas.microsoft.com/office/drawing/2014/main" id="{0AF0F25F-D028-456D-8F14-FD0332CF0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33" y="609604"/>
              <a:ext cx="42674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Line 42">
              <a:extLst>
                <a:ext uri="{FF2B5EF4-FFF2-40B4-BE49-F238E27FC236}">
                  <a16:creationId xmlns:a16="http://schemas.microsoft.com/office/drawing/2014/main" id="{19CC8BCD-7B80-4BFC-9D2D-7012D2DF4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001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11">
            <a:extLst>
              <a:ext uri="{FF2B5EF4-FFF2-40B4-BE49-F238E27FC236}">
                <a16:creationId xmlns:a16="http://schemas.microsoft.com/office/drawing/2014/main" id="{3A68F66D-1EEE-4C8D-B34B-B3BE69D9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953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 Box 11">
            <a:extLst>
              <a:ext uri="{FF2B5EF4-FFF2-40B4-BE49-F238E27FC236}">
                <a16:creationId xmlns:a16="http://schemas.microsoft.com/office/drawing/2014/main" id="{E64D442B-F3B9-470B-9279-A3C36AC8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Text Box 50">
            <a:extLst>
              <a:ext uri="{FF2B5EF4-FFF2-40B4-BE49-F238E27FC236}">
                <a16:creationId xmlns:a16="http://schemas.microsoft.com/office/drawing/2014/main" id="{FE0FED68-B301-4BF0-8D43-7BA8335C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43" y="1693262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339933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999DD5-E16C-4AEF-A62F-8AC448272F1A}"/>
              </a:ext>
            </a:extLst>
          </p:cNvPr>
          <p:cNvGrpSpPr/>
          <p:nvPr/>
        </p:nvGrpSpPr>
        <p:grpSpPr>
          <a:xfrm>
            <a:off x="9436980" y="2578214"/>
            <a:ext cx="2142630" cy="1246939"/>
            <a:chOff x="9438209" y="2012161"/>
            <a:chExt cx="2142909" cy="12471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F0A958-E1BD-47D9-8742-A627BEC8E15C}"/>
                </a:ext>
              </a:extLst>
            </p:cNvPr>
            <p:cNvGrpSpPr/>
            <p:nvPr/>
          </p:nvGrpSpPr>
          <p:grpSpPr>
            <a:xfrm>
              <a:off x="9438209" y="2012161"/>
              <a:ext cx="2142909" cy="1247101"/>
              <a:chOff x="9433133" y="2040613"/>
              <a:chExt cx="2142909" cy="1247101"/>
            </a:xfrm>
          </p:grpSpPr>
          <p:grpSp>
            <p:nvGrpSpPr>
              <p:cNvPr id="9" name="Group 43">
                <a:extLst>
                  <a:ext uri="{FF2B5EF4-FFF2-40B4-BE49-F238E27FC236}">
                    <a16:creationId xmlns:a16="http://schemas.microsoft.com/office/drawing/2014/main" id="{2F4475C9-CF98-46C5-8633-4B0DB3DD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3133" y="2040613"/>
                <a:ext cx="2142909" cy="1247101"/>
                <a:chOff x="432" y="1920"/>
                <a:chExt cx="1296" cy="864"/>
              </a:xfrm>
              <a:solidFill>
                <a:srgbClr val="FBD872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A124746-F9F0-417F-A99B-0F8DE6A46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920"/>
                  <a:ext cx="1296" cy="864"/>
                </a:xfrm>
                <a:prstGeom prst="rect">
                  <a:avLst/>
                </a:prstGeom>
                <a:grpFill/>
                <a:ln w="38100" algn="ctr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wrap="none"/>
                <a:lstStyle/>
                <a:p>
                  <a:pPr marL="457154" indent="-457154">
                    <a:spcBef>
                      <a:spcPct val="50000"/>
                    </a:spcBef>
                    <a:defRPr/>
                  </a:pPr>
                  <a:endParaRPr lang="vi-VN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/>
                  </a:endParaRPr>
                </a:p>
              </p:txBody>
            </p:sp>
            <p:grpSp>
              <p:nvGrpSpPr>
                <p:cNvPr id="8219" name="Group 45">
                  <a:extLst>
                    <a:ext uri="{FF2B5EF4-FFF2-40B4-BE49-F238E27FC236}">
                      <a16:creationId xmlns:a16="http://schemas.microsoft.com/office/drawing/2014/main" id="{902B835F-93F1-49EB-AD56-456AE13CC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" y="2025"/>
                  <a:ext cx="443" cy="704"/>
                  <a:chOff x="2393" y="3214"/>
                  <a:chExt cx="443" cy="704"/>
                </a:xfrm>
                <a:grpFill/>
              </p:grpSpPr>
              <p:grpSp>
                <p:nvGrpSpPr>
                  <p:cNvPr id="8224" name="Group 46">
                    <a:extLst>
                      <a:ext uri="{FF2B5EF4-FFF2-40B4-BE49-F238E27FC236}">
                        <a16:creationId xmlns:a16="http://schemas.microsoft.com/office/drawing/2014/main" id="{FA8B6572-95F3-44DE-AF72-F83956412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6" y="3214"/>
                    <a:ext cx="240" cy="704"/>
                    <a:chOff x="1182" y="1328"/>
                    <a:chExt cx="240" cy="704"/>
                  </a:xfrm>
                  <a:grpFill/>
                </p:grpSpPr>
                <p:sp>
                  <p:nvSpPr>
                    <p:cNvPr id="8226" name="Text Box 47">
                      <a:extLst>
                        <a:ext uri="{FF2B5EF4-FFF2-40B4-BE49-F238E27FC236}">
                          <a16:creationId xmlns:a16="http://schemas.microsoft.com/office/drawing/2014/main" id="{B51C5207-2F1C-4752-885E-E9A7DF0AE76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86" y="1328"/>
                      <a:ext cx="228" cy="70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227" name="Line 48">
                      <a:extLst>
                        <a:ext uri="{FF2B5EF4-FFF2-40B4-BE49-F238E27FC236}">
                          <a16:creationId xmlns:a16="http://schemas.microsoft.com/office/drawing/2014/main" id="{A4FEB003-B632-497A-B7FF-B596640B2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2" y="1640"/>
                      <a:ext cx="240" cy="0"/>
                    </a:xfrm>
                    <a:prstGeom prst="line">
                      <a:avLst/>
                    </a:prstGeom>
                    <a:grpFill/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25" name="Text Box 49">
                    <a:extLst>
                      <a:ext uri="{FF2B5EF4-FFF2-40B4-BE49-F238E27FC236}">
                        <a16:creationId xmlns:a16="http://schemas.microsoft.com/office/drawing/2014/main" id="{9FC4D94D-2094-422F-9E5E-9E4B707349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3" y="3343"/>
                    <a:ext cx="228" cy="38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339933"/>
                        </a:solidFill>
                        <a:latin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221" name="Group 51">
                  <a:extLst>
                    <a:ext uri="{FF2B5EF4-FFF2-40B4-BE49-F238E27FC236}">
                      <a16:creationId xmlns:a16="http://schemas.microsoft.com/office/drawing/2014/main" id="{A8383495-39EE-4056-A61B-5635CF129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27" y="2028"/>
                  <a:ext cx="346" cy="704"/>
                  <a:chOff x="1013" y="1249"/>
                  <a:chExt cx="346" cy="704"/>
                </a:xfrm>
                <a:grpFill/>
              </p:grpSpPr>
              <p:sp>
                <p:nvSpPr>
                  <p:cNvPr id="8222" name="Text Box 52">
                    <a:extLst>
                      <a:ext uri="{FF2B5EF4-FFF2-40B4-BE49-F238E27FC236}">
                        <a16:creationId xmlns:a16="http://schemas.microsoft.com/office/drawing/2014/main" id="{D73CA9BD-F3AF-499A-8F4B-D9C160BA8D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3" y="1249"/>
                    <a:ext cx="344" cy="7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21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8223" name="Line 53">
                    <a:extLst>
                      <a:ext uri="{FF2B5EF4-FFF2-40B4-BE49-F238E27FC236}">
                        <a16:creationId xmlns:a16="http://schemas.microsoft.com/office/drawing/2014/main" id="{2844D636-E352-4F31-8ACD-9F35BB48D1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3" y="1558"/>
                    <a:ext cx="336" cy="0"/>
                  </a:xfrm>
                  <a:prstGeom prst="line">
                    <a:avLst/>
                  </a:prstGeom>
                  <a:grpFill/>
                  <a:ln w="190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8" name="Line 48">
                <a:extLst>
                  <a:ext uri="{FF2B5EF4-FFF2-40B4-BE49-F238E27FC236}">
                    <a16:creationId xmlns:a16="http://schemas.microsoft.com/office/drawing/2014/main" id="{41BA3A18-1E42-4FEC-97A0-A266384C3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4533" y="2695336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:a16="http://schemas.microsoft.com/office/drawing/2014/main" id="{433040B0-54AB-471A-9DE5-E7CC715BB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00346" y="2660771"/>
                <a:ext cx="71169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 Box 50">
              <a:extLst>
                <a:ext uri="{FF2B5EF4-FFF2-40B4-BE49-F238E27FC236}">
                  <a16:creationId xmlns:a16="http://schemas.microsoft.com/office/drawing/2014/main" id="{3BA73FA4-97DD-4D55-9E0A-993CEDC9D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4922" y="2384021"/>
              <a:ext cx="3754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6" name="矩形 19">
            <a:extLst>
              <a:ext uri="{FF2B5EF4-FFF2-40B4-BE49-F238E27FC236}">
                <a16:creationId xmlns:a16="http://schemas.microsoft.com/office/drawing/2014/main" id="{253FC55C-992B-441B-8F8F-8762EC898CDA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7" grpId="0" animBg="1"/>
      <p:bldP spid="8216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D71D0FEC-B089-4251-B47B-7BE5B8C7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70" y="929435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91531" name="Text Box 43">
            <a:extLst>
              <a:ext uri="{FF2B5EF4-FFF2-40B4-BE49-F238E27FC236}">
                <a16:creationId xmlns:a16="http://schemas.microsoft.com/office/drawing/2014/main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47" y="337457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:a16="http://schemas.microsoft.com/office/drawing/2014/main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0446" y="4291890"/>
            <a:ext cx="5011775" cy="2008376"/>
            <a:chOff x="3394630" y="5949135"/>
            <a:chExt cx="5498350" cy="247739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E683DC81-D42A-4D50-9746-471BC58A7D13}"/>
                </a:ext>
              </a:extLst>
            </p:cNvPr>
            <p:cNvSpPr/>
            <p:nvPr/>
          </p:nvSpPr>
          <p:spPr>
            <a:xfrm>
              <a:off x="3394630" y="5949135"/>
              <a:ext cx="5498350" cy="2477391"/>
            </a:xfrm>
            <a:prstGeom prst="cloud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Text Box 46">
              <a:extLst>
                <a:ext uri="{FF2B5EF4-FFF2-40B4-BE49-F238E27FC236}">
                  <a16:creationId xmlns:a16="http://schemas.microsoft.com/office/drawing/2014/main" id="{92105C85-93C3-4EDE-A932-180C7B066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1703" y="6495770"/>
              <a:ext cx="4952355" cy="13841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hỗn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tử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mẫu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 err="1">
                  <a:solidFill>
                    <a:srgbClr val="FF0000"/>
                  </a:solidFill>
                </a:rPr>
                <a:t>như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:a16="http://schemas.microsoft.com/office/drawing/2014/main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:a16="http://schemas.microsoft.com/office/drawing/2014/main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:a16="http://schemas.microsoft.com/office/drawing/2014/main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:a16="http://schemas.microsoft.com/office/drawing/2014/main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:a16="http://schemas.microsoft.com/office/drawing/2014/main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:a16="http://schemas.microsoft.com/office/drawing/2014/main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:a16="http://schemas.microsoft.com/office/drawing/2014/main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:a16="http://schemas.microsoft.com/office/drawing/2014/main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22CF4F4-0AB1-42B6-95D0-FFEA18482ED3}"/>
              </a:ext>
            </a:extLst>
          </p:cNvPr>
          <p:cNvGrpSpPr/>
          <p:nvPr/>
        </p:nvGrpSpPr>
        <p:grpSpPr>
          <a:xfrm>
            <a:off x="3103518" y="318285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:a16="http://schemas.microsoft.com/office/drawing/2014/main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:a16="http://schemas.microsoft.com/office/drawing/2014/main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F45127-33A0-4952-A57D-7B12DF928909}"/>
              </a:ext>
            </a:extLst>
          </p:cNvPr>
          <p:cNvGrpSpPr/>
          <p:nvPr/>
        </p:nvGrpSpPr>
        <p:grpSpPr>
          <a:xfrm>
            <a:off x="4239363" y="3205080"/>
            <a:ext cx="2811993" cy="1200329"/>
            <a:chOff x="7759107" y="609604"/>
            <a:chExt cx="2107802" cy="1200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 Box 41">
                  <a:extLst>
                    <a:ext uri="{FF2B5EF4-FFF2-40B4-BE49-F238E27FC236}">
                      <a16:creationId xmlns:a16="http://schemas.microsoft.com/office/drawing/2014/main" id="{19321032-9F1F-40AE-B0F0-3A9BBBEBE8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2   </a:t>
                  </a:r>
                  <a14:m>
                    <m:oMath xmlns:m="http://schemas.openxmlformats.org/officeDocument/2006/math">
                      <m:r>
                        <a:rPr lang="en-US" altLang="vi-VN" sz="3600" b="1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vi-VN" sz="3600" b="1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   +   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</mc:Choice>
          <mc:Fallback xmlns="">
            <p:sp>
              <p:nvSpPr>
                <p:cNvPr id="72" name="Text Box 41">
                  <a:extLst>
                    <a:ext uri="{FF2B5EF4-FFF2-40B4-BE49-F238E27FC236}">
                      <a16:creationId xmlns="" xmlns:a16="http://schemas.microsoft.com/office/drawing/2014/main" id="{19321032-9F1F-40AE-B0F0-3A9BBBEBE8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061" t="-8122" r="-6061" b="-177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42">
              <a:extLst>
                <a:ext uri="{FF2B5EF4-FFF2-40B4-BE49-F238E27FC236}">
                  <a16:creationId xmlns:a16="http://schemas.microsoft.com/office/drawing/2014/main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4315" y="1150942"/>
              <a:ext cx="202385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:a16="http://schemas.microsoft.com/office/drawing/2014/main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367" y="345822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571807-FADE-4F11-9CD0-42F3B50D3B7D}"/>
              </a:ext>
            </a:extLst>
          </p:cNvPr>
          <p:cNvGrpSpPr/>
          <p:nvPr/>
        </p:nvGrpSpPr>
        <p:grpSpPr>
          <a:xfrm>
            <a:off x="8046854" y="320606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:a16="http://schemas.microsoft.com/office/drawing/2014/main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:a16="http://schemas.microsoft.com/office/drawing/2014/main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:a16="http://schemas.microsoft.com/office/drawing/2014/main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06" y="34980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:a16="http://schemas.microsoft.com/office/drawing/2014/main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0818" y="2310442"/>
            <a:ext cx="1753378" cy="973632"/>
            <a:chOff x="2804938" y="2310442"/>
            <a:chExt cx="1753378" cy="973632"/>
          </a:xfrm>
        </p:grpSpPr>
        <p:sp>
          <p:nvSpPr>
            <p:cNvPr id="3" name="Rectangle 2"/>
            <p:cNvSpPr/>
            <p:nvPr/>
          </p:nvSpPr>
          <p:spPr>
            <a:xfrm>
              <a:off x="2804938" y="2310442"/>
              <a:ext cx="1753378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Straight Arrow Connector 6"/>
            <p:cNvCxnSpPr>
              <a:stCxn id="3" idx="2"/>
            </p:cNvCxnSpPr>
            <p:nvPr/>
          </p:nvCxnSpPr>
          <p:spPr>
            <a:xfrm>
              <a:off x="3681627" y="2811634"/>
              <a:ext cx="548827" cy="47244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008880" y="2318208"/>
            <a:ext cx="1274917" cy="886872"/>
            <a:chOff x="5008880" y="2318208"/>
            <a:chExt cx="1274917" cy="886872"/>
          </a:xfrm>
        </p:grpSpPr>
        <p:sp>
          <p:nvSpPr>
            <p:cNvPr id="40" name="Rectangle 39"/>
            <p:cNvSpPr/>
            <p:nvPr/>
          </p:nvSpPr>
          <p:spPr>
            <a:xfrm>
              <a:off x="5008880" y="2318208"/>
              <a:ext cx="1274917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>
              <a:stCxn id="40" idx="2"/>
              <a:endCxn id="72" idx="0"/>
            </p:cNvCxnSpPr>
            <p:nvPr/>
          </p:nvCxnSpPr>
          <p:spPr>
            <a:xfrm flipH="1">
              <a:off x="5645360" y="2819400"/>
              <a:ext cx="979" cy="38568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658997" y="2330403"/>
            <a:ext cx="1388565" cy="895983"/>
            <a:chOff x="6658997" y="2330403"/>
            <a:chExt cx="1388565" cy="895983"/>
          </a:xfrm>
        </p:grpSpPr>
        <p:sp>
          <p:nvSpPr>
            <p:cNvPr id="41" name="Rectangle 40"/>
            <p:cNvSpPr/>
            <p:nvPr/>
          </p:nvSpPr>
          <p:spPr>
            <a:xfrm>
              <a:off x="6658997" y="2330403"/>
              <a:ext cx="1388565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6977314" y="2817499"/>
              <a:ext cx="419065" cy="408887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9153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:a16="http://schemas.microsoft.com/office/drawing/2014/main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:a16="http://schemas.microsoft.com/office/drawing/2014/main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:a16="http://schemas.microsoft.com/office/drawing/2014/main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:a16="http://schemas.microsoft.com/office/drawing/2014/main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:a16="http://schemas.microsoft.com/office/drawing/2014/main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:a16="http://schemas.microsoft.com/office/drawing/2014/main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:a16="http://schemas.microsoft.com/office/drawing/2014/main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:a16="http://schemas.microsoft.com/office/drawing/2014/main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:a16="http://schemas.microsoft.com/office/drawing/2014/main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:a16="http://schemas.microsoft.com/office/drawing/2014/main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:a16="http://schemas.microsoft.com/office/drawing/2014/main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:a16="http://schemas.microsoft.com/office/drawing/2014/main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:a16="http://schemas.microsoft.com/office/drawing/2014/main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:a16="http://schemas.microsoft.com/office/drawing/2014/main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:a16="http://schemas.microsoft.com/office/drawing/2014/main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:a16="http://schemas.microsoft.com/office/drawing/2014/main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:a16="http://schemas.microsoft.com/office/drawing/2014/main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:a16="http://schemas.microsoft.com/office/drawing/2014/main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:a16="http://schemas.microsoft.com/office/drawing/2014/main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:a16="http://schemas.microsoft.com/office/drawing/2014/main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:a16="http://schemas.microsoft.com/office/drawing/2014/main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:a16="http://schemas.microsoft.com/office/drawing/2014/main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:a16="http://schemas.microsoft.com/office/drawing/2014/main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:a16="http://schemas.microsoft.com/office/drawing/2014/main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:a16="http://schemas.microsoft.com/office/drawing/2014/main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:a16="http://schemas.microsoft.com/office/drawing/2014/main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:a16="http://schemas.microsoft.com/office/drawing/2014/main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:a16="http://schemas.microsoft.com/office/drawing/2014/main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:a16="http://schemas.microsoft.com/office/drawing/2014/main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:a16="http://schemas.microsoft.com/office/drawing/2014/main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:a16="http://schemas.microsoft.com/office/drawing/2014/main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:a16="http://schemas.microsoft.com/office/drawing/2014/main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:a16="http://schemas.microsoft.com/office/drawing/2014/main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:a16="http://schemas.microsoft.com/office/drawing/2014/main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:a16="http://schemas.microsoft.com/office/drawing/2014/main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:a16="http://schemas.microsoft.com/office/drawing/2014/main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:a16="http://schemas.microsoft.com/office/drawing/2014/main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:a16="http://schemas.microsoft.com/office/drawing/2014/main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:a16="http://schemas.microsoft.com/office/drawing/2014/main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:a16="http://schemas.microsoft.com/office/drawing/2014/main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:a16="http://schemas.microsoft.com/office/drawing/2014/main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:a16="http://schemas.microsoft.com/office/drawing/2014/main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:a16="http://schemas.microsoft.com/office/drawing/2014/main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:a16="http://schemas.microsoft.com/office/drawing/2014/main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:a16="http://schemas.microsoft.com/office/drawing/2014/main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:a16="http://schemas.microsoft.com/office/drawing/2014/main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:a16="http://schemas.microsoft.com/office/drawing/2014/main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:a16="http://schemas.microsoft.com/office/drawing/2014/main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:a16="http://schemas.microsoft.com/office/drawing/2014/main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:a16="http://schemas.microsoft.com/office/drawing/2014/main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:a16="http://schemas.microsoft.com/office/drawing/2014/main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:a16="http://schemas.microsoft.com/office/drawing/2014/main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:a16="http://schemas.microsoft.com/office/drawing/2014/main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:a16="http://schemas.microsoft.com/office/drawing/2014/main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:a16="http://schemas.microsoft.com/office/drawing/2014/main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:a16="http://schemas.microsoft.com/office/drawing/2014/main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:a16="http://schemas.microsoft.com/office/drawing/2014/main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:a16="http://schemas.microsoft.com/office/drawing/2014/main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:a16="http://schemas.microsoft.com/office/drawing/2014/main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:a16="http://schemas.microsoft.com/office/drawing/2014/main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:a16="http://schemas.microsoft.com/office/drawing/2014/main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:a16="http://schemas.microsoft.com/office/drawing/2014/main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:a16="http://schemas.microsoft.com/office/drawing/2014/main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:a16="http://schemas.microsoft.com/office/drawing/2014/main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:a16="http://schemas.microsoft.com/office/drawing/2014/main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438" y="4222881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971526" y="3984787"/>
            <a:ext cx="723180" cy="953983"/>
            <a:chOff x="3143716" y="2045003"/>
            <a:chExt cx="461037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716" y="2045003"/>
              <a:ext cx="461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sp>
        <p:nvSpPr>
          <p:cNvPr id="139" name="Text Box 51">
            <a:extLst>
              <a:ext uri="{FF2B5EF4-FFF2-40B4-BE49-F238E27FC236}">
                <a16:creationId xmlns:a16="http://schemas.microsoft.com/office/drawing/2014/main" id="{E09AED05-3288-4DD9-A54A-CC25A632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225" y="3969456"/>
            <a:ext cx="4040599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:a16="http://schemas.microsoft.com/office/drawing/2014/main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:a16="http://schemas.microsoft.com/office/drawing/2014/main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:a16="http://schemas.microsoft.com/office/drawing/2014/main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:a16="http://schemas.microsoft.com/office/drawing/2014/main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:a16="http://schemas.microsoft.com/office/drawing/2014/main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:a16="http://schemas.microsoft.com/office/drawing/2014/main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:a16="http://schemas.microsoft.com/office/drawing/2014/main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:a16="http://schemas.microsoft.com/office/drawing/2014/main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:a16="http://schemas.microsoft.com/office/drawing/2014/main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:a16="http://schemas.microsoft.com/office/drawing/2014/main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:a16="http://schemas.microsoft.com/office/drawing/2014/main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:a16="http://schemas.microsoft.com/office/drawing/2014/main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:a16="http://schemas.microsoft.com/office/drawing/2014/main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:a16="http://schemas.microsoft.com/office/drawing/2014/main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:a16="http://schemas.microsoft.com/office/drawing/2014/main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:a16="http://schemas.microsoft.com/office/drawing/2014/main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21" name="Text Box 51">
            <a:extLst>
              <a:ext uri="{FF2B5EF4-FFF2-40B4-BE49-F238E27FC236}">
                <a16:creationId xmlns:a16="http://schemas.microsoft.com/office/drawing/2014/main" id="{452E1153-23E0-4947-86DF-E0836763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243" y="3117249"/>
            <a:ext cx="4313571" cy="1077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:a16="http://schemas.microsoft.com/office/drawing/2014/main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:a16="http://schemas.microsoft.com/office/drawing/2014/main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11690-BE57-42CE-8565-9479D4C5636D}"/>
              </a:ext>
            </a:extLst>
          </p:cNvPr>
          <p:cNvSpPr txBox="1"/>
          <p:nvPr/>
        </p:nvSpPr>
        <p:spPr>
          <a:xfrm>
            <a:off x="5245443" y="2949172"/>
            <a:ext cx="4331701" cy="1462683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19788-0A3F-48F9-AB21-E60AACF5A1C8}"/>
              </a:ext>
            </a:extLst>
          </p:cNvPr>
          <p:cNvSpPr txBox="1"/>
          <p:nvPr/>
        </p:nvSpPr>
        <p:spPr>
          <a:xfrm>
            <a:off x="5514942" y="4410911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:a16="http://schemas.microsoft.com/office/drawing/2014/main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:a16="http://schemas.microsoft.com/office/drawing/2014/main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599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0E2C9D-4AD6-43AE-A579-12789F2C790C}"/>
              </a:ext>
            </a:extLst>
          </p:cNvPr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:a16="http://schemas.microsoft.com/office/drawing/2014/main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:a16="http://schemas.microsoft.com/office/drawing/2014/main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:a16="http://schemas.microsoft.com/office/drawing/2014/main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:a16="http://schemas.microsoft.com/office/drawing/2014/main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:a16="http://schemas.microsoft.com/office/drawing/2014/main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:a16="http://schemas.microsoft.com/office/drawing/2014/main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:a16="http://schemas.microsoft.com/office/drawing/2014/main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:a16="http://schemas.microsoft.com/office/drawing/2014/main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:a16="http://schemas.microsoft.com/office/drawing/2014/main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:a16="http://schemas.microsoft.com/office/drawing/2014/main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:a16="http://schemas.microsoft.com/office/drawing/2014/main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:a16="http://schemas.microsoft.com/office/drawing/2014/main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:a16="http://schemas.microsoft.com/office/drawing/2014/main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:a16="http://schemas.microsoft.com/office/drawing/2014/main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:a16="http://schemas.microsoft.com/office/drawing/2014/main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:a16="http://schemas.microsoft.com/office/drawing/2014/main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:a16="http://schemas.microsoft.com/office/drawing/2014/main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:a16="http://schemas.microsoft.com/office/drawing/2014/main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:a16="http://schemas.microsoft.com/office/drawing/2014/main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:a16="http://schemas.microsoft.com/office/drawing/2014/main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:a16="http://schemas.microsoft.com/office/drawing/2014/main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:a16="http://schemas.microsoft.com/office/drawing/2014/main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:a16="http://schemas.microsoft.com/office/drawing/2014/main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8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6429" y="440286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26">
            <a:extLst>
              <a:ext uri="{FF2B5EF4-FFF2-40B4-BE49-F238E27FC236}">
                <a16:creationId xmlns:a16="http://schemas.microsoft.com/office/drawing/2014/main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:a16="http://schemas.microsoft.com/office/drawing/2014/main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:a16="http://schemas.microsoft.com/office/drawing/2014/main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:a16="http://schemas.microsoft.com/office/drawing/2014/main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:a16="http://schemas.microsoft.com/office/drawing/2014/main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623252" y="956733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Cảm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ơn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thầy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cô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và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con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học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sinh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385273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 dirty="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5C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52">
            <a:extLst>
              <a:ext uri="{FF2B5EF4-FFF2-40B4-BE49-F238E27FC236}">
                <a16:creationId xmlns:a16="http://schemas.microsoft.com/office/drawing/2014/main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2980922" y="182363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145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212" y="4074970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mười</a:t>
            </a:r>
            <a:endParaRPr lang="en-US" altLang="vi-VN" sz="3600" b="1" dirty="0">
              <a:solidFill>
                <a:srgbClr val="1311D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737142" y="2534781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:a16="http://schemas.microsoft.com/office/drawing/2014/main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:a16="http://schemas.microsoft.com/office/drawing/2014/main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60" y="1737850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03" y="1678408"/>
            <a:ext cx="3788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5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790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:a16="http://schemas.microsoft.com/office/drawing/2014/main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:a16="http://schemas.microsoft.com/office/drawing/2014/main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180583" y="-198120"/>
            <a:ext cx="12148508" cy="5806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9019" y="2353917"/>
            <a:ext cx="9847567" cy="255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sáu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17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9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Toán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ea typeface="方正少儿简体" panose="03000509000000000000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Hỗn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số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(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tiếp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theo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)</a:t>
            </a:r>
            <a:r>
              <a:rPr lang="zh-CN" altLang="en-US" sz="5999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-58325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4846</TotalTime>
  <Words>880</Words>
  <Application>Microsoft Office PowerPoint</Application>
  <PresentationFormat>Custom</PresentationFormat>
  <Paragraphs>426</Paragraphs>
  <Slides>33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等线</vt:lpstr>
      <vt:lpstr>等线 Light</vt:lpstr>
      <vt:lpstr>#9Slide05 DreamScriptPro</vt:lpstr>
      <vt:lpstr>Arial</vt:lpstr>
      <vt:lpstr>Calibri</vt:lpstr>
      <vt:lpstr>Cambria Math</vt:lpstr>
      <vt:lpstr>HP001 4 hàng</vt:lpstr>
      <vt:lpstr>Impact</vt:lpstr>
      <vt:lpstr>ITC Avant Garde Std Bk</vt:lpstr>
      <vt:lpstr>LiHei Pro</vt:lpstr>
      <vt:lpstr>Signika</vt:lpstr>
      <vt:lpstr>Tahoma</vt:lpstr>
      <vt:lpstr>Times New Roman</vt:lpstr>
      <vt:lpstr>华康海报体W12(P)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Linh Le Hong</cp:lastModifiedBy>
  <cp:revision>2459</cp:revision>
  <dcterms:created xsi:type="dcterms:W3CDTF">2015-12-01T09:06:39Z</dcterms:created>
  <dcterms:modified xsi:type="dcterms:W3CDTF">2023-03-22T14:56:25Z</dcterms:modified>
  <cp:category>9Slide.vn</cp:category>
</cp:coreProperties>
</file>