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3"/>
  </p:notesMasterIdLst>
  <p:sldIdLst>
    <p:sldId id="340" r:id="rId11"/>
    <p:sldId id="375" r:id="rId12"/>
    <p:sldId id="258" r:id="rId13"/>
    <p:sldId id="368" r:id="rId14"/>
    <p:sldId id="369" r:id="rId15"/>
    <p:sldId id="370" r:id="rId16"/>
    <p:sldId id="257" r:id="rId17"/>
    <p:sldId id="295" r:id="rId18"/>
    <p:sldId id="317" r:id="rId19"/>
    <p:sldId id="378" r:id="rId20"/>
    <p:sldId id="335" r:id="rId21"/>
    <p:sldId id="337" r:id="rId22"/>
    <p:sldId id="371" r:id="rId23"/>
    <p:sldId id="377" r:id="rId24"/>
    <p:sldId id="338" r:id="rId25"/>
    <p:sldId id="376" r:id="rId26"/>
    <p:sldId id="373" r:id="rId27"/>
    <p:sldId id="374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274" r:id="rId40"/>
    <p:sldId id="350" r:id="rId41"/>
    <p:sldId id="297" r:id="rId42"/>
  </p:sldIdLst>
  <p:sldSz cx="12190413" cy="6859588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8319"/>
    <a:srgbClr val="CCDBA9"/>
    <a:srgbClr val="E48119"/>
    <a:srgbClr val="FFD168"/>
    <a:srgbClr val="FFA500"/>
    <a:srgbClr val="E6E6E6"/>
    <a:srgbClr val="F9E7C3"/>
    <a:srgbClr val="D83658"/>
    <a:srgbClr val="FF99CB"/>
    <a:srgbClr val="F4B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0DD2D-EB56-43E4-9490-185282262963}" v="20" dt="2022-09-16T01:13:07.2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85930" autoAdjust="0"/>
  </p:normalViewPr>
  <p:slideViewPr>
    <p:cSldViewPr snapToGrid="0" showGuides="1">
      <p:cViewPr varScale="1">
        <p:scale>
          <a:sx n="77" d="100"/>
          <a:sy n="77" d="100"/>
        </p:scale>
        <p:origin x="1002" y="12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Hong Linh" userId="0acb0f2b-bad6-40ee-ad82-940a3c11b991" providerId="ADAL" clId="{27C0DD2D-EB56-43E4-9490-185282262963}"/>
    <pc:docChg chg="modSld">
      <pc:chgData name="Le Hong Linh" userId="0acb0f2b-bad6-40ee-ad82-940a3c11b991" providerId="ADAL" clId="{27C0DD2D-EB56-43E4-9490-185282262963}" dt="2022-09-16T01:13:07.253" v="19" actId="20577"/>
      <pc:docMkLst>
        <pc:docMk/>
      </pc:docMkLst>
      <pc:sldChg chg="modSp">
        <pc:chgData name="Le Hong Linh" userId="0acb0f2b-bad6-40ee-ad82-940a3c11b991" providerId="ADAL" clId="{27C0DD2D-EB56-43E4-9490-185282262963}" dt="2022-09-16T01:13:07.253" v="19" actId="20577"/>
        <pc:sldMkLst>
          <pc:docMk/>
          <pc:sldMk cId="2240909070" sldId="340"/>
        </pc:sldMkLst>
        <pc:spChg chg="mod">
          <ac:chgData name="Le Hong Linh" userId="0acb0f2b-bad6-40ee-ad82-940a3c11b991" providerId="ADAL" clId="{27C0DD2D-EB56-43E4-9490-185282262963}" dt="2022-09-16T01:13:07.253" v="19" actId="20577"/>
          <ac:spMkLst>
            <pc:docMk/>
            <pc:sldMk cId="2240909070" sldId="340"/>
            <ac:spMk id="14" creationId="{254352E2-6CA9-4ADA-A005-E4D4C913CC3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0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547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giảm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tải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CV3799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1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33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1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19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6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3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58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9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42" Type="http://schemas.openxmlformats.org/officeDocument/2006/relationships/slideLayout" Target="../slideLayouts/slideLayout77.xml"/><Relationship Id="rId47" Type="http://schemas.openxmlformats.org/officeDocument/2006/relationships/slideLayout" Target="../slideLayouts/slideLayout82.xml"/><Relationship Id="rId50" Type="http://schemas.openxmlformats.org/officeDocument/2006/relationships/image" Target="../media/image1.jpg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37" Type="http://schemas.openxmlformats.org/officeDocument/2006/relationships/slideLayout" Target="../slideLayouts/slideLayout72.xml"/><Relationship Id="rId40" Type="http://schemas.openxmlformats.org/officeDocument/2006/relationships/slideLayout" Target="../slideLayouts/slideLayout75.xml"/><Relationship Id="rId45" Type="http://schemas.openxmlformats.org/officeDocument/2006/relationships/slideLayout" Target="../slideLayouts/slideLayout80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slideLayout" Target="../slideLayouts/slideLayout71.xml"/><Relationship Id="rId49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4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43" Type="http://schemas.openxmlformats.org/officeDocument/2006/relationships/slideLayout" Target="../slideLayouts/slideLayout78.xml"/><Relationship Id="rId48" Type="http://schemas.openxmlformats.org/officeDocument/2006/relationships/slideLayout" Target="../slideLayouts/slideLayout83.xml"/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38" Type="http://schemas.openxmlformats.org/officeDocument/2006/relationships/slideLayout" Target="../slideLayouts/slideLayout73.xml"/><Relationship Id="rId4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55.xml"/><Relationship Id="rId41" Type="http://schemas.openxmlformats.org/officeDocument/2006/relationships/slideLayout" Target="../slideLayouts/slideLayout76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D45A6D6-66DA-4C23-9AE7-DD91EB0F0EA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2022/9/16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584726D-0E3F-43EB-BC40-0758AAF882C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39" r:id="rId8"/>
    <p:sldLayoutId id="2147483738" r:id="rId9"/>
    <p:sldLayoutId id="2147483737" r:id="rId10"/>
    <p:sldLayoutId id="2147483736" r:id="rId11"/>
    <p:sldLayoutId id="2147483735" r:id="rId12"/>
    <p:sldLayoutId id="2147483734" r:id="rId13"/>
    <p:sldLayoutId id="2147483733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0" r:id="rId41"/>
    <p:sldLayoutId id="2147483740" r:id="rId42"/>
    <p:sldLayoutId id="2147483719" r:id="rId43"/>
    <p:sldLayoutId id="2147483701" r:id="rId44"/>
    <p:sldLayoutId id="2147483702" r:id="rId45"/>
    <p:sldLayoutId id="2147483703" r:id="rId46"/>
    <p:sldLayoutId id="2147483704" r:id="rId47"/>
    <p:sldLayoutId id="2147483705" r:id="rId48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99F9ED92-A632-4A15-94B7-C092224D594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95CA713-455C-4A47-A0DE-6149B3B0EF37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B2D4D64-DEFF-4311-91FB-0D1E0FB32AC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38FECA2-B86A-4A65-9235-CCE896E66E1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865146A-4165-4900-91CD-4581B1D99E1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5F96487-F632-4446-AA09-2796C24B8853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7301E3D-46A7-45FE-A3B8-0B67B35A258D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CF7F841-B455-4395-8506-99077DA661A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6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slide" Target="slide25.xml"/><Relationship Id="rId3" Type="http://schemas.openxmlformats.org/officeDocument/2006/relationships/slideLayout" Target="../slideLayouts/slideLayout42.xml"/><Relationship Id="rId21" Type="http://schemas.openxmlformats.org/officeDocument/2006/relationships/slide" Target="slide20.xml"/><Relationship Id="rId34" Type="http://schemas.openxmlformats.org/officeDocument/2006/relationships/slide" Target="slide30.xml"/><Relationship Id="rId7" Type="http://schemas.openxmlformats.org/officeDocument/2006/relationships/image" Target="../media/image23.gif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openxmlformats.org/officeDocument/2006/relationships/slide" Target="slide24.xml"/><Relationship Id="rId33" Type="http://schemas.openxmlformats.org/officeDocument/2006/relationships/image" Target="../media/image38.gif"/><Relationship Id="rId2" Type="http://schemas.openxmlformats.org/officeDocument/2006/relationships/audio" Target="../media/media2.wav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29" Type="http://schemas.openxmlformats.org/officeDocument/2006/relationships/slide" Target="slide28.xml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7.png"/><Relationship Id="rId24" Type="http://schemas.openxmlformats.org/officeDocument/2006/relationships/slide" Target="slide23.xml"/><Relationship Id="rId32" Type="http://schemas.openxmlformats.org/officeDocument/2006/relationships/image" Target="../media/image37.gif"/><Relationship Id="rId5" Type="http://schemas.openxmlformats.org/officeDocument/2006/relationships/audio" Target="../media/audio2.wav"/><Relationship Id="rId15" Type="http://schemas.openxmlformats.org/officeDocument/2006/relationships/image" Target="../media/image31.png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image" Target="../media/image26.gif"/><Relationship Id="rId19" Type="http://schemas.openxmlformats.org/officeDocument/2006/relationships/image" Target="../media/image35.png"/><Relationship Id="rId31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Relationship Id="rId8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2.xml"/><Relationship Id="rId7" Type="http://schemas.openxmlformats.org/officeDocument/2006/relationships/slide" Target="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6.xml"/><Relationship Id="rId4" Type="http://schemas.microsoft.com/office/2007/relationships/hdphoto" Target="../media/hdphoto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AC3877B-0F88-4793-A1CD-E9429A1B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4379800" y="803509"/>
            <a:ext cx="3424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 dirty="0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itchFamily="18" charset="0"/>
                <a:sym typeface="Calibri" panose="020F0502020204030204" charset="0"/>
              </a:rPr>
              <a:t>TOÁN</a:t>
            </a:r>
            <a:endParaRPr lang="en-US" altLang="zh-CN" sz="8800" spc="600" dirty="0">
              <a:solidFill>
                <a:srgbClr val="EB666A"/>
              </a:solidFill>
              <a:latin typeface="Times New Roman" pitchFamily="18" charset="0"/>
              <a:ea typeface="华文琥珀" panose="02010800040101010101" pitchFamily="2" charset="-122"/>
              <a:cs typeface="Times New Roman" pitchFamily="18" charset="0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3083609" y="2258330"/>
            <a:ext cx="6034266" cy="1200329"/>
            <a:chOff x="4070198" y="3438542"/>
            <a:chExt cx="4741080" cy="943091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Times New Roman" pitchFamily="18" charset="0"/>
                <a:ea typeface="华康海报体W12(P)" panose="040B0C00000000000000" pitchFamily="82" charset="-122"/>
                <a:cs typeface="Times New Roman" pitchFamily="18" charset="0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5391165" y="3438542"/>
              <a:ext cx="2140341" cy="943091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7200" b="1" dirty="0">
                  <a:ln>
                    <a:solidFill>
                      <a:schemeClr val="bg1"/>
                    </a:solidFill>
                  </a:ln>
                  <a:solidFill>
                    <a:srgbClr val="FFFDF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方正大标宋简体" panose="02010601030101010101" charset="-122"/>
                  <a:cs typeface="Times New Roman" panose="02020603050405020304" pitchFamily="18" charset="0"/>
                  <a:sym typeface="Calibri" panose="020F0502020204030204" charset="0"/>
                </a:rPr>
                <a:t>LỚP 5</a:t>
              </a:r>
            </a:p>
          </p:txBody>
        </p:sp>
      </p:grpSp>
      <p:sp>
        <p:nvSpPr>
          <p:cNvPr id="13" name="圆角矩形 35">
            <a:extLst>
              <a:ext uri="{FF2B5EF4-FFF2-40B4-BE49-F238E27FC236}">
                <a16:creationId xmlns:a16="http://schemas.microsoft.com/office/drawing/2014/main" id="{0C9E2E91-1BBA-40BE-8C7F-FF0C3B3D1D93}"/>
              </a:ext>
            </a:extLst>
          </p:cNvPr>
          <p:cNvSpPr/>
          <p:nvPr/>
        </p:nvSpPr>
        <p:spPr>
          <a:xfrm>
            <a:off x="4602480" y="3973283"/>
            <a:ext cx="3064311" cy="492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矩形 259">
            <a:extLst>
              <a:ext uri="{FF2B5EF4-FFF2-40B4-BE49-F238E27FC236}">
                <a16:creationId xmlns:a16="http://schemas.microsoft.com/office/drawing/2014/main" id="{254352E2-6CA9-4ADA-A005-E4D4C913C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0240" y="3952963"/>
            <a:ext cx="3060080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Giáo</a:t>
            </a:r>
            <a:r>
              <a:rPr lang="en-US" altLang="zh-C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 </a:t>
            </a:r>
            <a:r>
              <a:rPr lang="en-US" altLang="zh-CN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viên</a:t>
            </a:r>
            <a:r>
              <a:rPr lang="en-US" altLang="zh-CN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: Lê </a:t>
            </a:r>
            <a:r>
              <a:rPr lang="en-US" altLang="zh-CN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Hồng</a:t>
            </a:r>
            <a:r>
              <a:rPr lang="en-US" altLang="zh-CN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隶书" panose="02010509060101010101" charset="-122"/>
                <a:cs typeface="Times New Roman" pitchFamily="18" charset="0"/>
              </a:rPr>
              <a:t> Linh</a:t>
            </a:r>
            <a:endParaRPr lang="zh-CN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隶书" panose="02010509060101010101" charset="-122"/>
              <a:cs typeface="Times New Roman" pitchFamily="18" charset="0"/>
            </a:endParaRPr>
          </a:p>
        </p:txBody>
      </p:sp>
      <p:pic>
        <p:nvPicPr>
          <p:cNvPr id="5" name="Back To Portland - TrackTribe">
            <a:hlinkClick r:id="" action="ppaction://media"/>
            <a:extLst>
              <a:ext uri="{FF2B5EF4-FFF2-40B4-BE49-F238E27FC236}">
                <a16:creationId xmlns:a16="http://schemas.microsoft.com/office/drawing/2014/main" id="{B3E7E29E-14EA-4409-87E9-FE5BF5B3A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3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13" grpId="0" bldLvl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35201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19">
            <a:extLst>
              <a:ext uri="{FF2B5EF4-FFF2-40B4-BE49-F238E27FC236}">
                <a16:creationId xmlns:a16="http://schemas.microsoft.com/office/drawing/2014/main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pic>
        <p:nvPicPr>
          <p:cNvPr id="6" name="Picture 4" descr="Chọn một chiếc bánh yêu thích, nó sẽ tiết lộ nhiều bí mật nội tâm, tính  cách của bạ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4" t="15265" r="27202" b="16007"/>
          <a:stretch/>
        </p:blipFill>
        <p:spPr bwMode="auto">
          <a:xfrm>
            <a:off x="5310802" y="1103286"/>
            <a:ext cx="1543483" cy="15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040256" y="1109417"/>
            <a:ext cx="1583049" cy="1555831"/>
            <a:chOff x="5460765" y="1244726"/>
            <a:chExt cx="1583049" cy="1555831"/>
          </a:xfrm>
        </p:grpSpPr>
        <p:pic>
          <p:nvPicPr>
            <p:cNvPr id="13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82" t="15265" r="50046" b="49401"/>
            <a:stretch/>
          </p:blipFill>
          <p:spPr bwMode="auto">
            <a:xfrm>
              <a:off x="5460765" y="1265328"/>
              <a:ext cx="804906" cy="79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họn một chiếc bánh yêu thích, nó sẽ tiết lộ nhiều bí mật nội tâm, tính  cách của bạ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8636" y1="24773" x2="38636" y2="24773"/>
                          <a14:backgroundMark x1="35758" y1="33636" x2="35758" y2="33636"/>
                          <a14:backgroundMark x1="38939" y1="29545" x2="38939" y2="29545"/>
                          <a14:backgroundMark x1="41212" y1="27955" x2="41212" y2="27955"/>
                          <a14:backgroundMark x1="41818" y1="25227" x2="47727" y2="23182"/>
                          <a14:backgroundMark x1="47273" y1="22273" x2="55909" y2="23409"/>
                          <a14:backgroundMark x1="56061" y1="23409" x2="63788" y2="29773"/>
                          <a14:backgroundMark x1="63939" y1="30000" x2="67727" y2="39091"/>
                          <a14:backgroundMark x1="67727" y1="39091" x2="69545" y2="53636"/>
                          <a14:backgroundMark x1="69394" y1="54318" x2="66061" y2="66364"/>
                          <a14:backgroundMark x1="66061" y1="66364" x2="59091" y2="75682"/>
                          <a14:backgroundMark x1="59091" y1="75682" x2="47273" y2="78409"/>
                          <a14:backgroundMark x1="47273" y1="78409" x2="38636" y2="73409"/>
                          <a14:backgroundMark x1="38636" y1="73409" x2="31970" y2="60455"/>
                          <a14:backgroundMark x1="31970" y1="60455" x2="31212" y2="45000"/>
                          <a14:backgroundMark x1="31212" y1="45000" x2="34394" y2="33864"/>
                          <a14:backgroundMark x1="35758" y1="32727" x2="40455" y2="27727"/>
                          <a14:backgroundMark x1="44545" y1="28409" x2="44545" y2="28409"/>
                          <a14:backgroundMark x1="46061" y1="30455" x2="46061" y2="30455"/>
                          <a14:backgroundMark x1="50152" y1="37045" x2="50152" y2="37045"/>
                          <a14:backgroundMark x1="50758" y1="37045" x2="50758" y2="37045"/>
                          <a14:backgroundMark x1="53788" y1="40000" x2="53788" y2="40000"/>
                          <a14:backgroundMark x1="53788" y1="41364" x2="53788" y2="43182"/>
                          <a14:backgroundMark x1="55455" y1="43182" x2="57424" y2="48409"/>
                          <a14:backgroundMark x1="58788" y1="48864" x2="60909" y2="53182"/>
                          <a14:backgroundMark x1="61818" y1="53409" x2="63030" y2="56364"/>
                          <a14:backgroundMark x1="43182" y1="38182" x2="46515" y2="40909"/>
                          <a14:backgroundMark x1="46364" y1="42273" x2="49394" y2="46591"/>
                          <a14:backgroundMark x1="49545" y1="47727" x2="53636" y2="53636"/>
                          <a14:backgroundMark x1="53788" y1="53864" x2="56212" y2="57045"/>
                          <a14:backgroundMark x1="35606" y1="39091" x2="38182" y2="42955"/>
                          <a14:backgroundMark x1="39242" y1="53409" x2="41212" y2="49773"/>
                          <a14:backgroundMark x1="44091" y1="51591" x2="45606" y2="53864"/>
                          <a14:backgroundMark x1="41364" y1="60455" x2="42576" y2="62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15265" r="27202" b="16007"/>
            <a:stretch/>
          </p:blipFill>
          <p:spPr bwMode="auto">
            <a:xfrm>
              <a:off x="5500331" y="1244726"/>
              <a:ext cx="1543483" cy="1555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7842734" y="1230829"/>
            <a:ext cx="0" cy="136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61162" y="1916289"/>
            <a:ext cx="136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54061" y="299747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p:sp>
        <p:nvSpPr>
          <p:cNvPr id="21" name="TextBox 20"/>
          <p:cNvSpPr txBox="1"/>
          <p:nvPr/>
        </p:nvSpPr>
        <p:spPr>
          <a:xfrm>
            <a:off x="1019660" y="2713580"/>
            <a:ext cx="7518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sz="66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0" y="2500220"/>
                <a:ext cx="697627" cy="147521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422905" y="3021952"/>
            <a:ext cx="777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54061" y="4323353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016" y="4053051"/>
                <a:ext cx="611065" cy="1242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4947986" y="4479158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  <a:endParaRPr lang="vi-VN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816" y="4053051"/>
                <a:ext cx="611065" cy="1242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6744668" y="450112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+</a:t>
            </a:r>
            <a:endParaRPr lang="vi-VN" sz="28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3994075" y="2727692"/>
            <a:ext cx="4201503" cy="1244828"/>
            <a:chOff x="3994075" y="2727692"/>
            <a:chExt cx="4201503" cy="1244828"/>
          </a:xfrm>
        </p:grpSpPr>
        <p:sp>
          <p:nvSpPr>
            <p:cNvPr id="27" name="TextBox 26"/>
            <p:cNvSpPr txBox="1"/>
            <p:nvPr/>
          </p:nvSpPr>
          <p:spPr>
            <a:xfrm>
              <a:off x="3994075" y="300478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47986" y="3153278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+</a:t>
              </a:r>
              <a:endParaRPr lang="vi-VN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17085" y="3011373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744668" y="3144764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+</a:t>
              </a:r>
              <a:endParaRPr lang="vi-VN" sz="2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4000" i="1" smtClean="0">
                                <a:latin typeface="Cambria Math" panose="02040503050406030204" pitchFamily="18" charset="0"/>
                                <a:cs typeface="Times New Roman" pitchFamily="18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/>
                                <a:cs typeface="Times New Roman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/>
                                <a:cs typeface="Times New Roman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940" y="2727692"/>
                  <a:ext cx="596638" cy="1244828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/>
                              <a:cs typeface="Times New Roman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940" y="2726811"/>
                <a:ext cx="596638" cy="124482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8582665" y="4386825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227" y="2497152"/>
                <a:ext cx="1141658" cy="147521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016" y="3922427"/>
                <a:ext cx="697627" cy="147521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10102743" y="169760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=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36062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3827E-6 -1.01805E-7 L -0.03295 -0.0002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6278E-6 -3.37807E-7 L 0.04076 0.00023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3.54167E-6 0.1907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2563E-6 -1.58187E-6 L 0.65016 -0.1778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8" y="-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8948E-6 1.20287E-7 L 0.10797 -0.3826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2" y="-19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1" grpId="1"/>
      <p:bldP spid="21" grpId="2"/>
      <p:bldP spid="22" grpId="0"/>
      <p:bldP spid="22" grpId="1"/>
      <p:bldP spid="22" grpId="2"/>
      <p:bldP spid="23" grpId="0"/>
      <p:bldP spid="32" grpId="0"/>
      <p:bldP spid="33" grpId="0"/>
      <p:bldP spid="34" grpId="0"/>
      <p:bldP spid="35" grpId="0"/>
      <p:bldP spid="36" grpId="0"/>
      <p:bldP spid="39" grpId="0"/>
      <p:bldP spid="39" grpId="1"/>
      <p:bldP spid="40" grpId="0"/>
      <p:bldP spid="41" grpId="0"/>
      <p:bldP spid="42" grpId="0"/>
      <p:bldP spid="42" grpId="1"/>
      <p:bldP spid="43" grpId="0"/>
      <p:bldP spid="43" grpId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9B31540B-ABF0-4AD9-BBAE-D2E6ACB08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545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C91705C9-3DF0-4EC9-B039-E30B7F5E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892" y="1927669"/>
            <a:ext cx="2133322" cy="2130148"/>
          </a:xfrm>
          <a:prstGeom prst="rect">
            <a:avLst/>
          </a:prstGeom>
          <a:solidFill>
            <a:srgbClr val="CCDBA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6" name="Text Box 6">
            <a:extLst>
              <a:ext uri="{FF2B5EF4-FFF2-40B4-BE49-F238E27FC236}">
                <a16:creationId xmlns:a16="http://schemas.microsoft.com/office/drawing/2014/main" id="{A3566133-7412-432D-803F-027CDA31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75" y="1079411"/>
            <a:ext cx="6924392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Dựa vào hình vẽ viết hỗn số thích hợp:</a:t>
            </a:r>
          </a:p>
        </p:txBody>
      </p:sp>
      <p:sp>
        <p:nvSpPr>
          <p:cNvPr id="189455" name="AutoShape 15">
            <a:extLst>
              <a:ext uri="{FF2B5EF4-FFF2-40B4-BE49-F238E27FC236}">
                <a16:creationId xmlns:a16="http://schemas.microsoft.com/office/drawing/2014/main" id="{DB473D15-A32C-4ECF-B7B3-DDD12D55B87F}"/>
              </a:ext>
            </a:extLst>
          </p:cNvPr>
          <p:cNvSpPr>
            <a:spLocks/>
          </p:cNvSpPr>
          <p:nvPr/>
        </p:nvSpPr>
        <p:spPr bwMode="auto">
          <a:xfrm rot="-5400000">
            <a:off x="5828541" y="518152"/>
            <a:ext cx="609521" cy="7542818"/>
          </a:xfrm>
          <a:prstGeom prst="leftBrace">
            <a:avLst>
              <a:gd name="adj1" fmla="val 1937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C41720-17D0-47E3-A86A-537348B09CF6}"/>
              </a:ext>
            </a:extLst>
          </p:cNvPr>
          <p:cNvGrpSpPr/>
          <p:nvPr/>
        </p:nvGrpSpPr>
        <p:grpSpPr>
          <a:xfrm>
            <a:off x="7748363" y="1927669"/>
            <a:ext cx="2156348" cy="2156347"/>
            <a:chOff x="7632019" y="1926187"/>
            <a:chExt cx="2156348" cy="2156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060E4A-B8C0-4052-BE68-CD196ABBD369}"/>
                </a:ext>
              </a:extLst>
            </p:cNvPr>
            <p:cNvGrpSpPr/>
            <p:nvPr/>
          </p:nvGrpSpPr>
          <p:grpSpPr>
            <a:xfrm>
              <a:off x="7648611" y="1926187"/>
              <a:ext cx="2139756" cy="2141118"/>
              <a:chOff x="7640770" y="1927670"/>
              <a:chExt cx="2139756" cy="2141118"/>
            </a:xfrm>
          </p:grpSpPr>
          <p:sp>
            <p:nvSpPr>
              <p:cNvPr id="7189" name="Rectangle 8">
                <a:extLst>
                  <a:ext uri="{FF2B5EF4-FFF2-40B4-BE49-F238E27FC236}">
                    <a16:creationId xmlns:a16="http://schemas.microsoft.com/office/drawing/2014/main" id="{1C409AFA-972D-4777-8364-353689C31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5890" y="1927670"/>
                <a:ext cx="2134636" cy="2130947"/>
              </a:xfrm>
              <a:prstGeom prst="rect">
                <a:avLst/>
              </a:prstGeom>
              <a:solidFill>
                <a:srgbClr val="F9EBB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400" b="1">
                  <a:solidFill>
                    <a:srgbClr val="99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9986AEA-1C8B-4978-8AA1-28AB0404E532}"/>
                  </a:ext>
                </a:extLst>
              </p:cNvPr>
              <p:cNvGrpSpPr/>
              <p:nvPr/>
            </p:nvGrpSpPr>
            <p:grpSpPr>
              <a:xfrm>
                <a:off x="7640770" y="1930251"/>
                <a:ext cx="2137344" cy="2138537"/>
                <a:chOff x="12446806" y="159012"/>
                <a:chExt cx="2137621" cy="2138813"/>
              </a:xfrm>
              <a:solidFill>
                <a:srgbClr val="C3C073"/>
              </a:solidFill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54B9A223-3692-41B7-AE18-355B5E309E94}"/>
                    </a:ext>
                  </a:extLst>
                </p:cNvPr>
                <p:cNvGrpSpPr/>
                <p:nvPr/>
              </p:nvGrpSpPr>
              <p:grpSpPr>
                <a:xfrm>
                  <a:off x="12451928" y="159012"/>
                  <a:ext cx="2132499" cy="2127498"/>
                  <a:chOff x="12451928" y="159012"/>
                  <a:chExt cx="2132499" cy="2127498"/>
                </a:xfrm>
                <a:grpFill/>
              </p:grpSpPr>
              <p:sp>
                <p:nvSpPr>
                  <p:cNvPr id="7190" name="AutoShape 9">
                    <a:extLst>
                      <a:ext uri="{FF2B5EF4-FFF2-40B4-BE49-F238E27FC236}">
                        <a16:creationId xmlns:a16="http://schemas.microsoft.com/office/drawing/2014/main" id="{40C62991-C309-4EEA-9EA5-B05A025B04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2451928" y="1220897"/>
                    <a:ext cx="1067457" cy="1065613"/>
                  </a:xfrm>
                  <a:prstGeom prst="rtTriangle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1" name="Rectangle 10">
                    <a:extLst>
                      <a:ext uri="{FF2B5EF4-FFF2-40B4-BE49-F238E27FC236}">
                        <a16:creationId xmlns:a16="http://schemas.microsoft.com/office/drawing/2014/main" id="{690702D1-2337-441D-AD70-288DD6A45A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16969" y="159012"/>
                    <a:ext cx="1067458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2" name="Rectangle 11">
                    <a:extLst>
                      <a:ext uri="{FF2B5EF4-FFF2-40B4-BE49-F238E27FC236}">
                        <a16:creationId xmlns:a16="http://schemas.microsoft.com/office/drawing/2014/main" id="{944F6561-8903-40F5-89D1-08FAB644F4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53844" y="161544"/>
                    <a:ext cx="1067457" cy="1065612"/>
                  </a:xfrm>
                  <a:prstGeom prst="rect">
                    <a:avLst/>
                  </a:prstGeom>
                  <a:solidFill>
                    <a:srgbClr val="CCDBA9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193" name="Line 12">
                  <a:extLst>
                    <a:ext uri="{FF2B5EF4-FFF2-40B4-BE49-F238E27FC236}">
                      <a16:creationId xmlns:a16="http://schemas.microsoft.com/office/drawing/2014/main" id="{180AD39A-A679-49D6-95C9-08F9D6197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46806" y="166600"/>
                  <a:ext cx="2134914" cy="213122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13">
                  <a:extLst>
                    <a:ext uri="{FF2B5EF4-FFF2-40B4-BE49-F238E27FC236}">
                      <a16:creationId xmlns:a16="http://schemas.microsoft.com/office/drawing/2014/main" id="{BE7B6341-DDFC-481D-977E-096A50C11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75926" y="180351"/>
                  <a:ext cx="1041513" cy="103971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40C569-345F-44F8-9983-6CD5CD2BB436}"/>
                </a:ext>
              </a:extLst>
            </p:cNvPr>
            <p:cNvGrpSpPr/>
            <p:nvPr/>
          </p:nvGrpSpPr>
          <p:grpSpPr>
            <a:xfrm>
              <a:off x="7632019" y="1933926"/>
              <a:ext cx="2154499" cy="2148608"/>
              <a:chOff x="7632019" y="1933926"/>
              <a:chExt cx="2154499" cy="2148608"/>
            </a:xfrm>
          </p:grpSpPr>
          <p:sp>
            <p:nvSpPr>
              <p:cNvPr id="7195" name="Line 14">
                <a:extLst>
                  <a:ext uri="{FF2B5EF4-FFF2-40B4-BE49-F238E27FC236}">
                    <a16:creationId xmlns:a16="http://schemas.microsoft.com/office/drawing/2014/main" id="{29B00E1C-BE51-4CD8-A5F3-77C3A365E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8697493" y="1924562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3">
                <a:extLst>
                  <a:ext uri="{FF2B5EF4-FFF2-40B4-BE49-F238E27FC236}">
                    <a16:creationId xmlns:a16="http://schemas.microsoft.com/office/drawing/2014/main" id="{5587A665-0729-480D-9385-3E008B9CA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9293" y="1933926"/>
                <a:ext cx="2127225" cy="2123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4">
                <a:extLst>
                  <a:ext uri="{FF2B5EF4-FFF2-40B4-BE49-F238E27FC236}">
                    <a16:creationId xmlns:a16="http://schemas.microsoft.com/office/drawing/2014/main" id="{D860FFCA-3918-482D-B7DD-54BA3AF35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6746" y="1951587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98BEB-F8F5-41EA-98F7-9DD9EA5A4274}"/>
              </a:ext>
            </a:extLst>
          </p:cNvPr>
          <p:cNvGrpSpPr/>
          <p:nvPr/>
        </p:nvGrpSpPr>
        <p:grpSpPr>
          <a:xfrm>
            <a:off x="5572146" y="4745744"/>
            <a:ext cx="732396" cy="1077078"/>
            <a:chOff x="4828677" y="4005335"/>
            <a:chExt cx="732491" cy="1077218"/>
          </a:xfrm>
        </p:grpSpPr>
        <p:sp>
          <p:nvSpPr>
            <p:cNvPr id="40" name="Text Box 49">
              <a:extLst>
                <a:ext uri="{FF2B5EF4-FFF2-40B4-BE49-F238E27FC236}">
                  <a16:creationId xmlns:a16="http://schemas.microsoft.com/office/drawing/2014/main" id="{AE96D729-C5B7-49EC-BE4C-215C81EC6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8B30173-31F6-44F5-B079-649F8F45EA01}"/>
                </a:ext>
              </a:extLst>
            </p:cNvPr>
            <p:cNvGrpSpPr/>
            <p:nvPr/>
          </p:nvGrpSpPr>
          <p:grpSpPr>
            <a:xfrm>
              <a:off x="5164333" y="4005335"/>
              <a:ext cx="396835" cy="1077218"/>
              <a:chOff x="5164333" y="4005335"/>
              <a:chExt cx="396835" cy="1077218"/>
            </a:xfrm>
          </p:grpSpPr>
          <p:sp>
            <p:nvSpPr>
              <p:cNvPr id="39" name="Text Box 47">
                <a:extLst>
                  <a:ext uri="{FF2B5EF4-FFF2-40B4-BE49-F238E27FC236}">
                    <a16:creationId xmlns:a16="http://schemas.microsoft.com/office/drawing/2014/main" id="{732CCF34-4EA3-47F4-BC67-5157AFB21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5345" y="4005335"/>
                <a:ext cx="389851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 dirty="0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41" name="Line 48">
                <a:extLst>
                  <a:ext uri="{FF2B5EF4-FFF2-40B4-BE49-F238E27FC236}">
                    <a16:creationId xmlns:a16="http://schemas.microsoft.com/office/drawing/2014/main" id="{C960F594-186D-413B-9BB6-C690CD3AC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4333" y="4503302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1311D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0AF846-FF7A-4A3E-AB28-36EE1349F5E2}"/>
              </a:ext>
            </a:extLst>
          </p:cNvPr>
          <p:cNvGrpSpPr/>
          <p:nvPr/>
        </p:nvGrpSpPr>
        <p:grpSpPr>
          <a:xfrm>
            <a:off x="3467326" y="2440320"/>
            <a:ext cx="4989238" cy="2843963"/>
            <a:chOff x="3675815" y="1679871"/>
            <a:chExt cx="4989238" cy="2843963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BAEEAAD0-6968-428E-BF6D-C84898FE4E8C}"/>
                </a:ext>
              </a:extLst>
            </p:cNvPr>
            <p:cNvSpPr/>
            <p:nvPr/>
          </p:nvSpPr>
          <p:spPr>
            <a:xfrm>
              <a:off x="3675815" y="1679871"/>
              <a:ext cx="4989238" cy="2843963"/>
            </a:xfrm>
            <a:prstGeom prst="cloudCallout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93DE84-E1FD-45BA-A321-A3546AF1F819}"/>
                </a:ext>
              </a:extLst>
            </p:cNvPr>
            <p:cNvSpPr txBox="1"/>
            <p:nvPr/>
          </p:nvSpPr>
          <p:spPr>
            <a:xfrm>
              <a:off x="4596353" y="2316381"/>
              <a:ext cx="3886803" cy="120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</a:p>
            <a:p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F4A8CF9-3DB2-47F8-9F22-32B75101DB2C}"/>
                </a:ext>
              </a:extLst>
            </p:cNvPr>
            <p:cNvGrpSpPr/>
            <p:nvPr/>
          </p:nvGrpSpPr>
          <p:grpSpPr>
            <a:xfrm>
              <a:off x="6103670" y="2131582"/>
              <a:ext cx="732396" cy="1077078"/>
              <a:chOff x="4828677" y="4005335"/>
              <a:chExt cx="732491" cy="1077218"/>
            </a:xfrm>
          </p:grpSpPr>
          <p:sp>
            <p:nvSpPr>
              <p:cNvPr id="47" name="Text Box 49">
                <a:extLst>
                  <a:ext uri="{FF2B5EF4-FFF2-40B4-BE49-F238E27FC236}">
                    <a16:creationId xmlns:a16="http://schemas.microsoft.com/office/drawing/2014/main" id="{E9230CC4-4878-4533-9649-E457953A45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8677" y="4191534"/>
                <a:ext cx="37702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434E3ED-F28C-4691-A9B7-1421DE64702F}"/>
                  </a:ext>
                </a:extLst>
              </p:cNvPr>
              <p:cNvGrpSpPr/>
              <p:nvPr/>
            </p:nvGrpSpPr>
            <p:grpSpPr>
              <a:xfrm>
                <a:off x="5164333" y="4005335"/>
                <a:ext cx="396835" cy="1077218"/>
                <a:chOff x="5164333" y="4005335"/>
                <a:chExt cx="396835" cy="1077218"/>
              </a:xfrm>
            </p:grpSpPr>
            <p:sp>
              <p:nvSpPr>
                <p:cNvPr id="49" name="Text Box 47">
                  <a:extLst>
                    <a:ext uri="{FF2B5EF4-FFF2-40B4-BE49-F238E27FC236}">
                      <a16:creationId xmlns:a16="http://schemas.microsoft.com/office/drawing/2014/main" id="{80B61AE0-DDC5-4982-802A-D13AB65F24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5345" y="4005335"/>
                  <a:ext cx="389851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50" name="Line 48">
                  <a:extLst>
                    <a:ext uri="{FF2B5EF4-FFF2-40B4-BE49-F238E27FC236}">
                      <a16:creationId xmlns:a16="http://schemas.microsoft.com/office/drawing/2014/main" id="{B1666307-FB85-43A8-86D7-4871934A7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4333" y="4503302"/>
                  <a:ext cx="39683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30" name="矩形 19">
            <a:extLst>
              <a:ext uri="{FF2B5EF4-FFF2-40B4-BE49-F238E27FC236}">
                <a16:creationId xmlns:a16="http://schemas.microsoft.com/office/drawing/2014/main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/>
      <p:bldP spid="189443" grpId="0" animBg="1"/>
      <p:bldP spid="189446" grpId="0"/>
      <p:bldP spid="189455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531" name="Text Box 43">
            <a:extLst>
              <a:ext uri="{FF2B5EF4-FFF2-40B4-BE49-F238E27FC236}">
                <a16:creationId xmlns:a16="http://schemas.microsoft.com/office/drawing/2014/main" id="{AB2D6B58-DBE3-481F-A92D-B2570E99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47" y="3374575"/>
            <a:ext cx="2355543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Ta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1311D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1311D1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91533" name="AutoShape 45">
            <a:extLst>
              <a:ext uri="{FF2B5EF4-FFF2-40B4-BE49-F238E27FC236}">
                <a16:creationId xmlns:a16="http://schemas.microsoft.com/office/drawing/2014/main" id="{F3E27B82-6BB0-4A3A-A66E-EB2DFE9B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959" y="4572273"/>
            <a:ext cx="5409496" cy="1447611"/>
          </a:xfrm>
          <a:prstGeom prst="cloudCallout">
            <a:avLst>
              <a:gd name="adj1" fmla="val 16315"/>
              <a:gd name="adj2" fmla="val -38815"/>
            </a:avLst>
          </a:prstGeom>
          <a:noFill/>
          <a:ln>
            <a:noFill/>
          </a:ln>
          <a:effectLst>
            <a:prstShdw prst="shdw18" dist="17961" dir="135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1" hangingPunct="1">
              <a:defRPr/>
            </a:pPr>
            <a:endParaRPr lang="vi-VN" sz="2600" b="1">
              <a:solidFill>
                <a:srgbClr val="FF0000"/>
              </a:solidFill>
              <a:latin typeface="Time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80446" y="4291890"/>
            <a:ext cx="5011775" cy="2008376"/>
            <a:chOff x="3394630" y="5949135"/>
            <a:chExt cx="5498350" cy="2477391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E683DC81-D42A-4D50-9746-471BC58A7D13}"/>
                </a:ext>
              </a:extLst>
            </p:cNvPr>
            <p:cNvSpPr/>
            <p:nvPr/>
          </p:nvSpPr>
          <p:spPr>
            <a:xfrm>
              <a:off x="3394630" y="5949135"/>
              <a:ext cx="5498350" cy="2477391"/>
            </a:xfrm>
            <a:prstGeom prst="cloud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1" name="Text Box 46">
              <a:extLst>
                <a:ext uri="{FF2B5EF4-FFF2-40B4-BE49-F238E27FC236}">
                  <a16:creationId xmlns:a16="http://schemas.microsoft.com/office/drawing/2014/main" id="{92105C85-93C3-4EDE-A932-180C7B066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1703" y="6495770"/>
              <a:ext cx="4952355" cy="138412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2800" b="1" dirty="0">
                  <a:solidFill>
                    <a:srgbClr val="FF0000"/>
                  </a:solidFill>
                </a:rPr>
                <a:t>Ta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thể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viết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hỗn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thành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phân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có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tử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mẫu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số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br>
                <a:rPr lang="en-US" sz="2800" b="1" dirty="0">
                  <a:solidFill>
                    <a:srgbClr val="FF0000"/>
                  </a:solidFill>
                </a:rPr>
              </a:br>
              <a:r>
                <a:rPr lang="en-US" sz="2800" b="1" dirty="0" err="1">
                  <a:solidFill>
                    <a:srgbClr val="FF0000"/>
                  </a:solidFill>
                </a:rPr>
                <a:t>như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thế</a:t>
              </a:r>
              <a:r>
                <a:rPr lang="en-US" sz="2800" b="1" dirty="0">
                  <a:solidFill>
                    <a:srgbClr val="FF0000"/>
                  </a:solidFill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</a:rPr>
                <a:t>nào</a:t>
              </a:r>
              <a:r>
                <a:rPr lang="en-US" sz="28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4C3C86-7A47-4FCA-9983-D4E1A21FC083}"/>
              </a:ext>
            </a:extLst>
          </p:cNvPr>
          <p:cNvGrpSpPr/>
          <p:nvPr/>
        </p:nvGrpSpPr>
        <p:grpSpPr>
          <a:xfrm>
            <a:off x="3045362" y="1119911"/>
            <a:ext cx="732396" cy="1200173"/>
            <a:chOff x="4828677" y="4005335"/>
            <a:chExt cx="732491" cy="1200329"/>
          </a:xfrm>
        </p:grpSpPr>
        <p:sp>
          <p:nvSpPr>
            <p:cNvPr id="50" name="Text Box 47">
              <a:extLst>
                <a:ext uri="{FF2B5EF4-FFF2-40B4-BE49-F238E27FC236}">
                  <a16:creationId xmlns:a16="http://schemas.microsoft.com/office/drawing/2014/main" id="{4F51D569-FCD2-4A4B-8284-4E0ABCF8F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D60725FF-22D0-4C2C-BAAF-9937BED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52" name="Text Box 49">
              <a:extLst>
                <a:ext uri="{FF2B5EF4-FFF2-40B4-BE49-F238E27FC236}">
                  <a16:creationId xmlns:a16="http://schemas.microsoft.com/office/drawing/2014/main" id="{F9E4028C-2071-4E4B-B3FA-6A5D8E767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84F6EE7-75D5-406C-9BC1-09CFDDD681BE}"/>
              </a:ext>
            </a:extLst>
          </p:cNvPr>
          <p:cNvGrpSpPr/>
          <p:nvPr/>
        </p:nvGrpSpPr>
        <p:grpSpPr>
          <a:xfrm>
            <a:off x="6005310" y="1142132"/>
            <a:ext cx="1832315" cy="1200173"/>
            <a:chOff x="8126277" y="609604"/>
            <a:chExt cx="1373461" cy="1200329"/>
          </a:xfrm>
        </p:grpSpPr>
        <p:sp>
          <p:nvSpPr>
            <p:cNvPr id="54" name="Text Box 41">
              <a:extLst>
                <a:ext uri="{FF2B5EF4-FFF2-40B4-BE49-F238E27FC236}">
                  <a16:creationId xmlns:a16="http://schemas.microsoft.com/office/drawing/2014/main" id="{B09FFDCE-CCF3-405B-8D3B-3F7CCB4C6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5" name="Line 42">
              <a:extLst>
                <a:ext uri="{FF2B5EF4-FFF2-40B4-BE49-F238E27FC236}">
                  <a16:creationId xmlns:a16="http://schemas.microsoft.com/office/drawing/2014/main" id="{3843AFD9-22D9-4287-8D15-159A41D55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56" name="Text Box 11">
            <a:extLst>
              <a:ext uri="{FF2B5EF4-FFF2-40B4-BE49-F238E27FC236}">
                <a16:creationId xmlns:a16="http://schemas.microsoft.com/office/drawing/2014/main" id="{1759506B-606C-428C-BF58-990B15A3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937" y="1372276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 Box 50">
            <a:extLst>
              <a:ext uri="{FF2B5EF4-FFF2-40B4-BE49-F238E27FC236}">
                <a16:creationId xmlns:a16="http://schemas.microsoft.com/office/drawing/2014/main" id="{82D28B81-F2B1-4CED-945E-7DD8AA16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8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8" name="Text Box 50">
            <a:extLst>
              <a:ext uri="{FF2B5EF4-FFF2-40B4-BE49-F238E27FC236}">
                <a16:creationId xmlns:a16="http://schemas.microsoft.com/office/drawing/2014/main" id="{C7F6CACD-6B5A-4E1C-8A6B-8AEB20FD3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21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9" name="Text Box 49">
            <a:extLst>
              <a:ext uri="{FF2B5EF4-FFF2-40B4-BE49-F238E27FC236}">
                <a16:creationId xmlns:a16="http://schemas.microsoft.com/office/drawing/2014/main" id="{A9070227-F81A-4ADD-9587-9EF4D4BB1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0" y="1303843"/>
            <a:ext cx="415444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6C6AF4-5B85-42A1-B98C-7BBB07BD409E}"/>
              </a:ext>
            </a:extLst>
          </p:cNvPr>
          <p:cNvGrpSpPr/>
          <p:nvPr/>
        </p:nvGrpSpPr>
        <p:grpSpPr>
          <a:xfrm>
            <a:off x="5115080" y="1118035"/>
            <a:ext cx="427948" cy="1200173"/>
            <a:chOff x="3942482" y="887124"/>
            <a:chExt cx="428004" cy="1200329"/>
          </a:xfrm>
        </p:grpSpPr>
        <p:sp>
          <p:nvSpPr>
            <p:cNvPr id="60" name="Text Box 47">
              <a:extLst>
                <a:ext uri="{FF2B5EF4-FFF2-40B4-BE49-F238E27FC236}">
                  <a16:creationId xmlns:a16="http://schemas.microsoft.com/office/drawing/2014/main" id="{3439F180-8B12-44F9-BF87-FB4667B88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4987" y="887124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1" name="Line 48">
              <a:extLst>
                <a:ext uri="{FF2B5EF4-FFF2-40B4-BE49-F238E27FC236}">
                  <a16:creationId xmlns:a16="http://schemas.microsoft.com/office/drawing/2014/main" id="{4D8F0D34-8D61-40EE-9FE4-441897B91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482" y="1461291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010B310-1A2D-45BC-B27F-6982013CF16D}"/>
              </a:ext>
            </a:extLst>
          </p:cNvPr>
          <p:cNvGrpSpPr/>
          <p:nvPr/>
        </p:nvGrpSpPr>
        <p:grpSpPr>
          <a:xfrm>
            <a:off x="8299907" y="1130230"/>
            <a:ext cx="711601" cy="1200173"/>
            <a:chOff x="8555037" y="609604"/>
            <a:chExt cx="533400" cy="1200329"/>
          </a:xfrm>
        </p:grpSpPr>
        <p:sp>
          <p:nvSpPr>
            <p:cNvPr id="63" name="Text Box 41">
              <a:extLst>
                <a:ext uri="{FF2B5EF4-FFF2-40B4-BE49-F238E27FC236}">
                  <a16:creationId xmlns:a16="http://schemas.microsoft.com/office/drawing/2014/main" id="{6B3AA609-6419-41E0-8FDD-AC20E19CF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4" name="Line 42">
              <a:extLst>
                <a:ext uri="{FF2B5EF4-FFF2-40B4-BE49-F238E27FC236}">
                  <a16:creationId xmlns:a16="http://schemas.microsoft.com/office/drawing/2014/main" id="{31DA2D95-9F34-4A44-B254-B409FE72C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65" name="Text Box 50">
            <a:extLst>
              <a:ext uri="{FF2B5EF4-FFF2-40B4-BE49-F238E27FC236}">
                <a16:creationId xmlns:a16="http://schemas.microsoft.com/office/drawing/2014/main" id="{02276838-B465-428C-B697-C5EB64D9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78" y="1420669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22CF4F4-0AB1-42B6-95D0-FFEA18482ED3}"/>
              </a:ext>
            </a:extLst>
          </p:cNvPr>
          <p:cNvGrpSpPr/>
          <p:nvPr/>
        </p:nvGrpSpPr>
        <p:grpSpPr>
          <a:xfrm>
            <a:off x="3103518" y="3182859"/>
            <a:ext cx="732396" cy="1200173"/>
            <a:chOff x="4828677" y="4005335"/>
            <a:chExt cx="732491" cy="1200329"/>
          </a:xfrm>
        </p:grpSpPr>
        <p:sp>
          <p:nvSpPr>
            <p:cNvPr id="68" name="Text Box 47">
              <a:extLst>
                <a:ext uri="{FF2B5EF4-FFF2-40B4-BE49-F238E27FC236}">
                  <a16:creationId xmlns:a16="http://schemas.microsoft.com/office/drawing/2014/main" id="{AF0DC06F-EC1E-4C04-A996-3467D573D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9" name="Line 48">
              <a:extLst>
                <a:ext uri="{FF2B5EF4-FFF2-40B4-BE49-F238E27FC236}">
                  <a16:creationId xmlns:a16="http://schemas.microsoft.com/office/drawing/2014/main" id="{18928132-D33F-47C6-B021-48D160039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70" name="Text Box 49">
              <a:extLst>
                <a:ext uri="{FF2B5EF4-FFF2-40B4-BE49-F238E27FC236}">
                  <a16:creationId xmlns:a16="http://schemas.microsoft.com/office/drawing/2014/main" id="{1E12AAAA-7398-45B8-8A69-819129973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BF45127-33A0-4952-A57D-7B12DF928909}"/>
              </a:ext>
            </a:extLst>
          </p:cNvPr>
          <p:cNvGrpSpPr/>
          <p:nvPr/>
        </p:nvGrpSpPr>
        <p:grpSpPr>
          <a:xfrm>
            <a:off x="4239363" y="3205080"/>
            <a:ext cx="2811993" cy="1200329"/>
            <a:chOff x="7759107" y="609604"/>
            <a:chExt cx="2107802" cy="12004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 Box 41">
                  <a:extLst>
                    <a:ext uri="{FF2B5EF4-FFF2-40B4-BE49-F238E27FC236}">
                      <a16:creationId xmlns:a16="http://schemas.microsoft.com/office/drawing/2014/main" id="{19321032-9F1F-40AE-B0F0-3A9BBBEBE8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2   </a:t>
                  </a:r>
                  <a14:m>
                    <m:oMath xmlns:m="http://schemas.openxmlformats.org/officeDocument/2006/math">
                      <m:r>
                        <a:rPr lang="en-US" altLang="vi-VN" sz="3600" b="1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altLang="vi-VN" sz="3600" b="1" i="0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   </m:t>
                      </m:r>
                    </m:oMath>
                  </a14:m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   +   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</mc:Choice>
          <mc:Fallback xmlns="">
            <p:sp>
              <p:nvSpPr>
                <p:cNvPr id="72" name="Text Box 41">
                  <a:extLst>
                    <a:ext uri="{FF2B5EF4-FFF2-40B4-BE49-F238E27FC236}">
                      <a16:creationId xmlns="" xmlns:a16="http://schemas.microsoft.com/office/drawing/2014/main" id="{19321032-9F1F-40AE-B0F0-3A9BBBEBE8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759107" y="609604"/>
                  <a:ext cx="2107802" cy="1200485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6061" t="-8122" r="-6061" b="-17766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3" name="Line 42">
              <a:extLst>
                <a:ext uri="{FF2B5EF4-FFF2-40B4-BE49-F238E27FC236}">
                  <a16:creationId xmlns:a16="http://schemas.microsoft.com/office/drawing/2014/main" id="{1FBD2509-3531-442F-921E-C7516075F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94315" y="1150942"/>
              <a:ext cx="202385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4" name="Text Box 50">
            <a:extLst>
              <a:ext uri="{FF2B5EF4-FFF2-40B4-BE49-F238E27FC236}">
                <a16:creationId xmlns:a16="http://schemas.microsoft.com/office/drawing/2014/main" id="{31E9F217-342D-42CB-97F1-0ABB5756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9367" y="345822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B571807-FADE-4F11-9CD0-42F3B50D3B7D}"/>
              </a:ext>
            </a:extLst>
          </p:cNvPr>
          <p:cNvGrpSpPr/>
          <p:nvPr/>
        </p:nvGrpSpPr>
        <p:grpSpPr>
          <a:xfrm>
            <a:off x="8046854" y="3206066"/>
            <a:ext cx="711601" cy="1200173"/>
            <a:chOff x="8555037" y="609604"/>
            <a:chExt cx="533400" cy="1200329"/>
          </a:xfrm>
        </p:grpSpPr>
        <p:sp>
          <p:nvSpPr>
            <p:cNvPr id="76" name="Text Box 41">
              <a:extLst>
                <a:ext uri="{FF2B5EF4-FFF2-40B4-BE49-F238E27FC236}">
                  <a16:creationId xmlns:a16="http://schemas.microsoft.com/office/drawing/2014/main" id="{B60202B5-99D5-4168-B7BD-B10A107BF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7" name="Line 42">
              <a:extLst>
                <a:ext uri="{FF2B5EF4-FFF2-40B4-BE49-F238E27FC236}">
                  <a16:creationId xmlns:a16="http://schemas.microsoft.com/office/drawing/2014/main" id="{0799AE3C-F096-4002-8998-19A4AD745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8" name="Text Box 50">
            <a:extLst>
              <a:ext uri="{FF2B5EF4-FFF2-40B4-BE49-F238E27FC236}">
                <a16:creationId xmlns:a16="http://schemas.microsoft.com/office/drawing/2014/main" id="{2B42FEBD-A425-4410-9BFC-89AF45006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706" y="34980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7" name="矩形 19">
            <a:extLst>
              <a:ext uri="{FF2B5EF4-FFF2-40B4-BE49-F238E27FC236}">
                <a16:creationId xmlns:a16="http://schemas.microsoft.com/office/drawing/2014/main" id="{932C984A-B125-49DF-9B62-AF8CBAA6203B}"/>
              </a:ext>
            </a:extLst>
          </p:cNvPr>
          <p:cNvSpPr/>
          <p:nvPr/>
        </p:nvSpPr>
        <p:spPr>
          <a:xfrm>
            <a:off x="-633089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531" grpId="0"/>
      <p:bldP spid="56" grpId="0"/>
      <p:bldP spid="57" grpId="0"/>
      <p:bldP spid="58" grpId="0"/>
      <p:bldP spid="59" grpId="0"/>
      <p:bldP spid="65" grpId="0"/>
      <p:bldP spid="74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D914E9C-7588-4383-B3E0-E0BFD2BB9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407" y="1206743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Nhận xét: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81DCB1FA-A569-42C1-8295-E9F0800B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2" y="2090003"/>
            <a:ext cx="838777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Có thể viết hỗn số thành một phân số có: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9341A38C-ECDD-413D-9E71-EDC54AD2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3002765"/>
            <a:ext cx="10178246" cy="12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Tử số bằng phần nguyên nhân với mẫu số rồi cộng với tử số ở phần phân số.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252AE0DB-9ECE-46C1-8B72-AA5123D36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4346359"/>
            <a:ext cx="1007665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 ban </a:t>
            </a:r>
            <a:r>
              <a:rPr lang="en-US" altLang="vi-V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" name="矩形 19">
            <a:extLst>
              <a:ext uri="{FF2B5EF4-FFF2-40B4-BE49-F238E27FC236}">
                <a16:creationId xmlns:a16="http://schemas.microsoft.com/office/drawing/2014/main" id="{D9B8284C-BA0F-4329-B8E8-451E5D01C2E3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3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8">
            <a:extLst>
              <a:ext uri="{FF2B5EF4-FFF2-40B4-BE49-F238E27FC236}">
                <a16:creationId xmlns:a16="http://schemas.microsoft.com/office/drawing/2014/main" id="{48DCE3B4-A1F9-4311-A030-B0224B5A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580849" y="2499185"/>
            <a:ext cx="4809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kumimoji="1" lang="zh-CN" altLang="en-US" sz="60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26324" y="2074221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3149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8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id="{024333A7-0DAA-46C6-ABE5-5922E6B92950}"/>
              </a:ext>
            </a:extLst>
          </p:cNvPr>
          <p:cNvGrpSpPr>
            <a:grpSpLocks/>
          </p:cNvGrpSpPr>
          <p:nvPr/>
        </p:nvGrpSpPr>
        <p:grpSpPr bwMode="auto">
          <a:xfrm>
            <a:off x="1028566" y="1406208"/>
            <a:ext cx="1364572" cy="1200126"/>
            <a:chOff x="912" y="1582"/>
            <a:chExt cx="761" cy="620"/>
          </a:xfrm>
        </p:grpSpPr>
        <p:grpSp>
          <p:nvGrpSpPr>
            <p:cNvPr id="10307" name="Group 19">
              <a:extLst>
                <a:ext uri="{FF2B5EF4-FFF2-40B4-BE49-F238E27FC236}">
                  <a16:creationId xmlns:a16="http://schemas.microsoft.com/office/drawing/2014/main" id="{69C90E2C-8387-46E8-9486-703DE103C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309" name="Group 20">
                <a:extLst>
                  <a:ext uri="{FF2B5EF4-FFF2-40B4-BE49-F238E27FC236}">
                    <a16:creationId xmlns:a16="http://schemas.microsoft.com/office/drawing/2014/main" id="{4C153C5B-0C0C-420B-BEA1-B86DC6B04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311" name="Text Box 21">
                  <a:extLst>
                    <a:ext uri="{FF2B5EF4-FFF2-40B4-BE49-F238E27FC236}">
                      <a16:creationId xmlns:a16="http://schemas.microsoft.com/office/drawing/2014/main" id="{F20A0577-3496-40C9-8A9B-A349903081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312" name="Line 22">
                  <a:extLst>
                    <a:ext uri="{FF2B5EF4-FFF2-40B4-BE49-F238E27FC236}">
                      <a16:creationId xmlns:a16="http://schemas.microsoft.com/office/drawing/2014/main" id="{DAD435DE-0BE7-4355-B77E-8C5EFD5F8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310" name="Text Box 23">
                <a:extLst>
                  <a:ext uri="{FF2B5EF4-FFF2-40B4-BE49-F238E27FC236}">
                    <a16:creationId xmlns:a16="http://schemas.microsoft.com/office/drawing/2014/main" id="{A29CA356-993B-4C25-912D-F4D861FA60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308" name="Text Box 24">
              <a:extLst>
                <a:ext uri="{FF2B5EF4-FFF2-40B4-BE49-F238E27FC236}">
                  <a16:creationId xmlns:a16="http://schemas.microsoft.com/office/drawing/2014/main" id="{F9D2D070-8FF8-4F4F-A202-4E4DB1E71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:a16="http://schemas.microsoft.com/office/drawing/2014/main" id="{FB4159EC-93FE-49FE-A9A2-80DD0E8C8029}"/>
              </a:ext>
            </a:extLst>
          </p:cNvPr>
          <p:cNvGrpSpPr>
            <a:grpSpLocks/>
          </p:cNvGrpSpPr>
          <p:nvPr/>
        </p:nvGrpSpPr>
        <p:grpSpPr bwMode="auto">
          <a:xfrm>
            <a:off x="1053963" y="2951279"/>
            <a:ext cx="1364572" cy="1200126"/>
            <a:chOff x="912" y="1582"/>
            <a:chExt cx="761" cy="620"/>
          </a:xfrm>
        </p:grpSpPr>
        <p:grpSp>
          <p:nvGrpSpPr>
            <p:cNvPr id="10293" name="Group 42">
              <a:extLst>
                <a:ext uri="{FF2B5EF4-FFF2-40B4-BE49-F238E27FC236}">
                  <a16:creationId xmlns:a16="http://schemas.microsoft.com/office/drawing/2014/main" id="{E3DA33F0-EE60-4FEF-A59E-580607C59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95" name="Group 43">
                <a:extLst>
                  <a:ext uri="{FF2B5EF4-FFF2-40B4-BE49-F238E27FC236}">
                    <a16:creationId xmlns:a16="http://schemas.microsoft.com/office/drawing/2014/main" id="{C5E30ED4-CD2F-4342-88A5-46FD15BAF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97" name="Text Box 44">
                  <a:extLst>
                    <a:ext uri="{FF2B5EF4-FFF2-40B4-BE49-F238E27FC236}">
                      <a16:creationId xmlns:a16="http://schemas.microsoft.com/office/drawing/2014/main" id="{61774E71-1ED1-456E-8747-BF9AA7A96F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0298" name="Line 45">
                  <a:extLst>
                    <a:ext uri="{FF2B5EF4-FFF2-40B4-BE49-F238E27FC236}">
                      <a16:creationId xmlns:a16="http://schemas.microsoft.com/office/drawing/2014/main" id="{396DD24B-711D-434B-95AC-3A60F16A0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96" name="Text Box 46">
                <a:extLst>
                  <a:ext uri="{FF2B5EF4-FFF2-40B4-BE49-F238E27FC236}">
                    <a16:creationId xmlns:a16="http://schemas.microsoft.com/office/drawing/2014/main" id="{5E1BB16D-650C-4FD1-A775-718EE277C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0294" name="Text Box 47">
              <a:extLst>
                <a:ext uri="{FF2B5EF4-FFF2-40B4-BE49-F238E27FC236}">
                  <a16:creationId xmlns:a16="http://schemas.microsoft.com/office/drawing/2014/main" id="{F63CA735-77E6-4DA3-B37F-B0BCC4AD8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7" name="Group 64">
            <a:extLst>
              <a:ext uri="{FF2B5EF4-FFF2-40B4-BE49-F238E27FC236}">
                <a16:creationId xmlns:a16="http://schemas.microsoft.com/office/drawing/2014/main" id="{EEDA4B14-5B20-46D6-93BC-4CAFB1C766BC}"/>
              </a:ext>
            </a:extLst>
          </p:cNvPr>
          <p:cNvGrpSpPr>
            <a:grpSpLocks/>
          </p:cNvGrpSpPr>
          <p:nvPr/>
        </p:nvGrpSpPr>
        <p:grpSpPr bwMode="auto">
          <a:xfrm>
            <a:off x="1051528" y="4496350"/>
            <a:ext cx="1249811" cy="1200126"/>
            <a:chOff x="912" y="1582"/>
            <a:chExt cx="697" cy="620"/>
          </a:xfrm>
        </p:grpSpPr>
        <p:grpSp>
          <p:nvGrpSpPr>
            <p:cNvPr id="10279" name="Group 65">
              <a:extLst>
                <a:ext uri="{FF2B5EF4-FFF2-40B4-BE49-F238E27FC236}">
                  <a16:creationId xmlns:a16="http://schemas.microsoft.com/office/drawing/2014/main" id="{1203439B-9EFC-4189-A827-DD486C542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81" name="Group 66">
                <a:extLst>
                  <a:ext uri="{FF2B5EF4-FFF2-40B4-BE49-F238E27FC236}">
                    <a16:creationId xmlns:a16="http://schemas.microsoft.com/office/drawing/2014/main" id="{44D9ED81-A8DF-4BD2-B690-1F2ECE506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83" name="Text Box 67">
                  <a:extLst>
                    <a:ext uri="{FF2B5EF4-FFF2-40B4-BE49-F238E27FC236}">
                      <a16:creationId xmlns:a16="http://schemas.microsoft.com/office/drawing/2014/main" id="{9BC6AEF5-08F1-4263-8B3A-92CDFE063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284" name="Line 68">
                  <a:extLst>
                    <a:ext uri="{FF2B5EF4-FFF2-40B4-BE49-F238E27FC236}">
                      <a16:creationId xmlns:a16="http://schemas.microsoft.com/office/drawing/2014/main" id="{5061084B-D651-45B3-BD0C-39FCD4CFED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82" name="Text Box 69">
                <a:extLst>
                  <a:ext uri="{FF2B5EF4-FFF2-40B4-BE49-F238E27FC236}">
                    <a16:creationId xmlns:a16="http://schemas.microsoft.com/office/drawing/2014/main" id="{F7653409-0503-475D-8A0E-DCFEF74B7C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0280" name="Text Box 70">
              <a:extLst>
                <a:ext uri="{FF2B5EF4-FFF2-40B4-BE49-F238E27FC236}">
                  <a16:creationId xmlns:a16="http://schemas.microsoft.com/office/drawing/2014/main" id="{E940FA28-A013-4CFC-9A08-B3B87DCC8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25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86" name="Text Box 4">
            <a:extLst>
              <a:ext uri="{FF2B5EF4-FFF2-40B4-BE49-F238E27FC236}">
                <a16:creationId xmlns:a16="http://schemas.microsoft.com/office/drawing/2014/main" id="{CFBD1BAF-6FDB-4BFA-8686-E476BC024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83" y="62721"/>
            <a:ext cx="92063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Bài 1: Chuyển các hỗn số sau thành phân số: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FEAEA24-F023-4A6E-993A-14A2F4EDDADC}"/>
              </a:ext>
            </a:extLst>
          </p:cNvPr>
          <p:cNvGrpSpPr/>
          <p:nvPr/>
        </p:nvGrpSpPr>
        <p:grpSpPr>
          <a:xfrm>
            <a:off x="2215268" y="1492240"/>
            <a:ext cx="1832315" cy="1200173"/>
            <a:chOff x="8126277" y="609604"/>
            <a:chExt cx="1373461" cy="1200329"/>
          </a:xfrm>
        </p:grpSpPr>
        <p:sp>
          <p:nvSpPr>
            <p:cNvPr id="88" name="Text Box 41">
              <a:extLst>
                <a:ext uri="{FF2B5EF4-FFF2-40B4-BE49-F238E27FC236}">
                  <a16:creationId xmlns:a16="http://schemas.microsoft.com/office/drawing/2014/main" id="{A023E122-282F-4475-9B01-0549B8C50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3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9" name="Line 42">
              <a:extLst>
                <a:ext uri="{FF2B5EF4-FFF2-40B4-BE49-F238E27FC236}">
                  <a16:creationId xmlns:a16="http://schemas.microsoft.com/office/drawing/2014/main" id="{7CEEFB8B-7740-45D3-A570-52C346732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95677CD-8539-4B21-B61E-CC4F4446D04E}"/>
              </a:ext>
            </a:extLst>
          </p:cNvPr>
          <p:cNvGrpSpPr/>
          <p:nvPr/>
        </p:nvGrpSpPr>
        <p:grpSpPr>
          <a:xfrm>
            <a:off x="4389405" y="1493226"/>
            <a:ext cx="711601" cy="1200173"/>
            <a:chOff x="8555037" y="609604"/>
            <a:chExt cx="533400" cy="1200329"/>
          </a:xfrm>
        </p:grpSpPr>
        <p:sp>
          <p:nvSpPr>
            <p:cNvPr id="92" name="Text Box 41">
              <a:extLst>
                <a:ext uri="{FF2B5EF4-FFF2-40B4-BE49-F238E27FC236}">
                  <a16:creationId xmlns:a16="http://schemas.microsoft.com/office/drawing/2014/main" id="{067511C6-58FB-4BC9-AF32-ECBBF28A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7301" y="609604"/>
              <a:ext cx="31140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DFC30650-B8EF-48C7-A763-40C63857E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94" name="Text Box 50">
            <a:extLst>
              <a:ext uri="{FF2B5EF4-FFF2-40B4-BE49-F238E27FC236}">
                <a16:creationId xmlns:a16="http://schemas.microsoft.com/office/drawing/2014/main" id="{5D9C1984-C929-4B94-8404-0CE49DCE8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612" y="179879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5D18B3A-F5F9-4E0A-B396-A675B3B4228D}"/>
              </a:ext>
            </a:extLst>
          </p:cNvPr>
          <p:cNvGrpSpPr/>
          <p:nvPr/>
        </p:nvGrpSpPr>
        <p:grpSpPr>
          <a:xfrm>
            <a:off x="2254441" y="3016961"/>
            <a:ext cx="1832315" cy="1200173"/>
            <a:chOff x="8126277" y="609604"/>
            <a:chExt cx="1373461" cy="1200329"/>
          </a:xfrm>
        </p:grpSpPr>
        <p:sp>
          <p:nvSpPr>
            <p:cNvPr id="96" name="Text Box 41">
              <a:extLst>
                <a:ext uri="{FF2B5EF4-FFF2-40B4-BE49-F238E27FC236}">
                  <a16:creationId xmlns:a16="http://schemas.microsoft.com/office/drawing/2014/main" id="{E80E9B40-F578-4E6C-B635-00CB87C6A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 x 5 + 2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7" name="Line 42">
              <a:extLst>
                <a:ext uri="{FF2B5EF4-FFF2-40B4-BE49-F238E27FC236}">
                  <a16:creationId xmlns:a16="http://schemas.microsoft.com/office/drawing/2014/main" id="{CEB7C614-B6BD-45AC-A3CA-A32741BD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E0A7EE3-B7F2-43E0-83B4-2A5295545F17}"/>
              </a:ext>
            </a:extLst>
          </p:cNvPr>
          <p:cNvGrpSpPr/>
          <p:nvPr/>
        </p:nvGrpSpPr>
        <p:grpSpPr>
          <a:xfrm>
            <a:off x="4377785" y="3005249"/>
            <a:ext cx="711601" cy="1200173"/>
            <a:chOff x="8555037" y="609604"/>
            <a:chExt cx="533400" cy="1200329"/>
          </a:xfrm>
        </p:grpSpPr>
        <p:sp>
          <p:nvSpPr>
            <p:cNvPr id="99" name="Text Box 41">
              <a:extLst>
                <a:ext uri="{FF2B5EF4-FFF2-40B4-BE49-F238E27FC236}">
                  <a16:creationId xmlns:a16="http://schemas.microsoft.com/office/drawing/2014/main" id="{53BB772C-DC30-433C-B436-21DF1CDED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2">
              <a:extLst>
                <a:ext uri="{FF2B5EF4-FFF2-40B4-BE49-F238E27FC236}">
                  <a16:creationId xmlns:a16="http://schemas.microsoft.com/office/drawing/2014/main" id="{3A4651D0-A8A6-4E5E-A2AC-152980ECD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1" name="Text Box 50">
            <a:extLst>
              <a:ext uri="{FF2B5EF4-FFF2-40B4-BE49-F238E27FC236}">
                <a16:creationId xmlns:a16="http://schemas.microsoft.com/office/drawing/2014/main" id="{5BB7C9B1-6571-4E09-8E0F-BA2734FF1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331081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3CFF579-829E-4BC8-B168-C034AC28C741}"/>
              </a:ext>
            </a:extLst>
          </p:cNvPr>
          <p:cNvGrpSpPr/>
          <p:nvPr/>
        </p:nvGrpSpPr>
        <p:grpSpPr>
          <a:xfrm>
            <a:off x="2254440" y="4556576"/>
            <a:ext cx="1832315" cy="1200173"/>
            <a:chOff x="8126276" y="609604"/>
            <a:chExt cx="1373461" cy="1200329"/>
          </a:xfrm>
        </p:grpSpPr>
        <p:sp>
          <p:nvSpPr>
            <p:cNvPr id="103" name="Text Box 41">
              <a:extLst>
                <a:ext uri="{FF2B5EF4-FFF2-40B4-BE49-F238E27FC236}">
                  <a16:creationId xmlns:a16="http://schemas.microsoft.com/office/drawing/2014/main" id="{9DD70FD3-7082-4937-9254-CAC17E37B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6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 x 4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4" name="Line 42">
              <a:extLst>
                <a:ext uri="{FF2B5EF4-FFF2-40B4-BE49-F238E27FC236}">
                  <a16:creationId xmlns:a16="http://schemas.microsoft.com/office/drawing/2014/main" id="{C7F250C6-0A09-4468-AABB-487D9528B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F76E782-790C-4062-8857-171D833756CB}"/>
              </a:ext>
            </a:extLst>
          </p:cNvPr>
          <p:cNvGrpSpPr/>
          <p:nvPr/>
        </p:nvGrpSpPr>
        <p:grpSpPr>
          <a:xfrm>
            <a:off x="4377785" y="4544863"/>
            <a:ext cx="711601" cy="1200173"/>
            <a:chOff x="8555037" y="609604"/>
            <a:chExt cx="533400" cy="1200329"/>
          </a:xfrm>
        </p:grpSpPr>
        <p:sp>
          <p:nvSpPr>
            <p:cNvPr id="106" name="Text Box 41">
              <a:extLst>
                <a:ext uri="{FF2B5EF4-FFF2-40B4-BE49-F238E27FC236}">
                  <a16:creationId xmlns:a16="http://schemas.microsoft.com/office/drawing/2014/main" id="{F8728B7C-F956-4A1F-B2E0-233DCAF6C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7" name="Line 42">
              <a:extLst>
                <a:ext uri="{FF2B5EF4-FFF2-40B4-BE49-F238E27FC236}">
                  <a16:creationId xmlns:a16="http://schemas.microsoft.com/office/drawing/2014/main" id="{965B55FC-970C-483F-B19F-F65007368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:a16="http://schemas.microsoft.com/office/drawing/2014/main" id="{64AA9829-F74B-4678-AF6F-AB0561B3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4850427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9" name="Group 18">
            <a:extLst>
              <a:ext uri="{FF2B5EF4-FFF2-40B4-BE49-F238E27FC236}">
                <a16:creationId xmlns:a16="http://schemas.microsoft.com/office/drawing/2014/main" id="{501EB265-162F-4CC1-9D53-523272EBC71E}"/>
              </a:ext>
            </a:extLst>
          </p:cNvPr>
          <p:cNvGrpSpPr>
            <a:grpSpLocks/>
          </p:cNvGrpSpPr>
          <p:nvPr/>
        </p:nvGrpSpPr>
        <p:grpSpPr bwMode="auto">
          <a:xfrm>
            <a:off x="5919248" y="1493226"/>
            <a:ext cx="1349199" cy="1199995"/>
            <a:chOff x="864" y="1566"/>
            <a:chExt cx="850" cy="756"/>
          </a:xfrm>
        </p:grpSpPr>
        <p:grpSp>
          <p:nvGrpSpPr>
            <p:cNvPr id="110" name="Group 19">
              <a:extLst>
                <a:ext uri="{FF2B5EF4-FFF2-40B4-BE49-F238E27FC236}">
                  <a16:creationId xmlns:a16="http://schemas.microsoft.com/office/drawing/2014/main" id="{6A197662-F6DE-40CA-896F-F0F932B37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566"/>
              <a:ext cx="501" cy="756"/>
              <a:chOff x="2345" y="3198"/>
              <a:chExt cx="501" cy="756"/>
            </a:xfrm>
          </p:grpSpPr>
          <p:grpSp>
            <p:nvGrpSpPr>
              <p:cNvPr id="112" name="Group 20">
                <a:extLst>
                  <a:ext uri="{FF2B5EF4-FFF2-40B4-BE49-F238E27FC236}">
                    <a16:creationId xmlns:a16="http://schemas.microsoft.com/office/drawing/2014/main" id="{D1F06819-BF39-43EB-9BBE-1E0B03B700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4" y="3198"/>
                <a:ext cx="262" cy="756"/>
                <a:chOff x="1170" y="1312"/>
                <a:chExt cx="262" cy="756"/>
              </a:xfrm>
            </p:grpSpPr>
            <p:sp>
              <p:nvSpPr>
                <p:cNvPr id="114" name="Text Box 21">
                  <a:extLst>
                    <a:ext uri="{FF2B5EF4-FFF2-40B4-BE49-F238E27FC236}">
                      <a16:creationId xmlns:a16="http://schemas.microsoft.com/office/drawing/2014/main" id="{A1C3D0FB-4983-45FF-9612-D57D59143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0" y="1312"/>
                  <a:ext cx="262" cy="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15" name="Line 22">
                  <a:extLst>
                    <a:ext uri="{FF2B5EF4-FFF2-40B4-BE49-F238E27FC236}">
                      <a16:creationId xmlns:a16="http://schemas.microsoft.com/office/drawing/2014/main" id="{9B4A74FD-E624-4FB0-983C-0999041C7A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6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3" name="Text Box 23">
                <a:extLst>
                  <a:ext uri="{FF2B5EF4-FFF2-40B4-BE49-F238E27FC236}">
                    <a16:creationId xmlns:a16="http://schemas.microsoft.com/office/drawing/2014/main" id="{91C6A76D-7BCC-49AC-95A6-A5C5AE989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5" y="3343"/>
                <a:ext cx="26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sp>
          <p:nvSpPr>
            <p:cNvPr id="111" name="Text Box 24">
              <a:extLst>
                <a:ext uri="{FF2B5EF4-FFF2-40B4-BE49-F238E27FC236}">
                  <a16:creationId xmlns:a16="http://schemas.microsoft.com/office/drawing/2014/main" id="{4CBE123A-8743-4F90-93EE-A2ACE512C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16" name="Group 41">
            <a:extLst>
              <a:ext uri="{FF2B5EF4-FFF2-40B4-BE49-F238E27FC236}">
                <a16:creationId xmlns:a16="http://schemas.microsoft.com/office/drawing/2014/main" id="{555C2D9C-7330-45FC-A539-569B4AEED027}"/>
              </a:ext>
            </a:extLst>
          </p:cNvPr>
          <p:cNvGrpSpPr>
            <a:grpSpLocks/>
          </p:cNvGrpSpPr>
          <p:nvPr/>
        </p:nvGrpSpPr>
        <p:grpSpPr bwMode="auto">
          <a:xfrm>
            <a:off x="5919247" y="3005249"/>
            <a:ext cx="1552373" cy="1199995"/>
            <a:chOff x="776" y="2862"/>
            <a:chExt cx="978" cy="756"/>
          </a:xfrm>
        </p:grpSpPr>
        <p:grpSp>
          <p:nvGrpSpPr>
            <p:cNvPr id="117" name="Group 42">
              <a:extLst>
                <a:ext uri="{FF2B5EF4-FFF2-40B4-BE49-F238E27FC236}">
                  <a16:creationId xmlns:a16="http://schemas.microsoft.com/office/drawing/2014/main" id="{5F939346-84EF-4B95-B0FA-6F09AB0B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" y="2862"/>
              <a:ext cx="407" cy="756"/>
              <a:chOff x="1161" y="1312"/>
              <a:chExt cx="407" cy="756"/>
            </a:xfrm>
          </p:grpSpPr>
          <p:sp>
            <p:nvSpPr>
              <p:cNvPr id="120" name="Text Box 43">
                <a:extLst>
                  <a:ext uri="{FF2B5EF4-FFF2-40B4-BE49-F238E27FC236}">
                    <a16:creationId xmlns:a16="http://schemas.microsoft.com/office/drawing/2014/main" id="{2FA30A7F-CB3E-482E-8A5F-7DAEA23891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12"/>
                <a:ext cx="40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121" name="Line 44">
                <a:extLst>
                  <a:ext uri="{FF2B5EF4-FFF2-40B4-BE49-F238E27FC236}">
                    <a16:creationId xmlns:a16="http://schemas.microsoft.com/office/drawing/2014/main" id="{4389A797-15F2-48FF-9DA8-F09549A45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" y="1667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18" name="Text Box 45">
              <a:extLst>
                <a:ext uri="{FF2B5EF4-FFF2-40B4-BE49-F238E27FC236}">
                  <a16:creationId xmlns:a16="http://schemas.microsoft.com/office/drawing/2014/main" id="{D9D08D36-1A79-45FA-A925-5BA2CECAD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" y="3007"/>
              <a:ext cx="48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10 </a:t>
              </a:r>
            </a:p>
          </p:txBody>
        </p:sp>
        <p:sp>
          <p:nvSpPr>
            <p:cNvPr id="119" name="Text Box 46">
              <a:extLst>
                <a:ext uri="{FF2B5EF4-FFF2-40B4-BE49-F238E27FC236}">
                  <a16:creationId xmlns:a16="http://schemas.microsoft.com/office/drawing/2014/main" id="{C4F32D4F-C871-40C5-81AC-15C9B3650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011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462826F-B0B4-4F0C-B0DA-340DB2375CEE}"/>
              </a:ext>
            </a:extLst>
          </p:cNvPr>
          <p:cNvGrpSpPr/>
          <p:nvPr/>
        </p:nvGrpSpPr>
        <p:grpSpPr>
          <a:xfrm>
            <a:off x="7043052" y="1493226"/>
            <a:ext cx="1832315" cy="1200173"/>
            <a:chOff x="8126277" y="609604"/>
            <a:chExt cx="1373461" cy="1200329"/>
          </a:xfrm>
        </p:grpSpPr>
        <p:sp>
          <p:nvSpPr>
            <p:cNvPr id="123" name="Text Box 41">
              <a:extLst>
                <a:ext uri="{FF2B5EF4-FFF2-40B4-BE49-F238E27FC236}">
                  <a16:creationId xmlns:a16="http://schemas.microsoft.com/office/drawing/2014/main" id="{6D9115FD-9CD6-4320-B22F-5E777C25A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9 x 7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4" name="Line 42">
              <a:extLst>
                <a:ext uri="{FF2B5EF4-FFF2-40B4-BE49-F238E27FC236}">
                  <a16:creationId xmlns:a16="http://schemas.microsoft.com/office/drawing/2014/main" id="{8DE87279-79CE-4FF6-A78F-B7A4DD45E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5F78F41-8979-4E3B-B77A-AA1A09E4A05A}"/>
              </a:ext>
            </a:extLst>
          </p:cNvPr>
          <p:cNvGrpSpPr/>
          <p:nvPr/>
        </p:nvGrpSpPr>
        <p:grpSpPr>
          <a:xfrm>
            <a:off x="9217189" y="1493226"/>
            <a:ext cx="711601" cy="1200173"/>
            <a:chOff x="8555037" y="609604"/>
            <a:chExt cx="533400" cy="1200329"/>
          </a:xfrm>
        </p:grpSpPr>
        <p:sp>
          <p:nvSpPr>
            <p:cNvPr id="126" name="Text Box 41">
              <a:extLst>
                <a:ext uri="{FF2B5EF4-FFF2-40B4-BE49-F238E27FC236}">
                  <a16:creationId xmlns:a16="http://schemas.microsoft.com/office/drawing/2014/main" id="{7F9A3459-82FB-411D-A7F4-DEF6FD50E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7" name="Line 42">
              <a:extLst>
                <a:ext uri="{FF2B5EF4-FFF2-40B4-BE49-F238E27FC236}">
                  <a16:creationId xmlns:a16="http://schemas.microsoft.com/office/drawing/2014/main" id="{953306A5-3A87-4C5E-8C84-8D94249B8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28" name="Text Box 50">
            <a:extLst>
              <a:ext uri="{FF2B5EF4-FFF2-40B4-BE49-F238E27FC236}">
                <a16:creationId xmlns:a16="http://schemas.microsoft.com/office/drawing/2014/main" id="{247C4008-1A82-47B2-BFC7-D477A1B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95" y="17962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77112B5-A0B4-4353-9A6F-AA65951F477B}"/>
              </a:ext>
            </a:extLst>
          </p:cNvPr>
          <p:cNvGrpSpPr/>
          <p:nvPr/>
        </p:nvGrpSpPr>
        <p:grpSpPr>
          <a:xfrm>
            <a:off x="7344236" y="3005249"/>
            <a:ext cx="2293922" cy="1200173"/>
            <a:chOff x="7953274" y="609604"/>
            <a:chExt cx="1719469" cy="1200329"/>
          </a:xfrm>
        </p:grpSpPr>
        <p:sp>
          <p:nvSpPr>
            <p:cNvPr id="130" name="Text Box 41">
              <a:extLst>
                <a:ext uri="{FF2B5EF4-FFF2-40B4-BE49-F238E27FC236}">
                  <a16:creationId xmlns:a16="http://schemas.microsoft.com/office/drawing/2014/main" id="{5AC24389-C39F-41BA-9AB6-F85C77244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3274" y="609604"/>
              <a:ext cx="171946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 x 10 + 3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1" name="Line 42">
              <a:extLst>
                <a:ext uri="{FF2B5EF4-FFF2-40B4-BE49-F238E27FC236}">
                  <a16:creationId xmlns:a16="http://schemas.microsoft.com/office/drawing/2014/main" id="{08D8D7FB-45DC-47A1-97F9-546574A6C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8762" y="1163642"/>
              <a:ext cx="155439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CA4649B-6CFA-4E8F-AC22-8B1BF5EFD88A}"/>
              </a:ext>
            </a:extLst>
          </p:cNvPr>
          <p:cNvGrpSpPr/>
          <p:nvPr/>
        </p:nvGrpSpPr>
        <p:grpSpPr>
          <a:xfrm>
            <a:off x="9743685" y="3005249"/>
            <a:ext cx="877050" cy="1200173"/>
            <a:chOff x="8484298" y="609604"/>
            <a:chExt cx="657416" cy="1200329"/>
          </a:xfrm>
        </p:grpSpPr>
        <p:sp>
          <p:nvSpPr>
            <p:cNvPr id="133" name="Text Box 41">
              <a:extLst>
                <a:ext uri="{FF2B5EF4-FFF2-40B4-BE49-F238E27FC236}">
                  <a16:creationId xmlns:a16="http://schemas.microsoft.com/office/drawing/2014/main" id="{2E6D93A5-9C0E-40A1-A00E-101EA0E28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4298" y="609604"/>
              <a:ext cx="6574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4" name="Line 42">
              <a:extLst>
                <a:ext uri="{FF2B5EF4-FFF2-40B4-BE49-F238E27FC236}">
                  <a16:creationId xmlns:a16="http://schemas.microsoft.com/office/drawing/2014/main" id="{D92AAC1F-7218-41C5-A128-D59041E58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5" name="Text Box 50">
            <a:extLst>
              <a:ext uri="{FF2B5EF4-FFF2-40B4-BE49-F238E27FC236}">
                <a16:creationId xmlns:a16="http://schemas.microsoft.com/office/drawing/2014/main" id="{736A6A38-F6B7-4DBC-8208-1531C180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257" y="33082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4" grpId="0"/>
      <p:bldP spid="101" grpId="0"/>
      <p:bldP spid="108" grpId="0"/>
      <p:bldP spid="128" grpId="0"/>
      <p:bldP spid="1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75" y="-10187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2: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2782676"/>
            <a:ext cx="1738086" cy="1104756"/>
            <a:chOff x="912" y="2100"/>
            <a:chExt cx="1095" cy="696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45" cy="679"/>
              <a:chOff x="2393" y="3214"/>
              <a:chExt cx="445" cy="679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45" cy="679"/>
              <a:chOff x="2393" y="3214"/>
              <a:chExt cx="445" cy="679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4011242"/>
            <a:ext cx="1996815" cy="1101582"/>
            <a:chOff x="824" y="3055"/>
            <a:chExt cx="1258" cy="694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" y="3070"/>
              <a:ext cx="645" cy="679"/>
              <a:chOff x="2257" y="3214"/>
              <a:chExt cx="645" cy="679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7" y="3357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509" cy="679"/>
              <a:chOff x="2393" y="3214"/>
              <a:chExt cx="509" cy="679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7" name="2 - 9Slide.vn">
            <a:extLst>
              <a:ext uri="{FF2B5EF4-FFF2-40B4-BE49-F238E27FC236}">
                <a16:creationId xmlns:a16="http://schemas.microsoft.com/office/drawing/2014/main" id="{2D0DB145-8BDC-464A-AB68-CA083FDEEAB3}"/>
              </a:ext>
            </a:extLst>
          </p:cNvPr>
          <p:cNvGrpSpPr>
            <a:grpSpLocks/>
          </p:cNvGrpSpPr>
          <p:nvPr/>
        </p:nvGrpSpPr>
        <p:grpSpPr bwMode="auto">
          <a:xfrm>
            <a:off x="5271920" y="1672983"/>
            <a:ext cx="1693642" cy="965074"/>
            <a:chOff x="3504" y="2014"/>
            <a:chExt cx="1067" cy="608"/>
          </a:xfrm>
        </p:grpSpPr>
        <p:grpSp>
          <p:nvGrpSpPr>
            <p:cNvPr id="12309" name="Group 43">
              <a:extLst>
                <a:ext uri="{FF2B5EF4-FFF2-40B4-BE49-F238E27FC236}">
                  <a16:creationId xmlns:a16="http://schemas.microsoft.com/office/drawing/2014/main" id="{F04FE3D3-E52F-4879-8770-9C0C57FE4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2316" name="Group 44">
                <a:extLst>
                  <a:ext uri="{FF2B5EF4-FFF2-40B4-BE49-F238E27FC236}">
                    <a16:creationId xmlns:a16="http://schemas.microsoft.com/office/drawing/2014/main" id="{915746B2-9C7D-4C4A-AD87-17C0E77FE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8" name="Text Box 45">
                  <a:extLst>
                    <a:ext uri="{FF2B5EF4-FFF2-40B4-BE49-F238E27FC236}">
                      <a16:creationId xmlns:a16="http://schemas.microsoft.com/office/drawing/2014/main" id="{5A6260B3-E9A2-4D51-8F42-86C593925D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9" name="Line 46">
                  <a:extLst>
                    <a:ext uri="{FF2B5EF4-FFF2-40B4-BE49-F238E27FC236}">
                      <a16:creationId xmlns:a16="http://schemas.microsoft.com/office/drawing/2014/main" id="{74E373EA-9E78-40C1-A39A-4621DF2CA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7" name="Text Box 47">
                <a:extLst>
                  <a:ext uri="{FF2B5EF4-FFF2-40B4-BE49-F238E27FC236}">
                    <a16:creationId xmlns:a16="http://schemas.microsoft.com/office/drawing/2014/main" id="{FF58CD06-C7CC-4E01-8551-D0207CFBC9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310" name="Group 48">
              <a:extLst>
                <a:ext uri="{FF2B5EF4-FFF2-40B4-BE49-F238E27FC236}">
                  <a16:creationId xmlns:a16="http://schemas.microsoft.com/office/drawing/2014/main" id="{54B47333-6285-4F70-B246-BB5E57F42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312" name="Group 49">
                <a:extLst>
                  <a:ext uri="{FF2B5EF4-FFF2-40B4-BE49-F238E27FC236}">
                    <a16:creationId xmlns:a16="http://schemas.microsoft.com/office/drawing/2014/main" id="{B8ACF3D4-038D-4388-B967-AA1554BF6D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4" name="Text Box 50">
                  <a:extLst>
                    <a:ext uri="{FF2B5EF4-FFF2-40B4-BE49-F238E27FC236}">
                      <a16:creationId xmlns:a16="http://schemas.microsoft.com/office/drawing/2014/main" id="{4C41794F-3A06-47D5-9ADB-35D9C57A70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5" name="Line 51">
                  <a:extLst>
                    <a:ext uri="{FF2B5EF4-FFF2-40B4-BE49-F238E27FC236}">
                      <a16:creationId xmlns:a16="http://schemas.microsoft.com/office/drawing/2014/main" id="{940758D5-7121-42D4-8182-0514D1B16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3" name="Text Box 52">
                <a:extLst>
                  <a:ext uri="{FF2B5EF4-FFF2-40B4-BE49-F238E27FC236}">
                    <a16:creationId xmlns:a16="http://schemas.microsoft.com/office/drawing/2014/main" id="{22601814-CB95-4F7B-8D44-E2B96CCF5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11" name="Text Box 53">
              <a:extLst>
                <a:ext uri="{FF2B5EF4-FFF2-40B4-BE49-F238E27FC236}">
                  <a16:creationId xmlns:a16="http://schemas.microsoft.com/office/drawing/2014/main" id="{ADEEFA87-1111-424D-9577-6A4E7A657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7356037" y="1672983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996103" y="1672984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673" y="1850235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774" y="1911078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3" name="Text Box 243">
            <a:extLst>
              <a:ext uri="{FF2B5EF4-FFF2-40B4-BE49-F238E27FC236}">
                <a16:creationId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692" y="182377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813101" y="1672984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927325" y="2791718"/>
            <a:ext cx="543669" cy="953983"/>
            <a:chOff x="3102364" y="2045003"/>
            <a:chExt cx="543740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644783" y="2791718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4">
            <a:extLst>
              <a:ext uri="{FF2B5EF4-FFF2-40B4-BE49-F238E27FC236}">
                <a16:creationId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353" y="296896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53" y="3029812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85" name="Text Box 245">
            <a:extLst>
              <a:ext uri="{FF2B5EF4-FFF2-40B4-BE49-F238E27FC236}">
                <a16:creationId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371" y="294251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372025" y="2791718"/>
            <a:ext cx="723181" cy="953983"/>
            <a:chOff x="3012597" y="2045003"/>
            <a:chExt cx="723275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597" y="2045003"/>
              <a:ext cx="7232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4173626" y="3984787"/>
            <a:ext cx="723182" cy="953983"/>
            <a:chOff x="3079246" y="2045003"/>
            <a:chExt cx="533740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246" y="2045003"/>
              <a:ext cx="53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5151215" y="3984787"/>
            <a:ext cx="552847" cy="953983"/>
            <a:chOff x="3179765" y="2045003"/>
            <a:chExt cx="382587" cy="954107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116" y="2045003"/>
              <a:ext cx="3762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6">
            <a:extLst>
              <a:ext uri="{FF2B5EF4-FFF2-40B4-BE49-F238E27FC236}">
                <a16:creationId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972" y="4162037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438" y="4222881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97" name="Text Box 247">
            <a:extLst>
              <a:ext uri="{FF2B5EF4-FFF2-40B4-BE49-F238E27FC236}">
                <a16:creationId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203" y="413558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5971526" y="3984787"/>
            <a:ext cx="723180" cy="953983"/>
            <a:chOff x="3143716" y="2045003"/>
            <a:chExt cx="461037" cy="954107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716" y="2045003"/>
              <a:ext cx="461037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1 - 9Slide.vn">
            <a:extLst>
              <a:ext uri="{FF2B5EF4-FFF2-40B4-BE49-F238E27FC236}">
                <a16:creationId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858587" y="1672984"/>
            <a:ext cx="1703166" cy="1088883"/>
            <a:chOff x="3504" y="2014"/>
            <a:chExt cx="1073" cy="686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45" cy="679"/>
              <a:chOff x="2393" y="3214"/>
              <a:chExt cx="445" cy="679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45" cy="679"/>
              <a:chOff x="2393" y="3214"/>
              <a:chExt cx="445" cy="679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4017768" y="1823779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2" y="166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3: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2691213"/>
            <a:ext cx="1728562" cy="980947"/>
            <a:chOff x="912" y="2100"/>
            <a:chExt cx="1089" cy="618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39" cy="601"/>
              <a:chOff x="2393" y="3214"/>
              <a:chExt cx="439" cy="601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39" cy="601"/>
              <a:chOff x="2393" y="3214"/>
              <a:chExt cx="439" cy="601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528270" y="3928470"/>
            <a:ext cx="1590468" cy="977773"/>
            <a:chOff x="1010" y="3055"/>
            <a:chExt cx="1002" cy="616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0" y="3070"/>
              <a:ext cx="467" cy="601"/>
              <a:chOff x="2443" y="3214"/>
              <a:chExt cx="467" cy="601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0" y="3214"/>
                <a:ext cx="240" cy="601"/>
                <a:chOff x="1256" y="1328"/>
                <a:chExt cx="240" cy="601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4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6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3" y="3357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439" cy="601"/>
              <a:chOff x="2393" y="3214"/>
              <a:chExt cx="439" cy="601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6993179" y="1581520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633245" y="1581521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815" y="175877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915" y="1819614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73" name="Text Box 242">
            <a:extLst>
              <a:ext uri="{FF2B5EF4-FFF2-40B4-BE49-F238E27FC236}">
                <a16:creationId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834" y="173231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450243" y="1581521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573836" y="2700255"/>
            <a:ext cx="543668" cy="953983"/>
            <a:chOff x="3158907" y="2045003"/>
            <a:chExt cx="430654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907" y="2045003"/>
              <a:ext cx="4306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286578" y="2700255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3">
            <a:extLst>
              <a:ext uri="{FF2B5EF4-FFF2-40B4-BE49-F238E27FC236}">
                <a16:creationId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82" y="287750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95" y="290977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5" name="Text Box 244">
            <a:extLst>
              <a:ext uri="{FF2B5EF4-FFF2-40B4-BE49-F238E27FC236}">
                <a16:creationId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643" y="2851050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180183" y="2700255"/>
            <a:ext cx="543667" cy="953983"/>
            <a:chOff x="3162139" y="2045003"/>
            <a:chExt cx="424190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9" y="2045003"/>
              <a:ext cx="4241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3483537" y="3902015"/>
            <a:ext cx="543668" cy="953983"/>
            <a:chOff x="3110058" y="2045003"/>
            <a:chExt cx="528354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4148274" y="3863760"/>
            <a:ext cx="469904" cy="953983"/>
            <a:chOff x="3179765" y="2045003"/>
            <a:chExt cx="381000" cy="917322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605" y="2045003"/>
              <a:ext cx="295258" cy="91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5">
            <a:extLst>
              <a:ext uri="{FF2B5EF4-FFF2-40B4-BE49-F238E27FC236}">
                <a16:creationId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419" y="407926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24" y="4121061"/>
            <a:ext cx="304852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7" name="Text Box 246">
            <a:extLst>
              <a:ext uri="{FF2B5EF4-FFF2-40B4-BE49-F238E27FC236}">
                <a16:creationId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68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5550928" y="3883800"/>
            <a:ext cx="555885" cy="953983"/>
            <a:chOff x="3179765" y="2045003"/>
            <a:chExt cx="381000" cy="954107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440" y="2045003"/>
              <a:ext cx="2495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Group 42">
            <a:extLst>
              <a:ext uri="{FF2B5EF4-FFF2-40B4-BE49-F238E27FC236}">
                <a16:creationId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1581520"/>
            <a:ext cx="1693642" cy="965074"/>
            <a:chOff x="3504" y="2014"/>
            <a:chExt cx="1067" cy="608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3654910" y="1732316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grpSp>
        <p:nvGrpSpPr>
          <p:cNvPr id="101" name="22 - 9Slide.vn">
            <a:extLst>
              <a:ext uri="{FF2B5EF4-FFF2-40B4-BE49-F238E27FC236}">
                <a16:creationId xmlns:a16="http://schemas.microsoft.com/office/drawing/2014/main" id="{3D98DF49-6C9F-48CE-919B-7E7EE2C09870}"/>
              </a:ext>
            </a:extLst>
          </p:cNvPr>
          <p:cNvGrpSpPr>
            <a:grpSpLocks/>
          </p:cNvGrpSpPr>
          <p:nvPr/>
        </p:nvGrpSpPr>
        <p:grpSpPr bwMode="auto">
          <a:xfrm>
            <a:off x="4956119" y="1581520"/>
            <a:ext cx="1693642" cy="965074"/>
            <a:chOff x="3504" y="2014"/>
            <a:chExt cx="1067" cy="608"/>
          </a:xfrm>
        </p:grpSpPr>
        <p:grpSp>
          <p:nvGrpSpPr>
            <p:cNvPr id="102" name="Group 43">
              <a:extLst>
                <a:ext uri="{FF2B5EF4-FFF2-40B4-BE49-F238E27FC236}">
                  <a16:creationId xmlns:a16="http://schemas.microsoft.com/office/drawing/2014/main" id="{6AD19FC3-4877-4EA1-BE5E-C869869CD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09" name="Group 44">
                <a:extLst>
                  <a:ext uri="{FF2B5EF4-FFF2-40B4-BE49-F238E27FC236}">
                    <a16:creationId xmlns:a16="http://schemas.microsoft.com/office/drawing/2014/main" id="{1AE064D5-8F21-43BA-ABDD-4B6CE3512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11" name="Text Box 45">
                  <a:extLst>
                    <a:ext uri="{FF2B5EF4-FFF2-40B4-BE49-F238E27FC236}">
                      <a16:creationId xmlns:a16="http://schemas.microsoft.com/office/drawing/2014/main" id="{2CE14AC2-330F-406A-83C8-9DFF023BBB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12" name="Line 46">
                  <a:extLst>
                    <a:ext uri="{FF2B5EF4-FFF2-40B4-BE49-F238E27FC236}">
                      <a16:creationId xmlns:a16="http://schemas.microsoft.com/office/drawing/2014/main" id="{A45FA053-05E0-48EC-AB57-0BAC502134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0" name="Text Box 47">
                <a:extLst>
                  <a:ext uri="{FF2B5EF4-FFF2-40B4-BE49-F238E27FC236}">
                    <a16:creationId xmlns:a16="http://schemas.microsoft.com/office/drawing/2014/main" id="{ABC804FA-EC11-4568-ADAA-FC9C3E40B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03" name="Group 48">
              <a:extLst>
                <a:ext uri="{FF2B5EF4-FFF2-40B4-BE49-F238E27FC236}">
                  <a16:creationId xmlns:a16="http://schemas.microsoft.com/office/drawing/2014/main" id="{FC000B1E-9111-4893-BB9F-6B3A2985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05" name="Group 49">
                <a:extLst>
                  <a:ext uri="{FF2B5EF4-FFF2-40B4-BE49-F238E27FC236}">
                    <a16:creationId xmlns:a16="http://schemas.microsoft.com/office/drawing/2014/main" id="{3D292014-620A-42BB-BDCF-A3ED8B200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07" name="Text Box 50">
                  <a:extLst>
                    <a:ext uri="{FF2B5EF4-FFF2-40B4-BE49-F238E27FC236}">
                      <a16:creationId xmlns:a16="http://schemas.microsoft.com/office/drawing/2014/main" id="{267651BB-4E20-42F8-AEC3-D4B75EBA4E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8" name="Line 51">
                  <a:extLst>
                    <a:ext uri="{FF2B5EF4-FFF2-40B4-BE49-F238E27FC236}">
                      <a16:creationId xmlns:a16="http://schemas.microsoft.com/office/drawing/2014/main" id="{E517D159-2CCE-4546-B62F-F5D510D26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" name="Text Box 52">
                <a:extLst>
                  <a:ext uri="{FF2B5EF4-FFF2-40B4-BE49-F238E27FC236}">
                    <a16:creationId xmlns:a16="http://schemas.microsoft.com/office/drawing/2014/main" id="{62544736-184C-4741-8E2A-7A9A3829A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04" name="Text Box 53">
              <a:extLst>
                <a:ext uri="{FF2B5EF4-FFF2-40B4-BE49-F238E27FC236}">
                  <a16:creationId xmlns:a16="http://schemas.microsoft.com/office/drawing/2014/main" id="{357537A0-3B72-4B00-8FA1-1D65C9DF9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0A4A678-08DC-4B33-8D28-23C092B15B28}"/>
              </a:ext>
            </a:extLst>
          </p:cNvPr>
          <p:cNvGrpSpPr/>
          <p:nvPr/>
        </p:nvGrpSpPr>
        <p:grpSpPr>
          <a:xfrm>
            <a:off x="4832803" y="3902015"/>
            <a:ext cx="543668" cy="953983"/>
            <a:chOff x="3110058" y="2045003"/>
            <a:chExt cx="528354" cy="954107"/>
          </a:xfrm>
        </p:grpSpPr>
        <p:sp>
          <p:nvSpPr>
            <p:cNvPr id="114" name="Text Box 45">
              <a:extLst>
                <a:ext uri="{FF2B5EF4-FFF2-40B4-BE49-F238E27FC236}">
                  <a16:creationId xmlns:a16="http://schemas.microsoft.com/office/drawing/2014/main" id="{A3B7567D-A8AC-40DC-B41A-D3503AE7E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5" name="Line 46">
              <a:extLst>
                <a:ext uri="{FF2B5EF4-FFF2-40B4-BE49-F238E27FC236}">
                  <a16:creationId xmlns:a16="http://schemas.microsoft.com/office/drawing/2014/main" id="{F5D8F624-A7C5-4BEA-A92E-6931C515C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16" name="Text Box 5310">
            <a:extLst>
              <a:ext uri="{FF2B5EF4-FFF2-40B4-BE49-F238E27FC236}">
                <a16:creationId xmlns:a16="http://schemas.microsoft.com/office/drawing/2014/main" id="{D20D99FD-0B63-4E0E-AE57-3294402F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493" y="410760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7" name="Text Box 247">
            <a:extLst>
              <a:ext uri="{FF2B5EF4-FFF2-40B4-BE49-F238E27FC236}">
                <a16:creationId xmlns:a16="http://schemas.microsoft.com/office/drawing/2014/main" id="{0DB695F9-8F22-439B-B440-15B0F32A8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892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362CB97-A6EF-40E7-9965-E9CD84A1C950}"/>
              </a:ext>
            </a:extLst>
          </p:cNvPr>
          <p:cNvGrpSpPr/>
          <p:nvPr/>
        </p:nvGrpSpPr>
        <p:grpSpPr>
          <a:xfrm>
            <a:off x="6512429" y="3901487"/>
            <a:ext cx="543668" cy="953983"/>
            <a:chOff x="3162138" y="2045003"/>
            <a:chExt cx="424191" cy="954107"/>
          </a:xfrm>
        </p:grpSpPr>
        <p:sp>
          <p:nvSpPr>
            <p:cNvPr id="119" name="Text Box 45">
              <a:extLst>
                <a:ext uri="{FF2B5EF4-FFF2-40B4-BE49-F238E27FC236}">
                  <a16:creationId xmlns:a16="http://schemas.microsoft.com/office/drawing/2014/main" id="{C4843454-7E65-4BB3-B1BD-F55AF5876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8" y="2045003"/>
              <a:ext cx="42419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20" name="Line 46">
              <a:extLst>
                <a:ext uri="{FF2B5EF4-FFF2-40B4-BE49-F238E27FC236}">
                  <a16:creationId xmlns:a16="http://schemas.microsoft.com/office/drawing/2014/main" id="{E2FAD8D8-08FB-4210-BC8E-2BD8EE3C1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21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16" grpId="0"/>
      <p:bldP spid="1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E2EE9D6-3E87-415F-BE84-CD69FEFDF707}"/>
              </a:ext>
            </a:extLst>
          </p:cNvPr>
          <p:cNvSpPr/>
          <p:nvPr/>
        </p:nvSpPr>
        <p:spPr>
          <a:xfrm>
            <a:off x="580572" y="821550"/>
            <a:ext cx="5299528" cy="2247617"/>
          </a:xfrm>
          <a:prstGeom prst="cloud">
            <a:avLst/>
          </a:prstGeom>
          <a:solidFill>
            <a:srgbClr val="FBE0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5981F-FBB5-4C33-AEEE-43CE9AE31B0E}"/>
              </a:ext>
            </a:extLst>
          </p:cNvPr>
          <p:cNvSpPr txBox="1"/>
          <p:nvPr/>
        </p:nvSpPr>
        <p:spPr>
          <a:xfrm>
            <a:off x="1193800" y="133739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itchFamily="18" charset="0"/>
                <a:cs typeface="Times New Roman" panose="02020603050405020304" pitchFamily="18" charset="0"/>
              </a:rPr>
              <a:t>Làm thế nào để thực hiện phép tính với hỗn số?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6AC858E-2A51-4727-A8AE-DF3534BD7D01}"/>
              </a:ext>
            </a:extLst>
          </p:cNvPr>
          <p:cNvSpPr/>
          <p:nvPr/>
        </p:nvSpPr>
        <p:spPr>
          <a:xfrm>
            <a:off x="7799959" y="1193853"/>
            <a:ext cx="3085698" cy="1390469"/>
          </a:xfrm>
          <a:prstGeom prst="wedgeRectCallout">
            <a:avLst>
              <a:gd name="adj1" fmla="val 21772"/>
              <a:gd name="adj2" fmla="val 729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ABFCC-06CB-419F-B05F-61FAAA94CAB1}"/>
              </a:ext>
            </a:extLst>
          </p:cNvPr>
          <p:cNvSpPr txBox="1"/>
          <p:nvPr/>
        </p:nvSpPr>
        <p:spPr>
          <a:xfrm>
            <a:off x="7904721" y="1311158"/>
            <a:ext cx="2980937" cy="1200173"/>
          </a:xfrm>
          <a:prstGeom prst="rect">
            <a:avLst/>
          </a:prstGeom>
          <a:solidFill>
            <a:srgbClr val="FF99CB"/>
          </a:solidFill>
          <a:ln>
            <a:solidFill>
              <a:srgbClr val="FD97C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itchFamily="18" charset="0"/>
                <a:cs typeface="Times New Roman" panose="02020603050405020304" pitchFamily="18" charset="0"/>
              </a:rPr>
              <a:t>Thực hiện theo 2 bước:</a:t>
            </a:r>
          </a:p>
        </p:txBody>
      </p:sp>
      <p:pic>
        <p:nvPicPr>
          <p:cNvPr id="6" name="图片 52">
            <a:extLst>
              <a:ext uri="{FF2B5EF4-FFF2-40B4-BE49-F238E27FC236}">
                <a16:creationId xmlns:a16="http://schemas.microsoft.com/office/drawing/2014/main" id="{A90F115D-9F5F-49A6-BA0F-3A0F61868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8322" y="2668668"/>
            <a:ext cx="2428559" cy="4002552"/>
          </a:xfrm>
          <a:prstGeom prst="rect">
            <a:avLst/>
          </a:prstGeom>
        </p:spPr>
      </p:pic>
      <p:pic>
        <p:nvPicPr>
          <p:cNvPr id="7" name="图片 52">
            <a:extLst>
              <a:ext uri="{FF2B5EF4-FFF2-40B4-BE49-F238E27FC236}">
                <a16:creationId xmlns:a16="http://schemas.microsoft.com/office/drawing/2014/main" id="{F95A0CCD-41A6-44B8-9125-84C0AF16F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68" y="2857036"/>
            <a:ext cx="2428559" cy="400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111690-BE57-42CE-8565-9479D4C5636D}"/>
              </a:ext>
            </a:extLst>
          </p:cNvPr>
          <p:cNvSpPr txBox="1"/>
          <p:nvPr/>
        </p:nvSpPr>
        <p:spPr>
          <a:xfrm>
            <a:off x="5245443" y="2949172"/>
            <a:ext cx="4331701" cy="1462683"/>
          </a:xfrm>
          <a:prstGeom prst="roundRect">
            <a:avLst>
              <a:gd name="adj" fmla="val 45895"/>
            </a:avLst>
          </a:prstGeom>
          <a:solidFill>
            <a:srgbClr val="EBEAB4"/>
          </a:solidFill>
          <a:ln>
            <a:solidFill>
              <a:srgbClr val="EBEAB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2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19788-0A3F-48F9-AB21-E60AACF5A1C8}"/>
              </a:ext>
            </a:extLst>
          </p:cNvPr>
          <p:cNvSpPr txBox="1"/>
          <p:nvPr/>
        </p:nvSpPr>
        <p:spPr>
          <a:xfrm>
            <a:off x="5514942" y="4410911"/>
            <a:ext cx="4068215" cy="1462683"/>
          </a:xfrm>
          <a:prstGeom prst="roundRect">
            <a:avLst>
              <a:gd name="adj" fmla="val 45895"/>
            </a:avLst>
          </a:prstGeom>
          <a:solidFill>
            <a:srgbClr val="E5E09E"/>
          </a:solidFill>
        </p:spPr>
        <p:txBody>
          <a:bodyPr wrap="square" rtlCol="0">
            <a:spAutoFit/>
          </a:bodyPr>
          <a:lstStyle/>
          <a:p>
            <a:r>
              <a:rPr lang="en-US" altLang="vi-V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48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98" y="2368554"/>
            <a:ext cx="10453429" cy="3281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5" y="-37169"/>
            <a:ext cx="1105785" cy="10912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7" y="4187716"/>
            <a:ext cx="1084858" cy="108485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423" y="664427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23" y="1020657"/>
            <a:ext cx="3622876" cy="1224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99" y="-6836"/>
            <a:ext cx="1980942" cy="1733324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49180" y="1642120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3774" y="4797301"/>
            <a:ext cx="1917262" cy="963383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3" y="2272839"/>
            <a:ext cx="1577587" cy="5418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44" y="3179320"/>
            <a:ext cx="1713835" cy="5972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75" y="4050859"/>
            <a:ext cx="2016828" cy="7099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90" y="4856056"/>
            <a:ext cx="2316265" cy="8458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23" y="5756647"/>
            <a:ext cx="2465305" cy="11017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28" y="4929841"/>
            <a:ext cx="2024763" cy="97789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37" y="2318554"/>
            <a:ext cx="1349035" cy="5965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7" y="3206588"/>
            <a:ext cx="1489872" cy="6136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0" y="4050859"/>
            <a:ext cx="1856006" cy="7551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4" y="5886458"/>
            <a:ext cx="2218738" cy="971889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10957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hlinkClick r:id="rId22" action="ppaction://hlinksldjump"/>
          </p:cNvPr>
          <p:cNvSpPr/>
          <p:nvPr/>
        </p:nvSpPr>
        <p:spPr>
          <a:xfrm>
            <a:off x="110957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23" action="ppaction://hlinksldjump"/>
          </p:cNvPr>
          <p:cNvSpPr/>
          <p:nvPr/>
        </p:nvSpPr>
        <p:spPr>
          <a:xfrm>
            <a:off x="110957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24" action="ppaction://hlinksldjump"/>
          </p:cNvPr>
          <p:cNvSpPr/>
          <p:nvPr/>
        </p:nvSpPr>
        <p:spPr>
          <a:xfrm>
            <a:off x="110957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25" action="ppaction://hlinksldjump"/>
          </p:cNvPr>
          <p:cNvSpPr/>
          <p:nvPr/>
        </p:nvSpPr>
        <p:spPr>
          <a:xfrm>
            <a:off x="110957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7010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7010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27010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27010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30" action="ppaction://hlinksldjump"/>
          </p:cNvPr>
          <p:cNvSpPr/>
          <p:nvPr/>
        </p:nvSpPr>
        <p:spPr>
          <a:xfrm>
            <a:off x="11427010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93977" y="2837"/>
            <a:ext cx="4142392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THỎ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59879" y="2837"/>
            <a:ext cx="5309115" cy="523208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CỌP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592" y="1086857"/>
            <a:ext cx="927249" cy="59217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49279" y="1056065"/>
            <a:ext cx="917581" cy="5847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49180" y="187829"/>
            <a:ext cx="609521" cy="609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1178" y="2272777"/>
            <a:ext cx="10548056" cy="1569520"/>
          </a:xfrm>
          <a:prstGeom prst="rect">
            <a:avLst/>
          </a:prstGeom>
          <a:solidFill>
            <a:scrgbClr r="0" g="0" b="0">
              <a:alpha val="18000"/>
            </a:scrgbClr>
          </a:solidFill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9599" b="1" dirty="0">
                <a:ln w="13462">
                  <a:noFill/>
                  <a:prstDash val="solid"/>
                </a:ln>
                <a:solidFill>
                  <a:srgbClr val="FF0000">
                    <a:alpha val="91000"/>
                  </a:srgb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LÊN CAO HƠN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60" y="4428445"/>
            <a:ext cx="1724521" cy="1830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1" y="4922161"/>
            <a:ext cx="1307397" cy="1533785"/>
          </a:xfrm>
          <a:prstGeom prst="rect">
            <a:avLst/>
          </a:prstGeom>
        </p:spPr>
      </p:pic>
      <p:sp>
        <p:nvSpPr>
          <p:cNvPr id="8" name="Action Button: Go to End 7">
            <a:hlinkClick r:id="rId34" action="ppaction://hlinksldjump" highlightClick="1"/>
            <a:extLst>
              <a:ext uri="{FF2B5EF4-FFF2-40B4-BE49-F238E27FC236}">
                <a16:creationId xmlns:a16="http://schemas.microsoft.com/office/drawing/2014/main" id="{4B895510-838D-45AA-9531-2DA89DDC5D76}"/>
              </a:ext>
            </a:extLst>
          </p:cNvPr>
          <p:cNvSpPr/>
          <p:nvPr/>
        </p:nvSpPr>
        <p:spPr>
          <a:xfrm>
            <a:off x="5507016" y="6032500"/>
            <a:ext cx="736490" cy="42344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4907 C -0.00091 -0.11849 0.02852 -0.28119 -0.04115 -0.31081 C -0.07201 -0.32655 -0.09415 -0.16547 -0.09558 -0.12451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7" y="-1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8 -0.12451 C -0.09832 -0.19834 -0.07852 -0.40107 -0.1452 -0.40408 C -0.17372 -0.40755 -0.17736 -0.31984 -0.18843 -0.2543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-140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3 -0.25434 C -0.18518 -0.32539 -0.14572 -0.42722 -0.18075 -0.45985 C -0.21083 -0.46957 -0.22464 -0.39922 -0.22477 -0.36311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7 -0.36311 C -0.22698 -0.35849 -0.20588 -0.56584 -0.24417 -0.59709 C -0.27712 -0.59038 -0.29222 -0.5272 -0.29548 -0.4839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" y="-11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8 -0.48392 C -0.29561 -0.5353 -0.24417 -0.73317 -0.30238 -0.73224 C -0.324 -0.72993 -0.3365 -0.63805 -0.33962 -0.6123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5E98B6D-A3DF-4455-861A-AE4559127A8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518089" y="1474269"/>
            <a:ext cx="4872228" cy="4872228"/>
          </a:xfrm>
          <a:custGeom>
            <a:avLst/>
            <a:gdLst>
              <a:gd name="connsiteX0" fmla="*/ 0 w 4872862"/>
              <a:gd name="connsiteY0" fmla="*/ 0 h 4872862"/>
              <a:gd name="connsiteX1" fmla="*/ 2436431 w 4872862"/>
              <a:gd name="connsiteY1" fmla="*/ 0 h 4872862"/>
              <a:gd name="connsiteX2" fmla="*/ 4872862 w 4872862"/>
              <a:gd name="connsiteY2" fmla="*/ 0 h 4872862"/>
              <a:gd name="connsiteX3" fmla="*/ 4872862 w 4872862"/>
              <a:gd name="connsiteY3" fmla="*/ 2436431 h 4872862"/>
              <a:gd name="connsiteX4" fmla="*/ 4872862 w 4872862"/>
              <a:gd name="connsiteY4" fmla="*/ 4872862 h 4872862"/>
              <a:gd name="connsiteX5" fmla="*/ 2436431 w 4872862"/>
              <a:gd name="connsiteY5" fmla="*/ 4872862 h 4872862"/>
              <a:gd name="connsiteX6" fmla="*/ 0 w 4872862"/>
              <a:gd name="connsiteY6" fmla="*/ 4872862 h 4872862"/>
              <a:gd name="connsiteX7" fmla="*/ 0 w 4872862"/>
              <a:gd name="connsiteY7" fmla="*/ 2436431 h 48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2862" h="4872862">
                <a:moveTo>
                  <a:pt x="0" y="0"/>
                </a:moveTo>
                <a:lnTo>
                  <a:pt x="2436431" y="0"/>
                </a:lnTo>
                <a:lnTo>
                  <a:pt x="4872862" y="0"/>
                </a:lnTo>
                <a:lnTo>
                  <a:pt x="4872862" y="2436431"/>
                </a:lnTo>
                <a:lnTo>
                  <a:pt x="4872862" y="4872862"/>
                </a:lnTo>
                <a:lnTo>
                  <a:pt x="2436431" y="4872862"/>
                </a:lnTo>
                <a:lnTo>
                  <a:pt x="0" y="4872862"/>
                </a:lnTo>
                <a:lnTo>
                  <a:pt x="0" y="2436431"/>
                </a:lnTo>
                <a:close/>
              </a:path>
            </a:pathLst>
          </a:cu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228" t="-27570" r="-46669" b="-2410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5999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518415-B895-48B3-A32D-F663EBF67798}"/>
              </a:ext>
            </a:extLst>
          </p:cNvPr>
          <p:cNvSpPr txBox="1"/>
          <p:nvPr/>
        </p:nvSpPr>
        <p:spPr>
          <a:xfrm>
            <a:off x="4187151" y="2941013"/>
            <a:ext cx="3492809" cy="193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999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HỖN SỐ</a:t>
            </a:r>
          </a:p>
          <a:p>
            <a:pPr algn="ctr"/>
            <a:r>
              <a:rPr lang="en-US" sz="5999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(tiếp theo)</a:t>
            </a:r>
          </a:p>
        </p:txBody>
      </p:sp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978443" y="-57191"/>
            <a:ext cx="6752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60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639D57-98C6-4D5E-B9B5-B500DDE8CCB5}"/>
              </a:ext>
            </a:extLst>
          </p:cNvPr>
          <p:cNvGrpSpPr/>
          <p:nvPr/>
        </p:nvGrpSpPr>
        <p:grpSpPr>
          <a:xfrm>
            <a:off x="5795982" y="1301814"/>
            <a:ext cx="2631556" cy="2631556"/>
            <a:chOff x="6095206" y="1442516"/>
            <a:chExt cx="2631556" cy="26315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96E1009-6E71-41FD-B273-A9549A4251CC}"/>
                </a:ext>
              </a:extLst>
            </p:cNvPr>
            <p:cNvSpPr/>
            <p:nvPr/>
          </p:nvSpPr>
          <p:spPr>
            <a:xfrm>
              <a:off x="6095206" y="1442516"/>
              <a:ext cx="2631556" cy="26315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E712CD8F-11B8-410F-93C2-C04200532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2296689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908E8C79-9506-4D90-8A3F-1D33C2D1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8456" y="229668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6" action="ppaction://hlinksldjump"/>
              </a:rPr>
              <a:t>2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3ECBA0-704F-43F4-B782-47DE46DB3369}"/>
              </a:ext>
            </a:extLst>
          </p:cNvPr>
          <p:cNvGrpSpPr/>
          <p:nvPr/>
        </p:nvGrpSpPr>
        <p:grpSpPr>
          <a:xfrm>
            <a:off x="3164426" y="3933370"/>
            <a:ext cx="2631556" cy="2631556"/>
            <a:chOff x="3463650" y="4074072"/>
            <a:chExt cx="2631556" cy="26315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C634EF-B38F-45BD-8DD1-C57C3A8A4769}"/>
                </a:ext>
              </a:extLst>
            </p:cNvPr>
            <p:cNvSpPr/>
            <p:nvPr/>
          </p:nvSpPr>
          <p:spPr>
            <a:xfrm>
              <a:off x="3463650" y="4074072"/>
              <a:ext cx="2631556" cy="26315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501985CA-E56E-4426-847C-0E76E7AC7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E2C3783B-8609-4394-8161-DB30E40A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326605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7" action="ppaction://hlinksldjump"/>
              </a:rPr>
              <a:t>3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60A47-DFA3-4F06-A31D-A850A2756D2B}"/>
              </a:ext>
            </a:extLst>
          </p:cNvPr>
          <p:cNvGrpSpPr/>
          <p:nvPr/>
        </p:nvGrpSpPr>
        <p:grpSpPr>
          <a:xfrm>
            <a:off x="5795982" y="3933370"/>
            <a:ext cx="2631556" cy="2631556"/>
            <a:chOff x="6095206" y="4074072"/>
            <a:chExt cx="2631556" cy="26315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CF1497-B8BC-4DB8-AFD9-D445042100CB}"/>
                </a:ext>
              </a:extLst>
            </p:cNvPr>
            <p:cNvSpPr/>
            <p:nvPr/>
          </p:nvSpPr>
          <p:spPr>
            <a:xfrm>
              <a:off x="6095206" y="4074072"/>
              <a:ext cx="2631556" cy="26315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29D6C054-532A-4B29-9210-59C979B9F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6" name="TextBox 5">
            <a:hlinkClick r:id="rId8" action="ppaction://hlinksldjump"/>
            <a:extLst>
              <a:ext uri="{FF2B5EF4-FFF2-40B4-BE49-F238E27FC236}">
                <a16:creationId xmlns:a16="http://schemas.microsoft.com/office/drawing/2014/main" id="{3A0D06CA-3ABD-4280-9EC9-A621BB13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4074072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8" action="ppaction://hlinksldjump"/>
              </a:rPr>
              <a:t>4</a:t>
            </a:r>
            <a:endParaRPr 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C860D4-9F39-47DE-B581-F09BA2385899}"/>
              </a:ext>
            </a:extLst>
          </p:cNvPr>
          <p:cNvGrpSpPr/>
          <p:nvPr/>
        </p:nvGrpSpPr>
        <p:grpSpPr>
          <a:xfrm>
            <a:off x="3177570" y="1281913"/>
            <a:ext cx="2631556" cy="2631556"/>
            <a:chOff x="3476794" y="1422615"/>
            <a:chExt cx="2631556" cy="26315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3DA713-7F26-4553-AA52-61A49FBCB835}"/>
                </a:ext>
              </a:extLst>
            </p:cNvPr>
            <p:cNvSpPr/>
            <p:nvPr/>
          </p:nvSpPr>
          <p:spPr>
            <a:xfrm>
              <a:off x="3476794" y="1422615"/>
              <a:ext cx="2631556" cy="26315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2C7A827-1245-4D6F-8779-49D92F1B4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2278047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8AC5EF67-7423-4CD4-B37F-D1A66928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1630" y="1477701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9" action="ppaction://hlinksldjump"/>
              </a:rPr>
              <a:t>1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图片 52">
            <a:extLst>
              <a:ext uri="{FF2B5EF4-FFF2-40B4-BE49-F238E27FC236}">
                <a16:creationId xmlns:a16="http://schemas.microsoft.com/office/drawing/2014/main" id="{0C91C83B-F756-4164-8D0F-B7F2078D2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5576" y="4835555"/>
            <a:ext cx="1163803" cy="191808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61" y="4787543"/>
            <a:ext cx="1163803" cy="1918085"/>
          </a:xfrm>
          <a:prstGeom prst="rect">
            <a:avLst/>
          </a:prstGeom>
        </p:spPr>
      </p:pic>
      <p:sp>
        <p:nvSpPr>
          <p:cNvPr id="7" name="Action Button: Go to End 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58F3130-632A-4B2D-9853-48AE272432AE}"/>
              </a:ext>
            </a:extLst>
          </p:cNvPr>
          <p:cNvSpPr/>
          <p:nvPr/>
        </p:nvSpPr>
        <p:spPr>
          <a:xfrm>
            <a:off x="10305143" y="6085927"/>
            <a:ext cx="717993" cy="4789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6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8" grpId="0"/>
      <p:bldP spid="22" grpId="0"/>
      <p:bldP spid="24" grpId="0"/>
      <p:bldP spid="2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4472" y="1002026"/>
            <a:ext cx="9618997" cy="927772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6514" y="4012308"/>
            <a:ext cx="2477385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0E2C9D-4AD6-43AE-A579-12789F2C790C}"/>
              </a:ext>
            </a:extLst>
          </p:cNvPr>
          <p:cNvGrpSpPr/>
          <p:nvPr/>
        </p:nvGrpSpPr>
        <p:grpSpPr>
          <a:xfrm>
            <a:off x="8950347" y="2084608"/>
            <a:ext cx="1740568" cy="1746053"/>
            <a:chOff x="10184546" y="2048573"/>
            <a:chExt cx="1740795" cy="17462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6A643F-0FE8-4539-8EFC-4F5ABA188A43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1" name="Diamond 20">
                <a:extLst>
                  <a:ext uri="{FF2B5EF4-FFF2-40B4-BE49-F238E27FC236}">
                    <a16:creationId xmlns:a16="http://schemas.microsoft.com/office/drawing/2014/main" id="{E6F50077-B5C9-4F13-ABA9-C556D4F40AC4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02CB3F0-7ACD-42D9-81FB-BE2727861BEC}"/>
                  </a:ext>
                </a:extLst>
              </p:cNvPr>
              <p:cNvCxnSpPr>
                <a:endCxn id="21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8E9BB5F-239D-4E5F-8980-5FF3CB1313CF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BA38045-BBB4-4D5C-9CD6-7506D9CF8EE2}"/>
                </a:ext>
              </a:extLst>
            </p:cNvPr>
            <p:cNvGrpSpPr/>
            <p:nvPr/>
          </p:nvGrpSpPr>
          <p:grpSpPr>
            <a:xfrm>
              <a:off x="10184546" y="2048573"/>
              <a:ext cx="1740795" cy="1746280"/>
              <a:chOff x="1019118" y="932932"/>
              <a:chExt cx="1740795" cy="174628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8246A92-F8F1-481D-AEC3-E19AEAE756A3}"/>
                  </a:ext>
                </a:extLst>
              </p:cNvPr>
              <p:cNvGrpSpPr/>
              <p:nvPr/>
            </p:nvGrpSpPr>
            <p:grpSpPr>
              <a:xfrm>
                <a:off x="1019118" y="932932"/>
                <a:ext cx="1740795" cy="1746280"/>
                <a:chOff x="700462" y="932932"/>
                <a:chExt cx="1740795" cy="1746280"/>
              </a:xfrm>
            </p:grpSpPr>
            <p:sp>
              <p:nvSpPr>
                <p:cNvPr id="24" name="Right Triangle 23">
                  <a:extLst>
                    <a:ext uri="{FF2B5EF4-FFF2-40B4-BE49-F238E27FC236}">
                      <a16:creationId xmlns:a16="http://schemas.microsoft.com/office/drawing/2014/main" id="{A204335B-AA28-443E-97F8-3AF94458F81E}"/>
                    </a:ext>
                  </a:extLst>
                </p:cNvPr>
                <p:cNvSpPr/>
                <p:nvPr/>
              </p:nvSpPr>
              <p:spPr>
                <a:xfrm>
                  <a:off x="1575573" y="93293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Triangle 24">
                  <a:extLst>
                    <a:ext uri="{FF2B5EF4-FFF2-40B4-BE49-F238E27FC236}">
                      <a16:creationId xmlns:a16="http://schemas.microsoft.com/office/drawing/2014/main" id="{94EBFD68-EA79-4578-B5D9-3CEC0B7F1838}"/>
                    </a:ext>
                  </a:extLst>
                </p:cNvPr>
                <p:cNvSpPr/>
                <p:nvPr/>
              </p:nvSpPr>
              <p:spPr>
                <a:xfrm flipH="1">
                  <a:off x="700462" y="933750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F6430D20-84CF-4885-B0FC-99670A12F2FB}"/>
                    </a:ext>
                  </a:extLst>
                </p:cNvPr>
                <p:cNvSpPr/>
                <p:nvPr/>
              </p:nvSpPr>
              <p:spPr>
                <a:xfrm flipV="1">
                  <a:off x="1575573" y="180607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9EE8C72-09A0-4920-91FA-FD70AF041A31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5C11AF-E8F1-4AD5-A627-D2C76EAF3D56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F94878F-F155-46A0-AD33-C6361D1CA926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Diamond 38">
            <a:extLst>
              <a:ext uri="{FF2B5EF4-FFF2-40B4-BE49-F238E27FC236}">
                <a16:creationId xmlns:a16="http://schemas.microsoft.com/office/drawing/2014/main" id="{E71D4D27-8A5B-4CDF-AEE1-BA121D845177}"/>
              </a:ext>
            </a:extLst>
          </p:cNvPr>
          <p:cNvSpPr/>
          <p:nvPr/>
        </p:nvSpPr>
        <p:spPr>
          <a:xfrm>
            <a:off x="1694472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2">
            <a:extLst>
              <a:ext uri="{FF2B5EF4-FFF2-40B4-BE49-F238E27FC236}">
                <a16:creationId xmlns:a16="http://schemas.microsoft.com/office/drawing/2014/main" id="{7163A85F-B759-4B6F-8569-19FC6B4FCB8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48" name="Group 43">
              <a:extLst>
                <a:ext uri="{FF2B5EF4-FFF2-40B4-BE49-F238E27FC236}">
                  <a16:creationId xmlns:a16="http://schemas.microsoft.com/office/drawing/2014/main" id="{534CC8D0-BDEF-4E24-A561-B699D1B386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50" name="Text Box 44">
                <a:extLst>
                  <a:ext uri="{FF2B5EF4-FFF2-40B4-BE49-F238E27FC236}">
                    <a16:creationId xmlns:a16="http://schemas.microsoft.com/office/drawing/2014/main" id="{D25A0337-1E8A-4F8F-810E-BF0D03170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1" name="Line 45">
                <a:extLst>
                  <a:ext uri="{FF2B5EF4-FFF2-40B4-BE49-F238E27FC236}">
                    <a16:creationId xmlns:a16="http://schemas.microsoft.com/office/drawing/2014/main" id="{CC72986B-F86A-478F-87CD-59D342739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 Box 46">
              <a:extLst>
                <a:ext uri="{FF2B5EF4-FFF2-40B4-BE49-F238E27FC236}">
                  <a16:creationId xmlns:a16="http://schemas.microsoft.com/office/drawing/2014/main" id="{E0AD25D2-4949-49CD-9F6A-78A9D13FB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3" name="Diamond 42">
            <a:extLst>
              <a:ext uri="{FF2B5EF4-FFF2-40B4-BE49-F238E27FC236}">
                <a16:creationId xmlns:a16="http://schemas.microsoft.com/office/drawing/2014/main" id="{8DE2B465-B85C-45FA-81B1-859611C09BB7}"/>
              </a:ext>
            </a:extLst>
          </p:cNvPr>
          <p:cNvSpPr/>
          <p:nvPr/>
        </p:nvSpPr>
        <p:spPr>
          <a:xfrm>
            <a:off x="3508441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9C5869AE-40B8-416F-81D2-B59FB04590F0}"/>
              </a:ext>
            </a:extLst>
          </p:cNvPr>
          <p:cNvSpPr/>
          <p:nvPr/>
        </p:nvSpPr>
        <p:spPr>
          <a:xfrm>
            <a:off x="5322410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E02E328A-D9C2-4BF6-9603-B9E906853EAF}"/>
              </a:ext>
            </a:extLst>
          </p:cNvPr>
          <p:cNvSpPr/>
          <p:nvPr/>
        </p:nvSpPr>
        <p:spPr>
          <a:xfrm>
            <a:off x="7136379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5B347A7-54FB-4DE5-8EF0-299AE79353D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3"/>
            <a:ext cx="9618997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0178" y="3866727"/>
            <a:ext cx="2090057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1A82FA28-0F7B-4A79-9FDD-167E3F3767B0}"/>
              </a:ext>
            </a:extLst>
          </p:cNvPr>
          <p:cNvGrpSpPr>
            <a:grpSpLocks/>
          </p:cNvGrpSpPr>
          <p:nvPr/>
        </p:nvGrpSpPr>
        <p:grpSpPr bwMode="auto">
          <a:xfrm>
            <a:off x="2557959" y="1465934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1772313C-266B-4D7C-A161-202638CF2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F4B86512-C4E7-401E-BCFA-8DAD439402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ED90FF0C-7FCF-48FB-ABBE-FDEF10835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C9B413E6-34AC-432C-9B9A-0B06B3CE6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2C4DBC-AD95-4C9C-9E26-A32C8CBE4BE5}"/>
              </a:ext>
            </a:extLst>
          </p:cNvPr>
          <p:cNvGrpSpPr/>
          <p:nvPr/>
        </p:nvGrpSpPr>
        <p:grpSpPr>
          <a:xfrm>
            <a:off x="5823372" y="4012309"/>
            <a:ext cx="543669" cy="953983"/>
            <a:chOff x="3102364" y="2045003"/>
            <a:chExt cx="543740" cy="954107"/>
          </a:xfrm>
        </p:grpSpPr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DC8F08EC-939F-4D8B-9182-EC7EE7E8E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Line 46">
              <a:extLst>
                <a:ext uri="{FF2B5EF4-FFF2-40B4-BE49-F238E27FC236}">
                  <a16:creationId xmlns:a16="http://schemas.microsoft.com/office/drawing/2014/main" id="{08BD85EC-5CAA-437D-B74A-9D256B21F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CC007C-0011-4AD0-8F19-499DD50F3D4E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458E7BF-E266-4D68-859A-1864986E8024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3544" y="4012308"/>
            <a:ext cx="194332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35B2D27B-0404-456E-A12A-AE5FDC019A40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79919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FF9DC466-6768-4699-8C21-BA8DA4B6E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8F42088D-58AD-4890-A00F-60B3DBA03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B998DC13-B4C3-46E9-B558-42AF20F00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409246A4-6C4A-4756-84BF-C8163A386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36AAF5-17F4-42D3-9AD1-B1F1C14E1D0D}"/>
              </a:ext>
            </a:extLst>
          </p:cNvPr>
          <p:cNvGrpSpPr/>
          <p:nvPr/>
        </p:nvGrpSpPr>
        <p:grpSpPr>
          <a:xfrm>
            <a:off x="5797728" y="4096342"/>
            <a:ext cx="594958" cy="1077078"/>
            <a:chOff x="3076717" y="2045003"/>
            <a:chExt cx="595035" cy="107721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BE3A2797-7612-4B99-80AE-4687078FA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717" y="2045003"/>
              <a:ext cx="59503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CD3ED977-5E11-4813-91BC-5F51B9556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4F7041-B79A-412F-A11D-8A814D7B1C9C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F39DF40-B005-4F77-A400-D5C6B455A40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49199" y="1284713"/>
            <a:ext cx="9355506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9199" y="4012308"/>
            <a:ext cx="935550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 và mười ba phần hai mươi bảy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63A2168A-D334-4DB9-A07D-6A9A313241D7}"/>
              </a:ext>
            </a:extLst>
          </p:cNvPr>
          <p:cNvGrpSpPr>
            <a:grpSpLocks/>
          </p:cNvGrpSpPr>
          <p:nvPr/>
        </p:nvGrpSpPr>
        <p:grpSpPr bwMode="auto">
          <a:xfrm>
            <a:off x="3016472" y="1465934"/>
            <a:ext cx="900152" cy="1200126"/>
            <a:chOff x="2393" y="3214"/>
            <a:chExt cx="502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E1A5D50F-6A6D-488F-B635-9343D16B6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5" y="3214"/>
              <a:ext cx="360" cy="620"/>
              <a:chOff x="1121" y="1328"/>
              <a:chExt cx="36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F143269B-3D2C-49DD-B238-E0022A018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328"/>
                <a:ext cx="360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6E118198-9897-4A51-9B79-F3D2DBAC6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231AE3A5-CCF5-4639-B836-405B398BE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EFF34F-7471-419C-87E6-2E817FB7866F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F9EE2C8-79ED-47B3-BB4E-E407833D5AC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948" y="1042754"/>
            <a:ext cx="9618997" cy="988200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1" y="4407099"/>
            <a:ext cx="173268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15" name="Group 42">
            <a:extLst>
              <a:ext uri="{FF2B5EF4-FFF2-40B4-BE49-F238E27FC236}">
                <a16:creationId xmlns:a16="http://schemas.microsoft.com/office/drawing/2014/main" id="{8A166099-5249-4171-B79F-DFEE070C4B58}"/>
              </a:ext>
            </a:extLst>
          </p:cNvPr>
          <p:cNvGrpSpPr>
            <a:grpSpLocks/>
          </p:cNvGrpSpPr>
          <p:nvPr/>
        </p:nvGrpSpPr>
        <p:grpSpPr bwMode="auto">
          <a:xfrm>
            <a:off x="5928329" y="4491551"/>
            <a:ext cx="790771" cy="1076242"/>
            <a:chOff x="2393" y="3214"/>
            <a:chExt cx="441" cy="556"/>
          </a:xfrm>
        </p:grpSpPr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id="{BE93A8CB-47C8-4A4D-9BF0-E0393EDF6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4" y="3214"/>
              <a:ext cx="240" cy="556"/>
              <a:chOff x="1180" y="1328"/>
              <a:chExt cx="240" cy="556"/>
            </a:xfrm>
          </p:grpSpPr>
          <p:sp>
            <p:nvSpPr>
              <p:cNvPr id="18" name="Text Box 44">
                <a:extLst>
                  <a:ext uri="{FF2B5EF4-FFF2-40B4-BE49-F238E27FC236}">
                    <a16:creationId xmlns:a16="http://schemas.microsoft.com/office/drawing/2014/main" id="{AD171868-ACF6-438F-BE46-9DA3E4A10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2" y="1328"/>
                <a:ext cx="217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id="{6A21BAA5-A15D-420B-9C07-914957E51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46">
              <a:extLst>
                <a:ext uri="{FF2B5EF4-FFF2-40B4-BE49-F238E27FC236}">
                  <a16:creationId xmlns:a16="http://schemas.microsoft.com/office/drawing/2014/main" id="{2D86DE75-D942-42DB-8E56-9E64D62F7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9" name="Hexagon 38">
            <a:extLst>
              <a:ext uri="{FF2B5EF4-FFF2-40B4-BE49-F238E27FC236}">
                <a16:creationId xmlns:a16="http://schemas.microsoft.com/office/drawing/2014/main" id="{BE0B5C7A-6919-4DD3-9F8E-20A80FAB6001}"/>
              </a:ext>
            </a:extLst>
          </p:cNvPr>
          <p:cNvSpPr/>
          <p:nvPr/>
        </p:nvSpPr>
        <p:spPr>
          <a:xfrm>
            <a:off x="2854270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6581BAD6-C432-4240-B1ED-CE42F9E548C6}"/>
              </a:ext>
            </a:extLst>
          </p:cNvPr>
          <p:cNvSpPr/>
          <p:nvPr/>
        </p:nvSpPr>
        <p:spPr>
          <a:xfrm>
            <a:off x="5014426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6DF147-3C4A-49B1-B0B7-7005599311D0}"/>
              </a:ext>
            </a:extLst>
          </p:cNvPr>
          <p:cNvGrpSpPr/>
          <p:nvPr/>
        </p:nvGrpSpPr>
        <p:grpSpPr>
          <a:xfrm>
            <a:off x="7171391" y="2514202"/>
            <a:ext cx="2004687" cy="1739778"/>
            <a:chOff x="7171391" y="2514202"/>
            <a:chExt cx="2004687" cy="173977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2BEC5E0-3534-4775-B928-DD0820D37CBD}"/>
                </a:ext>
              </a:extLst>
            </p:cNvPr>
            <p:cNvGrpSpPr/>
            <p:nvPr/>
          </p:nvGrpSpPr>
          <p:grpSpPr>
            <a:xfrm>
              <a:off x="7174581" y="2514202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2" name="Hexagon 1">
                <a:extLst>
                  <a:ext uri="{FF2B5EF4-FFF2-40B4-BE49-F238E27FC236}">
                    <a16:creationId xmlns:a16="http://schemas.microsoft.com/office/drawing/2014/main" id="{48E4E630-6943-4BF9-9AE5-9A8F54B136D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A2D275CA-C283-4620-A897-5A766F9BF133}"/>
                  </a:ext>
                </a:extLst>
              </p:cNvPr>
              <p:cNvCxnSpPr>
                <a:cxnSpLocks/>
                <a:stCxn id="2" idx="4"/>
                <a:endCxn id="2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B020706-9650-487E-8623-B113AC00A7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0E7A275-2EF4-4C9D-AC2D-8D2D49EF931B}"/>
                  </a:ext>
                </a:extLst>
              </p:cNvPr>
              <p:cNvCxnSpPr>
                <a:cxnSpLocks/>
                <a:stCxn id="2" idx="3"/>
                <a:endCxn id="2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9ED190C-44DE-4CBF-B899-68D34D58A3B0}"/>
                </a:ext>
              </a:extLst>
            </p:cNvPr>
            <p:cNvSpPr/>
            <p:nvPr/>
          </p:nvSpPr>
          <p:spPr>
            <a:xfrm>
              <a:off x="7171391" y="2524552"/>
              <a:ext cx="990472" cy="848100"/>
            </a:xfrm>
            <a:prstGeom prst="triangle">
              <a:avLst>
                <a:gd name="adj" fmla="val 44382"/>
              </a:avLst>
            </a:prstGeom>
            <a:solidFill>
              <a:srgbClr val="FFD966"/>
            </a:solidFill>
            <a:ln>
              <a:solidFill>
                <a:srgbClr val="FFD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1094B5E-A327-4748-A26C-80E08B7E5DCA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62DFC12-1BC2-4E45-B9FF-778546FCF3D9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4596" y="1002595"/>
            <a:ext cx="9618997" cy="91135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235" y="4012308"/>
            <a:ext cx="2481943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61624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F96606D-328B-4281-80F6-2C5F44FD91C7}"/>
              </a:ext>
            </a:extLst>
          </p:cNvPr>
          <p:cNvSpPr/>
          <p:nvPr/>
        </p:nvSpPr>
        <p:spPr>
          <a:xfrm>
            <a:off x="4607629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00DBDEA7-1B2B-4D6C-B231-45B749AA93DC}"/>
              </a:ext>
            </a:extLst>
          </p:cNvPr>
          <p:cNvSpPr/>
          <p:nvPr/>
        </p:nvSpPr>
        <p:spPr>
          <a:xfrm>
            <a:off x="6639016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814DC7-0C08-4B1B-9C08-A56F28DD47DC}"/>
              </a:ext>
            </a:extLst>
          </p:cNvPr>
          <p:cNvGrpSpPr/>
          <p:nvPr/>
        </p:nvGrpSpPr>
        <p:grpSpPr>
          <a:xfrm>
            <a:off x="8670404" y="1983016"/>
            <a:ext cx="1729933" cy="1741129"/>
            <a:chOff x="10184546" y="2049391"/>
            <a:chExt cx="1730158" cy="17413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D82D49C-17D8-4520-9A05-D12955F57887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id="{86C2BF69-B184-4B88-B1E2-1D9D53FB8838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96025B1-1917-4657-8412-9688C6EFDB67}"/>
                  </a:ext>
                </a:extLst>
              </p:cNvPr>
              <p:cNvCxnSpPr>
                <a:endCxn id="27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634C105-ADB3-473A-A8CE-061EA3EA1002}"/>
                  </a:ext>
                </a:extLst>
              </p:cNvPr>
              <p:cNvCxnSpPr>
                <a:stCxn id="27" idx="1"/>
                <a:endCxn id="27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62F9D37-243F-4186-BE5E-1FFC60C972E0}"/>
                </a:ext>
              </a:extLst>
            </p:cNvPr>
            <p:cNvGrpSpPr/>
            <p:nvPr/>
          </p:nvGrpSpPr>
          <p:grpSpPr>
            <a:xfrm>
              <a:off x="10184546" y="2049391"/>
              <a:ext cx="1730158" cy="1741356"/>
              <a:chOff x="1019118" y="933750"/>
              <a:chExt cx="1730158" cy="1741356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34B97C0B-33D3-4251-8495-B3114EBF8DF1}"/>
                  </a:ext>
                </a:extLst>
              </p:cNvPr>
              <p:cNvSpPr/>
              <p:nvPr/>
            </p:nvSpPr>
            <p:spPr>
              <a:xfrm flipH="1">
                <a:off x="1019118" y="933750"/>
                <a:ext cx="865684" cy="873140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A17D264-5A3C-4261-ABDD-9EBC7870A579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CF3BE06F-5B60-45D8-9857-FB8981E4E39A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BC0FE61-AAED-4458-A1F9-C308D828541E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Diamond 30">
            <a:extLst>
              <a:ext uri="{FF2B5EF4-FFF2-40B4-BE49-F238E27FC236}">
                <a16:creationId xmlns:a16="http://schemas.microsoft.com/office/drawing/2014/main" id="{C981D456-DC8C-4D40-9D36-6F69660D0F57}"/>
              </a:ext>
            </a:extLst>
          </p:cNvPr>
          <p:cNvSpPr/>
          <p:nvPr/>
        </p:nvSpPr>
        <p:spPr>
          <a:xfrm>
            <a:off x="2576241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42">
            <a:extLst>
              <a:ext uri="{FF2B5EF4-FFF2-40B4-BE49-F238E27FC236}">
                <a16:creationId xmlns:a16="http://schemas.microsoft.com/office/drawing/2014/main" id="{7889E0B2-5F3D-432D-8DC1-7AAF9F118B2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35" name="Group 43">
              <a:extLst>
                <a:ext uri="{FF2B5EF4-FFF2-40B4-BE49-F238E27FC236}">
                  <a16:creationId xmlns:a16="http://schemas.microsoft.com/office/drawing/2014/main" id="{CF617B5F-5CDB-4473-8148-61D4DA2D5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37" name="Text Box 44">
                <a:extLst>
                  <a:ext uri="{FF2B5EF4-FFF2-40B4-BE49-F238E27FC236}">
                    <a16:creationId xmlns:a16="http://schemas.microsoft.com/office/drawing/2014/main" id="{CB422B9E-3EA6-41BB-B683-396DCF874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8" name="Line 45">
                <a:extLst>
                  <a:ext uri="{FF2B5EF4-FFF2-40B4-BE49-F238E27FC236}">
                    <a16:creationId xmlns:a16="http://schemas.microsoft.com/office/drawing/2014/main" id="{EEC35911-8248-4898-9ED9-C7001BB5D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 Box 46">
              <a:extLst>
                <a:ext uri="{FF2B5EF4-FFF2-40B4-BE49-F238E27FC236}">
                  <a16:creationId xmlns:a16="http://schemas.microsoft.com/office/drawing/2014/main" id="{7CB1CFB5-ACA7-4F35-8E7B-FCFFA06E6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F870D1A-BFA4-415A-96FE-84E1E693327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14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0641" y="4012308"/>
            <a:ext cx="1569130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10064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FA173B58-CDEF-4931-A8E9-61303FCF843C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17977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72B49782-F175-4B04-A9D6-91B69DBC9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2D3FA280-4E2E-4275-9E11-5E90E4A68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31AD74F2-E1ED-49DE-A43D-9C400D665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D88687B8-0C79-4642-BD2C-F12E9154A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9A95B2-C244-44CB-B884-7F0F30125C4E}"/>
              </a:ext>
            </a:extLst>
          </p:cNvPr>
          <p:cNvGrpSpPr/>
          <p:nvPr/>
        </p:nvGrpSpPr>
        <p:grpSpPr>
          <a:xfrm>
            <a:off x="5797689" y="4096272"/>
            <a:ext cx="595035" cy="1077218"/>
            <a:chOff x="3076678" y="2045003"/>
            <a:chExt cx="595113" cy="107735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84249885-F327-4AB6-B207-4741A502C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678" y="2045003"/>
              <a:ext cx="595113" cy="107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E9216924-B92D-4547-B764-E3F387608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25984C7-96F8-43DF-B8D7-C11E568EF35F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956" y="4012308"/>
            <a:ext cx="1946502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56525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D84AD8-37A6-4880-8BF5-2C1B9E60A7C9}"/>
              </a:ext>
            </a:extLst>
          </p:cNvPr>
          <p:cNvGrpSpPr/>
          <p:nvPr/>
        </p:nvGrpSpPr>
        <p:grpSpPr>
          <a:xfrm>
            <a:off x="5772039" y="4070805"/>
            <a:ext cx="646331" cy="1200329"/>
            <a:chOff x="3051026" y="2045003"/>
            <a:chExt cx="646415" cy="1200485"/>
          </a:xfrm>
        </p:grpSpPr>
        <p:sp>
          <p:nvSpPr>
            <p:cNvPr id="8" name="Text Box 45">
              <a:extLst>
                <a:ext uri="{FF2B5EF4-FFF2-40B4-BE49-F238E27FC236}">
                  <a16:creationId xmlns:a16="http://schemas.microsoft.com/office/drawing/2014/main" id="{7A2F4EF4-E009-480E-8DED-7B524B15B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026" y="2045003"/>
              <a:ext cx="646415" cy="120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" name="Line 46">
              <a:extLst>
                <a:ext uri="{FF2B5EF4-FFF2-40B4-BE49-F238E27FC236}">
                  <a16:creationId xmlns:a16="http://schemas.microsoft.com/office/drawing/2014/main" id="{B50AE6D8-2544-40D7-B972-A6EE38487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646677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:a16="http://schemas.microsoft.com/office/drawing/2014/main" id="{25B40B55-1236-49A9-947B-67D1EFBA86F6}"/>
              </a:ext>
            </a:extLst>
          </p:cNvPr>
          <p:cNvGrpSpPr>
            <a:grpSpLocks/>
          </p:cNvGrpSpPr>
          <p:nvPr/>
        </p:nvGrpSpPr>
        <p:grpSpPr bwMode="auto">
          <a:xfrm>
            <a:off x="2612714" y="1617977"/>
            <a:ext cx="787184" cy="1200126"/>
            <a:chOff x="2393" y="3214"/>
            <a:chExt cx="439" cy="620"/>
          </a:xfrm>
        </p:grpSpPr>
        <p:grpSp>
          <p:nvGrpSpPr>
            <p:cNvPr id="13" name="Group 43">
              <a:extLst>
                <a:ext uri="{FF2B5EF4-FFF2-40B4-BE49-F238E27FC236}">
                  <a16:creationId xmlns:a16="http://schemas.microsoft.com/office/drawing/2014/main" id="{8C076452-9A69-46EC-B613-4C675238E2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5" name="Text Box 44">
                <a:extLst>
                  <a:ext uri="{FF2B5EF4-FFF2-40B4-BE49-F238E27FC236}">
                    <a16:creationId xmlns:a16="http://schemas.microsoft.com/office/drawing/2014/main" id="{11F7AF2C-7705-4B43-ACC9-E06D9AA4B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6" name="Line 45">
                <a:extLst>
                  <a:ext uri="{FF2B5EF4-FFF2-40B4-BE49-F238E27FC236}">
                    <a16:creationId xmlns:a16="http://schemas.microsoft.com/office/drawing/2014/main" id="{4C70F099-45D1-42CA-A7DD-AD9336501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4" name="Text Box 46">
              <a:extLst>
                <a:ext uri="{FF2B5EF4-FFF2-40B4-BE49-F238E27FC236}">
                  <a16:creationId xmlns:a16="http://schemas.microsoft.com/office/drawing/2014/main" id="{792B9B4A-6BF4-40C9-8261-E5B2E1B47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9D591B1-37F7-4DE7-A373-3DD89159C7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387433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9781" y="3647199"/>
            <a:ext cx="7450849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Mười hai và bảy phần tám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920147B1-5651-45AB-9A61-02605A6AA3C5}"/>
              </a:ext>
            </a:extLst>
          </p:cNvPr>
          <p:cNvGrpSpPr>
            <a:grpSpLocks/>
          </p:cNvGrpSpPr>
          <p:nvPr/>
        </p:nvGrpSpPr>
        <p:grpSpPr bwMode="auto">
          <a:xfrm>
            <a:off x="8038413" y="1377360"/>
            <a:ext cx="1498349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78805535-CE72-4195-B5E2-045EE6594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038488F9-5ADA-4563-BD15-CE673BE9A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0" y="1328"/>
                <a:ext cx="12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185C81FE-116C-444F-8000-0DDEE9C83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A8077CE5-A6F0-479A-865E-E1418E334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05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D5DECBC-4361-404A-ABBB-BE2DF8F6C3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037633"/>
            <a:ext cx="9618997" cy="100594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149" y="4621829"/>
            <a:ext cx="2148114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4F6C24-7516-42E2-8D21-D1B37F5D4509}"/>
              </a:ext>
            </a:extLst>
          </p:cNvPr>
          <p:cNvSpPr/>
          <p:nvPr/>
        </p:nvSpPr>
        <p:spPr>
          <a:xfrm>
            <a:off x="3930011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E00F8E7-3DD3-4BC0-B139-97AA0B49A0A8}"/>
              </a:ext>
            </a:extLst>
          </p:cNvPr>
          <p:cNvSpPr/>
          <p:nvPr/>
        </p:nvSpPr>
        <p:spPr>
          <a:xfrm>
            <a:off x="609520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BA586B-8607-4E04-8C7E-975BDA2A1C7D}"/>
              </a:ext>
            </a:extLst>
          </p:cNvPr>
          <p:cNvGrpSpPr/>
          <p:nvPr/>
        </p:nvGrpSpPr>
        <p:grpSpPr>
          <a:xfrm>
            <a:off x="8260400" y="2457117"/>
            <a:ext cx="2004687" cy="1739778"/>
            <a:chOff x="7171391" y="2704677"/>
            <a:chExt cx="2004687" cy="17397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593428-646C-4A96-A2C7-94879022F115}"/>
                </a:ext>
              </a:extLst>
            </p:cNvPr>
            <p:cNvGrpSpPr/>
            <p:nvPr/>
          </p:nvGrpSpPr>
          <p:grpSpPr>
            <a:xfrm>
              <a:off x="7174581" y="2704677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008F0836-5787-42B9-821B-1888BAA9AF7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56DCB98-47C8-490B-B5F8-1C2287C89893}"/>
                  </a:ext>
                </a:extLst>
              </p:cNvPr>
              <p:cNvCxnSpPr>
                <a:cxnSpLocks/>
                <a:stCxn id="8" idx="4"/>
                <a:endCxn id="8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E54A2D7-86A4-4991-854C-7627B984A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0E37DA5-2D34-4F65-A5C1-19CCA7B11F18}"/>
                  </a:ext>
                </a:extLst>
              </p:cNvPr>
              <p:cNvCxnSpPr>
                <a:cxnSpLocks/>
                <a:stCxn id="8" idx="3"/>
                <a:endCxn id="8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1902E3-3C6E-4B94-9637-81C4A68C2949}"/>
                </a:ext>
              </a:extLst>
            </p:cNvPr>
            <p:cNvGrpSpPr/>
            <p:nvPr/>
          </p:nvGrpSpPr>
          <p:grpSpPr>
            <a:xfrm>
              <a:off x="7171391" y="2705767"/>
              <a:ext cx="1919245" cy="1726127"/>
              <a:chOff x="7171391" y="2705767"/>
              <a:chExt cx="1919245" cy="1726127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360E5A76-748C-43D6-AAD0-8FB1A9A580EC}"/>
                  </a:ext>
                </a:extLst>
              </p:cNvPr>
              <p:cNvSpPr/>
              <p:nvPr/>
            </p:nvSpPr>
            <p:spPr>
              <a:xfrm>
                <a:off x="7171391" y="2715027"/>
                <a:ext cx="990472" cy="848100"/>
              </a:xfrm>
              <a:prstGeom prst="triangle">
                <a:avLst>
                  <a:gd name="adj" fmla="val 44382"/>
                </a:avLst>
              </a:pr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3AC58302-C3F1-4F31-B57D-E77DEDFA3AEF}"/>
                  </a:ext>
                </a:extLst>
              </p:cNvPr>
              <p:cNvSpPr/>
              <p:nvPr/>
            </p:nvSpPr>
            <p:spPr>
              <a:xfrm flipV="1">
                <a:off x="7628867" y="2705767"/>
                <a:ext cx="1093892" cy="848100"/>
              </a:xfrm>
              <a:custGeom>
                <a:avLst/>
                <a:gdLst>
                  <a:gd name="connsiteX0" fmla="*/ 0 w 1101178"/>
                  <a:gd name="connsiteY0" fmla="*/ 848210 h 848210"/>
                  <a:gd name="connsiteX1" fmla="*/ 549047 w 1101178"/>
                  <a:gd name="connsiteY1" fmla="*/ 0 h 848210"/>
                  <a:gd name="connsiteX2" fmla="*/ 1101178 w 1101178"/>
                  <a:gd name="connsiteY2" fmla="*/ 848210 h 848210"/>
                  <a:gd name="connsiteX3" fmla="*/ 0 w 1101178"/>
                  <a:gd name="connsiteY3" fmla="*/ 848210 h 848210"/>
                  <a:gd name="connsiteX0" fmla="*/ 0 w 1094034"/>
                  <a:gd name="connsiteY0" fmla="*/ 843448 h 848210"/>
                  <a:gd name="connsiteX1" fmla="*/ 541903 w 1094034"/>
                  <a:gd name="connsiteY1" fmla="*/ 0 h 848210"/>
                  <a:gd name="connsiteX2" fmla="*/ 1094034 w 1094034"/>
                  <a:gd name="connsiteY2" fmla="*/ 848210 h 848210"/>
                  <a:gd name="connsiteX3" fmla="*/ 0 w 1094034"/>
                  <a:gd name="connsiteY3" fmla="*/ 843448 h 84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034" h="848210">
                    <a:moveTo>
                      <a:pt x="0" y="843448"/>
                    </a:moveTo>
                    <a:lnTo>
                      <a:pt x="541903" y="0"/>
                    </a:lnTo>
                    <a:lnTo>
                      <a:pt x="1094034" y="848210"/>
                    </a:lnTo>
                    <a:lnTo>
                      <a:pt x="0" y="843448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D22DA964-1A0C-4A46-8465-9F3C67C80622}"/>
                  </a:ext>
                </a:extLst>
              </p:cNvPr>
              <p:cNvSpPr/>
              <p:nvPr/>
            </p:nvSpPr>
            <p:spPr>
              <a:xfrm rot="18217193">
                <a:off x="8139565" y="3308098"/>
                <a:ext cx="958262" cy="943881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82047"/>
                  <a:gd name="connsiteY0" fmla="*/ 848210 h 848210"/>
                  <a:gd name="connsiteX1" fmla="*/ 439649 w 982047"/>
                  <a:gd name="connsiteY1" fmla="*/ 0 h 848210"/>
                  <a:gd name="connsiteX2" fmla="*/ 982047 w 982047"/>
                  <a:gd name="connsiteY2" fmla="*/ 822441 h 848210"/>
                  <a:gd name="connsiteX3" fmla="*/ 0 w 982047"/>
                  <a:gd name="connsiteY3" fmla="*/ 848210 h 848210"/>
                  <a:gd name="connsiteX0" fmla="*/ 0 w 958387"/>
                  <a:gd name="connsiteY0" fmla="*/ 944004 h 944004"/>
                  <a:gd name="connsiteX1" fmla="*/ 415989 w 958387"/>
                  <a:gd name="connsiteY1" fmla="*/ 0 h 944004"/>
                  <a:gd name="connsiteX2" fmla="*/ 958387 w 958387"/>
                  <a:gd name="connsiteY2" fmla="*/ 822441 h 944004"/>
                  <a:gd name="connsiteX3" fmla="*/ 0 w 958387"/>
                  <a:gd name="connsiteY3" fmla="*/ 944004 h 94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8387" h="944004">
                    <a:moveTo>
                      <a:pt x="0" y="944004"/>
                    </a:moveTo>
                    <a:lnTo>
                      <a:pt x="415989" y="0"/>
                    </a:lnTo>
                    <a:lnTo>
                      <a:pt x="958387" y="822441"/>
                    </a:lnTo>
                    <a:lnTo>
                      <a:pt x="0" y="944004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DF27D62D-5CE1-4486-A83B-A18E92B19A02}"/>
                  </a:ext>
                </a:extLst>
              </p:cNvPr>
              <p:cNvSpPr/>
              <p:nvPr/>
            </p:nvSpPr>
            <p:spPr>
              <a:xfrm rot="14729193">
                <a:off x="8086436" y="2861602"/>
                <a:ext cx="957105" cy="906804"/>
              </a:xfrm>
              <a:custGeom>
                <a:avLst/>
                <a:gdLst>
                  <a:gd name="connsiteX0" fmla="*/ 0 w 970577"/>
                  <a:gd name="connsiteY0" fmla="*/ 906922 h 906922"/>
                  <a:gd name="connsiteX1" fmla="*/ 416271 w 970577"/>
                  <a:gd name="connsiteY1" fmla="*/ 0 h 906922"/>
                  <a:gd name="connsiteX2" fmla="*/ 970577 w 970577"/>
                  <a:gd name="connsiteY2" fmla="*/ 906922 h 906922"/>
                  <a:gd name="connsiteX3" fmla="*/ 0 w 970577"/>
                  <a:gd name="connsiteY3" fmla="*/ 906922 h 906922"/>
                  <a:gd name="connsiteX0" fmla="*/ 0 w 965100"/>
                  <a:gd name="connsiteY0" fmla="*/ 906922 h 906922"/>
                  <a:gd name="connsiteX1" fmla="*/ 416271 w 965100"/>
                  <a:gd name="connsiteY1" fmla="*/ 0 h 906922"/>
                  <a:gd name="connsiteX2" fmla="*/ 965100 w 965100"/>
                  <a:gd name="connsiteY2" fmla="*/ 873019 h 906922"/>
                  <a:gd name="connsiteX3" fmla="*/ 0 w 965100"/>
                  <a:gd name="connsiteY3" fmla="*/ 906922 h 906922"/>
                  <a:gd name="connsiteX0" fmla="*/ 0 w 962742"/>
                  <a:gd name="connsiteY0" fmla="*/ 906922 h 906922"/>
                  <a:gd name="connsiteX1" fmla="*/ 416271 w 962742"/>
                  <a:gd name="connsiteY1" fmla="*/ 0 h 906922"/>
                  <a:gd name="connsiteX2" fmla="*/ 962742 w 962742"/>
                  <a:gd name="connsiteY2" fmla="*/ 866710 h 906922"/>
                  <a:gd name="connsiteX3" fmla="*/ 0 w 962742"/>
                  <a:gd name="connsiteY3" fmla="*/ 906922 h 906922"/>
                  <a:gd name="connsiteX0" fmla="*/ 0 w 957230"/>
                  <a:gd name="connsiteY0" fmla="*/ 906922 h 906922"/>
                  <a:gd name="connsiteX1" fmla="*/ 416271 w 957230"/>
                  <a:gd name="connsiteY1" fmla="*/ 0 h 906922"/>
                  <a:gd name="connsiteX2" fmla="*/ 957230 w 957230"/>
                  <a:gd name="connsiteY2" fmla="*/ 861579 h 906922"/>
                  <a:gd name="connsiteX3" fmla="*/ 0 w 957230"/>
                  <a:gd name="connsiteY3" fmla="*/ 906922 h 90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7230" h="906922">
                    <a:moveTo>
                      <a:pt x="0" y="906922"/>
                    </a:moveTo>
                    <a:lnTo>
                      <a:pt x="416271" y="0"/>
                    </a:lnTo>
                    <a:lnTo>
                      <a:pt x="957230" y="861579"/>
                    </a:lnTo>
                    <a:lnTo>
                      <a:pt x="0" y="906922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40CF59A7-A03E-45D1-93C4-920D548A8A3E}"/>
                  </a:ext>
                </a:extLst>
              </p:cNvPr>
              <p:cNvSpPr/>
              <p:nvPr/>
            </p:nvSpPr>
            <p:spPr>
              <a:xfrm>
                <a:off x="7599687" y="3559985"/>
                <a:ext cx="1145233" cy="871909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90601"/>
                  <a:gd name="connsiteY0" fmla="*/ 864879 h 864879"/>
                  <a:gd name="connsiteX1" fmla="*/ 549187 w 990601"/>
                  <a:gd name="connsiteY1" fmla="*/ 0 h 864879"/>
                  <a:gd name="connsiteX2" fmla="*/ 990601 w 990601"/>
                  <a:gd name="connsiteY2" fmla="*/ 864879 h 864879"/>
                  <a:gd name="connsiteX3" fmla="*/ 0 w 990601"/>
                  <a:gd name="connsiteY3" fmla="*/ 864879 h 864879"/>
                  <a:gd name="connsiteX0" fmla="*/ 0 w 1126332"/>
                  <a:gd name="connsiteY0" fmla="*/ 864879 h 872023"/>
                  <a:gd name="connsiteX1" fmla="*/ 549187 w 1126332"/>
                  <a:gd name="connsiteY1" fmla="*/ 0 h 872023"/>
                  <a:gd name="connsiteX2" fmla="*/ 1126332 w 1126332"/>
                  <a:gd name="connsiteY2" fmla="*/ 872023 h 872023"/>
                  <a:gd name="connsiteX3" fmla="*/ 0 w 1126332"/>
                  <a:gd name="connsiteY3" fmla="*/ 864879 h 872023"/>
                  <a:gd name="connsiteX0" fmla="*/ 0 w 1145382"/>
                  <a:gd name="connsiteY0" fmla="*/ 872023 h 872023"/>
                  <a:gd name="connsiteX1" fmla="*/ 568237 w 1145382"/>
                  <a:gd name="connsiteY1" fmla="*/ 0 h 872023"/>
                  <a:gd name="connsiteX2" fmla="*/ 1145382 w 1145382"/>
                  <a:gd name="connsiteY2" fmla="*/ 872023 h 872023"/>
                  <a:gd name="connsiteX3" fmla="*/ 0 w 1145382"/>
                  <a:gd name="connsiteY3" fmla="*/ 872023 h 87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5382" h="872023">
                    <a:moveTo>
                      <a:pt x="0" y="872023"/>
                    </a:moveTo>
                    <a:lnTo>
                      <a:pt x="568237" y="0"/>
                    </a:lnTo>
                    <a:lnTo>
                      <a:pt x="1145382" y="872023"/>
                    </a:lnTo>
                    <a:lnTo>
                      <a:pt x="0" y="872023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Hexagon 20">
            <a:extLst>
              <a:ext uri="{FF2B5EF4-FFF2-40B4-BE49-F238E27FC236}">
                <a16:creationId xmlns:a16="http://schemas.microsoft.com/office/drawing/2014/main" id="{C60E72E7-20BE-45B5-A07F-B480ED52620D}"/>
              </a:ext>
            </a:extLst>
          </p:cNvPr>
          <p:cNvSpPr/>
          <p:nvPr/>
        </p:nvSpPr>
        <p:spPr>
          <a:xfrm>
            <a:off x="176481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2">
            <a:extLst>
              <a:ext uri="{FF2B5EF4-FFF2-40B4-BE49-F238E27FC236}">
                <a16:creationId xmlns:a16="http://schemas.microsoft.com/office/drawing/2014/main" id="{97788EAC-330B-4438-A339-3BD5F170F23B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621829"/>
            <a:ext cx="787184" cy="1200126"/>
            <a:chOff x="2393" y="3214"/>
            <a:chExt cx="439" cy="620"/>
          </a:xfrm>
        </p:grpSpPr>
        <p:grpSp>
          <p:nvGrpSpPr>
            <p:cNvPr id="23" name="Group 43">
              <a:extLst>
                <a:ext uri="{FF2B5EF4-FFF2-40B4-BE49-F238E27FC236}">
                  <a16:creationId xmlns:a16="http://schemas.microsoft.com/office/drawing/2014/main" id="{77AFF875-23E1-4A84-824E-4185CD1F9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25" name="Text Box 44">
                <a:extLst>
                  <a:ext uri="{FF2B5EF4-FFF2-40B4-BE49-F238E27FC236}">
                    <a16:creationId xmlns:a16="http://schemas.microsoft.com/office/drawing/2014/main" id="{EB6C4BEA-49CC-4E95-B6B4-88C03C476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6" name="Line 45">
                <a:extLst>
                  <a:ext uri="{FF2B5EF4-FFF2-40B4-BE49-F238E27FC236}">
                    <a16:creationId xmlns:a16="http://schemas.microsoft.com/office/drawing/2014/main" id="{92E6ED43-802E-4264-A092-A2009BB25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46">
              <a:extLst>
                <a:ext uri="{FF2B5EF4-FFF2-40B4-BE49-F238E27FC236}">
                  <a16:creationId xmlns:a16="http://schemas.microsoft.com/office/drawing/2014/main" id="{7302B9D8-BA9B-421E-8228-37E351EB5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D6DDD75-7E15-4F6F-838D-AB099E5DC03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-155368" y="-72858"/>
            <a:ext cx="805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五边形 2"/>
          <p:cNvSpPr>
            <a:spLocks noChangeArrowheads="1"/>
          </p:cNvSpPr>
          <p:nvPr/>
        </p:nvSpPr>
        <p:spPr bwMode="auto">
          <a:xfrm>
            <a:off x="2961920" y="1643039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3087634" y="157481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5" name="Text Box 34">
            <a:extLst>
              <a:ext uri="{FF2B5EF4-FFF2-40B4-BE49-F238E27FC236}">
                <a16:creationId xmlns:a16="http://schemas.microsoft.com/office/drawing/2014/main" id="{8CD55B0F-6D5E-44B0-85FA-845FC788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302" y="1597671"/>
            <a:ext cx="5129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Thực hiện phép tính sau:</a:t>
            </a:r>
          </a:p>
        </p:txBody>
      </p:sp>
      <p:grpSp>
        <p:nvGrpSpPr>
          <p:cNvPr id="54" name="Group 4">
            <a:extLst>
              <a:ext uri="{FF2B5EF4-FFF2-40B4-BE49-F238E27FC236}">
                <a16:creationId xmlns:a16="http://schemas.microsoft.com/office/drawing/2014/main" id="{9765BDFE-4E9A-4C59-89D0-46496ACEB9FA}"/>
              </a:ext>
            </a:extLst>
          </p:cNvPr>
          <p:cNvGrpSpPr>
            <a:grpSpLocks/>
          </p:cNvGrpSpPr>
          <p:nvPr/>
        </p:nvGrpSpPr>
        <p:grpSpPr bwMode="auto">
          <a:xfrm>
            <a:off x="3951664" y="2559958"/>
            <a:ext cx="2057132" cy="1205725"/>
            <a:chOff x="1184" y="1328"/>
            <a:chExt cx="688" cy="585"/>
          </a:xfrm>
        </p:grpSpPr>
        <p:grpSp>
          <p:nvGrpSpPr>
            <p:cNvPr id="55" name="Group 5">
              <a:extLst>
                <a:ext uri="{FF2B5EF4-FFF2-40B4-BE49-F238E27FC236}">
                  <a16:creationId xmlns:a16="http://schemas.microsoft.com/office/drawing/2014/main" id="{9A43CA6F-DFE9-4ADA-BB75-CF13B3344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4" y="1328"/>
              <a:ext cx="240" cy="582"/>
              <a:chOff x="1184" y="1328"/>
              <a:chExt cx="240" cy="582"/>
            </a:xfrm>
          </p:grpSpPr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2185980A-96D3-48E0-BBCD-99ED35325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1" name="Line 7">
                <a:extLst>
                  <a:ext uri="{FF2B5EF4-FFF2-40B4-BE49-F238E27FC236}">
                    <a16:creationId xmlns:a16="http://schemas.microsoft.com/office/drawing/2014/main" id="{2DB064DD-BAF8-4A47-9574-3A537E335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1591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8">
              <a:extLst>
                <a:ext uri="{FF2B5EF4-FFF2-40B4-BE49-F238E27FC236}">
                  <a16:creationId xmlns:a16="http://schemas.microsoft.com/office/drawing/2014/main" id="{8DBF2D77-7AEA-4E1C-8E28-950CEADB0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331"/>
              <a:ext cx="240" cy="582"/>
              <a:chOff x="1178" y="1328"/>
              <a:chExt cx="240" cy="582"/>
            </a:xfrm>
          </p:grpSpPr>
          <p:sp>
            <p:nvSpPr>
              <p:cNvPr id="58" name="Text Box 9">
                <a:extLst>
                  <a:ext uri="{FF2B5EF4-FFF2-40B4-BE49-F238E27FC236}">
                    <a16:creationId xmlns:a16="http://schemas.microsoft.com/office/drawing/2014/main" id="{5371E60F-BB48-466E-9F6F-C7E6BA9B26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2258B78F-CDC9-42A2-A733-3521328B1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588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558A7E05-AD86-4688-A4CD-E551EEE3C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" y="1447"/>
              <a:ext cx="14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>
                  <a:solidFill>
                    <a:srgbClr val="1311D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72" name="Text Box 38">
            <a:extLst>
              <a:ext uri="{FF2B5EF4-FFF2-40B4-BE49-F238E27FC236}">
                <a16:creationId xmlns:a16="http://schemas.microsoft.com/office/drawing/2014/main" id="{23B472E1-AF3A-4F15-89E8-561D90EB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909" y="2559958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3" name="Line 39">
            <a:extLst>
              <a:ext uri="{FF2B5EF4-FFF2-40B4-BE49-F238E27FC236}">
                <a16:creationId xmlns:a16="http://schemas.microsoft.com/office/drawing/2014/main" id="{75D43572-D413-4E8C-B613-B25504C4F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5885" y="3141820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40">
            <a:extLst>
              <a:ext uri="{FF2B5EF4-FFF2-40B4-BE49-F238E27FC236}">
                <a16:creationId xmlns:a16="http://schemas.microsoft.com/office/drawing/2014/main" id="{CC184D50-F343-4BAD-86E7-816141FEF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516" y="2801257"/>
            <a:ext cx="390530" cy="64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5" name="Text Box 41">
            <a:extLst>
              <a:ext uri="{FF2B5EF4-FFF2-40B4-BE49-F238E27FC236}">
                <a16:creationId xmlns:a16="http://schemas.microsoft.com/office/drawing/2014/main" id="{299012C2-47D5-4A9E-8402-7EB1AD9F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838" y="2551793"/>
            <a:ext cx="6463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6" name="Line 42">
            <a:extLst>
              <a:ext uri="{FF2B5EF4-FFF2-40B4-BE49-F238E27FC236}">
                <a16:creationId xmlns:a16="http://schemas.microsoft.com/office/drawing/2014/main" id="{DB2C13FA-CC73-47CB-B27D-D4736240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6346" y="3111458"/>
            <a:ext cx="62856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40">
            <a:extLst>
              <a:ext uri="{FF2B5EF4-FFF2-40B4-BE49-F238E27FC236}">
                <a16:creationId xmlns:a16="http://schemas.microsoft.com/office/drawing/2014/main" id="{5170A92D-5797-4C32-A580-F96A13713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607" y="2795718"/>
            <a:ext cx="447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9" name="Text Box 11">
            <a:extLst>
              <a:ext uri="{FF2B5EF4-FFF2-40B4-BE49-F238E27FC236}">
                <a16:creationId xmlns:a16="http://schemas.microsoft.com/office/drawing/2014/main" id="{46E36EB6-4D4D-44E6-872D-9FEE6237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70" y="2803621"/>
            <a:ext cx="445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371CA4C4-E798-4E2F-B08A-744ABBE4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250" y="2564684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81" name="Line 39">
            <a:extLst>
              <a:ext uri="{FF2B5EF4-FFF2-40B4-BE49-F238E27FC236}">
                <a16:creationId xmlns:a16="http://schemas.microsoft.com/office/drawing/2014/main" id="{6B583BE5-B4AD-4FB6-9F40-DDAC598E6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640" y="3111458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Go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B9A7279-B5BD-4858-9D0E-41ED08B7EBB6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7" grpId="0"/>
      <p:bldP spid="25" grpId="0"/>
      <p:bldP spid="72" grpId="0"/>
      <p:bldP spid="73" grpId="0" animBg="1"/>
      <p:bldP spid="74" grpId="0"/>
      <p:bldP spid="75" grpId="0"/>
      <p:bldP spid="76" grpId="0" animBg="1"/>
      <p:bldP spid="77" grpId="0"/>
      <p:bldP spid="79" grpId="0"/>
      <p:bldP spid="80" grpId="0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8999" y="-515578"/>
            <a:ext cx="813687" cy="25532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2245" y="958379"/>
            <a:ext cx="596529" cy="31110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2006" y="127382"/>
            <a:ext cx="52380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ln w="158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CỦNG CỐ</a:t>
            </a:r>
            <a:endParaRPr lang="zh-CN" altLang="en-US" sz="4800" b="1" dirty="0">
              <a:ln w="158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98450" y="2891851"/>
            <a:ext cx="5756624" cy="1173092"/>
            <a:chOff x="252264" y="1044005"/>
            <a:chExt cx="4320480" cy="1169986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1144426"/>
              <a:chOff x="252264" y="1044005"/>
              <a:chExt cx="4320480" cy="1144426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1144426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09631" y="1152363"/>
                <a:ext cx="663642" cy="8465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0863" y="1284009"/>
                <a:ext cx="521176" cy="583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6246" y="1139625"/>
              <a:ext cx="3343135" cy="107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vi-VN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các hỗn số thành phân số.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176429" y="4402869"/>
            <a:ext cx="5506059" cy="1167378"/>
            <a:chOff x="252264" y="1044004"/>
            <a:chExt cx="4320480" cy="1164288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4"/>
              <a:ext cx="4320480" cy="828797"/>
              <a:chOff x="252264" y="1044004"/>
              <a:chExt cx="4320480" cy="828797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4"/>
                <a:ext cx="4320480" cy="82879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27948" y="1116012"/>
                <a:ext cx="504056" cy="63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64659" y="1109957"/>
                <a:ext cx="515470" cy="583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002289" y="1133925"/>
              <a:ext cx="3401858" cy="107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tính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26">
            <a:extLst>
              <a:ext uri="{FF2B5EF4-FFF2-40B4-BE49-F238E27FC236}">
                <a16:creationId xmlns:a16="http://schemas.microsoft.com/office/drawing/2014/main" id="{C645A2CB-9CF8-4ECB-B6E9-625FB69C80D6}"/>
              </a:ext>
            </a:extLst>
          </p:cNvPr>
          <p:cNvGrpSpPr/>
          <p:nvPr/>
        </p:nvGrpSpPr>
        <p:grpSpPr>
          <a:xfrm>
            <a:off x="355077" y="1554863"/>
            <a:ext cx="6828499" cy="894317"/>
            <a:chOff x="252264" y="1044005"/>
            <a:chExt cx="4320480" cy="891950"/>
          </a:xfrm>
          <a:noFill/>
        </p:grpSpPr>
        <p:sp>
          <p:nvSpPr>
            <p:cNvPr id="56" name="圆角矩形 29">
              <a:extLst>
                <a:ext uri="{FF2B5EF4-FFF2-40B4-BE49-F238E27FC236}">
                  <a16:creationId xmlns:a16="http://schemas.microsoft.com/office/drawing/2014/main" id="{A5EB1E9F-9816-4DE7-B8BC-02D8C8E0D3E0}"/>
                </a:ext>
              </a:extLst>
            </p:cNvPr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E6A9A6B-ED06-45CC-8CED-3E764A49A92C}"/>
                </a:ext>
              </a:extLst>
            </p:cNvPr>
            <p:cNvSpPr txBox="1"/>
            <p:nvPr/>
          </p:nvSpPr>
          <p:spPr>
            <a:xfrm>
              <a:off x="862371" y="1107157"/>
              <a:ext cx="3401858" cy="8287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thực hiện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9A956AC-D528-43CF-A0B7-3E39FC31BA0D}"/>
              </a:ext>
            </a:extLst>
          </p:cNvPr>
          <p:cNvGrpSpPr/>
          <p:nvPr/>
        </p:nvGrpSpPr>
        <p:grpSpPr>
          <a:xfrm>
            <a:off x="2486964" y="193353"/>
            <a:ext cx="2814375" cy="769441"/>
            <a:chOff x="3728797" y="270929"/>
            <a:chExt cx="2814375" cy="769441"/>
          </a:xfrm>
        </p:grpSpPr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C25DF602-E8CD-4392-8F8A-81B459743D89}"/>
                </a:ext>
              </a:extLst>
            </p:cNvPr>
            <p:cNvSpPr txBox="1"/>
            <p:nvPr/>
          </p:nvSpPr>
          <p:spPr>
            <a:xfrm>
              <a:off x="3728797" y="270929"/>
              <a:ext cx="28143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DẶN DÒ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FA5F209-8742-4883-9C30-AFE54E8C5099}"/>
                </a:ext>
              </a:extLst>
            </p:cNvPr>
            <p:cNvSpPr/>
            <p:nvPr/>
          </p:nvSpPr>
          <p:spPr>
            <a:xfrm>
              <a:off x="3775074" y="276225"/>
              <a:ext cx="130175" cy="427563"/>
            </a:xfrm>
            <a:prstGeom prst="rect">
              <a:avLst/>
            </a:prstGeom>
            <a:solidFill>
              <a:srgbClr val="EB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00329822-B7BB-47A0-B818-4EDECA82019F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2090400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B666A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296D59A-9552-4AD0-9024-C804DCDAC7D3}"/>
              </a:ext>
            </a:extLst>
          </p:cNvPr>
          <p:cNvCxnSpPr>
            <a:cxnSpLocks/>
          </p:cNvCxnSpPr>
          <p:nvPr/>
        </p:nvCxnSpPr>
        <p:spPr>
          <a:xfrm>
            <a:off x="1445562" y="3004466"/>
            <a:ext cx="489718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8">
            <a:extLst>
              <a:ext uri="{FF2B5EF4-FFF2-40B4-BE49-F238E27FC236}">
                <a16:creationId xmlns:a16="http://schemas.microsoft.com/office/drawing/2014/main" id="{43AB943F-B8D8-452C-B647-62333B734C54}"/>
              </a:ext>
            </a:extLst>
          </p:cNvPr>
          <p:cNvSpPr txBox="1"/>
          <p:nvPr/>
        </p:nvSpPr>
        <p:spPr>
          <a:xfrm>
            <a:off x="2257138" y="1938305"/>
            <a:ext cx="421468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 lại cách chuyển từ hỗn số sang phân số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41C24B4-EC46-4E3C-A433-FA2A8E86499E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3450632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AB9A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1177529-5969-46AE-889B-888725606AB5}"/>
              </a:ext>
            </a:extLst>
          </p:cNvPr>
          <p:cNvCxnSpPr>
            <a:cxnSpLocks/>
          </p:cNvCxnSpPr>
          <p:nvPr/>
        </p:nvCxnSpPr>
        <p:spPr>
          <a:xfrm>
            <a:off x="1445562" y="4364698"/>
            <a:ext cx="50262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8">
            <a:extLst>
              <a:ext uri="{FF2B5EF4-FFF2-40B4-BE49-F238E27FC236}">
                <a16:creationId xmlns:a16="http://schemas.microsoft.com/office/drawing/2014/main" id="{3038C112-94F9-4706-ADCC-FF70AECD1E05}"/>
              </a:ext>
            </a:extLst>
          </p:cNvPr>
          <p:cNvSpPr txBox="1"/>
          <p:nvPr/>
        </p:nvSpPr>
        <p:spPr>
          <a:xfrm>
            <a:off x="2254099" y="3839691"/>
            <a:ext cx="423421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 bị bài Luyện tập.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94A1B65-74C1-4AFE-9E08-EED939B97FD3}"/>
              </a:ext>
            </a:extLst>
          </p:cNvPr>
          <p:cNvSpPr txBox="1"/>
          <p:nvPr/>
        </p:nvSpPr>
        <p:spPr>
          <a:xfrm>
            <a:off x="1516330" y="2154630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0B23B424-DB69-4E18-A2F8-E079A63189DB}"/>
              </a:ext>
            </a:extLst>
          </p:cNvPr>
          <p:cNvSpPr txBox="1"/>
          <p:nvPr/>
        </p:nvSpPr>
        <p:spPr>
          <a:xfrm>
            <a:off x="1506709" y="351486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2F5C656C-5D50-4C74-A8C9-3F1DD2850345}"/>
              </a:ext>
            </a:extLst>
          </p:cNvPr>
          <p:cNvSpPr txBox="1"/>
          <p:nvPr/>
        </p:nvSpPr>
        <p:spPr>
          <a:xfrm>
            <a:off x="1506709" y="486264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52">
            <a:extLst>
              <a:ext uri="{FF2B5EF4-FFF2-40B4-BE49-F238E27FC236}">
                <a16:creationId xmlns:a16="http://schemas.microsoft.com/office/drawing/2014/main" id="{7445AF6A-C9EF-4236-9241-FA018BB1F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13" y="1397657"/>
            <a:ext cx="3093461" cy="50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EE8CF19-B40A-4638-8825-FE6FBA3E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480654-3DB1-419F-85E6-1208FBBD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29B7A3-47D8-44B5-B356-886AE263B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69289B7-AE98-45E4-AE33-73DB5025FC35}"/>
              </a:ext>
            </a:extLst>
          </p:cNvPr>
          <p:cNvSpPr txBox="1"/>
          <p:nvPr/>
        </p:nvSpPr>
        <p:spPr>
          <a:xfrm>
            <a:off x="623252" y="956733"/>
            <a:ext cx="109270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Cảm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ơn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thầy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cô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và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các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con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học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 </a:t>
            </a:r>
            <a:r>
              <a:rPr lang="en-US" altLang="zh-CN" sz="6000" b="1" spc="100" dirty="0" err="1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sinh</a:t>
            </a:r>
            <a:r>
              <a:rPr lang="en-US" altLang="zh-CN" sz="6000" b="1" spc="100" dirty="0">
                <a:solidFill>
                  <a:srgbClr val="EB666A"/>
                </a:solidFill>
                <a:latin typeface="Times New Roman" pitchFamily="18" charset="0"/>
                <a:ea typeface="华文琥珀" panose="02010800040101010101" pitchFamily="2" charset="-122"/>
                <a:cs typeface="Times New Roman" pitchFamily="18" charset="0"/>
              </a:rPr>
              <a:t>.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A45816-6F72-49CA-979D-32A54590E827}"/>
              </a:ext>
            </a:extLst>
          </p:cNvPr>
          <p:cNvGrpSpPr/>
          <p:nvPr/>
        </p:nvGrpSpPr>
        <p:grpSpPr>
          <a:xfrm>
            <a:off x="3852739" y="3429789"/>
            <a:ext cx="4512461" cy="1015663"/>
            <a:chOff x="4672787" y="3483443"/>
            <a:chExt cx="3545408" cy="798001"/>
          </a:xfrm>
          <a:solidFill>
            <a:srgbClr val="7AB9AE"/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8DF21DA-61AC-4D7C-ABC3-49E2502A3685}"/>
                </a:ext>
              </a:extLst>
            </p:cNvPr>
            <p:cNvSpPr/>
            <p:nvPr/>
          </p:nvSpPr>
          <p:spPr>
            <a:xfrm>
              <a:off x="4672787" y="3946572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0147AD5-77A4-49B5-8423-05948015CBAC}"/>
                </a:ext>
              </a:extLst>
            </p:cNvPr>
            <p:cNvSpPr/>
            <p:nvPr/>
          </p:nvSpPr>
          <p:spPr>
            <a:xfrm>
              <a:off x="707356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545601CA-25EE-481B-991D-7BB9374BE1B7}"/>
                </a:ext>
              </a:extLst>
            </p:cNvPr>
            <p:cNvSpPr txBox="1"/>
            <p:nvPr/>
          </p:nvSpPr>
          <p:spPr>
            <a:xfrm>
              <a:off x="5849114" y="3483443"/>
              <a:ext cx="1422654" cy="7980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100" dirty="0">
                  <a:solidFill>
                    <a:schemeClr val="bg1"/>
                  </a:solidFill>
                  <a:latin typeface="#9Slide05 DreamScriptPro" panose="02000000000000000000" pitchFamily="2" charset="0"/>
                  <a:ea typeface="华康海报体W12(P)" panose="040B0C00000000000000" pitchFamily="82" charset="-122"/>
                </a:rPr>
                <a:t>5C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343303" y="-28554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五边形 2"/>
          <p:cNvSpPr>
            <a:spLocks noChangeArrowheads="1"/>
          </p:cNvSpPr>
          <p:nvPr/>
        </p:nvSpPr>
        <p:spPr bwMode="auto">
          <a:xfrm>
            <a:off x="2873000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2998714" y="176163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09" y="1785976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40">
            <a:extLst>
              <a:ext uri="{FF2B5EF4-FFF2-40B4-BE49-F238E27FC236}">
                <a16:creationId xmlns:a16="http://schemas.microsoft.com/office/drawing/2014/main" id="{6296FD46-E8FB-4E29-B6D5-86849F48B2A2}"/>
              </a:ext>
            </a:extLst>
          </p:cNvPr>
          <p:cNvGrpSpPr>
            <a:grpSpLocks/>
          </p:cNvGrpSpPr>
          <p:nvPr/>
        </p:nvGrpSpPr>
        <p:grpSpPr bwMode="auto">
          <a:xfrm>
            <a:off x="5373176" y="2591382"/>
            <a:ext cx="830102" cy="1199995"/>
            <a:chOff x="3024" y="2686"/>
            <a:chExt cx="464" cy="756"/>
          </a:xfrm>
        </p:grpSpPr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2620446B-60C1-4B15-9F23-00788F0F1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2686"/>
              <a:ext cx="241" cy="756"/>
              <a:chOff x="1161" y="1328"/>
              <a:chExt cx="241" cy="756"/>
            </a:xfrm>
          </p:grpSpPr>
          <p:sp>
            <p:nvSpPr>
              <p:cNvPr id="20" name="Text Box 42">
                <a:extLst>
                  <a:ext uri="{FF2B5EF4-FFF2-40B4-BE49-F238E27FC236}">
                    <a16:creationId xmlns:a16="http://schemas.microsoft.com/office/drawing/2014/main" id="{D4EE671F-9D37-49DD-9AC3-E993E948C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28"/>
                <a:ext cx="232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id="{8BF56487-8885-4446-8746-C6BB51677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2" y="169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44">
              <a:extLst>
                <a:ext uri="{FF2B5EF4-FFF2-40B4-BE49-F238E27FC236}">
                  <a16:creationId xmlns:a16="http://schemas.microsoft.com/office/drawing/2014/main" id="{B0B76022-22FA-42BE-8D2A-60E5B3297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853AF0-5D52-405E-9369-A54D2894657B}"/>
              </a:ext>
            </a:extLst>
          </p:cNvPr>
          <p:cNvSpPr txBox="1"/>
          <p:nvPr/>
        </p:nvSpPr>
        <p:spPr>
          <a:xfrm>
            <a:off x="3696833" y="3950451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Hai và sáu phần bảy</a:t>
            </a:r>
          </a:p>
        </p:txBody>
      </p:sp>
      <p:sp>
        <p:nvSpPr>
          <p:cNvPr id="22" name="Action Button: Go Back or Previous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4546AA0-1865-470A-88E7-3FAC1746FBC5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图片 52">
            <a:extLst>
              <a:ext uri="{FF2B5EF4-FFF2-40B4-BE49-F238E27FC236}">
                <a16:creationId xmlns:a16="http://schemas.microsoft.com/office/drawing/2014/main" id="{1D18F8C6-E425-4125-8CA3-5A0BC7689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8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7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406661" y="0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五边形 2"/>
          <p:cNvSpPr>
            <a:spLocks noChangeArrowheads="1"/>
          </p:cNvSpPr>
          <p:nvPr/>
        </p:nvSpPr>
        <p:spPr bwMode="auto">
          <a:xfrm>
            <a:off x="2980922" y="1823634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0" name="TextBox 5"/>
          <p:cNvSpPr>
            <a:spLocks noChangeArrowheads="1"/>
          </p:cNvSpPr>
          <p:nvPr/>
        </p:nvSpPr>
        <p:spPr bwMode="auto">
          <a:xfrm>
            <a:off x="3145136" y="173615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id="{95AC8E5E-C0A3-47A6-B9B5-F6CE1123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7212" y="4074970"/>
            <a:ext cx="484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bảy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mười</a:t>
            </a:r>
            <a:endParaRPr lang="en-US" altLang="vi-VN" sz="3600" b="1" dirty="0">
              <a:solidFill>
                <a:srgbClr val="1311D1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40">
            <a:extLst>
              <a:ext uri="{FF2B5EF4-FFF2-40B4-BE49-F238E27FC236}">
                <a16:creationId xmlns:a16="http://schemas.microsoft.com/office/drawing/2014/main" id="{A7122A2D-E1F1-4BBA-812E-0F76401BA8F6}"/>
              </a:ext>
            </a:extLst>
          </p:cNvPr>
          <p:cNvGrpSpPr>
            <a:grpSpLocks/>
          </p:cNvGrpSpPr>
          <p:nvPr/>
        </p:nvGrpSpPr>
        <p:grpSpPr bwMode="auto">
          <a:xfrm>
            <a:off x="5737142" y="2534781"/>
            <a:ext cx="930286" cy="1199995"/>
            <a:chOff x="3024" y="2686"/>
            <a:chExt cx="520" cy="756"/>
          </a:xfrm>
        </p:grpSpPr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BA790EC7-E83E-42A1-8A5F-0086CF2D5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3" y="2686"/>
              <a:ext cx="361" cy="756"/>
              <a:chOff x="1097" y="1328"/>
              <a:chExt cx="361" cy="756"/>
            </a:xfrm>
          </p:grpSpPr>
          <p:sp>
            <p:nvSpPr>
              <p:cNvPr id="22" name="Text Box 42">
                <a:extLst>
                  <a:ext uri="{FF2B5EF4-FFF2-40B4-BE49-F238E27FC236}">
                    <a16:creationId xmlns:a16="http://schemas.microsoft.com/office/drawing/2014/main" id="{040DF5DF-8D0E-4C7B-9D8F-46BE15ABB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" y="1328"/>
                <a:ext cx="361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23" name="Line 43">
                <a:extLst>
                  <a:ext uri="{FF2B5EF4-FFF2-40B4-BE49-F238E27FC236}">
                    <a16:creationId xmlns:a16="http://schemas.microsoft.com/office/drawing/2014/main" id="{676E07D8-6CE2-47AE-A1EF-93759F5AC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 Box 44">
              <a:extLst>
                <a:ext uri="{FF2B5EF4-FFF2-40B4-BE49-F238E27FC236}">
                  <a16:creationId xmlns:a16="http://schemas.microsoft.com/office/drawing/2014/main" id="{E344A1FC-3773-4871-9CA8-7C15A3329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pic>
        <p:nvPicPr>
          <p:cNvPr id="14" name="图片 52">
            <a:extLst>
              <a:ext uri="{FF2B5EF4-FFF2-40B4-BE49-F238E27FC236}">
                <a16:creationId xmlns:a16="http://schemas.microsoft.com/office/drawing/2014/main" id="{36619DF0-A40D-4491-96AE-83A79D4F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17" name="Action Button: Go Back or Previous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CF61AC-9890-44F5-8D72-D0596A0453A4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6460" y="1737850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bldLvl="0" animBg="1"/>
      <p:bldP spid="30" grpId="0"/>
      <p:bldP spid="16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522775" y="-40577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22EF2FAE-D463-458A-A67C-2E118D5B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03" y="1678408"/>
            <a:ext cx="3788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Viết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hỗn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AA27011D-5769-4F8D-A926-81DC4B4B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04" y="2440351"/>
            <a:ext cx="5088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1311D1"/>
                </a:solidFill>
                <a:latin typeface="Times New Roman" pitchFamily="18" charset="0"/>
                <a:cs typeface="Times New Roman" panose="02020603050405020304" pitchFamily="18" charset="0"/>
              </a:rPr>
              <a:t>Tám và bảy phần chín</a:t>
            </a:r>
          </a:p>
        </p:txBody>
      </p:sp>
      <p:sp>
        <p:nvSpPr>
          <p:cNvPr id="10" name="五边形 2">
            <a:extLst>
              <a:ext uri="{FF2B5EF4-FFF2-40B4-BE49-F238E27FC236}">
                <a16:creationId xmlns:a16="http://schemas.microsoft.com/office/drawing/2014/main" id="{FA864C57-8EBD-4F5C-9971-AF034A781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452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000">
              <a:solidFill>
                <a:srgbClr val="FFFFFF"/>
              </a:solidFill>
              <a:latin typeface="Times New Roman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901989F-DC98-4183-9B9A-41E4FF46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790" y="173305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2" name="Group 40">
            <a:extLst>
              <a:ext uri="{FF2B5EF4-FFF2-40B4-BE49-F238E27FC236}">
                <a16:creationId xmlns:a16="http://schemas.microsoft.com/office/drawing/2014/main" id="{CB5FA1E7-3B2A-4BE0-894B-69EDE62C309B}"/>
              </a:ext>
            </a:extLst>
          </p:cNvPr>
          <p:cNvGrpSpPr>
            <a:grpSpLocks/>
          </p:cNvGrpSpPr>
          <p:nvPr/>
        </p:nvGrpSpPr>
        <p:grpSpPr bwMode="auto">
          <a:xfrm>
            <a:off x="5876478" y="3714023"/>
            <a:ext cx="858726" cy="1323804"/>
            <a:chOff x="3024" y="2632"/>
            <a:chExt cx="480" cy="834"/>
          </a:xfrm>
        </p:grpSpPr>
        <p:grpSp>
          <p:nvGrpSpPr>
            <p:cNvPr id="13" name="Group 41">
              <a:extLst>
                <a:ext uri="{FF2B5EF4-FFF2-40B4-BE49-F238E27FC236}">
                  <a16:creationId xmlns:a16="http://schemas.microsoft.com/office/drawing/2014/main" id="{EF53354F-63EC-4246-8E72-E9DAC0CCD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0" y="2632"/>
              <a:ext cx="264" cy="834"/>
              <a:chOff x="1154" y="1274"/>
              <a:chExt cx="264" cy="834"/>
            </a:xfrm>
          </p:grpSpPr>
          <p:sp>
            <p:nvSpPr>
              <p:cNvPr id="17" name="Text Box 42">
                <a:extLst>
                  <a:ext uri="{FF2B5EF4-FFF2-40B4-BE49-F238E27FC236}">
                    <a16:creationId xmlns:a16="http://schemas.microsoft.com/office/drawing/2014/main" id="{44E1BA30-091C-43FF-AB02-3CE73813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4" y="1274"/>
                <a:ext cx="247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19" name="Line 43">
                <a:extLst>
                  <a:ext uri="{FF2B5EF4-FFF2-40B4-BE49-F238E27FC236}">
                    <a16:creationId xmlns:a16="http://schemas.microsoft.com/office/drawing/2014/main" id="{714E4392-96A6-402E-9D25-1A2331EAD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7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000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44">
              <a:extLst>
                <a:ext uri="{FF2B5EF4-FFF2-40B4-BE49-F238E27FC236}">
                  <a16:creationId xmlns:a16="http://schemas.microsoft.com/office/drawing/2014/main" id="{13297FA7-CFE9-4A2E-A6AD-3822BE06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790"/>
              <a:ext cx="2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  <a:latin typeface="Times New Roman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16" name="图片 52">
            <a:extLst>
              <a:ext uri="{FF2B5EF4-FFF2-40B4-BE49-F238E27FC236}">
                <a16:creationId xmlns:a16="http://schemas.microsoft.com/office/drawing/2014/main" id="{90251B19-0928-4E2B-A879-22E4955FC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0" name="Action Button: Go Back or Previous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2AFFB72-75B4-4CAC-BA24-76D35DB98D4A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3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0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/>
        </p:blipFill>
        <p:spPr>
          <a:xfrm>
            <a:off x="180583" y="-198120"/>
            <a:ext cx="12148508" cy="580644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89019" y="2353917"/>
            <a:ext cx="9847567" cy="2554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sáu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17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9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altLang="zh-CN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Toán</a:t>
            </a:r>
            <a:endParaRPr lang="en-US" alt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-93"/>
              <a:ea typeface="方正少儿简体" panose="03000509000000000000" charset="-122"/>
              <a:cs typeface="Times New Roman" pitchFamily="18" charset="0"/>
            </a:endParaRPr>
          </a:p>
          <a:p>
            <a:pPr algn="ctr"/>
            <a:r>
              <a:rPr lang="en-US" altLang="zh-CN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Hỗn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số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(</a:t>
            </a:r>
            <a:r>
              <a:rPr lang="en-US" altLang="zh-CN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tiếp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theo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-93"/>
                <a:ea typeface="方正少儿简体" panose="03000509000000000000" charset="-122"/>
                <a:cs typeface="Times New Roman" pitchFamily="18" charset="0"/>
              </a:rPr>
              <a:t>)</a:t>
            </a:r>
            <a:r>
              <a:rPr lang="zh-CN" altLang="en-US" sz="5999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方正少儿简体" panose="03000509000000000000" charset="-122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7136E970-3DBD-4E5D-8DAF-1FE92E33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1F149AD-664B-40D5-8330-305FC601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31DEEC9-F0EB-4820-8DFF-AF2C3C263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2246656"/>
            <a:ext cx="5441271" cy="461293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A362D28-8ACE-4B6B-BD27-4D38DD5DB88C}"/>
              </a:ext>
            </a:extLst>
          </p:cNvPr>
          <p:cNvSpPr/>
          <p:nvPr/>
        </p:nvSpPr>
        <p:spPr>
          <a:xfrm>
            <a:off x="2755136" y="1670013"/>
            <a:ext cx="2407414" cy="182133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b="1">
                <a:solidFill>
                  <a:srgbClr val="EB666A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NỘI DUNG</a:t>
            </a:r>
            <a:endParaRPr lang="zh-CN" altLang="en-US" sz="5400" b="1" dirty="0">
              <a:solidFill>
                <a:srgbClr val="EB666A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">
            <a:extLst>
              <a:ext uri="{FF2B5EF4-FFF2-40B4-BE49-F238E27FC236}">
                <a16:creationId xmlns:a16="http://schemas.microsoft.com/office/drawing/2014/main" id="{4835EB52-7373-459B-B19E-CCA4EEDD7B7C}"/>
              </a:ext>
            </a:extLst>
          </p:cNvPr>
          <p:cNvSpPr txBox="1"/>
          <p:nvPr/>
        </p:nvSpPr>
        <p:spPr>
          <a:xfrm>
            <a:off x="5464642" y="1345712"/>
            <a:ext cx="4696500" cy="1200329"/>
          </a:xfrm>
          <a:prstGeom prst="rect">
            <a:avLst/>
          </a:prstGeom>
          <a:solidFill>
            <a:srgbClr val="EB666A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Chuyển hỗn số thành phân số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">
            <a:extLst>
              <a:ext uri="{FF2B5EF4-FFF2-40B4-BE49-F238E27FC236}">
                <a16:creationId xmlns:a16="http://schemas.microsoft.com/office/drawing/2014/main" id="{40B11224-9680-404F-B5F3-81C1E94FBCC8}"/>
              </a:ext>
            </a:extLst>
          </p:cNvPr>
          <p:cNvSpPr txBox="1"/>
          <p:nvPr/>
        </p:nvSpPr>
        <p:spPr>
          <a:xfrm>
            <a:off x="5464641" y="3168183"/>
            <a:ext cx="4696500" cy="646331"/>
          </a:xfrm>
          <a:prstGeom prst="rect">
            <a:avLst/>
          </a:prstGeom>
          <a:solidFill>
            <a:srgbClr val="7AB9AE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2. Luyện tập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0"/>
          <a:stretch/>
        </p:blipFill>
        <p:spPr>
          <a:xfrm>
            <a:off x="1" y="1240"/>
            <a:ext cx="8215086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682072" y="1573746"/>
            <a:ext cx="4809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CHUYỂN HỖN SỐ THÀNH PHÂN SỐ</a:t>
            </a:r>
            <a:endParaRPr lang="zh-CN" altLang="en-US" sz="4800" b="1">
              <a:solidFill>
                <a:srgbClr val="7AB9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/>
            <a:endParaRPr kumimoji="1" lang="zh-CN" altLang="en-US" sz="48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32112" y="2000506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2641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2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NKNOELEADERBOARD" val="-583253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4850</TotalTime>
  <Words>846</Words>
  <Application>Microsoft Office PowerPoint</Application>
  <PresentationFormat>Custom</PresentationFormat>
  <Paragraphs>402</Paragraphs>
  <Slides>32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57" baseType="lpstr">
      <vt:lpstr>等线</vt:lpstr>
      <vt:lpstr>等线 Light</vt:lpstr>
      <vt:lpstr>#9Slide05 DreamScriptPro</vt:lpstr>
      <vt:lpstr>Arial</vt:lpstr>
      <vt:lpstr>Calibri</vt:lpstr>
      <vt:lpstr>Cambria Math</vt:lpstr>
      <vt:lpstr>HP001 4 hàng</vt:lpstr>
      <vt:lpstr>Impact</vt:lpstr>
      <vt:lpstr>ITC Avant Garde Std Bk</vt:lpstr>
      <vt:lpstr>LiHei Pro</vt:lpstr>
      <vt:lpstr>Signika</vt:lpstr>
      <vt:lpstr>Tahoma</vt:lpstr>
      <vt:lpstr>Times New Roman</vt:lpstr>
      <vt:lpstr>华康海报体W12(P)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通用ppt</dc:title>
  <dc:subject>9Slide.vn</dc:subject>
  <dc:creator>HP</dc:creator>
  <dc:description>9Slide.vn</dc:description>
  <cp:lastModifiedBy>Le Hong Linh</cp:lastModifiedBy>
  <cp:revision>2461</cp:revision>
  <dcterms:created xsi:type="dcterms:W3CDTF">2015-12-01T09:06:39Z</dcterms:created>
  <dcterms:modified xsi:type="dcterms:W3CDTF">2022-09-16T01:13:09Z</dcterms:modified>
  <cp:category>9Slide.vn</cp:category>
</cp:coreProperties>
</file>