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9" r:id="rId3"/>
    <p:sldId id="284" r:id="rId4"/>
    <p:sldId id="282" r:id="rId5"/>
    <p:sldId id="283" r:id="rId6"/>
    <p:sldId id="280" r:id="rId7"/>
    <p:sldId id="285" r:id="rId8"/>
    <p:sldId id="286" r:id="rId9"/>
    <p:sldId id="259" r:id="rId10"/>
    <p:sldId id="287" r:id="rId11"/>
    <p:sldId id="288" r:id="rId12"/>
    <p:sldId id="290" r:id="rId13"/>
    <p:sldId id="289" r:id="rId14"/>
    <p:sldId id="291" r:id="rId15"/>
    <p:sldId id="292" r:id="rId16"/>
    <p:sldId id="294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C890"/>
    <a:srgbClr val="323A6C"/>
    <a:srgbClr val="C09D55"/>
    <a:srgbClr val="E8CD96"/>
    <a:srgbClr val="F6F5E7"/>
    <a:srgbClr val="F8F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57AB3-F99B-45F9-AC45-6A32DC4AB8FC}" v="22" dt="2022-09-13T02:13:35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2138" autoAdjust="0"/>
  </p:normalViewPr>
  <p:slideViewPr>
    <p:cSldViewPr snapToGrid="0" showGuides="1">
      <p:cViewPr varScale="1">
        <p:scale>
          <a:sx n="83" d="100"/>
          <a:sy n="83" d="100"/>
        </p:scale>
        <p:origin x="8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9E557AB3-F99B-45F9-AC45-6A32DC4AB8FC}"/>
    <pc:docChg chg="modSld">
      <pc:chgData name="Le Hong Linh" userId="0acb0f2b-bad6-40ee-ad82-940a3c11b991" providerId="ADAL" clId="{9E557AB3-F99B-45F9-AC45-6A32DC4AB8FC}" dt="2022-09-13T02:13:35.259" v="21" actId="20577"/>
      <pc:docMkLst>
        <pc:docMk/>
      </pc:docMkLst>
      <pc:sldChg chg="modSp">
        <pc:chgData name="Le Hong Linh" userId="0acb0f2b-bad6-40ee-ad82-940a3c11b991" providerId="ADAL" clId="{9E557AB3-F99B-45F9-AC45-6A32DC4AB8FC}" dt="2022-09-13T02:13:35.259" v="21" actId="20577"/>
        <pc:sldMkLst>
          <pc:docMk/>
          <pc:sldMk cId="2699033571" sldId="257"/>
        </pc:sldMkLst>
        <pc:spChg chg="mod">
          <ac:chgData name="Le Hong Linh" userId="0acb0f2b-bad6-40ee-ad82-940a3c11b991" providerId="ADAL" clId="{9E557AB3-F99B-45F9-AC45-6A32DC4AB8FC}" dt="2022-09-13T02:13:35.259" v="21" actId="20577"/>
          <ac:spMkLst>
            <pc:docMk/>
            <pc:sldMk cId="2699033571" sldId="25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FB64FE13-67DE-4E79-B2A7-D0828571C0A9}" type="datetimeFigureOut">
              <a:rPr lang="zh-CN" altLang="en-US" smtClean="0"/>
              <a:pPr/>
              <a:t>2022/9/13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0E179052-CAC6-452B-BED9-FB88DB6FC0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973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79052-CAC6-452B-BED9-FB88DB6FC0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0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79052-CAC6-452B-BED9-FB88DB6FC0D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42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(Điều chỉnh theo công văn 3799 để giúp hs có những làm quen với thuật ngữ có thể, chắc chắn, không thể)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79052-CAC6-452B-BED9-FB88DB6FC0D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5644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5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81C66-7B19-44BB-8A5A-777F697FD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CB53AC-E1D2-40EB-AAF4-D73656B67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3A5F48-8F6E-464C-A66C-4CE63181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F418A6-5CBB-4744-8AEA-C1C454B3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647122-466B-40B9-9DCE-14D5974F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76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DE736-12D6-487F-9A64-DACB118B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422326-B25A-4985-8562-C083AF380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1F8949-438C-4C72-AC69-DAAE4186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958C7A-347C-4F7D-ADCF-4045E60B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2E5DB2-6FB4-409F-9962-69A799EB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7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127B36-D512-4809-9168-EC23E310A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F25E7F-3D05-42F6-B441-9DF6B0DE1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34CC63-2462-486E-BE72-A4C7078C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947E3-2641-4D75-98FD-987FB62C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568D0-4CCB-47D1-865F-4E6989D8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93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D19127-B473-40A2-A302-9F4A9AC88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58C48-0ACD-4A3D-A771-A627A0AA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9D6873-36CC-4B1F-8C98-283A642DA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E1EB14-8C3F-4BED-8025-2BA8BFE8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034409-B970-4440-B6FF-271BC6DB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1D4091-8820-43EA-9F2C-50B1AA23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3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D27CB-9692-45A3-8E32-F86F7C06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3C2B01-8BFA-40D5-A937-CBB852E23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4E21EA-CC10-43D4-BBCD-7B4D012B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403E0-936D-45A2-8CE9-DF95E52E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835D1C-4512-4589-9333-BB46B8B0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66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03930-A5CA-41CF-A431-3063EE5C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A53954-AD61-4FFA-A53E-97C23D416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B78719-4523-4E26-A2DA-E97F07892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3A7DC4-D94E-494C-A3D3-FE8288AF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1425C7-A76B-4F86-BBE5-FF3A82E5C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9ED744-8185-4020-8D9C-D4160245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94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8902A-1AD8-4529-8741-3DC06F31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86A2ED-4C9E-437B-B83F-566B1B70B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342F06-350D-488E-AF76-93B52510E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14567E-244B-47FA-8549-F7917F025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EA16DA-1211-4DD9-81BF-83A4B22F3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6E50DD-09CE-4543-9CD0-FF401C32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B94017-B00E-4B2C-95B9-B90DCF8A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A7C6C4-6964-4B41-9976-47FCC930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56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9482ED-3B0A-45AA-8C32-F271760F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020FAF-F545-4698-9E33-F1389163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827242-C578-49C3-B6FD-AD6F5E6F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018CB69-885C-4699-865F-85FC54C8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3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8AF94F-C7B2-4D68-BEA9-8AD8D6B2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D6A25A-00EE-450A-B1B6-AFD732DD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2F0EFB-6BE0-479C-B26D-04CA3AB4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9BD6C-068D-4555-90C7-B6CE3A93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BA9F04-6B16-4982-9806-123A8B4D6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40153E-5373-4D77-BDDE-5FCA18FDE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54E1153-BA8E-447F-8030-4F6E4453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1B7234-9908-4DE1-AF54-8331215E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D0CF98-8C83-4759-B035-E36BC59C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02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558E8-696C-4749-9B6D-DF7A6A08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5E4BA3-7A1C-4580-AB4A-5188E08F4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A9EC6-EB71-4823-8282-70F9C2EEF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386DC3-4E99-46FC-8866-066530B68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95D3-13BC-4C8B-A30F-C8E381DB9748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06AC48-706F-47A4-A6BA-28BCF4E5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7A66FB-90F5-4EA3-8E5B-D2E21193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CE3F-56F1-4A16-A86C-6E3E593C75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3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EA3E557-FB2B-4633-8FF6-C22FBBED1B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28A35F2-40E4-4E81-8B41-EC130819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F50AEA-A072-4C24-8C85-9B29100EA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F5327F-9CA2-40B0-BA4E-751CEE860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75F795D3-13BC-4C8B-A30F-C8E381DB9748}" type="datetimeFigureOut">
              <a:rPr lang="zh-CN" altLang="en-US" smtClean="0"/>
              <a:pPr/>
              <a:t>2022/9/13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4B7C88-13C6-4894-AD2F-2CECA06D4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4A37E9-A96F-4CE6-B9CD-D9BDFE22E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A618CE3F-56F1-4A16-A86C-6E3E593C75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34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1.png"/><Relationship Id="rId10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38.png"/><Relationship Id="rId5" Type="http://schemas.openxmlformats.org/officeDocument/2006/relationships/image" Target="../media/image59.png"/><Relationship Id="rId10" Type="http://schemas.openxmlformats.org/officeDocument/2006/relationships/image" Target="../media/image31.png"/><Relationship Id="rId4" Type="http://schemas.openxmlformats.org/officeDocument/2006/relationships/image" Target="../media/image580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8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71.png"/><Relationship Id="rId7" Type="http://schemas.openxmlformats.org/officeDocument/2006/relationships/image" Target="../media/image6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0.png"/><Relationship Id="rId5" Type="http://schemas.openxmlformats.org/officeDocument/2006/relationships/image" Target="../media/image670.png"/><Relationship Id="rId10" Type="http://schemas.openxmlformats.org/officeDocument/2006/relationships/image" Target="../media/image720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8.png"/><Relationship Id="rId7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.png"/><Relationship Id="rId4" Type="http://schemas.openxmlformats.org/officeDocument/2006/relationships/image" Target="../media/image43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3" Type="http://schemas.openxmlformats.org/officeDocument/2006/relationships/slide" Target="slide4.xml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slide" Target="slide5.xml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6.jpeg"/><Relationship Id="rId5" Type="http://schemas.openxmlformats.org/officeDocument/2006/relationships/image" Target="../media/image24.png"/><Relationship Id="rId10" Type="http://schemas.openxmlformats.org/officeDocument/2006/relationships/image" Target="../media/image25.jpeg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26.jpeg"/><Relationship Id="rId5" Type="http://schemas.openxmlformats.org/officeDocument/2006/relationships/image" Target="../media/image33.png"/><Relationship Id="rId10" Type="http://schemas.openxmlformats.org/officeDocument/2006/relationships/image" Target="../media/image25.jpeg"/><Relationship Id="rId4" Type="http://schemas.openxmlformats.org/officeDocument/2006/relationships/image" Target="../media/image15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0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310.png"/><Relationship Id="rId12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21.png"/><Relationship Id="rId5" Type="http://schemas.openxmlformats.org/officeDocument/2006/relationships/image" Target="../media/image45.png"/><Relationship Id="rId1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44.png"/><Relationship Id="rId9" Type="http://schemas.openxmlformats.org/officeDocument/2006/relationships/image" Target="../media/image19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 flipH="1">
            <a:off x="5399968" y="-1"/>
            <a:ext cx="6792031" cy="3205061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2436912" y="1463916"/>
            <a:ext cx="2601826" cy="1163256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>
            <a:off x="2942683" y="744066"/>
            <a:ext cx="2601826" cy="1163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5400000">
            <a:off x="-507639" y="-1932214"/>
            <a:ext cx="2833914" cy="6698343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1513067" y="509078"/>
            <a:ext cx="2601826" cy="116325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 flipH="1">
            <a:off x="-1494391" y="-2296949"/>
            <a:ext cx="5411166" cy="4924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267"/>
          <a:stretch/>
        </p:blipFill>
        <p:spPr>
          <a:xfrm>
            <a:off x="1744980" y="123698"/>
            <a:ext cx="8702040" cy="6910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4481" y="2752067"/>
            <a:ext cx="64769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</a:t>
            </a:r>
            <a:r>
              <a:rPr lang="en-US" sz="8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oán</a:t>
            </a:r>
            <a:r>
              <a:rPr lang="en-US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lớp</a:t>
            </a:r>
            <a:r>
              <a:rPr lang="en-US" sz="8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5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Giáo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viên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: Lê </a:t>
            </a:r>
            <a:r>
              <a:rPr lang="en-US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Hồng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Linh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67" y="4540346"/>
            <a:ext cx="2388079" cy="2388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36" y="4358148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07301" y="-419163"/>
            <a:ext cx="4840174" cy="3119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9014" y="339279"/>
            <a:ext cx="320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025" y="4624660"/>
            <a:ext cx="2388079" cy="238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77" y="4032522"/>
            <a:ext cx="2560320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38305" y="1171809"/>
                <a:ext cx="2712720" cy="990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1171809"/>
                <a:ext cx="2712720" cy="990784"/>
              </a:xfrm>
              <a:prstGeom prst="rect">
                <a:avLst/>
              </a:prstGeom>
              <a:blipFill>
                <a:blip r:embed="rId5"/>
                <a:stretch>
                  <a:fillRect l="-8090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38305" y="2305445"/>
                <a:ext cx="2712720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2305445"/>
                <a:ext cx="2712720" cy="981615"/>
              </a:xfrm>
              <a:prstGeom prst="rect">
                <a:avLst/>
              </a:prstGeom>
              <a:blipFill>
                <a:blip r:embed="rId7"/>
                <a:stretch>
                  <a:fillRect l="-8090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46569" y="2253301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569" y="2253301"/>
                <a:ext cx="4528998" cy="1027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38305" y="3477589"/>
                <a:ext cx="271272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3477589"/>
                <a:ext cx="2712720" cy="990656"/>
              </a:xfrm>
              <a:prstGeom prst="rect">
                <a:avLst/>
              </a:prstGeom>
              <a:blipFill>
                <a:blip r:embed="rId9"/>
                <a:stretch>
                  <a:fillRect l="-8090" b="-1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46473" y="3408940"/>
                <a:ext cx="452899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3408940"/>
                <a:ext cx="4528998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8305" y="4537966"/>
                <a:ext cx="271272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4537966"/>
                <a:ext cx="2712720" cy="981487"/>
              </a:xfrm>
              <a:prstGeom prst="rect">
                <a:avLst/>
              </a:prstGeom>
              <a:blipFill>
                <a:blip r:embed="rId11"/>
                <a:stretch>
                  <a:fillRect l="-8090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46473" y="4468245"/>
                <a:ext cx="4528998" cy="102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4468245"/>
                <a:ext cx="4528998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7160145">
            <a:off x="10122980" y="-1095870"/>
            <a:ext cx="2833914" cy="6698343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12511" y="2267345"/>
            <a:ext cx="1188720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07301" y="-419163"/>
            <a:ext cx="4840174" cy="311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13" y="361909"/>
            <a:ext cx="3224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12511" y="2267345"/>
            <a:ext cx="1188720" cy="548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38305" y="1156569"/>
                <a:ext cx="271272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3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1156569"/>
                <a:ext cx="2712720" cy="978538"/>
              </a:xfrm>
              <a:prstGeom prst="rect">
                <a:avLst/>
              </a:prstGeom>
              <a:blipFill>
                <a:blip r:embed="rId4"/>
                <a:stretch>
                  <a:fillRect l="-809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473" y="1097662"/>
                <a:ext cx="4528998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38305" y="2326717"/>
                <a:ext cx="271272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4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2326717"/>
                <a:ext cx="2712720" cy="1020216"/>
              </a:xfrm>
              <a:prstGeom prst="rect">
                <a:avLst/>
              </a:prstGeom>
              <a:blipFill>
                <a:blip r:embed="rId6"/>
                <a:stretch>
                  <a:fillRect l="-8090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74597" y="2281503"/>
                <a:ext cx="4528998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597" y="2281503"/>
                <a:ext cx="4528998" cy="10599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38305" y="3472123"/>
                <a:ext cx="3825238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1 -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305" y="3472123"/>
                <a:ext cx="3825238" cy="981487"/>
              </a:xfrm>
              <a:prstGeom prst="rect">
                <a:avLst/>
              </a:prstGeom>
              <a:blipFill>
                <a:blip r:embed="rId8"/>
                <a:stretch>
                  <a:fillRect l="-5742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76081" y="3350569"/>
                <a:ext cx="6620717" cy="2166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den>
                          </m:f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den>
                          </m:f>
                        </m:e>
                      </m:d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081" y="3350569"/>
                <a:ext cx="6620717" cy="21664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0" y="4243618"/>
            <a:ext cx="3004458" cy="2614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>
            <a:cxnSpLocks/>
            <a:endCxn id="20" idx="2"/>
          </p:cNvCxnSpPr>
          <p:nvPr/>
        </p:nvCxnSpPr>
        <p:spPr>
          <a:xfrm>
            <a:off x="5747978" y="3387425"/>
            <a:ext cx="3128876" cy="50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35F34A8-F364-41AE-B3EC-3E8353682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125" b="60375" l="57200" r="82267">
                        <a14:foregroundMark x1="58400" y1="42875" x2="57333" y2="52750"/>
                        <a14:foregroundMark x1="57333" y1="52750" x2="59067" y2="55625"/>
                        <a14:foregroundMark x1="63600" y1="59125" x2="72267" y2="60125"/>
                        <a14:foregroundMark x1="72267" y1="60125" x2="74667" y2="59000"/>
                        <a14:foregroundMark x1="80533" y1="42500" x2="82267" y2="49625"/>
                        <a14:foregroundMark x1="82267" y1="49625" x2="80933" y2="53625"/>
                        <a14:foregroundMark x1="81467" y1="44000" x2="80667" y2="53750"/>
                        <a14:foregroundMark x1="80667" y1="53750" x2="79600" y2="55750"/>
                        <a14:foregroundMark x1="65600" y1="37375" x2="59333" y2="43375"/>
                        <a14:foregroundMark x1="59333" y1="43375" x2="58000" y2="50125"/>
                        <a14:foregroundMark x1="58800" y1="42000" x2="57467" y2="50875"/>
                        <a14:foregroundMark x1="57467" y1="50875" x2="60533" y2="57875"/>
                        <a14:foregroundMark x1="60533" y1="57875" x2="67467" y2="60375"/>
                        <a14:foregroundMark x1="67467" y1="60375" x2="76267" y2="59125"/>
                        <a14:foregroundMark x1="76267" y1="59125" x2="76267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6" t="33277" r="15191" b="37429"/>
          <a:stretch/>
        </p:blipFill>
        <p:spPr>
          <a:xfrm>
            <a:off x="6731680" y="3982603"/>
            <a:ext cx="1310200" cy="13843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F5AEF5-C2E0-4BED-AF88-1473D3C815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00" b="39250" l="37467" r="61600">
                        <a14:foregroundMark x1="46133" y1="17500" x2="52800" y2="17000"/>
                        <a14:foregroundMark x1="60800" y1="23625" x2="61733" y2="30750"/>
                        <a14:foregroundMark x1="61733" y1="30750" x2="61600" y2="31000"/>
                        <a14:foregroundMark x1="37467" y1="25750" x2="38000" y2="30750"/>
                        <a14:foregroundMark x1="46800" y1="38875" x2="52133" y2="3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156" r="35807" b="58416"/>
          <a:stretch/>
        </p:blipFill>
        <p:spPr>
          <a:xfrm>
            <a:off x="5818604" y="3345657"/>
            <a:ext cx="1433854" cy="13629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DAB8D-4F55-42A6-8D17-11F3FEC57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50" b="59625" l="14000" r="40000">
                        <a14:foregroundMark x1="23867" y1="35250" x2="30933" y2="36625"/>
                        <a14:foregroundMark x1="38400" y1="42875" x2="40000" y2="50375"/>
                        <a14:foregroundMark x1="40000" y1="50375" x2="40000" y2="50750"/>
                        <a14:foregroundMark x1="14400" y1="45000" x2="14400" y2="48875"/>
                        <a14:foregroundMark x1="22133" y1="57750" x2="30000" y2="57375"/>
                        <a14:foregroundMark x1="30000" y1="57375" x2="30000" y2="57375"/>
                        <a14:foregroundMark x1="23867" y1="59000" x2="29333" y2="59000"/>
                        <a14:foregroundMark x1="23467" y1="58625" x2="28400" y2="5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33830" r="58206" b="39078"/>
          <a:stretch/>
        </p:blipFill>
        <p:spPr>
          <a:xfrm>
            <a:off x="6663513" y="2684414"/>
            <a:ext cx="1360682" cy="1280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1A48C-215E-456F-A489-644F817F7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A0A0A">
                  <a:alpha val="8627"/>
                </a:srgbClr>
              </a:clrFrom>
              <a:clrTo>
                <a:srgbClr val="0A0A0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13463" r="40116" b="10385"/>
          <a:stretch/>
        </p:blipFill>
        <p:spPr>
          <a:xfrm>
            <a:off x="4364622" y="-83119"/>
            <a:ext cx="4200258" cy="5660073"/>
          </a:xfrm>
          <a:prstGeom prst="rect">
            <a:avLst/>
          </a:prstGeom>
        </p:spPr>
      </p:pic>
      <p:pic>
        <p:nvPicPr>
          <p:cNvPr id="2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-428050" y="2926757"/>
            <a:ext cx="2917129" cy="489762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09033" y="2627085"/>
            <a:ext cx="3526971" cy="2410306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75" y="-141374"/>
            <a:ext cx="5080082" cy="2844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631" y="898809"/>
            <a:ext cx="3216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cxnSpLocks/>
            <a:endCxn id="21" idx="2"/>
          </p:cNvCxnSpPr>
          <p:nvPr/>
        </p:nvCxnSpPr>
        <p:spPr>
          <a:xfrm flipV="1">
            <a:off x="5747978" y="1281046"/>
            <a:ext cx="3128876" cy="2106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  <a:endCxn id="22" idx="2"/>
          </p:cNvCxnSpPr>
          <p:nvPr/>
        </p:nvCxnSpPr>
        <p:spPr>
          <a:xfrm>
            <a:off x="5747978" y="3387425"/>
            <a:ext cx="3008960" cy="2286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2507ED8-055E-4865-9D60-B849BD4DEB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00" b="39250" l="37467" r="61600">
                        <a14:foregroundMark x1="47059" y1="17431" x2="52800" y2="17000"/>
                        <a14:foregroundMark x1="60999" y1="25143" x2="61733" y2="30750"/>
                        <a14:foregroundMark x1="61733" y1="30750" x2="61600" y2="31000"/>
                        <a14:foregroundMark x1="37485" y1="25917" x2="38000" y2="30750"/>
                        <a14:foregroundMark x1="46800" y1="38875" x2="52133" y2="39250"/>
                        <a14:backgroundMark x1="40667" y1="19625" x2="46000" y2="24625"/>
                        <a14:backgroundMark x1="41733" y1="19500" x2="47867" y2="24500"/>
                        <a14:backgroundMark x1="38267" y1="24125" x2="45200" y2="24000"/>
                        <a14:backgroundMark x1="40533" y1="21125" x2="45200" y2="24375"/>
                        <a14:backgroundMark x1="45600" y1="24375" x2="36533" y2="23875"/>
                        <a14:backgroundMark x1="42000" y1="19375" x2="56133" y2="24125"/>
                        <a14:backgroundMark x1="43333" y1="18375" x2="61867" y2="24125"/>
                        <a14:backgroundMark x1="48000" y1="24375" x2="59333" y2="24000"/>
                        <a14:backgroundMark x1="59333" y1="24000" x2="61333" y2="24500"/>
                        <a14:backgroundMark x1="58133" y1="24375" x2="61467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156" r="35807" b="78583"/>
          <a:stretch/>
        </p:blipFill>
        <p:spPr>
          <a:xfrm>
            <a:off x="5501353" y="3114279"/>
            <a:ext cx="1680479" cy="37846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8876854" y="2359690"/>
            <a:ext cx="3315146" cy="215728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Oval 48"/>
          <p:cNvSpPr/>
          <p:nvPr/>
        </p:nvSpPr>
        <p:spPr>
          <a:xfrm>
            <a:off x="8876854" y="202402"/>
            <a:ext cx="3315146" cy="2157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38057F-444E-4A62-8199-3FD73E263988}"/>
              </a:ext>
            </a:extLst>
          </p:cNvPr>
          <p:cNvSpPr/>
          <p:nvPr/>
        </p:nvSpPr>
        <p:spPr>
          <a:xfrm>
            <a:off x="8876854" y="202402"/>
            <a:ext cx="3315146" cy="21572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c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hắc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màu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97381-7F2F-444A-ADDC-6EFEBFA29498}"/>
              </a:ext>
            </a:extLst>
          </p:cNvPr>
          <p:cNvSpPr/>
          <p:nvPr/>
        </p:nvSpPr>
        <p:spPr>
          <a:xfrm>
            <a:off x="8756938" y="4569305"/>
            <a:ext cx="3394540" cy="22089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</a:t>
            </a:r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703AF8-C901-4CD1-A9EF-A625C1088346}"/>
              </a:ext>
            </a:extLst>
          </p:cNvPr>
          <p:cNvSpPr/>
          <p:nvPr/>
        </p:nvSpPr>
        <p:spPr>
          <a:xfrm>
            <a:off x="8876854" y="2359690"/>
            <a:ext cx="3315146" cy="21572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</a:t>
            </a:r>
            <a:r>
              <a:rPr lang="en-US" sz="32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D3AD00-3214-472D-AB19-818B90079B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50" b="59625" l="14000" r="40000">
                        <a14:foregroundMark x1="23867" y1="35250" x2="30933" y2="36625"/>
                        <a14:foregroundMark x1="38400" y1="42875" x2="40000" y2="50375"/>
                        <a14:foregroundMark x1="40000" y1="50375" x2="40000" y2="50750"/>
                        <a14:foregroundMark x1="14400" y1="45000" x2="14400" y2="48875"/>
                        <a14:foregroundMark x1="22133" y1="57750" x2="28619" y2="57441"/>
                        <a14:foregroundMark x1="23867" y1="59000" x2="29333" y2="59000"/>
                        <a14:foregroundMark x1="23467" y1="58625" x2="28400" y2="59625"/>
                        <a14:foregroundMark x1="36133" y1="49500" x2="33733" y2="50875"/>
                        <a14:backgroundMark x1="39067" y1="52000" x2="27867" y2="5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33830" r="58206" b="45062"/>
          <a:stretch/>
        </p:blipFill>
        <p:spPr>
          <a:xfrm>
            <a:off x="6588896" y="2507057"/>
            <a:ext cx="1360682" cy="997440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8756938" y="4569305"/>
            <a:ext cx="3394540" cy="22089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0753F75-47C3-4AB4-BFEF-486382DD3C27}"/>
              </a:ext>
            </a:extLst>
          </p:cNvPr>
          <p:cNvSpPr/>
          <p:nvPr/>
        </p:nvSpPr>
        <p:spPr>
          <a:xfrm>
            <a:off x="1393532" y="1184219"/>
            <a:ext cx="9896119" cy="50484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7F975-2E2D-4A9E-B6DC-9BFDE1D72409}"/>
              </a:ext>
            </a:extLst>
          </p:cNvPr>
          <p:cNvSpPr txBox="1"/>
          <p:nvPr/>
        </p:nvSpPr>
        <p:spPr>
          <a:xfrm>
            <a:off x="2601329" y="2236624"/>
            <a:ext cx="72471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Trong hộp này có bóng màu vàng, để tìm số bóng màu vàng có trong hộp chúng ta cùng đến bài tập 3.</a:t>
            </a:r>
          </a:p>
        </p:txBody>
      </p:sp>
    </p:spTree>
    <p:extLst>
      <p:ext uri="{BB962C8B-B14F-4D97-AF65-F5344CB8AC3E}">
        <p14:creationId xmlns:p14="http://schemas.microsoft.com/office/powerpoint/2010/main" val="3506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85 L -0.00026 0.00209 C -0.00052 -0.00903 -0.00117 -0.01967 -0.00117 -0.03055 C -0.00091 -0.04884 0.00105 -0.05903 0.0043 -0.07523 C 0.00547 -0.08194 0.00782 -0.09259 0.01055 -0.09768 C 0.01433 -0.1044 0.01888 -0.10926 0.02292 -0.11574 C 0.02982 -0.12569 0.02592 -0.12245 0.03282 -0.12569 C 0.03737 -0.12453 0.05769 -0.13125 0.06407 -0.1118 C 0.06628 -0.10486 0.06771 -0.09699 0.0694 -0.08935 C 0.07019 -0.07847 0.07149 -0.06805 0.07214 -0.05694 C 0.07448 -0.01041 0.07162 0.09861 0.07123 0.11528 C 0.07084 0.12709 0.06927 0.1382 0.06849 0.14977 C 0.06706 0.17222 0.06706 0.19491 0.06498 0.21667 C 0.0625 0.24283 0.06355 0.22871 0.06133 0.25903 C 0.06172 0.30162 0.0612 0.34445 0.06237 0.38681 C 0.06263 0.39491 0.06433 0.40185 0.06498 0.40926 C 0.06537 0.41389 0.06498 0.41875 0.06498 0.42338 L 0.06498 0.42408 L 0.06498 0.42338 " pathEditMode="relative" rAng="0" ptsTypes="AAAAAAAAAAAAAAAAAAA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16 L 2.5E-6 -0.00093 C 2.5E-6 -0.03241 2.5E-6 -0.06412 0.00052 -0.09445 C 0.00052 -0.11019 0.00104 -0.12431 0.00169 -0.13889 C 0.00508 -0.24259 0.00221 -0.17037 0.00573 -0.24514 C 0.00625 -0.25579 0.0069 -0.26759 0.00742 -0.27662 C 0.00924 -0.31042 0.00976 -0.30718 0.01211 -0.3294 C 0.01276 -0.33403 0.01341 -0.33958 0.01393 -0.34283 C 0.01458 -0.35 0.01575 -0.35695 0.01692 -0.36042 C 0.01875 -0.36621 0.02278 -0.3713 0.02461 -0.37338 C 0.02513 -0.37292 0.02643 -0.37338 0.0276 -0.36968 C 0.03463 -0.33982 0.0375 -0.29514 0.04401 -0.23634 C 0.04466 -0.22662 0.047 -0.20556 0.047 -0.20486 C 0.04752 -0.18333 0.04922 -0.16273 0.04987 -0.13889 C 0.05104 -0.09051 0.05104 -0.03333 0.05156 0.0162 C 0.05156 0.05023 0.05156 0.08403 0.05247 0.11829 C 0.05156 0.13588 0.05104 0.15324 0.05104 0.17176 C 0.05104 0.18565 0.05104 0.20116 0.05039 0.21597 C 0.05039 0.22662 0.04987 0.23657 0.04987 0.24699 C 0.04922 0.26458 0.04817 0.28148 0.04817 0.30046 L 0.04817 0.31366 L 0.04817 0.31458 " pathEditMode="relative" rAng="0" ptsTypes="AAAAAAAAAAAAAAAAAAAAAA">
                                      <p:cBhvr>
                                        <p:cTn id="1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3 -0.06527 L -0.01003 -0.06504 C -0.02435 -0.09699 -0.03893 -0.12963 -0.05703 -0.15486 C -0.06146 -0.16134 -0.0655 -0.16875 -0.07057 -0.17384 C -0.07656 -0.18032 -0.0901 -0.18773 -0.09766 -0.18935 C -0.10313 -0.19097 -0.10872 -0.19074 -0.11432 -0.19097 C -0.12122 -0.18773 -0.12878 -0.1868 -0.13516 -0.18078 C -0.13867 -0.17754 -0.14609 -0.15764 -0.14766 -0.14977 C -0.15091 -0.13217 -0.15599 -0.09629 -0.15599 -0.09606 C -0.15794 -0.04884 -0.15898 -0.03935 -0.15391 0.02778 C -0.15326 0.03588 -0.14961 0.0426 -0.14766 0.05023 C -0.14544 0.05857 -0.14362 0.0676 -0.14141 0.07616 C -0.12982 0.11829 -0.12552 0.13334 -0.11432 0.1676 C -0.11289 0.1713 -0.11133 0.17523 -0.11016 0.17963 C -0.10912 0.1831 -0.1082 0.18658 -0.10703 0.18982 C -0.1026 0.20232 -0.10287 0.19584 -0.10287 0.20209 L -0.10182 0.20209 L -0.10182 0.20232 " pathEditMode="relative" rAng="0" ptsTypes="AAAAAAAAAAAAAAAAAA">
                                      <p:cBhvr>
                                        <p:cTn id="1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4" grpId="0" animBg="1"/>
      <p:bldP spid="49" grpId="0" animBg="1"/>
      <p:bldP spid="21" grpId="0" animBg="1"/>
      <p:bldP spid="21" grpId="1" animBg="1"/>
      <p:bldP spid="22" grpId="0" animBg="1"/>
      <p:bldP spid="20" grpId="0" animBg="1"/>
      <p:bldP spid="20" grpId="1" animBg="1"/>
      <p:bldP spid="50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483098" y="-160867"/>
            <a:ext cx="4402061" cy="24613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529213" y="1850866"/>
            <a:ext cx="1188720" cy="548641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65147" y="1850866"/>
            <a:ext cx="1188720" cy="548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3573" y="491057"/>
            <a:ext cx="201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24604" y="491057"/>
                <a:ext cx="8577836" cy="1985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604" y="491057"/>
                <a:ext cx="8577836" cy="1985480"/>
              </a:xfrm>
              <a:prstGeom prst="rect">
                <a:avLst/>
              </a:prstGeom>
              <a:blipFill>
                <a:blip r:embed="rId4"/>
                <a:stretch>
                  <a:fillRect l="-2131" r="-2131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731763" y="2831281"/>
            <a:ext cx="118494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8998963" y="275508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vàng</a:t>
            </a:r>
          </a:p>
        </p:txBody>
      </p:sp>
      <p:sp>
        <p:nvSpPr>
          <p:cNvPr id="9" name="AutoShape 27"/>
          <p:cNvSpPr>
            <a:spLocks/>
          </p:cNvSpPr>
          <p:nvPr/>
        </p:nvSpPr>
        <p:spPr bwMode="auto">
          <a:xfrm rot="16200000">
            <a:off x="5183883" y="1688281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3634483" y="3529781"/>
            <a:ext cx="6858000" cy="228600"/>
            <a:chOff x="528" y="2312"/>
            <a:chExt cx="4320" cy="144"/>
          </a:xfrm>
        </p:grpSpPr>
        <p:grpSp>
          <p:nvGrpSpPr>
            <p:cNvPr id="11" name="Group 22"/>
            <p:cNvGrpSpPr>
              <a:grpSpLocks/>
            </p:cNvGrpSpPr>
            <p:nvPr/>
          </p:nvGrpSpPr>
          <p:grpSpPr bwMode="auto">
            <a:xfrm>
              <a:off x="528" y="2352"/>
              <a:ext cx="4320" cy="96"/>
              <a:chOff x="528" y="2304"/>
              <a:chExt cx="4320" cy="96"/>
            </a:xfrm>
          </p:grpSpPr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528" y="2304"/>
                <a:ext cx="2160" cy="96"/>
                <a:chOff x="528" y="2304"/>
                <a:chExt cx="2160" cy="96"/>
              </a:xfrm>
            </p:grpSpPr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8"/>
              <p:cNvGrpSpPr>
                <a:grpSpLocks/>
              </p:cNvGrpSpPr>
              <p:nvPr/>
            </p:nvGrpSpPr>
            <p:grpSpPr bwMode="auto">
              <a:xfrm>
                <a:off x="2688" y="2304"/>
                <a:ext cx="2160" cy="96"/>
                <a:chOff x="528" y="2304"/>
                <a:chExt cx="2160" cy="96"/>
              </a:xfrm>
            </p:grpSpPr>
            <p:sp>
              <p:nvSpPr>
                <p:cNvPr id="15" name="Line 19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Line 21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2" name="Line 28"/>
            <p:cNvSpPr>
              <a:spLocks noChangeShapeType="1"/>
            </p:cNvSpPr>
            <p:nvPr/>
          </p:nvSpPr>
          <p:spPr bwMode="auto">
            <a:xfrm>
              <a:off x="4032" y="2312"/>
              <a:ext cx="0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AutoShape 29"/>
          <p:cNvSpPr>
            <a:spLocks/>
          </p:cNvSpPr>
          <p:nvPr/>
        </p:nvSpPr>
        <p:spPr bwMode="auto">
          <a:xfrm rot="16200000">
            <a:off x="7977883" y="231058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AutoShape 32"/>
          <p:cNvSpPr>
            <a:spLocks/>
          </p:cNvSpPr>
          <p:nvPr/>
        </p:nvSpPr>
        <p:spPr bwMode="auto">
          <a:xfrm rot="16200000">
            <a:off x="9692383" y="272968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7335263" y="275508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34"/>
          <p:cNvSpPr>
            <a:spLocks/>
          </p:cNvSpPr>
          <p:nvPr/>
        </p:nvSpPr>
        <p:spPr bwMode="auto">
          <a:xfrm rot="5400000">
            <a:off x="5253733" y="2164531"/>
            <a:ext cx="190500" cy="34290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AutoShape 37"/>
          <p:cNvSpPr>
            <a:spLocks/>
          </p:cNvSpPr>
          <p:nvPr/>
        </p:nvSpPr>
        <p:spPr bwMode="auto">
          <a:xfrm rot="5400000">
            <a:off x="7977883" y="275508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AutoShape 39"/>
          <p:cNvSpPr>
            <a:spLocks/>
          </p:cNvSpPr>
          <p:nvPr/>
        </p:nvSpPr>
        <p:spPr bwMode="auto">
          <a:xfrm rot="5400000">
            <a:off x="9692383" y="317418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9785976" y="4073341"/>
            <a:ext cx="306388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9197083" y="3669481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467603" y="4092842"/>
                <a:ext cx="173736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03" y="4092842"/>
                <a:ext cx="1737360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238743" y="3974281"/>
                <a:ext cx="1737360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743" y="3974281"/>
                <a:ext cx="1737360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131506" y="2498604"/>
            <a:ext cx="201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0" y="4630092"/>
            <a:ext cx="2560320" cy="2227908"/>
          </a:xfrm>
          <a:prstGeom prst="rect">
            <a:avLst/>
          </a:prstGeom>
        </p:spPr>
      </p:pic>
      <p:pic>
        <p:nvPicPr>
          <p:cNvPr id="36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7" r="28731"/>
          <a:stretch/>
        </p:blipFill>
        <p:spPr>
          <a:xfrm>
            <a:off x="0" y="5101894"/>
            <a:ext cx="12194291" cy="17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 animBg="1"/>
      <p:bldP spid="21" grpId="0" animBg="1"/>
      <p:bldP spid="22" grpId="0" animBg="1"/>
      <p:bldP spid="23" grpId="0"/>
      <p:bldP spid="24" grpId="0" animBg="1"/>
      <p:bldP spid="26" grpId="0" animBg="1"/>
      <p:bldP spid="28" grpId="0" animBg="1"/>
      <p:bldP spid="29" grpId="0" animBg="1"/>
      <p:bldP spid="30" grpId="0" animBg="1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488629" y="1534551"/>
            <a:ext cx="1188720" cy="5486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-105731" y="1534551"/>
            <a:ext cx="1188720" cy="548641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624516" y="-332774"/>
            <a:ext cx="4402061" cy="246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3573" y="491057"/>
            <a:ext cx="2015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u="sng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739697" y="380871"/>
            <a:ext cx="118494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0006897" y="30467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vàng</a:t>
            </a:r>
          </a:p>
        </p:txBody>
      </p:sp>
      <p:sp>
        <p:nvSpPr>
          <p:cNvPr id="8" name="AutoShape 27"/>
          <p:cNvSpPr>
            <a:spLocks/>
          </p:cNvSpPr>
          <p:nvPr/>
        </p:nvSpPr>
        <p:spPr bwMode="auto">
          <a:xfrm rot="16200000">
            <a:off x="6191817" y="-762129"/>
            <a:ext cx="304800" cy="3429000"/>
          </a:xfrm>
          <a:prstGeom prst="rightBrace">
            <a:avLst>
              <a:gd name="adj1" fmla="val 9375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4642417" y="1079371"/>
            <a:ext cx="6858000" cy="228600"/>
            <a:chOff x="528" y="2312"/>
            <a:chExt cx="4320" cy="144"/>
          </a:xfrm>
        </p:grpSpPr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528" y="2352"/>
              <a:ext cx="4320" cy="96"/>
              <a:chOff x="528" y="2304"/>
              <a:chExt cx="4320" cy="96"/>
            </a:xfrm>
          </p:grpSpPr>
          <p:grpSp>
            <p:nvGrpSpPr>
              <p:cNvPr id="12" name="Group 17"/>
              <p:cNvGrpSpPr>
                <a:grpSpLocks/>
              </p:cNvGrpSpPr>
              <p:nvPr/>
            </p:nvGrpSpPr>
            <p:grpSpPr bwMode="auto">
              <a:xfrm>
                <a:off x="528" y="2304"/>
                <a:ext cx="2160" cy="96"/>
                <a:chOff x="528" y="2304"/>
                <a:chExt cx="2160" cy="96"/>
              </a:xfrm>
            </p:grpSpPr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2688" y="2304"/>
                <a:ext cx="2160" cy="96"/>
                <a:chOff x="528" y="2304"/>
                <a:chExt cx="2160" cy="96"/>
              </a:xfrm>
            </p:grpSpPr>
            <p:sp>
              <p:nvSpPr>
                <p:cNvPr id="14" name="Line 19"/>
                <p:cNvSpPr>
                  <a:spLocks noChangeShapeType="1"/>
                </p:cNvSpPr>
                <p:nvPr/>
              </p:nvSpPr>
              <p:spPr bwMode="auto">
                <a:xfrm>
                  <a:off x="528" y="2352"/>
                  <a:ext cx="216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Line 21"/>
                <p:cNvSpPr>
                  <a:spLocks noChangeShapeType="1"/>
                </p:cNvSpPr>
                <p:nvPr/>
              </p:nvSpPr>
              <p:spPr bwMode="auto">
                <a:xfrm>
                  <a:off x="2688" y="2304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>
              <a:off x="4032" y="2312"/>
              <a:ext cx="0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AutoShape 29"/>
          <p:cNvSpPr>
            <a:spLocks/>
          </p:cNvSpPr>
          <p:nvPr/>
        </p:nvSpPr>
        <p:spPr bwMode="auto">
          <a:xfrm rot="16200000">
            <a:off x="8985817" y="-139829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AutoShape 32"/>
          <p:cNvSpPr>
            <a:spLocks/>
          </p:cNvSpPr>
          <p:nvPr/>
        </p:nvSpPr>
        <p:spPr bwMode="auto">
          <a:xfrm rot="16200000">
            <a:off x="10700317" y="27927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8343197" y="304671"/>
            <a:ext cx="14750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34"/>
          <p:cNvSpPr>
            <a:spLocks/>
          </p:cNvSpPr>
          <p:nvPr/>
        </p:nvSpPr>
        <p:spPr bwMode="auto">
          <a:xfrm rot="5400000">
            <a:off x="6261667" y="-285879"/>
            <a:ext cx="190500" cy="34290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AutoShape 37"/>
          <p:cNvSpPr>
            <a:spLocks/>
          </p:cNvSpPr>
          <p:nvPr/>
        </p:nvSpPr>
        <p:spPr bwMode="auto">
          <a:xfrm rot="5400000">
            <a:off x="8985817" y="304671"/>
            <a:ext cx="304800" cy="21336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utoShape 39"/>
          <p:cNvSpPr>
            <a:spLocks/>
          </p:cNvSpPr>
          <p:nvPr/>
        </p:nvSpPr>
        <p:spPr bwMode="auto">
          <a:xfrm rot="5400000">
            <a:off x="10700317" y="723771"/>
            <a:ext cx="304800" cy="1295400"/>
          </a:xfrm>
          <a:prstGeom prst="rightBrace">
            <a:avLst>
              <a:gd name="adj1" fmla="val 35417"/>
              <a:gd name="adj2" fmla="val 50000"/>
            </a:avLst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10793910" y="1622931"/>
            <a:ext cx="306388" cy="45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10205017" y="1219071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75537" y="1555348"/>
                <a:ext cx="173736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537" y="1555348"/>
                <a:ext cx="1737360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246677" y="1436787"/>
                <a:ext cx="173736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677" y="1436787"/>
                <a:ext cx="1737360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139440" y="48194"/>
            <a:ext cx="201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2276593" y="2130072"/>
            <a:ext cx="1315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109983" y="2777368"/>
            <a:ext cx="56708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139005" y="4378658"/>
            <a:ext cx="6000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51"/>
              <p:cNvSpPr txBox="1">
                <a:spLocks noChangeArrowheads="1"/>
              </p:cNvSpPr>
              <p:nvPr/>
            </p:nvSpPr>
            <p:spPr bwMode="auto">
              <a:xfrm>
                <a:off x="782928" y="3668207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9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928" y="3668207"/>
                <a:ext cx="3697631" cy="710451"/>
              </a:xfrm>
              <a:prstGeom prst="rect">
                <a:avLst/>
              </a:prstGeom>
              <a:blipFill>
                <a:blip r:embed="rId6"/>
                <a:stretch>
                  <a:fillRect r="-1483" b="-103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 Box 51"/>
              <p:cNvSpPr txBox="1">
                <a:spLocks noChangeArrowheads="1"/>
              </p:cNvSpPr>
              <p:nvPr/>
            </p:nvSpPr>
            <p:spPr bwMode="auto">
              <a:xfrm>
                <a:off x="782927" y="4994906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4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927" y="4994906"/>
                <a:ext cx="3697631" cy="710451"/>
              </a:xfrm>
              <a:prstGeom prst="rect">
                <a:avLst/>
              </a:prstGeom>
              <a:blipFill>
                <a:blip r:embed="rId7"/>
                <a:stretch>
                  <a:fillRect r="-2801" b="-94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51"/>
              <p:cNvSpPr txBox="1">
                <a:spLocks noChangeArrowheads="1"/>
              </p:cNvSpPr>
              <p:nvPr/>
            </p:nvSpPr>
            <p:spPr bwMode="auto">
              <a:xfrm>
                <a:off x="2159552" y="5798385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552" y="5798385"/>
                <a:ext cx="3697631" cy="710451"/>
              </a:xfrm>
              <a:prstGeom prst="rect">
                <a:avLst/>
              </a:prstGeom>
              <a:blipFill>
                <a:blip r:embed="rId8"/>
                <a:stretch>
                  <a:fillRect l="-3295" b="-8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6139874" y="2166284"/>
            <a:ext cx="0" cy="41474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8889959" y="2128549"/>
            <a:ext cx="1315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141462" y="2128549"/>
            <a:ext cx="128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>
            <a:off x="6219303" y="2166284"/>
            <a:ext cx="1283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6332167" y="2891476"/>
            <a:ext cx="6000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51"/>
              <p:cNvSpPr txBox="1">
                <a:spLocks noChangeArrowheads="1"/>
              </p:cNvSpPr>
              <p:nvPr/>
            </p:nvSpPr>
            <p:spPr bwMode="auto">
              <a:xfrm>
                <a:off x="6709048" y="3620775"/>
                <a:ext cx="4743381" cy="703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4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9048" y="3620775"/>
                <a:ext cx="4743381" cy="703398"/>
              </a:xfrm>
              <a:prstGeom prst="rect">
                <a:avLst/>
              </a:prstGeom>
              <a:blipFill>
                <a:blip r:embed="rId9"/>
                <a:stretch>
                  <a:fillRect b="-1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8494369" y="4530501"/>
                <a:ext cx="3697631" cy="710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 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369" y="4530501"/>
                <a:ext cx="3697631" cy="710451"/>
              </a:xfrm>
              <a:prstGeom prst="rect">
                <a:avLst/>
              </a:prstGeom>
              <a:blipFill>
                <a:blip r:embed="rId10"/>
                <a:stretch>
                  <a:fillRect l="-3295" b="-8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1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9" grpId="0"/>
      <p:bldP spid="44" grpId="0"/>
      <p:bldP spid="45" grpId="0"/>
      <p:bldP spid="49" grpId="0"/>
      <p:bldP spid="50" grpId="0"/>
      <p:bldP spid="51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120956" y="1019975"/>
            <a:ext cx="2917129" cy="48976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270882" y="4338944"/>
            <a:ext cx="1188720" cy="548641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55659" r="85011" b="33214"/>
          <a:stretch/>
        </p:blipFill>
        <p:spPr>
          <a:xfrm>
            <a:off x="1032433" y="4418678"/>
            <a:ext cx="1188720" cy="54864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02671" y="1185481"/>
            <a:ext cx="6496911" cy="272796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02671" y="1094982"/>
            <a:ext cx="9236588" cy="4844012"/>
            <a:chOff x="1308055" y="2282154"/>
            <a:chExt cx="9236588" cy="4844012"/>
          </a:xfrm>
        </p:grpSpPr>
        <p:grpSp>
          <p:nvGrpSpPr>
            <p:cNvPr id="7" name="Group 6"/>
            <p:cNvGrpSpPr/>
            <p:nvPr/>
          </p:nvGrpSpPr>
          <p:grpSpPr>
            <a:xfrm>
              <a:off x="1603997" y="2282154"/>
              <a:ext cx="8940646" cy="4844012"/>
              <a:chOff x="1603997" y="2282154"/>
              <a:chExt cx="8940646" cy="484401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3997" y="2282154"/>
                <a:ext cx="8940646" cy="484401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545739" y="4034483"/>
                <a:ext cx="48934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67" y="3731955"/>
              <a:ext cx="924002" cy="9240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055" y="3407831"/>
              <a:ext cx="828172" cy="82817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 flipH="1">
            <a:off x="9894260" y="4578769"/>
            <a:ext cx="2560320" cy="2227908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8"/>
          <a:stretch/>
        </p:blipFill>
        <p:spPr>
          <a:xfrm>
            <a:off x="0" y="4967318"/>
            <a:ext cx="12192000" cy="1978669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>
            <a:off x="-962167" y="-219184"/>
            <a:ext cx="6792031" cy="32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45283"/>
          <a:stretch/>
        </p:blipFill>
        <p:spPr>
          <a:xfrm>
            <a:off x="0" y="-17272"/>
            <a:ext cx="6792031" cy="3205061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7010824" y="1842951"/>
            <a:ext cx="2601826" cy="1163256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 flipH="1">
            <a:off x="7233099" y="1283021"/>
            <a:ext cx="2601826" cy="1163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16200000" flipH="1">
            <a:off x="8904743" y="-1436103"/>
            <a:ext cx="2833914" cy="6698343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6004288" y="1367531"/>
            <a:ext cx="2601826" cy="116325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7850430" y="-1847079"/>
            <a:ext cx="5411166" cy="4924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267"/>
          <a:stretch/>
        </p:blipFill>
        <p:spPr>
          <a:xfrm>
            <a:off x="1799613" y="235516"/>
            <a:ext cx="8649884" cy="6869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6055" y="2922041"/>
            <a:ext cx="6476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Chúc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các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em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Học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Handsome Script" panose="00000500000000000000" pitchFamily="2" charset="0"/>
              </a:rPr>
              <a:t>tốt</a:t>
            </a:r>
            <a:endParaRPr kumimoji="0" lang="en-US" sz="7200" b="1" i="0" u="none" strike="noStrike" kern="1200" cap="none" spc="0" normalizeH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5 Handsome Script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8" y="4682718"/>
            <a:ext cx="2388079" cy="2388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14" y="4392043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5400000">
            <a:off x="9724218" y="-2540282"/>
            <a:ext cx="2833914" cy="669834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86899" y="-77368"/>
            <a:ext cx="7784816" cy="6705819"/>
            <a:chOff x="7152032" y="-59321"/>
            <a:chExt cx="7784816" cy="67058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41" t="69357"/>
            <a:stretch/>
          </p:blipFill>
          <p:spPr>
            <a:xfrm>
              <a:off x="7152032" y="-59321"/>
              <a:ext cx="7784816" cy="67058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525489" y="1570114"/>
              <a:ext cx="50379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 rot="563178">
            <a:off x="3878140" y="2677367"/>
            <a:ext cx="3771277" cy="4897622"/>
            <a:chOff x="3597568" y="3072829"/>
            <a:chExt cx="3771277" cy="4897622"/>
          </a:xfrm>
        </p:grpSpPr>
        <p:pic>
          <p:nvPicPr>
            <p:cNvPr id="4" name="图片 16">
              <a:extLst>
                <a:ext uri="{FF2B5EF4-FFF2-40B4-BE49-F238E27FC236}">
                  <a16:creationId xmlns:a16="http://schemas.microsoft.com/office/drawing/2014/main" id="{534AD828-E059-4929-A042-B9E3EEAD1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" t="6920" r="73452" b="76118"/>
            <a:stretch/>
          </p:blipFill>
          <p:spPr>
            <a:xfrm>
              <a:off x="3597568" y="5694744"/>
              <a:ext cx="2601826" cy="1163256"/>
            </a:xfrm>
            <a:prstGeom prst="rect">
              <a:avLst/>
            </a:prstGeom>
          </p:spPr>
        </p:pic>
        <p:pic>
          <p:nvPicPr>
            <p:cNvPr id="3" name="图片 47">
              <a:extLst>
                <a:ext uri="{FF2B5EF4-FFF2-40B4-BE49-F238E27FC236}">
                  <a16:creationId xmlns:a16="http://schemas.microsoft.com/office/drawing/2014/main" id="{7D231F56-A631-4085-BE30-0D15F5B00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2" r="44676"/>
            <a:stretch/>
          </p:blipFill>
          <p:spPr>
            <a:xfrm rot="21363415">
              <a:off x="4451716" y="3072829"/>
              <a:ext cx="2917129" cy="4897622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r="6000" b="6222"/>
          <a:stretch/>
        </p:blipFill>
        <p:spPr>
          <a:xfrm>
            <a:off x="0" y="4125843"/>
            <a:ext cx="3252840" cy="2776064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0"/>
          <a:stretch/>
        </p:blipFill>
        <p:spPr>
          <a:xfrm>
            <a:off x="0" y="4570187"/>
            <a:ext cx="12192000" cy="2331720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-2264163" y="-736440"/>
            <a:ext cx="4731069" cy="3086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8" y="585801"/>
            <a:ext cx="2761294" cy="28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63" y="1718638"/>
            <a:ext cx="1807661" cy="1779305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46" y="1718638"/>
            <a:ext cx="1844999" cy="182329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4" name="Oval 23"/>
          <p:cNvSpPr/>
          <p:nvPr/>
        </p:nvSpPr>
        <p:spPr>
          <a:xfrm>
            <a:off x="11030857" y="6030687"/>
            <a:ext cx="1161143" cy="827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win</a:t>
            </a:r>
          </a:p>
        </p:txBody>
      </p:sp>
      <p:pic>
        <p:nvPicPr>
          <p:cNvPr id="25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582" y="217554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0" y="-970995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11" y="-660534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hlinkClick r:id="rId14" action="ppaction://hlinksldjump"/>
          </p:cNvPr>
          <p:cNvSpPr/>
          <p:nvPr/>
        </p:nvSpPr>
        <p:spPr>
          <a:xfrm>
            <a:off x="118520" y="6023430"/>
            <a:ext cx="1161143" cy="827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06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54552" y="235975"/>
                <a:ext cx="10500851" cy="1954306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235975"/>
                <a:ext cx="10500851" cy="1954306"/>
              </a:xfrm>
              <a:prstGeom prst="rect">
                <a:avLst/>
              </a:prstGeom>
              <a:blipFill>
                <a:blip r:embed="rId5"/>
                <a:stretch>
                  <a:fillRect l="-1971" t="-528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71599" y="2632949"/>
                <a:ext cx="4683803" cy="105203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599" y="2632949"/>
                <a:ext cx="4683803" cy="1052038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42803" y="3747636"/>
                <a:ext cx="4683803" cy="1179959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03" y="3747636"/>
                <a:ext cx="4683803" cy="1179959"/>
              </a:xfrm>
              <a:prstGeom prst="rect">
                <a:avLst/>
              </a:prstGeom>
              <a:blipFill>
                <a:blip r:embed="rId7"/>
                <a:stretch>
                  <a:fillRect l="-5195" b="-71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15381" y="3810286"/>
                <a:ext cx="4683803" cy="1124473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</m:t>
                    </m:r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381" y="3810286"/>
                <a:ext cx="4683803" cy="1124473"/>
              </a:xfrm>
              <a:prstGeom prst="rect">
                <a:avLst/>
              </a:prstGeom>
              <a:blipFill>
                <a:blip r:embed="rId8"/>
                <a:stretch>
                  <a:fillRect b="-855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6605" y="2571442"/>
                <a:ext cx="4683803" cy="1055611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05" y="2571442"/>
                <a:ext cx="4683803" cy="1055611"/>
              </a:xfrm>
              <a:prstGeom prst="rect">
                <a:avLst/>
              </a:prstGeom>
              <a:blipFill>
                <a:blip r:embed="rId9"/>
                <a:stretch>
                  <a:fillRect b="-13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9" y="257812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7477" y="38729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8278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3778" y="257029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7661" y="286926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54552" y="235975"/>
                <a:ext cx="10500851" cy="1973826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235975"/>
                <a:ext cx="10500851" cy="1973826"/>
              </a:xfrm>
              <a:prstGeom prst="rect">
                <a:avLst/>
              </a:prstGeom>
              <a:blipFill>
                <a:blip r:embed="rId5"/>
                <a:stretch>
                  <a:fillRect l="-1971" t="-521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84190" y="2726271"/>
                <a:ext cx="5507810" cy="986107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90" y="2726271"/>
                <a:ext cx="5507810" cy="986107"/>
              </a:xfrm>
              <a:prstGeom prst="rect">
                <a:avLst/>
              </a:prstGeom>
              <a:blipFill>
                <a:blip r:embed="rId6"/>
                <a:stretch>
                  <a:fillRect l="-4305" t="-610" b="-1707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1" y="4403834"/>
                <a:ext cx="5494127" cy="991126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403834"/>
                <a:ext cx="5494127" cy="991126"/>
              </a:xfrm>
              <a:prstGeom prst="rect">
                <a:avLst/>
              </a:prstGeom>
              <a:blipFill>
                <a:blip r:embed="rId7"/>
                <a:stretch>
                  <a:fillRect l="-4319" t="-606" b="-1697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84190" y="4420077"/>
                <a:ext cx="5507810" cy="974883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190" y="4420077"/>
                <a:ext cx="5507810" cy="974883"/>
              </a:xfrm>
              <a:prstGeom prst="rect">
                <a:avLst/>
              </a:prstGeom>
              <a:blipFill>
                <a:blip r:embed="rId8"/>
                <a:stretch>
                  <a:fillRect l="-4305" t="-1235" b="-1790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" y="2726270"/>
                <a:ext cx="5590408" cy="966370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726270"/>
                <a:ext cx="5590408" cy="966370"/>
              </a:xfrm>
              <a:prstGeom prst="rect">
                <a:avLst/>
              </a:prstGeom>
              <a:blipFill>
                <a:blip r:embed="rId9"/>
                <a:stretch>
                  <a:fillRect l="-4244" t="-1863" b="-1863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0468" y="2605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05855" y="435408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3300" y="4382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355403" y="27262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7113" y="278044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17761"/>
          <a:stretch/>
        </p:blipFill>
        <p:spPr>
          <a:xfrm>
            <a:off x="0" y="1"/>
            <a:ext cx="4372037" cy="4038600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 flipH="1">
            <a:off x="9779925" y="1753856"/>
            <a:ext cx="2601826" cy="1163256"/>
          </a:xfrm>
          <a:prstGeom prst="rect">
            <a:avLst/>
          </a:prstGeom>
        </p:spPr>
      </p:pic>
      <p:pic>
        <p:nvPicPr>
          <p:cNvPr id="5" name="图片 47">
            <a:extLst>
              <a:ext uri="{FF2B5EF4-FFF2-40B4-BE49-F238E27FC236}">
                <a16:creationId xmlns:a16="http://schemas.microsoft.com/office/drawing/2014/main" id="{7D231F56-A631-4085-BE30-0D15F5B00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44676"/>
          <a:stretch/>
        </p:blipFill>
        <p:spPr>
          <a:xfrm rot="21363415">
            <a:off x="9109930" y="-1137241"/>
            <a:ext cx="2917129" cy="4897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1124" y="826323"/>
            <a:ext cx="85697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Toán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  <a:p>
            <a:pPr algn="ctr"/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Ôn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tập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: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Phép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cộng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và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phép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trừ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hai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phân</a:t>
            </a:r>
            <a:r>
              <a:rPr lang="en-US" sz="8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#9Slide05 Beautiful Caps" panose="02040603050506020204" pitchFamily="18" charset="0"/>
              </a:rPr>
              <a:t>số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#9Slide05 Beautiful Caps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-145143" y="4384949"/>
            <a:ext cx="3004458" cy="26143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568960" y="2134963"/>
            <a:ext cx="12928600" cy="4173583"/>
            <a:chOff x="-508000" y="2471057"/>
            <a:chExt cx="11800839" cy="41735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0" y="2471057"/>
              <a:ext cx="11800839" cy="4173583"/>
            </a:xfrm>
            <a:prstGeom prst="rect">
              <a:avLst/>
            </a:prstGeom>
          </p:spPr>
        </p:pic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1203960" y="3595033"/>
              <a:ext cx="8382000" cy="19389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algn="just"/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328"/>
          <a:stretch/>
        </p:blipFill>
        <p:spPr>
          <a:xfrm rot="5400000">
            <a:off x="9970580" y="-3063195"/>
            <a:ext cx="2833914" cy="6698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0055" y="682348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34202" y="480512"/>
                <a:ext cx="2712720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480512"/>
                <a:ext cx="2712720" cy="1141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99762" y="480512"/>
                <a:ext cx="3581362" cy="114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480512"/>
                <a:ext cx="3581362" cy="11414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08163" y="1840094"/>
                <a:ext cx="2717406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163" y="1840094"/>
                <a:ext cx="2717406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00729" y="1840094"/>
                <a:ext cx="42214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29" y="1840094"/>
                <a:ext cx="4221480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loud 20"/>
          <p:cNvSpPr/>
          <p:nvPr/>
        </p:nvSpPr>
        <p:spPr>
          <a:xfrm>
            <a:off x="5100728" y="2970738"/>
            <a:ext cx="6496911" cy="272796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 flipH="1">
            <a:off x="10278845" y="5472770"/>
            <a:ext cx="1727432" cy="1357305"/>
            <a:chOff x="9337225" y="3217319"/>
            <a:chExt cx="2925535" cy="269587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6" name="Group 25"/>
          <p:cNvGrpSpPr/>
          <p:nvPr/>
        </p:nvGrpSpPr>
        <p:grpSpPr>
          <a:xfrm flipH="1">
            <a:off x="0" y="5304511"/>
            <a:ext cx="1762705" cy="1553489"/>
            <a:chOff x="1629006" y="3393770"/>
            <a:chExt cx="2629142" cy="27174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9" name="TextBox 28"/>
          <p:cNvSpPr txBox="1"/>
          <p:nvPr/>
        </p:nvSpPr>
        <p:spPr>
          <a:xfrm>
            <a:off x="1380054" y="2013989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477" y="9587"/>
            <a:ext cx="2761294" cy="27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0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1" grpId="0" animBg="1"/>
      <p:bldP spid="21" grpId="1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89356" y="2054785"/>
            <a:ext cx="11800839" cy="4173583"/>
            <a:chOff x="-508000" y="2471057"/>
            <a:chExt cx="11800839" cy="41735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0" y="2471057"/>
              <a:ext cx="11800839" cy="4173583"/>
            </a:xfrm>
            <a:prstGeom prst="rect">
              <a:avLst/>
            </a:prstGeom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203960" y="3595033"/>
              <a:ext cx="8382000" cy="19389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algn="just"/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033" y="-37649"/>
            <a:ext cx="2761294" cy="276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34202" y="480512"/>
                <a:ext cx="2712720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480512"/>
                <a:ext cx="2712720" cy="1177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99762" y="480512"/>
                <a:ext cx="4528998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480512"/>
                <a:ext cx="4528998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02" y="1668784"/>
                <a:ext cx="2712720" cy="1129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02" y="1668784"/>
                <a:ext cx="2712720" cy="11297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99762" y="1668784"/>
                <a:ext cx="4528998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62" y="1668784"/>
                <a:ext cx="4528998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380055" y="682348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0054" y="2013989"/>
            <a:ext cx="195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 flipH="1">
            <a:off x="10278845" y="5472770"/>
            <a:ext cx="1727432" cy="1357305"/>
            <a:chOff x="9337225" y="3217319"/>
            <a:chExt cx="2925535" cy="26958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7" name="Group 16"/>
          <p:cNvGrpSpPr/>
          <p:nvPr/>
        </p:nvGrpSpPr>
        <p:grpSpPr>
          <a:xfrm flipH="1">
            <a:off x="0" y="5304511"/>
            <a:ext cx="1762705" cy="1553489"/>
            <a:chOff x="1629006" y="3393770"/>
            <a:chExt cx="2629142" cy="27174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1338602" y="2333335"/>
            <a:ext cx="9236588" cy="4844012"/>
            <a:chOff x="1308055" y="2282154"/>
            <a:chExt cx="9236588" cy="4844012"/>
          </a:xfrm>
        </p:grpSpPr>
        <p:grpSp>
          <p:nvGrpSpPr>
            <p:cNvPr id="22" name="Group 21"/>
            <p:cNvGrpSpPr/>
            <p:nvPr/>
          </p:nvGrpSpPr>
          <p:grpSpPr>
            <a:xfrm>
              <a:off x="1603997" y="2282154"/>
              <a:ext cx="8940646" cy="4844012"/>
              <a:chOff x="1603997" y="2282154"/>
              <a:chExt cx="8940646" cy="484401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3997" y="2282154"/>
                <a:ext cx="8940646" cy="484401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545739" y="4034483"/>
                <a:ext cx="48934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567" y="3731955"/>
              <a:ext cx="924002" cy="92400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055" y="3407831"/>
              <a:ext cx="828172" cy="828172"/>
            </a:xfrm>
            <a:prstGeom prst="rect">
              <a:avLst/>
            </a:prstGeom>
          </p:spPr>
        </p:pic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337" r="50000" b="78906"/>
          <a:stretch/>
        </p:blipFill>
        <p:spPr>
          <a:xfrm>
            <a:off x="0" y="-128270"/>
            <a:ext cx="4770309" cy="122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9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2009836" y="-285401"/>
            <a:ext cx="7711477" cy="5623157"/>
          </a:xfrm>
          <a:prstGeom prst="rect">
            <a:avLst/>
          </a:prstGeom>
        </p:spPr>
      </p:pic>
      <p:sp>
        <p:nvSpPr>
          <p:cNvPr id="12" name="PA-矩形 11">
            <a:extLst>
              <a:ext uri="{FF2B5EF4-FFF2-40B4-BE49-F238E27FC236}">
                <a16:creationId xmlns:a16="http://schemas.microsoft.com/office/drawing/2014/main" id="{A6F63275-E2D6-4E9B-8D22-14CDFF25D2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44001" y="1071281"/>
            <a:ext cx="4503997" cy="1615827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Luyện</a:t>
            </a:r>
            <a:r>
              <a:rPr lang="en-US" altLang="zh-CN" sz="72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 </a:t>
            </a:r>
            <a:r>
              <a:rPr lang="en-US" altLang="zh-CN" sz="72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Aquarelle" panose="02040603050506020204" pitchFamily="18" charset="0"/>
                <a:ea typeface="Source Han Sans CN Medium" panose="020B0500000000000000" pitchFamily="34" charset="-128"/>
              </a:rPr>
              <a:t>tập</a:t>
            </a:r>
            <a:endParaRPr lang="zh-CN" altLang="en-US" sz="72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Aquarelle" panose="02040603050506020204" pitchFamily="18" charset="0"/>
              <a:ea typeface="Source Han Sans CN Medium" panose="020B0500000000000000" pitchFamily="34" charset="-128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17761"/>
          <a:stretch/>
        </p:blipFill>
        <p:spPr>
          <a:xfrm>
            <a:off x="0" y="1"/>
            <a:ext cx="4372037" cy="403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913" y="0"/>
            <a:ext cx="2761294" cy="2761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8307" b="6243"/>
          <a:stretch/>
        </p:blipFill>
        <p:spPr>
          <a:xfrm>
            <a:off x="-222441" y="4645130"/>
            <a:ext cx="2660841" cy="2315377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6"/>
          <a:stretch/>
        </p:blipFill>
        <p:spPr>
          <a:xfrm>
            <a:off x="0" y="4096703"/>
            <a:ext cx="12192000" cy="2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843</TotalTime>
  <Words>675</Words>
  <Application>Microsoft Office PowerPoint</Application>
  <PresentationFormat>Widescreen</PresentationFormat>
  <Paragraphs>97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#9Slide05 Aquarelle</vt:lpstr>
      <vt:lpstr>#9Slide05 Beautiful Caps</vt:lpstr>
      <vt:lpstr>#9Slide05 Handsome Script</vt:lpstr>
      <vt:lpstr>Arial</vt:lpstr>
      <vt:lpstr>Cambria Math</vt:lpstr>
      <vt:lpstr>Source Han Sans CN Medium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Le Hong Linh</cp:lastModifiedBy>
  <cp:revision>97</cp:revision>
  <dcterms:created xsi:type="dcterms:W3CDTF">2019-07-30T10:27:11Z</dcterms:created>
  <dcterms:modified xsi:type="dcterms:W3CDTF">2022-09-13T02:13:41Z</dcterms:modified>
  <cp:category>9Slide.vn</cp:category>
</cp:coreProperties>
</file>