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94" r:id="rId4"/>
    <p:sldId id="259" r:id="rId5"/>
    <p:sldId id="295" r:id="rId6"/>
    <p:sldId id="301" r:id="rId7"/>
    <p:sldId id="297" r:id="rId8"/>
    <p:sldId id="258" r:id="rId9"/>
    <p:sldId id="298" r:id="rId10"/>
    <p:sldId id="261" r:id="rId11"/>
    <p:sldId id="303" r:id="rId12"/>
    <p:sldId id="304" r:id="rId13"/>
    <p:sldId id="305" r:id="rId14"/>
    <p:sldId id="306" r:id="rId15"/>
    <p:sldId id="307" r:id="rId16"/>
    <p:sldId id="308" r:id="rId17"/>
    <p:sldId id="299" r:id="rId18"/>
    <p:sldId id="289" r:id="rId19"/>
    <p:sldId id="310" r:id="rId20"/>
    <p:sldId id="311" r:id="rId21"/>
    <p:sldId id="316" r:id="rId22"/>
    <p:sldId id="291" r:id="rId23"/>
    <p:sldId id="292" r:id="rId24"/>
    <p:sldId id="314" r:id="rId25"/>
    <p:sldId id="315" r:id="rId26"/>
    <p:sldId id="300" r:id="rId27"/>
    <p:sldId id="264" r:id="rId28"/>
    <p:sldId id="262" r:id="rId29"/>
    <p:sldId id="260" r:id="rId30"/>
    <p:sldId id="312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694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952E0B-35F9-4E42-8C02-E641D47B23C7}" v="1645" dt="2023-02-06T16:19:28.7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67" autoAdjust="0"/>
    <p:restoredTop sz="94660"/>
  </p:normalViewPr>
  <p:slideViewPr>
    <p:cSldViewPr snapToGrid="0">
      <p:cViewPr varScale="1">
        <p:scale>
          <a:sx n="66" d="100"/>
          <a:sy n="66" d="100"/>
        </p:scale>
        <p:origin x="9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 Le Hong" userId="0acb0f2b-bad6-40ee-ad82-940a3c11b991" providerId="ADAL" clId="{06952E0B-35F9-4E42-8C02-E641D47B23C7}"/>
    <pc:docChg chg="undo redo custSel addSld delSld modSld modMainMaster">
      <pc:chgData name="Linh Le Hong" userId="0acb0f2b-bad6-40ee-ad82-940a3c11b991" providerId="ADAL" clId="{06952E0B-35F9-4E42-8C02-E641D47B23C7}" dt="2023-02-06T16:22:32.197" v="2733" actId="1076"/>
      <pc:docMkLst>
        <pc:docMk/>
      </pc:docMkLst>
      <pc:sldChg chg="delSp modSp mod delAnim">
        <pc:chgData name="Linh Le Hong" userId="0acb0f2b-bad6-40ee-ad82-940a3c11b991" providerId="ADAL" clId="{06952E0B-35F9-4E42-8C02-E641D47B23C7}" dt="2023-02-06T14:54:55.173" v="3" actId="14100"/>
        <pc:sldMkLst>
          <pc:docMk/>
          <pc:sldMk cId="511011591" sldId="256"/>
        </pc:sldMkLst>
        <pc:spChg chg="mod">
          <ac:chgData name="Linh Le Hong" userId="0acb0f2b-bad6-40ee-ad82-940a3c11b991" providerId="ADAL" clId="{06952E0B-35F9-4E42-8C02-E641D47B23C7}" dt="2023-02-06T14:54:55.173" v="3" actId="14100"/>
          <ac:spMkLst>
            <pc:docMk/>
            <pc:sldMk cId="511011591" sldId="256"/>
            <ac:spMk id="3" creationId="{56AE785C-094B-42F1-B355-FFFAE32E0917}"/>
          </ac:spMkLst>
        </pc:spChg>
        <pc:spChg chg="mod">
          <ac:chgData name="Linh Le Hong" userId="0acb0f2b-bad6-40ee-ad82-940a3c11b991" providerId="ADAL" clId="{06952E0B-35F9-4E42-8C02-E641D47B23C7}" dt="2023-02-06T14:54:52.362" v="2" actId="1076"/>
          <ac:spMkLst>
            <pc:docMk/>
            <pc:sldMk cId="511011591" sldId="256"/>
            <ac:spMk id="4" creationId="{2AB320B7-D6AC-4D60-A73A-2EBDF3B739AF}"/>
          </ac:spMkLst>
        </pc:spChg>
        <pc:picChg chg="del">
          <ac:chgData name="Linh Le Hong" userId="0acb0f2b-bad6-40ee-ad82-940a3c11b991" providerId="ADAL" clId="{06952E0B-35F9-4E42-8C02-E641D47B23C7}" dt="2023-02-06T14:54:05.076" v="0" actId="478"/>
          <ac:picMkLst>
            <pc:docMk/>
            <pc:sldMk cId="511011591" sldId="256"/>
            <ac:picMk id="6" creationId="{06E53AFC-0781-4DA1-988E-6ED49CB13805}"/>
          </ac:picMkLst>
        </pc:picChg>
      </pc:sldChg>
      <pc:sldChg chg="modAnim">
        <pc:chgData name="Linh Le Hong" userId="0acb0f2b-bad6-40ee-ad82-940a3c11b991" providerId="ADAL" clId="{06952E0B-35F9-4E42-8C02-E641D47B23C7}" dt="2023-02-06T15:04:50.769" v="8"/>
        <pc:sldMkLst>
          <pc:docMk/>
          <pc:sldMk cId="1687987390" sldId="257"/>
        </pc:sldMkLst>
      </pc:sldChg>
      <pc:sldChg chg="addSp delSp modSp mod delAnim modAnim">
        <pc:chgData name="Linh Le Hong" userId="0acb0f2b-bad6-40ee-ad82-940a3c11b991" providerId="ADAL" clId="{06952E0B-35F9-4E42-8C02-E641D47B23C7}" dt="2023-02-06T15:08:29.705" v="102" actId="21"/>
        <pc:sldMkLst>
          <pc:docMk/>
          <pc:sldMk cId="0" sldId="291"/>
        </pc:sldMkLst>
        <pc:picChg chg="add del mod">
          <ac:chgData name="Linh Le Hong" userId="0acb0f2b-bad6-40ee-ad82-940a3c11b991" providerId="ADAL" clId="{06952E0B-35F9-4E42-8C02-E641D47B23C7}" dt="2023-02-06T15:08:29.705" v="102" actId="21"/>
          <ac:picMkLst>
            <pc:docMk/>
            <pc:sldMk cId="0" sldId="291"/>
            <ac:picMk id="2" creationId="{E8853798-32DA-DAF5-C726-3BA55F39787A}"/>
          </ac:picMkLst>
        </pc:picChg>
      </pc:sldChg>
      <pc:sldChg chg="modSp">
        <pc:chgData name="Linh Le Hong" userId="0acb0f2b-bad6-40ee-ad82-940a3c11b991" providerId="ADAL" clId="{06952E0B-35F9-4E42-8C02-E641D47B23C7}" dt="2023-02-06T15:59:00.402" v="2272" actId="1076"/>
        <pc:sldMkLst>
          <pc:docMk/>
          <pc:sldMk cId="3079925799" sldId="311"/>
        </pc:sldMkLst>
        <pc:spChg chg="mod">
          <ac:chgData name="Linh Le Hong" userId="0acb0f2b-bad6-40ee-ad82-940a3c11b991" providerId="ADAL" clId="{06952E0B-35F9-4E42-8C02-E641D47B23C7}" dt="2023-02-06T15:58:53.301" v="2270" actId="14100"/>
          <ac:spMkLst>
            <pc:docMk/>
            <pc:sldMk cId="3079925799" sldId="311"/>
            <ac:spMk id="18453" creationId="{543BA484-5A18-4EB3-85CC-475AA27D5AA9}"/>
          </ac:spMkLst>
        </pc:spChg>
        <pc:spChg chg="mod">
          <ac:chgData name="Linh Le Hong" userId="0acb0f2b-bad6-40ee-ad82-940a3c11b991" providerId="ADAL" clId="{06952E0B-35F9-4E42-8C02-E641D47B23C7}" dt="2023-02-06T15:59:00.402" v="2272" actId="1076"/>
          <ac:spMkLst>
            <pc:docMk/>
            <pc:sldMk cId="3079925799" sldId="311"/>
            <ac:spMk id="18455" creationId="{91EB56E3-7166-44CE-A85C-699176C7C3B8}"/>
          </ac:spMkLst>
        </pc:spChg>
        <pc:spChg chg="mod">
          <ac:chgData name="Linh Le Hong" userId="0acb0f2b-bad6-40ee-ad82-940a3c11b991" providerId="ADAL" clId="{06952E0B-35F9-4E42-8C02-E641D47B23C7}" dt="2023-02-06T15:59:00.402" v="2272" actId="1076"/>
          <ac:spMkLst>
            <pc:docMk/>
            <pc:sldMk cId="3079925799" sldId="311"/>
            <ac:spMk id="18456" creationId="{72B4E2C3-F16B-4ED3-A5E5-8796A9FC3635}"/>
          </ac:spMkLst>
        </pc:spChg>
        <pc:spChg chg="mod">
          <ac:chgData name="Linh Le Hong" userId="0acb0f2b-bad6-40ee-ad82-940a3c11b991" providerId="ADAL" clId="{06952E0B-35F9-4E42-8C02-E641D47B23C7}" dt="2023-02-06T15:59:00.402" v="2272" actId="1076"/>
          <ac:spMkLst>
            <pc:docMk/>
            <pc:sldMk cId="3079925799" sldId="311"/>
            <ac:spMk id="18457" creationId="{FE29CB97-25DA-4FC1-B7C3-529705B503CC}"/>
          </ac:spMkLst>
        </pc:spChg>
        <pc:spChg chg="mod">
          <ac:chgData name="Linh Le Hong" userId="0acb0f2b-bad6-40ee-ad82-940a3c11b991" providerId="ADAL" clId="{06952E0B-35F9-4E42-8C02-E641D47B23C7}" dt="2023-02-06T15:59:00.402" v="2272" actId="1076"/>
          <ac:spMkLst>
            <pc:docMk/>
            <pc:sldMk cId="3079925799" sldId="311"/>
            <ac:spMk id="18458" creationId="{9E6B19E0-7728-4CCF-8EB2-978E3F95A2BD}"/>
          </ac:spMkLst>
        </pc:spChg>
        <pc:spChg chg="mod">
          <ac:chgData name="Linh Le Hong" userId="0acb0f2b-bad6-40ee-ad82-940a3c11b991" providerId="ADAL" clId="{06952E0B-35F9-4E42-8C02-E641D47B23C7}" dt="2023-02-06T15:59:00.402" v="2272" actId="1076"/>
          <ac:spMkLst>
            <pc:docMk/>
            <pc:sldMk cId="3079925799" sldId="311"/>
            <ac:spMk id="18460" creationId="{D92B4C42-A490-4C6F-B04C-8A24E6457EA2}"/>
          </ac:spMkLst>
        </pc:spChg>
        <pc:spChg chg="mod">
          <ac:chgData name="Linh Le Hong" userId="0acb0f2b-bad6-40ee-ad82-940a3c11b991" providerId="ADAL" clId="{06952E0B-35F9-4E42-8C02-E641D47B23C7}" dt="2023-02-06T15:59:00.402" v="2272" actId="1076"/>
          <ac:spMkLst>
            <pc:docMk/>
            <pc:sldMk cId="3079925799" sldId="311"/>
            <ac:spMk id="18461" creationId="{589FDFEF-3631-46A6-B64E-FCA7B33F1C87}"/>
          </ac:spMkLst>
        </pc:spChg>
        <pc:spChg chg="mod">
          <ac:chgData name="Linh Le Hong" userId="0acb0f2b-bad6-40ee-ad82-940a3c11b991" providerId="ADAL" clId="{06952E0B-35F9-4E42-8C02-E641D47B23C7}" dt="2023-02-06T15:59:00.402" v="2272" actId="1076"/>
          <ac:spMkLst>
            <pc:docMk/>
            <pc:sldMk cId="3079925799" sldId="311"/>
            <ac:spMk id="18465" creationId="{36EE20E0-38C4-46C3-A192-01721D77C5F0}"/>
          </ac:spMkLst>
        </pc:spChg>
        <pc:spChg chg="mod">
          <ac:chgData name="Linh Le Hong" userId="0acb0f2b-bad6-40ee-ad82-940a3c11b991" providerId="ADAL" clId="{06952E0B-35F9-4E42-8C02-E641D47B23C7}" dt="2023-02-06T15:59:00.402" v="2272" actId="1076"/>
          <ac:spMkLst>
            <pc:docMk/>
            <pc:sldMk cId="3079925799" sldId="311"/>
            <ac:spMk id="18466" creationId="{D3EB3F07-664F-4F81-87E2-EA7893EAE05F}"/>
          </ac:spMkLst>
        </pc:spChg>
        <pc:spChg chg="mod">
          <ac:chgData name="Linh Le Hong" userId="0acb0f2b-bad6-40ee-ad82-940a3c11b991" providerId="ADAL" clId="{06952E0B-35F9-4E42-8C02-E641D47B23C7}" dt="2023-02-06T15:59:00.402" v="2272" actId="1076"/>
          <ac:spMkLst>
            <pc:docMk/>
            <pc:sldMk cId="3079925799" sldId="311"/>
            <ac:spMk id="18468" creationId="{C164F762-4F41-43B4-B0B5-5CD90913A45A}"/>
          </ac:spMkLst>
        </pc:spChg>
        <pc:spChg chg="mod">
          <ac:chgData name="Linh Le Hong" userId="0acb0f2b-bad6-40ee-ad82-940a3c11b991" providerId="ADAL" clId="{06952E0B-35F9-4E42-8C02-E641D47B23C7}" dt="2023-02-06T15:59:00.402" v="2272" actId="1076"/>
          <ac:spMkLst>
            <pc:docMk/>
            <pc:sldMk cId="3079925799" sldId="311"/>
            <ac:spMk id="18469" creationId="{B6384A09-EF51-43A5-B30D-47AF80A752EF}"/>
          </ac:spMkLst>
        </pc:spChg>
        <pc:spChg chg="mod">
          <ac:chgData name="Linh Le Hong" userId="0acb0f2b-bad6-40ee-ad82-940a3c11b991" providerId="ADAL" clId="{06952E0B-35F9-4E42-8C02-E641D47B23C7}" dt="2023-02-06T15:59:00.402" v="2272" actId="1076"/>
          <ac:spMkLst>
            <pc:docMk/>
            <pc:sldMk cId="3079925799" sldId="311"/>
            <ac:spMk id="18470" creationId="{60B64E9E-1F0F-4D74-A7A6-B01AC727926A}"/>
          </ac:spMkLst>
        </pc:spChg>
        <pc:spChg chg="mod">
          <ac:chgData name="Linh Le Hong" userId="0acb0f2b-bad6-40ee-ad82-940a3c11b991" providerId="ADAL" clId="{06952E0B-35F9-4E42-8C02-E641D47B23C7}" dt="2023-02-06T15:59:00.402" v="2272" actId="1076"/>
          <ac:spMkLst>
            <pc:docMk/>
            <pc:sldMk cId="3079925799" sldId="311"/>
            <ac:spMk id="18471" creationId="{36AB4927-FC02-44F5-9133-D39F53A04DBA}"/>
          </ac:spMkLst>
        </pc:spChg>
        <pc:spChg chg="mod">
          <ac:chgData name="Linh Le Hong" userId="0acb0f2b-bad6-40ee-ad82-940a3c11b991" providerId="ADAL" clId="{06952E0B-35F9-4E42-8C02-E641D47B23C7}" dt="2023-02-06T15:59:00.402" v="2272" actId="1076"/>
          <ac:spMkLst>
            <pc:docMk/>
            <pc:sldMk cId="3079925799" sldId="311"/>
            <ac:spMk id="18472" creationId="{42F44A00-0CAF-4C04-93D0-490870359E2C}"/>
          </ac:spMkLst>
        </pc:spChg>
        <pc:spChg chg="mod">
          <ac:chgData name="Linh Le Hong" userId="0acb0f2b-bad6-40ee-ad82-940a3c11b991" providerId="ADAL" clId="{06952E0B-35F9-4E42-8C02-E641D47B23C7}" dt="2023-02-06T15:59:00.402" v="2272" actId="1076"/>
          <ac:spMkLst>
            <pc:docMk/>
            <pc:sldMk cId="3079925799" sldId="311"/>
            <ac:spMk id="18473" creationId="{50DFE060-02C9-4240-AB64-34E52DA63E64}"/>
          </ac:spMkLst>
        </pc:spChg>
        <pc:spChg chg="mod">
          <ac:chgData name="Linh Le Hong" userId="0acb0f2b-bad6-40ee-ad82-940a3c11b991" providerId="ADAL" clId="{06952E0B-35F9-4E42-8C02-E641D47B23C7}" dt="2023-02-06T15:59:00.402" v="2272" actId="1076"/>
          <ac:spMkLst>
            <pc:docMk/>
            <pc:sldMk cId="3079925799" sldId="311"/>
            <ac:spMk id="18475" creationId="{E123EC5B-E336-4BB1-8B7D-900CF9EA1561}"/>
          </ac:spMkLst>
        </pc:spChg>
        <pc:spChg chg="mod">
          <ac:chgData name="Linh Le Hong" userId="0acb0f2b-bad6-40ee-ad82-940a3c11b991" providerId="ADAL" clId="{06952E0B-35F9-4E42-8C02-E641D47B23C7}" dt="2023-02-06T15:59:00.402" v="2272" actId="1076"/>
          <ac:spMkLst>
            <pc:docMk/>
            <pc:sldMk cId="3079925799" sldId="311"/>
            <ac:spMk id="18476" creationId="{13A0DD81-B04F-4893-AA06-7D2BF786F8BB}"/>
          </ac:spMkLst>
        </pc:spChg>
        <pc:grpChg chg="mod">
          <ac:chgData name="Linh Le Hong" userId="0acb0f2b-bad6-40ee-ad82-940a3c11b991" providerId="ADAL" clId="{06952E0B-35F9-4E42-8C02-E641D47B23C7}" dt="2023-02-06T15:59:00.402" v="2272" actId="1076"/>
          <ac:grpSpMkLst>
            <pc:docMk/>
            <pc:sldMk cId="3079925799" sldId="311"/>
            <ac:grpSpMk id="18459" creationId="{68DF0D33-1B10-40B4-A128-AD98F608B4E4}"/>
          </ac:grpSpMkLst>
        </pc:grpChg>
        <pc:grpChg chg="mod">
          <ac:chgData name="Linh Le Hong" userId="0acb0f2b-bad6-40ee-ad82-940a3c11b991" providerId="ADAL" clId="{06952E0B-35F9-4E42-8C02-E641D47B23C7}" dt="2023-02-06T15:59:00.402" v="2272" actId="1076"/>
          <ac:grpSpMkLst>
            <pc:docMk/>
            <pc:sldMk cId="3079925799" sldId="311"/>
            <ac:grpSpMk id="18467" creationId="{D8D1CE8C-CB20-414A-AA40-BF1FBA2A9611}"/>
          </ac:grpSpMkLst>
        </pc:grpChg>
        <pc:grpChg chg="mod">
          <ac:chgData name="Linh Le Hong" userId="0acb0f2b-bad6-40ee-ad82-940a3c11b991" providerId="ADAL" clId="{06952E0B-35F9-4E42-8C02-E641D47B23C7}" dt="2023-02-06T15:59:00.402" v="2272" actId="1076"/>
          <ac:grpSpMkLst>
            <pc:docMk/>
            <pc:sldMk cId="3079925799" sldId="311"/>
            <ac:grpSpMk id="18474" creationId="{FFD29F0D-7796-4A8F-B946-2FB3DC2D2454}"/>
          </ac:grpSpMkLst>
        </pc:grpChg>
        <pc:grpChg chg="mod">
          <ac:chgData name="Linh Le Hong" userId="0acb0f2b-bad6-40ee-ad82-940a3c11b991" providerId="ADAL" clId="{06952E0B-35F9-4E42-8C02-E641D47B23C7}" dt="2023-02-06T15:59:00.402" v="2272" actId="1076"/>
          <ac:grpSpMkLst>
            <pc:docMk/>
            <pc:sldMk cId="3079925799" sldId="311"/>
            <ac:grpSpMk id="18481" creationId="{4BB265D5-2308-4C2D-9F9C-7834B4B5C2A5}"/>
          </ac:grpSpMkLst>
        </pc:grpChg>
      </pc:sldChg>
      <pc:sldChg chg="addSp delSp mod addAnim delAnim modAnim">
        <pc:chgData name="Linh Le Hong" userId="0acb0f2b-bad6-40ee-ad82-940a3c11b991" providerId="ADAL" clId="{06952E0B-35F9-4E42-8C02-E641D47B23C7}" dt="2023-02-06T15:05:12.140" v="15"/>
        <pc:sldMkLst>
          <pc:docMk/>
          <pc:sldMk cId="2587963633" sldId="312"/>
        </pc:sldMkLst>
        <pc:spChg chg="add del">
          <ac:chgData name="Linh Le Hong" userId="0acb0f2b-bad6-40ee-ad82-940a3c11b991" providerId="ADAL" clId="{06952E0B-35F9-4E42-8C02-E641D47B23C7}" dt="2023-02-06T15:05:04.614" v="14" actId="478"/>
          <ac:spMkLst>
            <pc:docMk/>
            <pc:sldMk cId="2587963633" sldId="312"/>
            <ac:spMk id="3" creationId="{56AE785C-094B-42F1-B355-FFFAE32E0917}"/>
          </ac:spMkLst>
        </pc:spChg>
        <pc:spChg chg="add del">
          <ac:chgData name="Linh Le Hong" userId="0acb0f2b-bad6-40ee-ad82-940a3c11b991" providerId="ADAL" clId="{06952E0B-35F9-4E42-8C02-E641D47B23C7}" dt="2023-02-06T15:05:03.427" v="13" actId="478"/>
          <ac:spMkLst>
            <pc:docMk/>
            <pc:sldMk cId="2587963633" sldId="312"/>
            <ac:spMk id="4" creationId="{2AB320B7-D6AC-4D60-A73A-2EBDF3B739AF}"/>
          </ac:spMkLst>
        </pc:spChg>
        <pc:picChg chg="add del">
          <ac:chgData name="Linh Le Hong" userId="0acb0f2b-bad6-40ee-ad82-940a3c11b991" providerId="ADAL" clId="{06952E0B-35F9-4E42-8C02-E641D47B23C7}" dt="2023-02-06T15:04:57.716" v="11" actId="478"/>
          <ac:picMkLst>
            <pc:docMk/>
            <pc:sldMk cId="2587963633" sldId="312"/>
            <ac:picMk id="5" creationId="{11683D30-2311-43E1-8E31-6B1C1E05D813}"/>
          </ac:picMkLst>
        </pc:picChg>
      </pc:sldChg>
      <pc:sldChg chg="new del">
        <pc:chgData name="Linh Le Hong" userId="0acb0f2b-bad6-40ee-ad82-940a3c11b991" providerId="ADAL" clId="{06952E0B-35F9-4E42-8C02-E641D47B23C7}" dt="2023-02-06T15:08:34.168" v="103" actId="47"/>
        <pc:sldMkLst>
          <pc:docMk/>
          <pc:sldMk cId="3064859751" sldId="313"/>
        </pc:sldMkLst>
      </pc:sldChg>
      <pc:sldChg chg="addSp delSp modSp add mod modAnim">
        <pc:chgData name="Linh Le Hong" userId="0acb0f2b-bad6-40ee-ad82-940a3c11b991" providerId="ADAL" clId="{06952E0B-35F9-4E42-8C02-E641D47B23C7}" dt="2023-02-06T15:50:57.065" v="1879"/>
        <pc:sldMkLst>
          <pc:docMk/>
          <pc:sldMk cId="3612353357" sldId="314"/>
        </pc:sldMkLst>
        <pc:spChg chg="add del mod">
          <ac:chgData name="Linh Le Hong" userId="0acb0f2b-bad6-40ee-ad82-940a3c11b991" providerId="ADAL" clId="{06952E0B-35F9-4E42-8C02-E641D47B23C7}" dt="2023-02-06T15:49:38.976" v="1860" actId="478"/>
          <ac:spMkLst>
            <pc:docMk/>
            <pc:sldMk cId="3612353357" sldId="314"/>
            <ac:spMk id="3" creationId="{679652B2-551C-1AF4-333C-342A36377D21}"/>
          </ac:spMkLst>
        </pc:spChg>
        <pc:spChg chg="add mod">
          <ac:chgData name="Linh Le Hong" userId="0acb0f2b-bad6-40ee-ad82-940a3c11b991" providerId="ADAL" clId="{06952E0B-35F9-4E42-8C02-E641D47B23C7}" dt="2023-02-06T15:50:30.177" v="1874" actId="13822"/>
          <ac:spMkLst>
            <pc:docMk/>
            <pc:sldMk cId="3612353357" sldId="314"/>
            <ac:spMk id="5" creationId="{21047C14-93BC-A295-3C4A-21297A30E190}"/>
          </ac:spMkLst>
        </pc:spChg>
        <pc:spChg chg="add mod">
          <ac:chgData name="Linh Le Hong" userId="0acb0f2b-bad6-40ee-ad82-940a3c11b991" providerId="ADAL" clId="{06952E0B-35F9-4E42-8C02-E641D47B23C7}" dt="2023-02-06T15:39:43.738" v="1292" actId="1076"/>
          <ac:spMkLst>
            <pc:docMk/>
            <pc:sldMk cId="3612353357" sldId="314"/>
            <ac:spMk id="9" creationId="{4FA5BC3A-AA8F-9DA1-991D-15BC94685B01}"/>
          </ac:spMkLst>
        </pc:spChg>
        <pc:spChg chg="add mod ord">
          <ac:chgData name="Linh Le Hong" userId="0acb0f2b-bad6-40ee-ad82-940a3c11b991" providerId="ADAL" clId="{06952E0B-35F9-4E42-8C02-E641D47B23C7}" dt="2023-02-06T15:39:43.738" v="1292" actId="1076"/>
          <ac:spMkLst>
            <pc:docMk/>
            <pc:sldMk cId="3612353357" sldId="314"/>
            <ac:spMk id="11" creationId="{619BE9A2-474D-ABF6-EBC1-DBC856CB0BD5}"/>
          </ac:spMkLst>
        </pc:spChg>
        <pc:spChg chg="add mod">
          <ac:chgData name="Linh Le Hong" userId="0acb0f2b-bad6-40ee-ad82-940a3c11b991" providerId="ADAL" clId="{06952E0B-35F9-4E42-8C02-E641D47B23C7}" dt="2023-02-06T15:33:40.811" v="956" actId="20577"/>
          <ac:spMkLst>
            <pc:docMk/>
            <pc:sldMk cId="3612353357" sldId="314"/>
            <ac:spMk id="12" creationId="{EA600E6E-FD91-D016-2866-530B3319D3FB}"/>
          </ac:spMkLst>
        </pc:spChg>
        <pc:spChg chg="add mod">
          <ac:chgData name="Linh Le Hong" userId="0acb0f2b-bad6-40ee-ad82-940a3c11b991" providerId="ADAL" clId="{06952E0B-35F9-4E42-8C02-E641D47B23C7}" dt="2023-02-06T15:34:15.198" v="1060" actId="20577"/>
          <ac:spMkLst>
            <pc:docMk/>
            <pc:sldMk cId="3612353357" sldId="314"/>
            <ac:spMk id="13" creationId="{BE556B0A-7057-7F6C-7E25-A8A655CBBA8E}"/>
          </ac:spMkLst>
        </pc:spChg>
        <pc:spChg chg="add mod">
          <ac:chgData name="Linh Le Hong" userId="0acb0f2b-bad6-40ee-ad82-940a3c11b991" providerId="ADAL" clId="{06952E0B-35F9-4E42-8C02-E641D47B23C7}" dt="2023-02-06T15:46:17.163" v="1831" actId="1076"/>
          <ac:spMkLst>
            <pc:docMk/>
            <pc:sldMk cId="3612353357" sldId="314"/>
            <ac:spMk id="15" creationId="{B4C7C72F-37E4-F088-A7BA-F5F31A735931}"/>
          </ac:spMkLst>
        </pc:spChg>
        <pc:spChg chg="add mod">
          <ac:chgData name="Linh Le Hong" userId="0acb0f2b-bad6-40ee-ad82-940a3c11b991" providerId="ADAL" clId="{06952E0B-35F9-4E42-8C02-E641D47B23C7}" dt="2023-02-06T15:42:13.129" v="1646" actId="1076"/>
          <ac:spMkLst>
            <pc:docMk/>
            <pc:sldMk cId="3612353357" sldId="314"/>
            <ac:spMk id="16" creationId="{2AAAF402-26B7-4802-7480-700ED1CCAB00}"/>
          </ac:spMkLst>
        </pc:spChg>
        <pc:spChg chg="add mod">
          <ac:chgData name="Linh Le Hong" userId="0acb0f2b-bad6-40ee-ad82-940a3c11b991" providerId="ADAL" clId="{06952E0B-35F9-4E42-8C02-E641D47B23C7}" dt="2023-02-06T15:42:13.129" v="1646" actId="1076"/>
          <ac:spMkLst>
            <pc:docMk/>
            <pc:sldMk cId="3612353357" sldId="314"/>
            <ac:spMk id="17" creationId="{6F99B4AD-7C24-ADF6-9DB6-A9DA9D7D3C1F}"/>
          </ac:spMkLst>
        </pc:spChg>
        <pc:spChg chg="add mod">
          <ac:chgData name="Linh Le Hong" userId="0acb0f2b-bad6-40ee-ad82-940a3c11b991" providerId="ADAL" clId="{06952E0B-35F9-4E42-8C02-E641D47B23C7}" dt="2023-02-06T15:42:13.129" v="1646" actId="1076"/>
          <ac:spMkLst>
            <pc:docMk/>
            <pc:sldMk cId="3612353357" sldId="314"/>
            <ac:spMk id="18" creationId="{005F4098-D007-BFB3-C174-C039D9144CAF}"/>
          </ac:spMkLst>
        </pc:spChg>
        <pc:spChg chg="add mod">
          <ac:chgData name="Linh Le Hong" userId="0acb0f2b-bad6-40ee-ad82-940a3c11b991" providerId="ADAL" clId="{06952E0B-35F9-4E42-8C02-E641D47B23C7}" dt="2023-02-06T15:42:13.129" v="1646" actId="1076"/>
          <ac:spMkLst>
            <pc:docMk/>
            <pc:sldMk cId="3612353357" sldId="314"/>
            <ac:spMk id="19" creationId="{22B247C7-6796-F1BF-4897-04422F3CA3A9}"/>
          </ac:spMkLst>
        </pc:spChg>
        <pc:spChg chg="add mod">
          <ac:chgData name="Linh Le Hong" userId="0acb0f2b-bad6-40ee-ad82-940a3c11b991" providerId="ADAL" clId="{06952E0B-35F9-4E42-8C02-E641D47B23C7}" dt="2023-02-06T15:42:13.129" v="1646" actId="1076"/>
          <ac:spMkLst>
            <pc:docMk/>
            <pc:sldMk cId="3612353357" sldId="314"/>
            <ac:spMk id="20" creationId="{C2FD7B2E-F8E1-42AC-338F-4DD6F5B77724}"/>
          </ac:spMkLst>
        </pc:spChg>
        <pc:spChg chg="add del mod">
          <ac:chgData name="Linh Le Hong" userId="0acb0f2b-bad6-40ee-ad82-940a3c11b991" providerId="ADAL" clId="{06952E0B-35F9-4E42-8C02-E641D47B23C7}" dt="2023-02-06T15:48:46.500" v="1846" actId="478"/>
          <ac:spMkLst>
            <pc:docMk/>
            <pc:sldMk cId="3612353357" sldId="314"/>
            <ac:spMk id="21" creationId="{18EAFE95-F479-E14A-A875-E729DE1C09E1}"/>
          </ac:spMkLst>
        </pc:spChg>
        <pc:spChg chg="add mod">
          <ac:chgData name="Linh Le Hong" userId="0acb0f2b-bad6-40ee-ad82-940a3c11b991" providerId="ADAL" clId="{06952E0B-35F9-4E42-8C02-E641D47B23C7}" dt="2023-02-06T15:50:27.666" v="1873" actId="207"/>
          <ac:spMkLst>
            <pc:docMk/>
            <pc:sldMk cId="3612353357" sldId="314"/>
            <ac:spMk id="22" creationId="{D68A6A21-0479-201F-89E3-50960753D67C}"/>
          </ac:spMkLst>
        </pc:spChg>
        <pc:spChg chg="mod">
          <ac:chgData name="Linh Le Hong" userId="0acb0f2b-bad6-40ee-ad82-940a3c11b991" providerId="ADAL" clId="{06952E0B-35F9-4E42-8C02-E641D47B23C7}" dt="2023-02-06T15:40:03.977" v="1294" actId="1076"/>
          <ac:spMkLst>
            <pc:docMk/>
            <pc:sldMk cId="3612353357" sldId="314"/>
            <ac:spMk id="45" creationId="{3AA1A915-A5FB-4854-B5F0-E7174892F198}"/>
          </ac:spMkLst>
        </pc:spChg>
        <pc:spChg chg="mod">
          <ac:chgData name="Linh Le Hong" userId="0acb0f2b-bad6-40ee-ad82-940a3c11b991" providerId="ADAL" clId="{06952E0B-35F9-4E42-8C02-E641D47B23C7}" dt="2023-02-06T15:39:56.948" v="1293" actId="1076"/>
          <ac:spMkLst>
            <pc:docMk/>
            <pc:sldMk cId="3612353357" sldId="314"/>
            <ac:spMk id="47" creationId="{A00A947B-A571-41BB-87A0-45FCD09CEB4D}"/>
          </ac:spMkLst>
        </pc:spChg>
        <pc:spChg chg="del mod">
          <ac:chgData name="Linh Le Hong" userId="0acb0f2b-bad6-40ee-ad82-940a3c11b991" providerId="ADAL" clId="{06952E0B-35F9-4E42-8C02-E641D47B23C7}" dt="2023-02-06T15:06:42.372" v="78" actId="478"/>
          <ac:spMkLst>
            <pc:docMk/>
            <pc:sldMk cId="3612353357" sldId="314"/>
            <ac:spMk id="20506" creationId="{7CE91465-730E-4D3C-916E-411DA8DDDB98}"/>
          </ac:spMkLst>
        </pc:spChg>
        <pc:spChg chg="mod">
          <ac:chgData name="Linh Le Hong" userId="0acb0f2b-bad6-40ee-ad82-940a3c11b991" providerId="ADAL" clId="{06952E0B-35F9-4E42-8C02-E641D47B23C7}" dt="2023-02-06T15:50:01.373" v="1864" actId="1076"/>
          <ac:spMkLst>
            <pc:docMk/>
            <pc:sldMk cId="3612353357" sldId="314"/>
            <ac:spMk id="20507" creationId="{51E7ADCF-452C-491E-BD8F-A07B7C4BEBE3}"/>
          </ac:spMkLst>
        </pc:spChg>
        <pc:spChg chg="mod">
          <ac:chgData name="Linh Le Hong" userId="0acb0f2b-bad6-40ee-ad82-940a3c11b991" providerId="ADAL" clId="{06952E0B-35F9-4E42-8C02-E641D47B23C7}" dt="2023-02-06T15:50:01.373" v="1864" actId="1076"/>
          <ac:spMkLst>
            <pc:docMk/>
            <pc:sldMk cId="3612353357" sldId="314"/>
            <ac:spMk id="20508" creationId="{7D7CFB1B-BB57-43DF-B10E-A4D7FB159610}"/>
          </ac:spMkLst>
        </pc:spChg>
        <pc:spChg chg="mod">
          <ac:chgData name="Linh Le Hong" userId="0acb0f2b-bad6-40ee-ad82-940a3c11b991" providerId="ADAL" clId="{06952E0B-35F9-4E42-8C02-E641D47B23C7}" dt="2023-02-06T15:50:01.373" v="1864" actId="1076"/>
          <ac:spMkLst>
            <pc:docMk/>
            <pc:sldMk cId="3612353357" sldId="314"/>
            <ac:spMk id="20509" creationId="{A223BD6B-A96A-4D9D-BEFC-50E511CA4875}"/>
          </ac:spMkLst>
        </pc:spChg>
        <pc:spChg chg="mod">
          <ac:chgData name="Linh Le Hong" userId="0acb0f2b-bad6-40ee-ad82-940a3c11b991" providerId="ADAL" clId="{06952E0B-35F9-4E42-8C02-E641D47B23C7}" dt="2023-02-06T15:50:01.373" v="1864" actId="1076"/>
          <ac:spMkLst>
            <pc:docMk/>
            <pc:sldMk cId="3612353357" sldId="314"/>
            <ac:spMk id="20510" creationId="{3F64E763-26E8-47D7-A73D-B4651474543A}"/>
          </ac:spMkLst>
        </pc:spChg>
        <pc:spChg chg="mod">
          <ac:chgData name="Linh Le Hong" userId="0acb0f2b-bad6-40ee-ad82-940a3c11b991" providerId="ADAL" clId="{06952E0B-35F9-4E42-8C02-E641D47B23C7}" dt="2023-02-06T15:50:01.373" v="1864" actId="1076"/>
          <ac:spMkLst>
            <pc:docMk/>
            <pc:sldMk cId="3612353357" sldId="314"/>
            <ac:spMk id="20511" creationId="{FC09FF87-A982-4255-A286-70130C97AF9B}"/>
          </ac:spMkLst>
        </pc:spChg>
        <pc:spChg chg="mod">
          <ac:chgData name="Linh Le Hong" userId="0acb0f2b-bad6-40ee-ad82-940a3c11b991" providerId="ADAL" clId="{06952E0B-35F9-4E42-8C02-E641D47B23C7}" dt="2023-02-06T15:50:01.373" v="1864" actId="1076"/>
          <ac:spMkLst>
            <pc:docMk/>
            <pc:sldMk cId="3612353357" sldId="314"/>
            <ac:spMk id="20512" creationId="{8768805A-3F11-4E19-8108-FAB93FC345E4}"/>
          </ac:spMkLst>
        </pc:spChg>
        <pc:spChg chg="mod">
          <ac:chgData name="Linh Le Hong" userId="0acb0f2b-bad6-40ee-ad82-940a3c11b991" providerId="ADAL" clId="{06952E0B-35F9-4E42-8C02-E641D47B23C7}" dt="2023-02-06T15:50:01.373" v="1864" actId="1076"/>
          <ac:spMkLst>
            <pc:docMk/>
            <pc:sldMk cId="3612353357" sldId="314"/>
            <ac:spMk id="20513" creationId="{26A4ADC9-0212-4936-8B4B-4A92CC7959D3}"/>
          </ac:spMkLst>
        </pc:spChg>
        <pc:spChg chg="mod">
          <ac:chgData name="Linh Le Hong" userId="0acb0f2b-bad6-40ee-ad82-940a3c11b991" providerId="ADAL" clId="{06952E0B-35F9-4E42-8C02-E641D47B23C7}" dt="2023-02-06T15:50:01.373" v="1864" actId="1076"/>
          <ac:spMkLst>
            <pc:docMk/>
            <pc:sldMk cId="3612353357" sldId="314"/>
            <ac:spMk id="20514" creationId="{756EF2EA-D6A5-4056-B61F-39C8B025B926}"/>
          </ac:spMkLst>
        </pc:spChg>
        <pc:spChg chg="mod">
          <ac:chgData name="Linh Le Hong" userId="0acb0f2b-bad6-40ee-ad82-940a3c11b991" providerId="ADAL" clId="{06952E0B-35F9-4E42-8C02-E641D47B23C7}" dt="2023-02-06T15:50:01.373" v="1864" actId="1076"/>
          <ac:spMkLst>
            <pc:docMk/>
            <pc:sldMk cId="3612353357" sldId="314"/>
            <ac:spMk id="20517" creationId="{655AF970-3DA9-49A1-B86B-826594F3D6CB}"/>
          </ac:spMkLst>
        </pc:spChg>
        <pc:spChg chg="mod">
          <ac:chgData name="Linh Le Hong" userId="0acb0f2b-bad6-40ee-ad82-940a3c11b991" providerId="ADAL" clId="{06952E0B-35F9-4E42-8C02-E641D47B23C7}" dt="2023-02-06T15:50:01.373" v="1864" actId="1076"/>
          <ac:spMkLst>
            <pc:docMk/>
            <pc:sldMk cId="3612353357" sldId="314"/>
            <ac:spMk id="20518" creationId="{3016CCF6-06D2-454B-8C04-E5C15968C8A8}"/>
          </ac:spMkLst>
        </pc:spChg>
        <pc:spChg chg="mod">
          <ac:chgData name="Linh Le Hong" userId="0acb0f2b-bad6-40ee-ad82-940a3c11b991" providerId="ADAL" clId="{06952E0B-35F9-4E42-8C02-E641D47B23C7}" dt="2023-02-06T15:50:01.373" v="1864" actId="1076"/>
          <ac:spMkLst>
            <pc:docMk/>
            <pc:sldMk cId="3612353357" sldId="314"/>
            <ac:spMk id="20519" creationId="{15954D81-15B7-419D-8EA5-B59A06151DF7}"/>
          </ac:spMkLst>
        </pc:spChg>
        <pc:spChg chg="mod">
          <ac:chgData name="Linh Le Hong" userId="0acb0f2b-bad6-40ee-ad82-940a3c11b991" providerId="ADAL" clId="{06952E0B-35F9-4E42-8C02-E641D47B23C7}" dt="2023-02-06T15:50:01.373" v="1864" actId="1076"/>
          <ac:spMkLst>
            <pc:docMk/>
            <pc:sldMk cId="3612353357" sldId="314"/>
            <ac:spMk id="20520" creationId="{4BA7280D-C43D-4DB9-A78A-35D89FB139B6}"/>
          </ac:spMkLst>
        </pc:spChg>
        <pc:spChg chg="mod">
          <ac:chgData name="Linh Le Hong" userId="0acb0f2b-bad6-40ee-ad82-940a3c11b991" providerId="ADAL" clId="{06952E0B-35F9-4E42-8C02-E641D47B23C7}" dt="2023-02-06T15:50:01.373" v="1864" actId="1076"/>
          <ac:spMkLst>
            <pc:docMk/>
            <pc:sldMk cId="3612353357" sldId="314"/>
            <ac:spMk id="20521" creationId="{79F1B99B-C72C-4180-A779-16C82E9E6B47}"/>
          </ac:spMkLst>
        </pc:spChg>
        <pc:spChg chg="mod">
          <ac:chgData name="Linh Le Hong" userId="0acb0f2b-bad6-40ee-ad82-940a3c11b991" providerId="ADAL" clId="{06952E0B-35F9-4E42-8C02-E641D47B23C7}" dt="2023-02-06T15:50:01.373" v="1864" actId="1076"/>
          <ac:spMkLst>
            <pc:docMk/>
            <pc:sldMk cId="3612353357" sldId="314"/>
            <ac:spMk id="20522" creationId="{A5782961-25F6-454A-B3C1-04FF9346C70F}"/>
          </ac:spMkLst>
        </pc:spChg>
        <pc:spChg chg="mod">
          <ac:chgData name="Linh Le Hong" userId="0acb0f2b-bad6-40ee-ad82-940a3c11b991" providerId="ADAL" clId="{06952E0B-35F9-4E42-8C02-E641D47B23C7}" dt="2023-02-06T15:50:01.373" v="1864" actId="1076"/>
          <ac:spMkLst>
            <pc:docMk/>
            <pc:sldMk cId="3612353357" sldId="314"/>
            <ac:spMk id="20523" creationId="{0818FB6D-6A9D-4486-9E8E-318827E5CA0E}"/>
          </ac:spMkLst>
        </pc:spChg>
        <pc:spChg chg="mod">
          <ac:chgData name="Linh Le Hong" userId="0acb0f2b-bad6-40ee-ad82-940a3c11b991" providerId="ADAL" clId="{06952E0B-35F9-4E42-8C02-E641D47B23C7}" dt="2023-02-06T15:50:01.373" v="1864" actId="1076"/>
          <ac:spMkLst>
            <pc:docMk/>
            <pc:sldMk cId="3612353357" sldId="314"/>
            <ac:spMk id="20524" creationId="{36C43965-9256-43DD-92D7-505004B1AAF7}"/>
          </ac:spMkLst>
        </pc:spChg>
        <pc:spChg chg="del mod">
          <ac:chgData name="Linh Le Hong" userId="0acb0f2b-bad6-40ee-ad82-940a3c11b991" providerId="ADAL" clId="{06952E0B-35F9-4E42-8C02-E641D47B23C7}" dt="2023-02-06T15:06:22.964" v="73" actId="478"/>
          <ac:spMkLst>
            <pc:docMk/>
            <pc:sldMk cId="3612353357" sldId="314"/>
            <ac:spMk id="20547" creationId="{0E8A5284-9F82-403D-8459-8B9317C96AE6}"/>
          </ac:spMkLst>
        </pc:spChg>
        <pc:spChg chg="mod">
          <ac:chgData name="Linh Le Hong" userId="0acb0f2b-bad6-40ee-ad82-940a3c11b991" providerId="ADAL" clId="{06952E0B-35F9-4E42-8C02-E641D47B23C7}" dt="2023-02-06T15:40:03.977" v="1294" actId="1076"/>
          <ac:spMkLst>
            <pc:docMk/>
            <pc:sldMk cId="3612353357" sldId="314"/>
            <ac:spMk id="20548" creationId="{A7E63952-317F-442B-9031-8EACA2932B6F}"/>
          </ac:spMkLst>
        </pc:spChg>
        <pc:spChg chg="mod">
          <ac:chgData name="Linh Le Hong" userId="0acb0f2b-bad6-40ee-ad82-940a3c11b991" providerId="ADAL" clId="{06952E0B-35F9-4E42-8C02-E641D47B23C7}" dt="2023-02-06T15:39:56.948" v="1293" actId="1076"/>
          <ac:spMkLst>
            <pc:docMk/>
            <pc:sldMk cId="3612353357" sldId="314"/>
            <ac:spMk id="20549" creationId="{E5B23238-4018-4A26-855C-88F25E39BFC2}"/>
          </ac:spMkLst>
        </pc:spChg>
        <pc:spChg chg="mod">
          <ac:chgData name="Linh Le Hong" userId="0acb0f2b-bad6-40ee-ad82-940a3c11b991" providerId="ADAL" clId="{06952E0B-35F9-4E42-8C02-E641D47B23C7}" dt="2023-02-06T15:39:43.738" v="1292" actId="1076"/>
          <ac:spMkLst>
            <pc:docMk/>
            <pc:sldMk cId="3612353357" sldId="314"/>
            <ac:spMk id="20599" creationId="{9CE518B6-B8FA-47F4-A56F-BBA9C1137C3A}"/>
          </ac:spMkLst>
        </pc:spChg>
        <pc:spChg chg="mod">
          <ac:chgData name="Linh Le Hong" userId="0acb0f2b-bad6-40ee-ad82-940a3c11b991" providerId="ADAL" clId="{06952E0B-35F9-4E42-8C02-E641D47B23C7}" dt="2023-02-06T15:39:43.738" v="1292" actId="1076"/>
          <ac:spMkLst>
            <pc:docMk/>
            <pc:sldMk cId="3612353357" sldId="314"/>
            <ac:spMk id="20600" creationId="{A1864EE5-4314-4A15-9F37-326511FDAEB3}"/>
          </ac:spMkLst>
        </pc:spChg>
        <pc:spChg chg="mod">
          <ac:chgData name="Linh Le Hong" userId="0acb0f2b-bad6-40ee-ad82-940a3c11b991" providerId="ADAL" clId="{06952E0B-35F9-4E42-8C02-E641D47B23C7}" dt="2023-02-06T15:39:43.738" v="1292" actId="1076"/>
          <ac:spMkLst>
            <pc:docMk/>
            <pc:sldMk cId="3612353357" sldId="314"/>
            <ac:spMk id="20601" creationId="{85038647-331B-495C-8025-C893DF8345AC}"/>
          </ac:spMkLst>
        </pc:spChg>
        <pc:grpChg chg="mod">
          <ac:chgData name="Linh Le Hong" userId="0acb0f2b-bad6-40ee-ad82-940a3c11b991" providerId="ADAL" clId="{06952E0B-35F9-4E42-8C02-E641D47B23C7}" dt="2023-02-06T15:50:01.373" v="1864" actId="1076"/>
          <ac:grpSpMkLst>
            <pc:docMk/>
            <pc:sldMk cId="3612353357" sldId="314"/>
            <ac:grpSpMk id="20515" creationId="{D9153963-B33F-46B9-9309-47F356B059CF}"/>
          </ac:grpSpMkLst>
        </pc:grpChg>
        <pc:grpChg chg="mod">
          <ac:chgData name="Linh Le Hong" userId="0acb0f2b-bad6-40ee-ad82-940a3c11b991" providerId="ADAL" clId="{06952E0B-35F9-4E42-8C02-E641D47B23C7}" dt="2023-02-06T15:50:01.373" v="1864" actId="1076"/>
          <ac:grpSpMkLst>
            <pc:docMk/>
            <pc:sldMk cId="3612353357" sldId="314"/>
            <ac:grpSpMk id="20516" creationId="{AB37082F-129F-4C37-AF2E-C86E3264B31E}"/>
          </ac:grpSpMkLst>
        </pc:grpChg>
        <pc:grpChg chg="mod">
          <ac:chgData name="Linh Le Hong" userId="0acb0f2b-bad6-40ee-ad82-940a3c11b991" providerId="ADAL" clId="{06952E0B-35F9-4E42-8C02-E641D47B23C7}" dt="2023-02-06T15:50:01.373" v="1864" actId="1076"/>
          <ac:grpSpMkLst>
            <pc:docMk/>
            <pc:sldMk cId="3612353357" sldId="314"/>
            <ac:grpSpMk id="20525" creationId="{64947414-AAD5-46A5-B464-F2AF6F8E2A20}"/>
          </ac:grpSpMkLst>
        </pc:grpChg>
        <pc:picChg chg="add mod">
          <ac:chgData name="Linh Le Hong" userId="0acb0f2b-bad6-40ee-ad82-940a3c11b991" providerId="ADAL" clId="{06952E0B-35F9-4E42-8C02-E641D47B23C7}" dt="2023-02-06T15:39:43.738" v="1292" actId="1076"/>
          <ac:picMkLst>
            <pc:docMk/>
            <pc:sldMk cId="3612353357" sldId="314"/>
            <ac:picMk id="2" creationId="{8F174518-9C4F-B996-A8DC-EBA2FB1853F0}"/>
          </ac:picMkLst>
        </pc:picChg>
        <pc:picChg chg="add mod">
          <ac:chgData name="Linh Le Hong" userId="0acb0f2b-bad6-40ee-ad82-940a3c11b991" providerId="ADAL" clId="{06952E0B-35F9-4E42-8C02-E641D47B23C7}" dt="2023-02-06T15:39:43.738" v="1292" actId="1076"/>
          <ac:picMkLst>
            <pc:docMk/>
            <pc:sldMk cId="3612353357" sldId="314"/>
            <ac:picMk id="10" creationId="{1EA4EFD5-7F82-A25C-CC8D-DE73F1DF82D7}"/>
          </ac:picMkLst>
        </pc:picChg>
        <pc:picChg chg="add mod">
          <ac:chgData name="Linh Le Hong" userId="0acb0f2b-bad6-40ee-ad82-940a3c11b991" providerId="ADAL" clId="{06952E0B-35F9-4E42-8C02-E641D47B23C7}" dt="2023-02-06T15:33:19.081" v="863" actId="1076"/>
          <ac:picMkLst>
            <pc:docMk/>
            <pc:sldMk cId="3612353357" sldId="314"/>
            <ac:picMk id="14" creationId="{A1490CF0-EC68-82A8-C2BB-B2A06F90ED1A}"/>
          </ac:picMkLst>
        </pc:picChg>
        <pc:picChg chg="mod">
          <ac:chgData name="Linh Le Hong" userId="0acb0f2b-bad6-40ee-ad82-940a3c11b991" providerId="ADAL" clId="{06952E0B-35F9-4E42-8C02-E641D47B23C7}" dt="2023-02-06T15:40:03.977" v="1294" actId="1076"/>
          <ac:picMkLst>
            <pc:docMk/>
            <pc:sldMk cId="3612353357" sldId="314"/>
            <ac:picMk id="46" creationId="{015C4E8E-2265-4D07-A5A4-AC83729A4C75}"/>
          </ac:picMkLst>
        </pc:picChg>
        <pc:picChg chg="mod">
          <ac:chgData name="Linh Le Hong" userId="0acb0f2b-bad6-40ee-ad82-940a3c11b991" providerId="ADAL" clId="{06952E0B-35F9-4E42-8C02-E641D47B23C7}" dt="2023-02-06T15:39:56.948" v="1293" actId="1076"/>
          <ac:picMkLst>
            <pc:docMk/>
            <pc:sldMk cId="3612353357" sldId="314"/>
            <ac:picMk id="48" creationId="{7591BEA6-E512-43AF-A509-CD740BE2F395}"/>
          </ac:picMkLst>
        </pc:picChg>
        <pc:cxnChg chg="add mod">
          <ac:chgData name="Linh Le Hong" userId="0acb0f2b-bad6-40ee-ad82-940a3c11b991" providerId="ADAL" clId="{06952E0B-35F9-4E42-8C02-E641D47B23C7}" dt="2023-02-06T15:39:43.738" v="1292" actId="1076"/>
          <ac:cxnSpMkLst>
            <pc:docMk/>
            <pc:sldMk cId="3612353357" sldId="314"/>
            <ac:cxnSpMk id="4" creationId="{37B633C9-0917-FE3C-C016-CA227D054F7A}"/>
          </ac:cxnSpMkLst>
        </pc:cxnChg>
        <pc:cxnChg chg="add mod">
          <ac:chgData name="Linh Le Hong" userId="0acb0f2b-bad6-40ee-ad82-940a3c11b991" providerId="ADAL" clId="{06952E0B-35F9-4E42-8C02-E641D47B23C7}" dt="2023-02-06T15:39:43.738" v="1292" actId="1076"/>
          <ac:cxnSpMkLst>
            <pc:docMk/>
            <pc:sldMk cId="3612353357" sldId="314"/>
            <ac:cxnSpMk id="6" creationId="{0787A82B-BEFC-B80E-7B88-1DC70FF49E37}"/>
          </ac:cxnSpMkLst>
        </pc:cxnChg>
      </pc:sldChg>
      <pc:sldChg chg="addSp delSp modSp add mod delAnim modAnim">
        <pc:chgData name="Linh Le Hong" userId="0acb0f2b-bad6-40ee-ad82-940a3c11b991" providerId="ADAL" clId="{06952E0B-35F9-4E42-8C02-E641D47B23C7}" dt="2023-02-06T15:58:37.881" v="2267" actId="1076"/>
        <pc:sldMkLst>
          <pc:docMk/>
          <pc:sldMk cId="476949495" sldId="315"/>
        </pc:sldMkLst>
        <pc:spChg chg="add del mod">
          <ac:chgData name="Linh Le Hong" userId="0acb0f2b-bad6-40ee-ad82-940a3c11b991" providerId="ADAL" clId="{06952E0B-35F9-4E42-8C02-E641D47B23C7}" dt="2023-02-06T15:51:43.815" v="1881"/>
          <ac:spMkLst>
            <pc:docMk/>
            <pc:sldMk cId="476949495" sldId="315"/>
            <ac:spMk id="2" creationId="{09BDDC6F-CE57-6450-A143-58497B39EF24}"/>
          </ac:spMkLst>
        </pc:spChg>
        <pc:spChg chg="add del mod">
          <ac:chgData name="Linh Le Hong" userId="0acb0f2b-bad6-40ee-ad82-940a3c11b991" providerId="ADAL" clId="{06952E0B-35F9-4E42-8C02-E641D47B23C7}" dt="2023-02-06T15:51:43.815" v="1881"/>
          <ac:spMkLst>
            <pc:docMk/>
            <pc:sldMk cId="476949495" sldId="315"/>
            <ac:spMk id="3" creationId="{6859458E-9551-4B78-6A2C-C8724F4DEA95}"/>
          </ac:spMkLst>
        </pc:spChg>
        <pc:spChg chg="add del mod">
          <ac:chgData name="Linh Le Hong" userId="0acb0f2b-bad6-40ee-ad82-940a3c11b991" providerId="ADAL" clId="{06952E0B-35F9-4E42-8C02-E641D47B23C7}" dt="2023-02-06T15:51:43.815" v="1881"/>
          <ac:spMkLst>
            <pc:docMk/>
            <pc:sldMk cId="476949495" sldId="315"/>
            <ac:spMk id="5" creationId="{0D35233C-A5AE-1AC6-22C7-F290A74925F5}"/>
          </ac:spMkLst>
        </pc:spChg>
        <pc:spChg chg="add del mod">
          <ac:chgData name="Linh Le Hong" userId="0acb0f2b-bad6-40ee-ad82-940a3c11b991" providerId="ADAL" clId="{06952E0B-35F9-4E42-8C02-E641D47B23C7}" dt="2023-02-06T15:51:43.815" v="1881"/>
          <ac:spMkLst>
            <pc:docMk/>
            <pc:sldMk cId="476949495" sldId="315"/>
            <ac:spMk id="7" creationId="{C18DF62A-6DBA-42CA-5B78-C1F692086D80}"/>
          </ac:spMkLst>
        </pc:spChg>
        <pc:spChg chg="add del mod">
          <ac:chgData name="Linh Le Hong" userId="0acb0f2b-bad6-40ee-ad82-940a3c11b991" providerId="ADAL" clId="{06952E0B-35F9-4E42-8C02-E641D47B23C7}" dt="2023-02-06T15:51:43.815" v="1881"/>
          <ac:spMkLst>
            <pc:docMk/>
            <pc:sldMk cId="476949495" sldId="315"/>
            <ac:spMk id="8" creationId="{CEB9C858-401C-B865-C064-25263A03BC61}"/>
          </ac:spMkLst>
        </pc:spChg>
        <pc:spChg chg="add mod">
          <ac:chgData name="Linh Le Hong" userId="0acb0f2b-bad6-40ee-ad82-940a3c11b991" providerId="ADAL" clId="{06952E0B-35F9-4E42-8C02-E641D47B23C7}" dt="2023-02-06T15:51:50.163" v="1883" actId="1076"/>
          <ac:spMkLst>
            <pc:docMk/>
            <pc:sldMk cId="476949495" sldId="315"/>
            <ac:spMk id="10" creationId="{15037383-6A70-84D0-5493-E4BA3DDC6952}"/>
          </ac:spMkLst>
        </pc:spChg>
        <pc:spChg chg="add mod">
          <ac:chgData name="Linh Le Hong" userId="0acb0f2b-bad6-40ee-ad82-940a3c11b991" providerId="ADAL" clId="{06952E0B-35F9-4E42-8C02-E641D47B23C7}" dt="2023-02-06T15:51:50.163" v="1883" actId="1076"/>
          <ac:spMkLst>
            <pc:docMk/>
            <pc:sldMk cId="476949495" sldId="315"/>
            <ac:spMk id="12" creationId="{D0831107-6D3E-40CB-635F-9719D92B0FB0}"/>
          </ac:spMkLst>
        </pc:spChg>
        <pc:spChg chg="del">
          <ac:chgData name="Linh Le Hong" userId="0acb0f2b-bad6-40ee-ad82-940a3c11b991" providerId="ADAL" clId="{06952E0B-35F9-4E42-8C02-E641D47B23C7}" dt="2023-02-06T15:39:15.358" v="1289" actId="478"/>
          <ac:spMkLst>
            <pc:docMk/>
            <pc:sldMk cId="476949495" sldId="315"/>
            <ac:spMk id="12" creationId="{EA600E6E-FD91-D016-2866-530B3319D3FB}"/>
          </ac:spMkLst>
        </pc:spChg>
        <pc:spChg chg="add mod">
          <ac:chgData name="Linh Le Hong" userId="0acb0f2b-bad6-40ee-ad82-940a3c11b991" providerId="ADAL" clId="{06952E0B-35F9-4E42-8C02-E641D47B23C7}" dt="2023-02-06T15:51:50.163" v="1883" actId="1076"/>
          <ac:spMkLst>
            <pc:docMk/>
            <pc:sldMk cId="476949495" sldId="315"/>
            <ac:spMk id="13" creationId="{A99B0B6F-F3E3-CF4C-78D9-8E3E856ED187}"/>
          </ac:spMkLst>
        </pc:spChg>
        <pc:spChg chg="del">
          <ac:chgData name="Linh Le Hong" userId="0acb0f2b-bad6-40ee-ad82-940a3c11b991" providerId="ADAL" clId="{06952E0B-35F9-4E42-8C02-E641D47B23C7}" dt="2023-02-06T15:39:17.873" v="1291" actId="478"/>
          <ac:spMkLst>
            <pc:docMk/>
            <pc:sldMk cId="476949495" sldId="315"/>
            <ac:spMk id="13" creationId="{BE556B0A-7057-7F6C-7E25-A8A655CBBA8E}"/>
          </ac:spMkLst>
        </pc:spChg>
        <pc:spChg chg="add mod">
          <ac:chgData name="Linh Le Hong" userId="0acb0f2b-bad6-40ee-ad82-940a3c11b991" providerId="ADAL" clId="{06952E0B-35F9-4E42-8C02-E641D47B23C7}" dt="2023-02-06T15:51:50.163" v="1883" actId="1076"/>
          <ac:spMkLst>
            <pc:docMk/>
            <pc:sldMk cId="476949495" sldId="315"/>
            <ac:spMk id="14" creationId="{00279DAD-2AB1-3F7F-653C-FD1F063D0269}"/>
          </ac:spMkLst>
        </pc:spChg>
        <pc:spChg chg="add mod">
          <ac:chgData name="Linh Le Hong" userId="0acb0f2b-bad6-40ee-ad82-940a3c11b991" providerId="ADAL" clId="{06952E0B-35F9-4E42-8C02-E641D47B23C7}" dt="2023-02-06T15:51:50.163" v="1883" actId="1076"/>
          <ac:spMkLst>
            <pc:docMk/>
            <pc:sldMk cId="476949495" sldId="315"/>
            <ac:spMk id="15" creationId="{9E99CC34-4FD0-E9AC-2644-FEEF0BCBD00B}"/>
          </ac:spMkLst>
        </pc:spChg>
        <pc:spChg chg="add mod">
          <ac:chgData name="Linh Le Hong" userId="0acb0f2b-bad6-40ee-ad82-940a3c11b991" providerId="ADAL" clId="{06952E0B-35F9-4E42-8C02-E641D47B23C7}" dt="2023-02-06T15:53:31.926" v="1975" actId="1076"/>
          <ac:spMkLst>
            <pc:docMk/>
            <pc:sldMk cId="476949495" sldId="315"/>
            <ac:spMk id="16" creationId="{BE45BF4B-9A5B-DCE2-5FC8-A7ACB3D0E75B}"/>
          </ac:spMkLst>
        </pc:spChg>
        <pc:spChg chg="add mod">
          <ac:chgData name="Linh Le Hong" userId="0acb0f2b-bad6-40ee-ad82-940a3c11b991" providerId="ADAL" clId="{06952E0B-35F9-4E42-8C02-E641D47B23C7}" dt="2023-02-06T15:57:18.648" v="2257" actId="1076"/>
          <ac:spMkLst>
            <pc:docMk/>
            <pc:sldMk cId="476949495" sldId="315"/>
            <ac:spMk id="17" creationId="{0A0AB0B1-3EC6-B55A-25EB-1F632A8F800F}"/>
          </ac:spMkLst>
        </pc:spChg>
        <pc:spChg chg="mod">
          <ac:chgData name="Linh Le Hong" userId="0acb0f2b-bad6-40ee-ad82-940a3c11b991" providerId="ADAL" clId="{06952E0B-35F9-4E42-8C02-E641D47B23C7}" dt="2023-02-06T15:57:14.069" v="2255" actId="1076"/>
          <ac:spMkLst>
            <pc:docMk/>
            <pc:sldMk cId="476949495" sldId="315"/>
            <ac:spMk id="45" creationId="{3AA1A915-A5FB-4854-B5F0-E7174892F198}"/>
          </ac:spMkLst>
        </pc:spChg>
        <pc:spChg chg="del">
          <ac:chgData name="Linh Le Hong" userId="0acb0f2b-bad6-40ee-ad82-940a3c11b991" providerId="ADAL" clId="{06952E0B-35F9-4E42-8C02-E641D47B23C7}" dt="2023-02-06T15:39:12.545" v="1287" actId="478"/>
          <ac:spMkLst>
            <pc:docMk/>
            <pc:sldMk cId="476949495" sldId="315"/>
            <ac:spMk id="47" creationId="{A00A947B-A571-41BB-87A0-45FCD09CEB4D}"/>
          </ac:spMkLst>
        </pc:spChg>
        <pc:spChg chg="del">
          <ac:chgData name="Linh Le Hong" userId="0acb0f2b-bad6-40ee-ad82-940a3c11b991" providerId="ADAL" clId="{06952E0B-35F9-4E42-8C02-E641D47B23C7}" dt="2023-02-06T15:36:52.394" v="1098" actId="478"/>
          <ac:spMkLst>
            <pc:docMk/>
            <pc:sldMk cId="476949495" sldId="315"/>
            <ac:spMk id="20548" creationId="{A7E63952-317F-442B-9031-8EACA2932B6F}"/>
          </ac:spMkLst>
        </pc:spChg>
        <pc:spChg chg="del">
          <ac:chgData name="Linh Le Hong" userId="0acb0f2b-bad6-40ee-ad82-940a3c11b991" providerId="ADAL" clId="{06952E0B-35F9-4E42-8C02-E641D47B23C7}" dt="2023-02-06T15:39:10.251" v="1286" actId="478"/>
          <ac:spMkLst>
            <pc:docMk/>
            <pc:sldMk cId="476949495" sldId="315"/>
            <ac:spMk id="20549" creationId="{E5B23238-4018-4A26-855C-88F25E39BFC2}"/>
          </ac:spMkLst>
        </pc:spChg>
        <pc:picChg chg="del">
          <ac:chgData name="Linh Le Hong" userId="0acb0f2b-bad6-40ee-ad82-940a3c11b991" providerId="ADAL" clId="{06952E0B-35F9-4E42-8C02-E641D47B23C7}" dt="2023-02-06T15:36:58.198" v="1099" actId="478"/>
          <ac:picMkLst>
            <pc:docMk/>
            <pc:sldMk cId="476949495" sldId="315"/>
            <ac:picMk id="2" creationId="{8F174518-9C4F-B996-A8DC-EBA2FB1853F0}"/>
          </ac:picMkLst>
        </pc:picChg>
        <pc:picChg chg="del">
          <ac:chgData name="Linh Le Hong" userId="0acb0f2b-bad6-40ee-ad82-940a3c11b991" providerId="ADAL" clId="{06952E0B-35F9-4E42-8C02-E641D47B23C7}" dt="2023-02-06T15:37:04.385" v="1101" actId="478"/>
          <ac:picMkLst>
            <pc:docMk/>
            <pc:sldMk cId="476949495" sldId="315"/>
            <ac:picMk id="10" creationId="{1EA4EFD5-7F82-A25C-CC8D-DE73F1DF82D7}"/>
          </ac:picMkLst>
        </pc:picChg>
        <pc:picChg chg="del">
          <ac:chgData name="Linh Le Hong" userId="0acb0f2b-bad6-40ee-ad82-940a3c11b991" providerId="ADAL" clId="{06952E0B-35F9-4E42-8C02-E641D47B23C7}" dt="2023-02-06T15:39:16.826" v="1290" actId="478"/>
          <ac:picMkLst>
            <pc:docMk/>
            <pc:sldMk cId="476949495" sldId="315"/>
            <ac:picMk id="14" creationId="{A1490CF0-EC68-82A8-C2BB-B2A06F90ED1A}"/>
          </ac:picMkLst>
        </pc:picChg>
        <pc:picChg chg="mod">
          <ac:chgData name="Linh Le Hong" userId="0acb0f2b-bad6-40ee-ad82-940a3c11b991" providerId="ADAL" clId="{06952E0B-35F9-4E42-8C02-E641D47B23C7}" dt="2023-02-06T15:57:39.998" v="2260" actId="1076"/>
          <ac:picMkLst>
            <pc:docMk/>
            <pc:sldMk cId="476949495" sldId="315"/>
            <ac:picMk id="44" creationId="{8DD63CB8-679A-420C-BC9F-000CF7FD0ECF}"/>
          </ac:picMkLst>
        </pc:picChg>
        <pc:picChg chg="mod">
          <ac:chgData name="Linh Le Hong" userId="0acb0f2b-bad6-40ee-ad82-940a3c11b991" providerId="ADAL" clId="{06952E0B-35F9-4E42-8C02-E641D47B23C7}" dt="2023-02-06T15:58:37.881" v="2267" actId="1076"/>
          <ac:picMkLst>
            <pc:docMk/>
            <pc:sldMk cId="476949495" sldId="315"/>
            <ac:picMk id="46" creationId="{015C4E8E-2265-4D07-A5A4-AC83729A4C75}"/>
          </ac:picMkLst>
        </pc:picChg>
        <pc:picChg chg="del">
          <ac:chgData name="Linh Le Hong" userId="0acb0f2b-bad6-40ee-ad82-940a3c11b991" providerId="ADAL" clId="{06952E0B-35F9-4E42-8C02-E641D47B23C7}" dt="2023-02-06T15:39:13.614" v="1288" actId="478"/>
          <ac:picMkLst>
            <pc:docMk/>
            <pc:sldMk cId="476949495" sldId="315"/>
            <ac:picMk id="48" creationId="{7591BEA6-E512-43AF-A509-CD740BE2F395}"/>
          </ac:picMkLst>
        </pc:picChg>
      </pc:sldChg>
      <pc:sldChg chg="addSp delSp modSp new mod modAnim">
        <pc:chgData name="Linh Le Hong" userId="0acb0f2b-bad6-40ee-ad82-940a3c11b991" providerId="ADAL" clId="{06952E0B-35F9-4E42-8C02-E641D47B23C7}" dt="2023-02-06T16:22:32.197" v="2733" actId="1076"/>
        <pc:sldMkLst>
          <pc:docMk/>
          <pc:sldMk cId="413791311" sldId="316"/>
        </pc:sldMkLst>
        <pc:spChg chg="add del mod">
          <ac:chgData name="Linh Le Hong" userId="0acb0f2b-bad6-40ee-ad82-940a3c11b991" providerId="ADAL" clId="{06952E0B-35F9-4E42-8C02-E641D47B23C7}" dt="2023-02-06T16:06:55.070" v="2352" actId="478"/>
          <ac:spMkLst>
            <pc:docMk/>
            <pc:sldMk cId="413791311" sldId="316"/>
            <ac:spMk id="2" creationId="{13F39685-3D89-CF4F-4FBF-A523A7012AD8}"/>
          </ac:spMkLst>
        </pc:spChg>
        <pc:spChg chg="add del mod">
          <ac:chgData name="Linh Le Hong" userId="0acb0f2b-bad6-40ee-ad82-940a3c11b991" providerId="ADAL" clId="{06952E0B-35F9-4E42-8C02-E641D47B23C7}" dt="2023-02-06T16:07:02.940" v="2354" actId="478"/>
          <ac:spMkLst>
            <pc:docMk/>
            <pc:sldMk cId="413791311" sldId="316"/>
            <ac:spMk id="3" creationId="{1F48EC9A-0CC8-1340-F919-4C86A0455665}"/>
          </ac:spMkLst>
        </pc:spChg>
        <pc:spChg chg="add del mod">
          <ac:chgData name="Linh Le Hong" userId="0acb0f2b-bad6-40ee-ad82-940a3c11b991" providerId="ADAL" clId="{06952E0B-35F9-4E42-8C02-E641D47B23C7}" dt="2023-02-06T16:06:53.920" v="2351" actId="478"/>
          <ac:spMkLst>
            <pc:docMk/>
            <pc:sldMk cId="413791311" sldId="316"/>
            <ac:spMk id="4" creationId="{5AFD43AD-6325-38AD-3D28-CA854856A112}"/>
          </ac:spMkLst>
        </pc:spChg>
        <pc:spChg chg="mod">
          <ac:chgData name="Linh Le Hong" userId="0acb0f2b-bad6-40ee-ad82-940a3c11b991" providerId="ADAL" clId="{06952E0B-35F9-4E42-8C02-E641D47B23C7}" dt="2023-02-06T16:10:52.656" v="2396" actId="1037"/>
          <ac:spMkLst>
            <pc:docMk/>
            <pc:sldMk cId="413791311" sldId="316"/>
            <ac:spMk id="7" creationId="{01360F34-D0D6-A3F1-DE76-B2451297D7FF}"/>
          </ac:spMkLst>
        </pc:spChg>
        <pc:spChg chg="mod">
          <ac:chgData name="Linh Le Hong" userId="0acb0f2b-bad6-40ee-ad82-940a3c11b991" providerId="ADAL" clId="{06952E0B-35F9-4E42-8C02-E641D47B23C7}" dt="2023-02-06T16:10:52.656" v="2396" actId="1037"/>
          <ac:spMkLst>
            <pc:docMk/>
            <pc:sldMk cId="413791311" sldId="316"/>
            <ac:spMk id="8" creationId="{0B7B1317-9038-94F0-5FF3-F4024E86B992}"/>
          </ac:spMkLst>
        </pc:spChg>
        <pc:spChg chg="mod">
          <ac:chgData name="Linh Le Hong" userId="0acb0f2b-bad6-40ee-ad82-940a3c11b991" providerId="ADAL" clId="{06952E0B-35F9-4E42-8C02-E641D47B23C7}" dt="2023-02-06T16:10:52.656" v="2396" actId="1037"/>
          <ac:spMkLst>
            <pc:docMk/>
            <pc:sldMk cId="413791311" sldId="316"/>
            <ac:spMk id="10" creationId="{EA22DE77-D68B-2CF0-50EC-FC75A678A88F}"/>
          </ac:spMkLst>
        </pc:spChg>
        <pc:spChg chg="mod">
          <ac:chgData name="Linh Le Hong" userId="0acb0f2b-bad6-40ee-ad82-940a3c11b991" providerId="ADAL" clId="{06952E0B-35F9-4E42-8C02-E641D47B23C7}" dt="2023-02-06T16:10:52.656" v="2396" actId="1037"/>
          <ac:spMkLst>
            <pc:docMk/>
            <pc:sldMk cId="413791311" sldId="316"/>
            <ac:spMk id="11" creationId="{BB405771-7F5F-D672-1AE7-48D751F329BA}"/>
          </ac:spMkLst>
        </pc:spChg>
        <pc:spChg chg="mod">
          <ac:chgData name="Linh Le Hong" userId="0acb0f2b-bad6-40ee-ad82-940a3c11b991" providerId="ADAL" clId="{06952E0B-35F9-4E42-8C02-E641D47B23C7}" dt="2023-02-06T16:10:52.656" v="2396" actId="1037"/>
          <ac:spMkLst>
            <pc:docMk/>
            <pc:sldMk cId="413791311" sldId="316"/>
            <ac:spMk id="12" creationId="{EFC967C7-6BE3-242C-B37D-2E6AEF033A53}"/>
          </ac:spMkLst>
        </pc:spChg>
        <pc:spChg chg="mod">
          <ac:chgData name="Linh Le Hong" userId="0acb0f2b-bad6-40ee-ad82-940a3c11b991" providerId="ADAL" clId="{06952E0B-35F9-4E42-8C02-E641D47B23C7}" dt="2023-02-06T16:10:52.656" v="2396" actId="1037"/>
          <ac:spMkLst>
            <pc:docMk/>
            <pc:sldMk cId="413791311" sldId="316"/>
            <ac:spMk id="13" creationId="{DEC3BA0F-F152-0975-E68C-416A52536616}"/>
          </ac:spMkLst>
        </pc:spChg>
        <pc:spChg chg="mod">
          <ac:chgData name="Linh Le Hong" userId="0acb0f2b-bad6-40ee-ad82-940a3c11b991" providerId="ADAL" clId="{06952E0B-35F9-4E42-8C02-E641D47B23C7}" dt="2023-02-06T16:10:52.656" v="2396" actId="1037"/>
          <ac:spMkLst>
            <pc:docMk/>
            <pc:sldMk cId="413791311" sldId="316"/>
            <ac:spMk id="14" creationId="{EE7C9890-3448-4EC4-3762-06C4F324098B}"/>
          </ac:spMkLst>
        </pc:spChg>
        <pc:spChg chg="mod">
          <ac:chgData name="Linh Le Hong" userId="0acb0f2b-bad6-40ee-ad82-940a3c11b991" providerId="ADAL" clId="{06952E0B-35F9-4E42-8C02-E641D47B23C7}" dt="2023-02-06T16:10:52.656" v="2396" actId="1037"/>
          <ac:spMkLst>
            <pc:docMk/>
            <pc:sldMk cId="413791311" sldId="316"/>
            <ac:spMk id="15" creationId="{FF099BD1-1198-113C-3C63-62EB96BC4ACD}"/>
          </ac:spMkLst>
        </pc:spChg>
        <pc:spChg chg="mod">
          <ac:chgData name="Linh Le Hong" userId="0acb0f2b-bad6-40ee-ad82-940a3c11b991" providerId="ADAL" clId="{06952E0B-35F9-4E42-8C02-E641D47B23C7}" dt="2023-02-06T16:10:52.656" v="2396" actId="1037"/>
          <ac:spMkLst>
            <pc:docMk/>
            <pc:sldMk cId="413791311" sldId="316"/>
            <ac:spMk id="17" creationId="{7C1BF7D9-B105-5BAD-65F1-060DB9DA2F2B}"/>
          </ac:spMkLst>
        </pc:spChg>
        <pc:spChg chg="mod">
          <ac:chgData name="Linh Le Hong" userId="0acb0f2b-bad6-40ee-ad82-940a3c11b991" providerId="ADAL" clId="{06952E0B-35F9-4E42-8C02-E641D47B23C7}" dt="2023-02-06T16:10:52.656" v="2396" actId="1037"/>
          <ac:spMkLst>
            <pc:docMk/>
            <pc:sldMk cId="413791311" sldId="316"/>
            <ac:spMk id="18" creationId="{DC78CED9-B78D-D2E1-5BBB-CB7E96AA1014}"/>
          </ac:spMkLst>
        </pc:spChg>
        <pc:spChg chg="mod">
          <ac:chgData name="Linh Le Hong" userId="0acb0f2b-bad6-40ee-ad82-940a3c11b991" providerId="ADAL" clId="{06952E0B-35F9-4E42-8C02-E641D47B23C7}" dt="2023-02-06T16:10:52.656" v="2396" actId="1037"/>
          <ac:spMkLst>
            <pc:docMk/>
            <pc:sldMk cId="413791311" sldId="316"/>
            <ac:spMk id="19" creationId="{BD51E9CE-B921-6684-1EA1-D5B64A857E0B}"/>
          </ac:spMkLst>
        </pc:spChg>
        <pc:spChg chg="mod">
          <ac:chgData name="Linh Le Hong" userId="0acb0f2b-bad6-40ee-ad82-940a3c11b991" providerId="ADAL" clId="{06952E0B-35F9-4E42-8C02-E641D47B23C7}" dt="2023-02-06T16:10:52.656" v="2396" actId="1037"/>
          <ac:spMkLst>
            <pc:docMk/>
            <pc:sldMk cId="413791311" sldId="316"/>
            <ac:spMk id="20" creationId="{E1D79366-F113-2015-1E3D-DB91DC5CB29B}"/>
          </ac:spMkLst>
        </pc:spChg>
        <pc:spChg chg="mod">
          <ac:chgData name="Linh Le Hong" userId="0acb0f2b-bad6-40ee-ad82-940a3c11b991" providerId="ADAL" clId="{06952E0B-35F9-4E42-8C02-E641D47B23C7}" dt="2023-02-06T16:10:52.656" v="2396" actId="1037"/>
          <ac:spMkLst>
            <pc:docMk/>
            <pc:sldMk cId="413791311" sldId="316"/>
            <ac:spMk id="21" creationId="{2DEF5CFB-74D5-620E-6C95-752A84F9E1FB}"/>
          </ac:spMkLst>
        </pc:spChg>
        <pc:spChg chg="mod">
          <ac:chgData name="Linh Le Hong" userId="0acb0f2b-bad6-40ee-ad82-940a3c11b991" providerId="ADAL" clId="{06952E0B-35F9-4E42-8C02-E641D47B23C7}" dt="2023-02-06T16:12:17.823" v="2402" actId="166"/>
          <ac:spMkLst>
            <pc:docMk/>
            <pc:sldMk cId="413791311" sldId="316"/>
            <ac:spMk id="22" creationId="{9A158A08-B264-65F3-8C98-7581A7D9E792}"/>
          </ac:spMkLst>
        </pc:spChg>
        <pc:spChg chg="mod">
          <ac:chgData name="Linh Le Hong" userId="0acb0f2b-bad6-40ee-ad82-940a3c11b991" providerId="ADAL" clId="{06952E0B-35F9-4E42-8C02-E641D47B23C7}" dt="2023-02-06T16:10:52.656" v="2396" actId="1037"/>
          <ac:spMkLst>
            <pc:docMk/>
            <pc:sldMk cId="413791311" sldId="316"/>
            <ac:spMk id="23" creationId="{304A6221-3F39-8D6F-7F1C-58524E94F35C}"/>
          </ac:spMkLst>
        </pc:spChg>
        <pc:spChg chg="mod">
          <ac:chgData name="Linh Le Hong" userId="0acb0f2b-bad6-40ee-ad82-940a3c11b991" providerId="ADAL" clId="{06952E0B-35F9-4E42-8C02-E641D47B23C7}" dt="2023-02-06T16:10:52.656" v="2396" actId="1037"/>
          <ac:spMkLst>
            <pc:docMk/>
            <pc:sldMk cId="413791311" sldId="316"/>
            <ac:spMk id="24" creationId="{85DB8CAB-0CC4-9023-AE4C-B9CE3F45EB0E}"/>
          </ac:spMkLst>
        </pc:spChg>
        <pc:spChg chg="add mod">
          <ac:chgData name="Linh Le Hong" userId="0acb0f2b-bad6-40ee-ad82-940a3c11b991" providerId="ADAL" clId="{06952E0B-35F9-4E42-8C02-E641D47B23C7}" dt="2023-02-06T15:59:11.575" v="2275" actId="1076"/>
          <ac:spMkLst>
            <pc:docMk/>
            <pc:sldMk cId="413791311" sldId="316"/>
            <ac:spMk id="25" creationId="{460ABD9A-BD10-9499-8A6E-12FBB754378D}"/>
          </ac:spMkLst>
        </pc:spChg>
        <pc:spChg chg="add mod">
          <ac:chgData name="Linh Le Hong" userId="0acb0f2b-bad6-40ee-ad82-940a3c11b991" providerId="ADAL" clId="{06952E0B-35F9-4E42-8C02-E641D47B23C7}" dt="2023-02-06T15:59:11.575" v="2275" actId="1076"/>
          <ac:spMkLst>
            <pc:docMk/>
            <pc:sldMk cId="413791311" sldId="316"/>
            <ac:spMk id="26" creationId="{AAE8004B-37BA-9409-BF01-BE91E8A82887}"/>
          </ac:spMkLst>
        </pc:spChg>
        <pc:spChg chg="add mod">
          <ac:chgData name="Linh Le Hong" userId="0acb0f2b-bad6-40ee-ad82-940a3c11b991" providerId="ADAL" clId="{06952E0B-35F9-4E42-8C02-E641D47B23C7}" dt="2023-02-06T15:59:11.575" v="2275" actId="1076"/>
          <ac:spMkLst>
            <pc:docMk/>
            <pc:sldMk cId="413791311" sldId="316"/>
            <ac:spMk id="27" creationId="{C9C62DA7-012D-F859-874E-D03260C791C6}"/>
          </ac:spMkLst>
        </pc:spChg>
        <pc:spChg chg="add mod">
          <ac:chgData name="Linh Le Hong" userId="0acb0f2b-bad6-40ee-ad82-940a3c11b991" providerId="ADAL" clId="{06952E0B-35F9-4E42-8C02-E641D47B23C7}" dt="2023-02-06T15:59:11.575" v="2275" actId="1076"/>
          <ac:spMkLst>
            <pc:docMk/>
            <pc:sldMk cId="413791311" sldId="316"/>
            <ac:spMk id="28" creationId="{BCD4B379-9218-7561-FC54-D4B1DE344711}"/>
          </ac:spMkLst>
        </pc:spChg>
        <pc:spChg chg="add mod">
          <ac:chgData name="Linh Le Hong" userId="0acb0f2b-bad6-40ee-ad82-940a3c11b991" providerId="ADAL" clId="{06952E0B-35F9-4E42-8C02-E641D47B23C7}" dt="2023-02-06T16:07:59.559" v="2363" actId="1076"/>
          <ac:spMkLst>
            <pc:docMk/>
            <pc:sldMk cId="413791311" sldId="316"/>
            <ac:spMk id="39" creationId="{CF100AF8-1A2B-D31D-9931-10141B1232C7}"/>
          </ac:spMkLst>
        </pc:spChg>
        <pc:spChg chg="add mod ord">
          <ac:chgData name="Linh Le Hong" userId="0acb0f2b-bad6-40ee-ad82-940a3c11b991" providerId="ADAL" clId="{06952E0B-35F9-4E42-8C02-E641D47B23C7}" dt="2023-02-06T16:11:37.235" v="2400" actId="14100"/>
          <ac:spMkLst>
            <pc:docMk/>
            <pc:sldMk cId="413791311" sldId="316"/>
            <ac:spMk id="40" creationId="{32851DD6-2879-C6E4-0758-D44D2C686CBE}"/>
          </ac:spMkLst>
        </pc:spChg>
        <pc:spChg chg="add mod">
          <ac:chgData name="Linh Le Hong" userId="0acb0f2b-bad6-40ee-ad82-940a3c11b991" providerId="ADAL" clId="{06952E0B-35F9-4E42-8C02-E641D47B23C7}" dt="2023-02-06T16:10:34.074" v="2388" actId="1038"/>
          <ac:spMkLst>
            <pc:docMk/>
            <pc:sldMk cId="413791311" sldId="316"/>
            <ac:spMk id="50" creationId="{9A400480-24E2-186B-7C76-3F4496385F37}"/>
          </ac:spMkLst>
        </pc:spChg>
        <pc:spChg chg="add mod">
          <ac:chgData name="Linh Le Hong" userId="0acb0f2b-bad6-40ee-ad82-940a3c11b991" providerId="ADAL" clId="{06952E0B-35F9-4E42-8C02-E641D47B23C7}" dt="2023-02-06T16:13:09.923" v="2406" actId="14100"/>
          <ac:spMkLst>
            <pc:docMk/>
            <pc:sldMk cId="413791311" sldId="316"/>
            <ac:spMk id="51" creationId="{41A4EEC5-8690-C048-BB63-BD2565F04CEB}"/>
          </ac:spMkLst>
        </pc:spChg>
        <pc:spChg chg="add del">
          <ac:chgData name="Linh Le Hong" userId="0acb0f2b-bad6-40ee-ad82-940a3c11b991" providerId="ADAL" clId="{06952E0B-35F9-4E42-8C02-E641D47B23C7}" dt="2023-02-06T16:15:09.260" v="2414" actId="22"/>
          <ac:spMkLst>
            <pc:docMk/>
            <pc:sldMk cId="413791311" sldId="316"/>
            <ac:spMk id="58" creationId="{4F18CAB2-5FC6-1002-3895-0E87BCA3B500}"/>
          </ac:spMkLst>
        </pc:spChg>
        <pc:spChg chg="add del">
          <ac:chgData name="Linh Le Hong" userId="0acb0f2b-bad6-40ee-ad82-940a3c11b991" providerId="ADAL" clId="{06952E0B-35F9-4E42-8C02-E641D47B23C7}" dt="2023-02-06T16:15:10.593" v="2416" actId="22"/>
          <ac:spMkLst>
            <pc:docMk/>
            <pc:sldMk cId="413791311" sldId="316"/>
            <ac:spMk id="60" creationId="{46F0A8EE-66BD-B9A2-E8FE-43CAF7F02EE4}"/>
          </ac:spMkLst>
        </pc:spChg>
        <pc:spChg chg="add mod">
          <ac:chgData name="Linh Le Hong" userId="0acb0f2b-bad6-40ee-ad82-940a3c11b991" providerId="ADAL" clId="{06952E0B-35F9-4E42-8C02-E641D47B23C7}" dt="2023-02-06T16:19:25.663" v="2524" actId="1076"/>
          <ac:spMkLst>
            <pc:docMk/>
            <pc:sldMk cId="413791311" sldId="316"/>
            <ac:spMk id="62" creationId="{9AD31DB7-2D87-6CCF-EEF0-B97A3AFDABD3}"/>
          </ac:spMkLst>
        </pc:spChg>
        <pc:spChg chg="add mod">
          <ac:chgData name="Linh Le Hong" userId="0acb0f2b-bad6-40ee-ad82-940a3c11b991" providerId="ADAL" clId="{06952E0B-35F9-4E42-8C02-E641D47B23C7}" dt="2023-02-06T16:22:32.197" v="2733" actId="1076"/>
          <ac:spMkLst>
            <pc:docMk/>
            <pc:sldMk cId="413791311" sldId="316"/>
            <ac:spMk id="63" creationId="{8F8032D3-4827-CF28-6D0D-93A17F388353}"/>
          </ac:spMkLst>
        </pc:spChg>
        <pc:grpChg chg="add mod">
          <ac:chgData name="Linh Le Hong" userId="0acb0f2b-bad6-40ee-ad82-940a3c11b991" providerId="ADAL" clId="{06952E0B-35F9-4E42-8C02-E641D47B23C7}" dt="2023-02-06T16:10:52.656" v="2396" actId="1037"/>
          <ac:grpSpMkLst>
            <pc:docMk/>
            <pc:sldMk cId="413791311" sldId="316"/>
            <ac:grpSpMk id="5" creationId="{2D8E0D10-F5E7-138E-0C09-5E5BCA25D3F4}"/>
          </ac:grpSpMkLst>
        </pc:grpChg>
        <pc:grpChg chg="mod">
          <ac:chgData name="Linh Le Hong" userId="0acb0f2b-bad6-40ee-ad82-940a3c11b991" providerId="ADAL" clId="{06952E0B-35F9-4E42-8C02-E641D47B23C7}" dt="2023-02-06T16:10:52.656" v="2396" actId="1037"/>
          <ac:grpSpMkLst>
            <pc:docMk/>
            <pc:sldMk cId="413791311" sldId="316"/>
            <ac:grpSpMk id="6" creationId="{1CCE8FA0-EC22-E1C8-9A81-0305CF5C2669}"/>
          </ac:grpSpMkLst>
        </pc:grpChg>
        <pc:grpChg chg="mod">
          <ac:chgData name="Linh Le Hong" userId="0acb0f2b-bad6-40ee-ad82-940a3c11b991" providerId="ADAL" clId="{06952E0B-35F9-4E42-8C02-E641D47B23C7}" dt="2023-02-06T16:10:52.656" v="2396" actId="1037"/>
          <ac:grpSpMkLst>
            <pc:docMk/>
            <pc:sldMk cId="413791311" sldId="316"/>
            <ac:grpSpMk id="9" creationId="{5658C36F-4718-328D-B4D2-B9E8D8ADA68F}"/>
          </ac:grpSpMkLst>
        </pc:grpChg>
        <pc:grpChg chg="mod">
          <ac:chgData name="Linh Le Hong" userId="0acb0f2b-bad6-40ee-ad82-940a3c11b991" providerId="ADAL" clId="{06952E0B-35F9-4E42-8C02-E641D47B23C7}" dt="2023-02-06T16:10:52.656" v="2396" actId="1037"/>
          <ac:grpSpMkLst>
            <pc:docMk/>
            <pc:sldMk cId="413791311" sldId="316"/>
            <ac:grpSpMk id="16" creationId="{45656BCB-77BB-55BB-C42E-0C5C65DC94A1}"/>
          </ac:grpSpMkLst>
        </pc:grpChg>
        <pc:picChg chg="add mod ord">
          <ac:chgData name="Linh Le Hong" userId="0acb0f2b-bad6-40ee-ad82-940a3c11b991" providerId="ADAL" clId="{06952E0B-35F9-4E42-8C02-E641D47B23C7}" dt="2023-02-06T16:02:49.829" v="2302" actId="166"/>
          <ac:picMkLst>
            <pc:docMk/>
            <pc:sldMk cId="413791311" sldId="316"/>
            <ac:picMk id="29" creationId="{DFD98950-B46F-F061-5DDA-41AE2D4C3CBF}"/>
          </ac:picMkLst>
        </pc:picChg>
        <pc:picChg chg="add mod ord">
          <ac:chgData name="Linh Le Hong" userId="0acb0f2b-bad6-40ee-ad82-940a3c11b991" providerId="ADAL" clId="{06952E0B-35F9-4E42-8C02-E641D47B23C7}" dt="2023-02-06T16:02:53.005" v="2303" actId="166"/>
          <ac:picMkLst>
            <pc:docMk/>
            <pc:sldMk cId="413791311" sldId="316"/>
            <ac:picMk id="34" creationId="{F1BD4C3A-6601-D69F-1BEF-77FB13AC143A}"/>
          </ac:picMkLst>
        </pc:picChg>
        <pc:picChg chg="add mod">
          <ac:chgData name="Linh Le Hong" userId="0acb0f2b-bad6-40ee-ad82-940a3c11b991" providerId="ADAL" clId="{06952E0B-35F9-4E42-8C02-E641D47B23C7}" dt="2023-02-06T16:01:43.981" v="2294" actId="571"/>
          <ac:picMkLst>
            <pc:docMk/>
            <pc:sldMk cId="413791311" sldId="316"/>
            <ac:picMk id="35" creationId="{A960200C-63DE-315E-A048-B7767A50ECA2}"/>
          </ac:picMkLst>
        </pc:picChg>
        <pc:cxnChg chg="add mod">
          <ac:chgData name="Linh Le Hong" userId="0acb0f2b-bad6-40ee-ad82-940a3c11b991" providerId="ADAL" clId="{06952E0B-35F9-4E42-8C02-E641D47B23C7}" dt="2023-02-06T16:13:23.386" v="2407" actId="14100"/>
          <ac:cxnSpMkLst>
            <pc:docMk/>
            <pc:sldMk cId="413791311" sldId="316"/>
            <ac:cxnSpMk id="31" creationId="{530A14A2-FED0-4661-0345-2E2DADEB88B3}"/>
          </ac:cxnSpMkLst>
        </pc:cxnChg>
        <pc:cxnChg chg="add mod">
          <ac:chgData name="Linh Le Hong" userId="0acb0f2b-bad6-40ee-ad82-940a3c11b991" providerId="ADAL" clId="{06952E0B-35F9-4E42-8C02-E641D47B23C7}" dt="2023-02-06T16:11:37.235" v="2400" actId="14100"/>
          <ac:cxnSpMkLst>
            <pc:docMk/>
            <pc:sldMk cId="413791311" sldId="316"/>
            <ac:cxnSpMk id="36" creationId="{AA9302D5-5273-839B-9EA0-79DF1B809778}"/>
          </ac:cxnSpMkLst>
        </pc:cxnChg>
      </pc:sldChg>
      <pc:sldMasterChg chg="delSp modSp mod">
        <pc:chgData name="Linh Le Hong" userId="0acb0f2b-bad6-40ee-ad82-940a3c11b991" providerId="ADAL" clId="{06952E0B-35F9-4E42-8C02-E641D47B23C7}" dt="2023-02-06T15:58:24.749" v="2266" actId="478"/>
        <pc:sldMasterMkLst>
          <pc:docMk/>
          <pc:sldMasterMk cId="670872484" sldId="2147483648"/>
        </pc:sldMasterMkLst>
        <pc:spChg chg="del mod">
          <ac:chgData name="Linh Le Hong" userId="0acb0f2b-bad6-40ee-ad82-940a3c11b991" providerId="ADAL" clId="{06952E0B-35F9-4E42-8C02-E641D47B23C7}" dt="2023-02-06T15:58:22.512" v="2265" actId="478"/>
          <ac:spMkLst>
            <pc:docMk/>
            <pc:sldMasterMk cId="670872484" sldId="2147483648"/>
            <ac:spMk id="12" creationId="{BDF91315-8C79-41DC-A12B-8C0CF5447ACA}"/>
          </ac:spMkLst>
        </pc:spChg>
        <pc:spChg chg="del">
          <ac:chgData name="Linh Le Hong" userId="0acb0f2b-bad6-40ee-ad82-940a3c11b991" providerId="ADAL" clId="{06952E0B-35F9-4E42-8C02-E641D47B23C7}" dt="2023-02-06T15:58:24.749" v="2266" actId="478"/>
          <ac:spMkLst>
            <pc:docMk/>
            <pc:sldMasterMk cId="670872484" sldId="2147483648"/>
            <ac:spMk id="13" creationId="{FC80A7E0-0CDF-4546-968C-BF0EA9455755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1380B-A9EA-4112-816F-E83F08FC4575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07773-9457-4DE6-9DEB-5C74E654A0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989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624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08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795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180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250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704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240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519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318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572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894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626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804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5011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142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016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331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711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859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437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736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401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35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78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76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59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32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43F69-F403-40AB-8F4C-171003EF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7DBC2-9A8F-4143-BA44-D75DD040560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E109-E9EE-42BE-BA71-48E93F64C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36A661-F728-4A56-A1FE-DD2534C724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7A379-80E4-4467-965C-1351658AE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D8311-922F-4A08-AE00-70B8D8EE8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65D9068-3627-45B5-954E-92BF80BC35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0588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A0869-32C8-4C07-9A41-71E54E08E82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1279AC-E57A-435E-B654-00DA3F850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2E316-3390-4E62-86C7-5E1D492CD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D1C96-B9B1-472A-AB38-26C941F2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90EA8FB-4C73-4E05-9928-519E3B2ECD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448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2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60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60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35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26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54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1B2920-22E1-4F43-A2CA-9F4A28E8445C}"/>
              </a:ext>
            </a:extLst>
          </p:cNvPr>
          <p:cNvSpPr/>
          <p:nvPr userDrawn="1"/>
        </p:nvSpPr>
        <p:spPr>
          <a:xfrm>
            <a:off x="304800" y="214086"/>
            <a:ext cx="11582400" cy="6429829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8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1B2920-22E1-4F43-A2CA-9F4A28E8445C}"/>
              </a:ext>
            </a:extLst>
          </p:cNvPr>
          <p:cNvSpPr/>
          <p:nvPr userDrawn="1"/>
        </p:nvSpPr>
        <p:spPr>
          <a:xfrm>
            <a:off x="304800" y="214086"/>
            <a:ext cx="11582400" cy="6429829"/>
          </a:xfrm>
          <a:prstGeom prst="roundRect">
            <a:avLst>
              <a:gd name="adj" fmla="val 7951"/>
            </a:avLst>
          </a:prstGeom>
          <a:solidFill>
            <a:schemeClr val="accent5">
              <a:lumMod val="20000"/>
              <a:lumOff val="80000"/>
              <a:alpha val="94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4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ti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43D743BF-82C8-4C10-9EA9-F30F43AFFB0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87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3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jpg"/><Relationship Id="rId3" Type="http://schemas.openxmlformats.org/officeDocument/2006/relationships/image" Target="../media/image6.png"/><Relationship Id="rId7" Type="http://schemas.openxmlformats.org/officeDocument/2006/relationships/slide" Target="slide5.xml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slide" Target="slide7.xml"/><Relationship Id="rId10" Type="http://schemas.openxmlformats.org/officeDocument/2006/relationships/slide" Target="slide4.xml"/><Relationship Id="rId4" Type="http://schemas.microsoft.com/office/2007/relationships/hdphoto" Target="../media/hdphoto1.wdp"/><Relationship Id="rId9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35D0094-BA05-433D-94F8-B3A67FEDB76F}"/>
              </a:ext>
            </a:extLst>
          </p:cNvPr>
          <p:cNvSpPr txBox="1"/>
          <p:nvPr/>
        </p:nvSpPr>
        <p:spPr>
          <a:xfrm>
            <a:off x="1" y="1079801"/>
            <a:ext cx="12192000" cy="1938992"/>
          </a:xfrm>
          <a:prstGeom prst="rect">
            <a:avLst/>
          </a:prstGeom>
          <a:noFill/>
          <a:effectLst>
            <a:glow rad="1727200">
              <a:schemeClr val="bg1"/>
            </a:glow>
            <a:outerShdw blurRad="304800" dist="50800" dir="4560000" algn="ctr" rotWithShape="0">
              <a:srgbClr val="000000"/>
            </a:outerShdw>
            <a:reflection endPos="0" dist="50800" dir="5400000" sy="-100000" algn="bl" rotWithShape="0"/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blipFill>
                  <a:blip r:embed="rId4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小单纯体" panose="02010601030101010101" pitchFamily="2" charset="-122"/>
              </a:rPr>
              <a:t>Luyện tập về tính diện tích (tiếp theo)</a:t>
            </a:r>
            <a:endParaRPr lang="zh-CN" altLang="en-US" sz="6000" b="1" dirty="0">
              <a:blipFill>
                <a:blip r:embed="rId4"/>
                <a:stretch>
                  <a:fillRect/>
                </a:stretch>
              </a:blip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小单纯体" panose="02010601030101010101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6AE785C-094B-42F1-B355-FFFAE32E0917}"/>
              </a:ext>
            </a:extLst>
          </p:cNvPr>
          <p:cNvSpPr/>
          <p:nvPr/>
        </p:nvSpPr>
        <p:spPr>
          <a:xfrm>
            <a:off x="6993822" y="3227340"/>
            <a:ext cx="4131964" cy="871254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AB320B7-D6AC-4D60-A73A-2EBDF3B739AF}"/>
              </a:ext>
            </a:extLst>
          </p:cNvPr>
          <p:cNvSpPr txBox="1"/>
          <p:nvPr/>
        </p:nvSpPr>
        <p:spPr>
          <a:xfrm>
            <a:off x="6993821" y="3358520"/>
            <a:ext cx="406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blipFill>
                  <a:blip r:embed="rId4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Ke Chuyen3" panose="03030602030607080B05" pitchFamily="66" charset="0"/>
                <a:ea typeface="小单纯体" panose="02010601030101010101" pitchFamily="2" charset="-122"/>
              </a:rPr>
              <a:t>Trang: 109</a:t>
            </a:r>
          </a:p>
        </p:txBody>
      </p:sp>
      <p:sp>
        <p:nvSpPr>
          <p:cNvPr id="7" name="矩形 5">
            <a:extLst>
              <a:ext uri="{FF2B5EF4-FFF2-40B4-BE49-F238E27FC236}">
                <a16:creationId xmlns:a16="http://schemas.microsoft.com/office/drawing/2014/main" id="{607459F8-893A-4850-866B-E41A14CFB0EB}"/>
              </a:ext>
            </a:extLst>
          </p:cNvPr>
          <p:cNvSpPr/>
          <p:nvPr/>
        </p:nvSpPr>
        <p:spPr>
          <a:xfrm>
            <a:off x="4098818" y="78236"/>
            <a:ext cx="3994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>
                <a:blipFill>
                  <a:blip r:embed="rId4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小单纯体" panose="02010601030101010101" pitchFamily="2" charset="-122"/>
              </a:rPr>
              <a:t>toán</a:t>
            </a:r>
            <a:endParaRPr lang="zh-CN" altLang="en-US" sz="1000" dirty="0"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0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1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8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80"/>
                            </p:stCondLst>
                            <p:childTnLst>
                              <p:par>
                                <p:cTn id="3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4" grpId="0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959671A-6D7E-4218-B2E0-8A7D61E01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253"/>
            <a:ext cx="6761747" cy="6761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4580F6C-0F22-432D-9018-C2507DDA59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5181599" y="910772"/>
            <a:ext cx="7291171" cy="608511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F82A0FC-0783-47B8-AD25-B3A3762ACB8B}"/>
              </a:ext>
            </a:extLst>
          </p:cNvPr>
          <p:cNvSpPr txBox="1"/>
          <p:nvPr/>
        </p:nvSpPr>
        <p:spPr>
          <a:xfrm>
            <a:off x="361420" y="1124451"/>
            <a:ext cx="10133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tính diện tích mảnh đất trên ta làm như thế nào?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27D815-DC56-4F45-B3F6-1414061C074F}"/>
              </a:ext>
            </a:extLst>
          </p:cNvPr>
          <p:cNvSpPr txBox="1"/>
          <p:nvPr/>
        </p:nvSpPr>
        <p:spPr>
          <a:xfrm>
            <a:off x="674825" y="127268"/>
            <a:ext cx="10776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altLang="en-US" sz="4000" b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  <a:r>
              <a:rPr lang="en-US" alt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Một mảnh đất hình dạng như hình bên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D7B2F1E-1CA0-4142-BB44-6F4BC2B3D701}"/>
              </a:ext>
            </a:extLst>
          </p:cNvPr>
          <p:cNvSpPr txBox="1"/>
          <p:nvPr/>
        </p:nvSpPr>
        <p:spPr>
          <a:xfrm>
            <a:off x="1013158" y="2070893"/>
            <a:ext cx="4371642" cy="1569660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Ta nối điểm A với điểm D để cắt hình bên thành 2 hình.</a:t>
            </a:r>
            <a:endParaRPr lang="zh-CN" altLang="en-US" sz="3200" b="1" dirty="0">
              <a:solidFill>
                <a:sysClr val="windowText" lastClr="000000"/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E29C330-6F54-4B83-8761-49021507E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6" y="2301336"/>
            <a:ext cx="800432" cy="800432"/>
          </a:xfrm>
          <a:prstGeom prst="rect">
            <a:avLst/>
          </a:prstGeom>
        </p:spPr>
      </p:pic>
      <p:sp>
        <p:nvSpPr>
          <p:cNvPr id="12" name="Line 7">
            <a:extLst>
              <a:ext uri="{FF2B5EF4-FFF2-40B4-BE49-F238E27FC236}">
                <a16:creationId xmlns:a16="http://schemas.microsoft.com/office/drawing/2014/main" id="{A99B192B-9AB3-4664-82BA-04C8ED37BE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4121" y="4060750"/>
            <a:ext cx="405684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22A682-F6A3-44DE-8267-440101930879}"/>
              </a:ext>
            </a:extLst>
          </p:cNvPr>
          <p:cNvGrpSpPr>
            <a:grpSpLocks/>
          </p:cNvGrpSpPr>
          <p:nvPr/>
        </p:nvGrpSpPr>
        <p:grpSpPr bwMode="auto">
          <a:xfrm>
            <a:off x="6631574" y="2512212"/>
            <a:ext cx="4187012" cy="3105150"/>
            <a:chOff x="768" y="2352"/>
            <a:chExt cx="2016" cy="1344"/>
          </a:xfrm>
        </p:grpSpPr>
        <p:sp>
          <p:nvSpPr>
            <p:cNvPr id="14" name="Line 6">
              <a:extLst>
                <a:ext uri="{FF2B5EF4-FFF2-40B4-BE49-F238E27FC236}">
                  <a16:creationId xmlns:a16="http://schemas.microsoft.com/office/drawing/2014/main" id="{7C8054C7-CA06-48EB-BA33-6BE444DEB5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8" y="2352"/>
              <a:ext cx="528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Line 8">
              <a:extLst>
                <a:ext uri="{FF2B5EF4-FFF2-40B4-BE49-F238E27FC236}">
                  <a16:creationId xmlns:a16="http://schemas.microsoft.com/office/drawing/2014/main" id="{5310E5AF-3A5D-4F0E-933C-A923134A9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2352"/>
              <a:ext cx="768" cy="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9">
              <a:extLst>
                <a:ext uri="{FF2B5EF4-FFF2-40B4-BE49-F238E27FC236}">
                  <a16:creationId xmlns:a16="http://schemas.microsoft.com/office/drawing/2014/main" id="{D7002B38-1DE4-4CF3-880D-6FB5844890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2352"/>
              <a:ext cx="720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18716C95-FDA8-4BB1-B9BD-F393B6B02B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3024"/>
              <a:ext cx="1296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Line 11">
              <a:extLst>
                <a:ext uri="{FF2B5EF4-FFF2-40B4-BE49-F238E27FC236}">
                  <a16:creationId xmlns:a16="http://schemas.microsoft.com/office/drawing/2014/main" id="{D2B71420-E30B-428A-AB00-43DAED03FD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3024"/>
              <a:ext cx="720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14">
            <a:extLst>
              <a:ext uri="{FF2B5EF4-FFF2-40B4-BE49-F238E27FC236}">
                <a16:creationId xmlns:a16="http://schemas.microsoft.com/office/drawing/2014/main" id="{F38B4818-C258-4E70-9F92-EFBDFBDBE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674" y="394645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F2F8E3DF-C7CD-4A82-B794-EA64747F1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821" y="2203375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8BC95ECB-EE31-48E8-8359-6BAADD8AD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422" y="2203375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5FCDA13A-9894-4873-BF5D-86AC6C499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78" y="394645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2CA5CB7A-8AB7-4AD6-AFC4-44A511459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422" y="5693562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24" name="Picture 19">
            <a:extLst>
              <a:ext uri="{FF2B5EF4-FFF2-40B4-BE49-F238E27FC236}">
                <a16:creationId xmlns:a16="http://schemas.microsoft.com/office/drawing/2014/main" id="{157C6F34-334E-44AE-A8D7-0704CBA89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87" b="97174" l="2556" r="98000">
                        <a14:foregroundMark x1="86889" y1="12935" x2="86889" y2="12935"/>
                        <a14:foregroundMark x1="80556" y1="10978" x2="85000" y2="18478"/>
                        <a14:foregroundMark x1="81778" y1="16630" x2="84333" y2="25870"/>
                        <a14:foregroundMark x1="82444" y1="9783" x2="64000" y2="13478"/>
                        <a14:foregroundMark x1="80556" y1="5435" x2="73556" y2="30217"/>
                        <a14:foregroundMark x1="87444" y1="15326" x2="90000" y2="26522"/>
                        <a14:foregroundMark x1="94444" y1="19674" x2="98222" y2="18478"/>
                        <a14:foregroundMark x1="82444" y1="1739" x2="79222" y2="1087"/>
                        <a14:foregroundMark x1="8889" y1="76739" x2="5778" y2="95326"/>
                        <a14:foregroundMark x1="2556" y1="97174" x2="2556" y2="97174"/>
                        <a14:foregroundMark x1="6444" y1="89783" x2="2556" y2="9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56399" y="3697507"/>
            <a:ext cx="375823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19">
            <a:extLst>
              <a:ext uri="{FF2B5EF4-FFF2-40B4-BE49-F238E27FC236}">
                <a16:creationId xmlns:a16="http://schemas.microsoft.com/office/drawing/2014/main" id="{2BB830EE-5A39-4E9F-BEAB-C7EAA3D3A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20" y="3697507"/>
            <a:ext cx="5023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trên được chia thành những hình nào ?</a:t>
            </a:r>
          </a:p>
        </p:txBody>
      </p:sp>
      <p:sp>
        <p:nvSpPr>
          <p:cNvPr id="26" name="文本框 9">
            <a:extLst>
              <a:ext uri="{FF2B5EF4-FFF2-40B4-BE49-F238E27FC236}">
                <a16:creationId xmlns:a16="http://schemas.microsoft.com/office/drawing/2014/main" id="{D18EFC91-B08F-4D81-8E55-BA56A23F97B8}"/>
              </a:ext>
            </a:extLst>
          </p:cNvPr>
          <p:cNvSpPr txBox="1"/>
          <p:nvPr/>
        </p:nvSpPr>
        <p:spPr>
          <a:xfrm>
            <a:off x="1165558" y="4799565"/>
            <a:ext cx="4219242" cy="1077218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ABCD và hình tam giác ADE.</a:t>
            </a:r>
            <a:endParaRPr lang="zh-CN" altLang="en-US" sz="3200" b="1" dirty="0">
              <a:solidFill>
                <a:sysClr val="windowText" lastClr="000000"/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7" name="图片 10">
            <a:extLst>
              <a:ext uri="{FF2B5EF4-FFF2-40B4-BE49-F238E27FC236}">
                <a16:creationId xmlns:a16="http://schemas.microsoft.com/office/drawing/2014/main" id="{B01A227A-AF88-440A-B6E5-89ABA3578F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6" y="5030008"/>
            <a:ext cx="800432" cy="800432"/>
          </a:xfrm>
          <a:prstGeom prst="rect">
            <a:avLst/>
          </a:prstGeom>
        </p:spPr>
      </p:pic>
      <p:sp>
        <p:nvSpPr>
          <p:cNvPr id="30" name="Line 6">
            <a:extLst>
              <a:ext uri="{FF2B5EF4-FFF2-40B4-BE49-F238E27FC236}">
                <a16:creationId xmlns:a16="http://schemas.microsoft.com/office/drawing/2014/main" id="{BC7273E8-15E4-4B12-A7DF-54F8A730DB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7293" y="2507593"/>
            <a:ext cx="1096598" cy="155257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960300B0-4F39-4E56-8883-85E5E779B7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3891" y="2520293"/>
            <a:ext cx="1595052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ine 9">
            <a:extLst>
              <a:ext uri="{FF2B5EF4-FFF2-40B4-BE49-F238E27FC236}">
                <a16:creationId xmlns:a16="http://schemas.microsoft.com/office/drawing/2014/main" id="{ACCBBF08-2F6C-45E7-A71D-D87F9ED837E7}"/>
              </a:ext>
            </a:extLst>
          </p:cNvPr>
          <p:cNvSpPr>
            <a:spLocks noChangeShapeType="1"/>
          </p:cNvSpPr>
          <p:nvPr/>
        </p:nvSpPr>
        <p:spPr bwMode="auto">
          <a:xfrm>
            <a:off x="9316244" y="2507593"/>
            <a:ext cx="1495361" cy="155257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A9227023-ED23-40F0-980E-E6BD03649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4593" y="4060168"/>
            <a:ext cx="2691651" cy="1552575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11">
            <a:extLst>
              <a:ext uri="{FF2B5EF4-FFF2-40B4-BE49-F238E27FC236}">
                <a16:creationId xmlns:a16="http://schemas.microsoft.com/office/drawing/2014/main" id="{4BDF1CC7-C1E0-4D3D-ABAE-ECC0DBC241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28944" y="4060168"/>
            <a:ext cx="1495361" cy="1552575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4F95A1B3-F012-4D77-9847-809D99DB1C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4121" y="4060168"/>
            <a:ext cx="4056840" cy="0"/>
          </a:xfrm>
          <a:prstGeom prst="line">
            <a:avLst/>
          </a:prstGeom>
          <a:noFill/>
          <a:ln w="38100">
            <a:solidFill>
              <a:srgbClr val="7030A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0">
            <a:extLst>
              <a:ext uri="{FF2B5EF4-FFF2-40B4-BE49-F238E27FC236}">
                <a16:creationId xmlns:a16="http://schemas.microsoft.com/office/drawing/2014/main" id="{F7CD4B42-EA6A-42F2-9A26-7F8B0164D6F3}"/>
              </a:ext>
            </a:extLst>
          </p:cNvPr>
          <p:cNvGrpSpPr>
            <a:grpSpLocks/>
          </p:cNvGrpSpPr>
          <p:nvPr/>
        </p:nvGrpSpPr>
        <p:grpSpPr bwMode="auto">
          <a:xfrm>
            <a:off x="5917289" y="2485901"/>
            <a:ext cx="4924749" cy="1889513"/>
            <a:chOff x="480" y="2628"/>
            <a:chExt cx="1794" cy="708"/>
          </a:xfrm>
        </p:grpSpPr>
        <p:sp>
          <p:nvSpPr>
            <p:cNvPr id="37" name="AutoShape 20">
              <a:extLst>
                <a:ext uri="{FF2B5EF4-FFF2-40B4-BE49-F238E27FC236}">
                  <a16:creationId xmlns:a16="http://schemas.microsoft.com/office/drawing/2014/main" id="{47C2EBF3-BAB2-4C4B-89F1-53E36E1AFA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732" y="2628"/>
              <a:ext cx="1542" cy="60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165"/>
                <a:gd name="connsiteX1" fmla="*/ 10000 w 10000"/>
                <a:gd name="connsiteY1" fmla="*/ 0 h 10165"/>
                <a:gd name="connsiteX2" fmla="*/ 7398 w 10000"/>
                <a:gd name="connsiteY2" fmla="*/ 10165 h 10165"/>
                <a:gd name="connsiteX3" fmla="*/ 2000 w 10000"/>
                <a:gd name="connsiteY3" fmla="*/ 10000 h 10165"/>
                <a:gd name="connsiteX4" fmla="*/ 0 w 10000"/>
                <a:gd name="connsiteY4" fmla="*/ 0 h 10165"/>
                <a:gd name="connsiteX0" fmla="*/ 0 w 10000"/>
                <a:gd name="connsiteY0" fmla="*/ 0 h 10165"/>
                <a:gd name="connsiteX1" fmla="*/ 10000 w 10000"/>
                <a:gd name="connsiteY1" fmla="*/ 0 h 10165"/>
                <a:gd name="connsiteX2" fmla="*/ 7398 w 10000"/>
                <a:gd name="connsiteY2" fmla="*/ 10165 h 10165"/>
                <a:gd name="connsiteX3" fmla="*/ 3566 w 10000"/>
                <a:gd name="connsiteY3" fmla="*/ 10083 h 10165"/>
                <a:gd name="connsiteX4" fmla="*/ 0 w 10000"/>
                <a:gd name="connsiteY4" fmla="*/ 0 h 10165"/>
                <a:gd name="connsiteX0" fmla="*/ 0 w 10000"/>
                <a:gd name="connsiteY0" fmla="*/ 0 h 10165"/>
                <a:gd name="connsiteX1" fmla="*/ 10000 w 10000"/>
                <a:gd name="connsiteY1" fmla="*/ 0 h 10165"/>
                <a:gd name="connsiteX2" fmla="*/ 7398 w 10000"/>
                <a:gd name="connsiteY2" fmla="*/ 10165 h 10165"/>
                <a:gd name="connsiteX3" fmla="*/ 3446 w 10000"/>
                <a:gd name="connsiteY3" fmla="*/ 10000 h 10165"/>
                <a:gd name="connsiteX4" fmla="*/ 0 w 10000"/>
                <a:gd name="connsiteY4" fmla="*/ 0 h 10165"/>
                <a:gd name="connsiteX0" fmla="*/ 0 w 10000"/>
                <a:gd name="connsiteY0" fmla="*/ 0 h 10371"/>
                <a:gd name="connsiteX1" fmla="*/ 10000 w 10000"/>
                <a:gd name="connsiteY1" fmla="*/ 0 h 10371"/>
                <a:gd name="connsiteX2" fmla="*/ 7398 w 10000"/>
                <a:gd name="connsiteY2" fmla="*/ 10165 h 10371"/>
                <a:gd name="connsiteX3" fmla="*/ 3514 w 10000"/>
                <a:gd name="connsiteY3" fmla="*/ 10371 h 10371"/>
                <a:gd name="connsiteX4" fmla="*/ 0 w 10000"/>
                <a:gd name="connsiteY4" fmla="*/ 0 h 10371"/>
                <a:gd name="connsiteX0" fmla="*/ 0 w 10000"/>
                <a:gd name="connsiteY0" fmla="*/ 0 h 10413"/>
                <a:gd name="connsiteX1" fmla="*/ 10000 w 10000"/>
                <a:gd name="connsiteY1" fmla="*/ 0 h 10413"/>
                <a:gd name="connsiteX2" fmla="*/ 7375 w 10000"/>
                <a:gd name="connsiteY2" fmla="*/ 10413 h 10413"/>
                <a:gd name="connsiteX3" fmla="*/ 3514 w 10000"/>
                <a:gd name="connsiteY3" fmla="*/ 10371 h 10413"/>
                <a:gd name="connsiteX4" fmla="*/ 0 w 10000"/>
                <a:gd name="connsiteY4" fmla="*/ 0 h 10413"/>
                <a:gd name="connsiteX0" fmla="*/ 0 w 10068"/>
                <a:gd name="connsiteY0" fmla="*/ 186 h 10413"/>
                <a:gd name="connsiteX1" fmla="*/ 10068 w 10068"/>
                <a:gd name="connsiteY1" fmla="*/ 0 h 10413"/>
                <a:gd name="connsiteX2" fmla="*/ 7443 w 10068"/>
                <a:gd name="connsiteY2" fmla="*/ 10413 h 10413"/>
                <a:gd name="connsiteX3" fmla="*/ 3582 w 10068"/>
                <a:gd name="connsiteY3" fmla="*/ 10371 h 10413"/>
                <a:gd name="connsiteX4" fmla="*/ 0 w 10068"/>
                <a:gd name="connsiteY4" fmla="*/ 186 h 10413"/>
                <a:gd name="connsiteX0" fmla="*/ 0 w 10045"/>
                <a:gd name="connsiteY0" fmla="*/ 62 h 10413"/>
                <a:gd name="connsiteX1" fmla="*/ 10045 w 10045"/>
                <a:gd name="connsiteY1" fmla="*/ 0 h 10413"/>
                <a:gd name="connsiteX2" fmla="*/ 7420 w 10045"/>
                <a:gd name="connsiteY2" fmla="*/ 10413 h 10413"/>
                <a:gd name="connsiteX3" fmla="*/ 3559 w 10045"/>
                <a:gd name="connsiteY3" fmla="*/ 10371 h 10413"/>
                <a:gd name="connsiteX4" fmla="*/ 0 w 10045"/>
                <a:gd name="connsiteY4" fmla="*/ 62 h 10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45" h="10413">
                  <a:moveTo>
                    <a:pt x="0" y="62"/>
                  </a:moveTo>
                  <a:lnTo>
                    <a:pt x="10045" y="0"/>
                  </a:lnTo>
                  <a:lnTo>
                    <a:pt x="7420" y="10413"/>
                  </a:lnTo>
                  <a:lnTo>
                    <a:pt x="3559" y="10371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7030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22">
              <a:extLst>
                <a:ext uri="{FF2B5EF4-FFF2-40B4-BE49-F238E27FC236}">
                  <a16:creationId xmlns:a16="http://schemas.microsoft.com/office/drawing/2014/main" id="{D6CA1ECD-DBAD-4650-B85C-10C1C3897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3048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>
                  <a:noFill/>
                </a:rPr>
                <a:t>A</a:t>
              </a:r>
            </a:p>
          </p:txBody>
        </p:sp>
      </p:grpSp>
      <p:grpSp>
        <p:nvGrpSpPr>
          <p:cNvPr id="42" name="Group 31">
            <a:extLst>
              <a:ext uri="{FF2B5EF4-FFF2-40B4-BE49-F238E27FC236}">
                <a16:creationId xmlns:a16="http://schemas.microsoft.com/office/drawing/2014/main" id="{137C880F-C9EF-4C12-9381-C766A5964C54}"/>
              </a:ext>
            </a:extLst>
          </p:cNvPr>
          <p:cNvGrpSpPr>
            <a:grpSpLocks/>
          </p:cNvGrpSpPr>
          <p:nvPr/>
        </p:nvGrpSpPr>
        <p:grpSpPr bwMode="auto">
          <a:xfrm>
            <a:off x="6288674" y="3007206"/>
            <a:ext cx="4252656" cy="2138526"/>
            <a:chOff x="384" y="2137"/>
            <a:chExt cx="1930" cy="1055"/>
          </a:xfrm>
        </p:grpSpPr>
        <p:sp>
          <p:nvSpPr>
            <p:cNvPr id="43" name="AutoShape 21">
              <a:extLst>
                <a:ext uri="{FF2B5EF4-FFF2-40B4-BE49-F238E27FC236}">
                  <a16:creationId xmlns:a16="http://schemas.microsoft.com/office/drawing/2014/main" id="{E5AF0EF3-803D-474F-A96C-9E43228BE9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37295">
              <a:off x="961" y="1840"/>
              <a:ext cx="1055" cy="1650"/>
            </a:xfrm>
            <a:custGeom>
              <a:avLst/>
              <a:gdLst>
                <a:gd name="connsiteX0" fmla="*/ 0 w 2089877"/>
                <a:gd name="connsiteY0" fmla="*/ 3593825 h 3593825"/>
                <a:gd name="connsiteX1" fmla="*/ 0 w 2089877"/>
                <a:gd name="connsiteY1" fmla="*/ 0 h 3593825"/>
                <a:gd name="connsiteX2" fmla="*/ 2089877 w 2089877"/>
                <a:gd name="connsiteY2" fmla="*/ 3593825 h 3593825"/>
                <a:gd name="connsiteX3" fmla="*/ 0 w 2089877"/>
                <a:gd name="connsiteY3" fmla="*/ 3593825 h 3593825"/>
                <a:gd name="connsiteX0" fmla="*/ 11573 w 2089877"/>
                <a:gd name="connsiteY0" fmla="*/ 3114719 h 3593825"/>
                <a:gd name="connsiteX1" fmla="*/ 0 w 2089877"/>
                <a:gd name="connsiteY1" fmla="*/ 0 h 3593825"/>
                <a:gd name="connsiteX2" fmla="*/ 2089877 w 2089877"/>
                <a:gd name="connsiteY2" fmla="*/ 3593825 h 3593825"/>
                <a:gd name="connsiteX3" fmla="*/ 11573 w 2089877"/>
                <a:gd name="connsiteY3" fmla="*/ 3114719 h 359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9877" h="3593825">
                  <a:moveTo>
                    <a:pt x="11573" y="3114719"/>
                  </a:moveTo>
                  <a:cubicBezTo>
                    <a:pt x="7715" y="2076479"/>
                    <a:pt x="3858" y="1038240"/>
                    <a:pt x="0" y="0"/>
                  </a:cubicBezTo>
                  <a:lnTo>
                    <a:pt x="2089877" y="3593825"/>
                  </a:lnTo>
                  <a:lnTo>
                    <a:pt x="11573" y="3114719"/>
                  </a:lnTo>
                  <a:close/>
                </a:path>
              </a:pathLst>
            </a:cu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AEC870FA-A1B4-4C52-A27D-14F7CF946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568"/>
              <a:ext cx="288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>
                  <a:noFill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070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0.00532 L 0.52252 0.01065 " pathEditMode="relative" rAng="0" ptsTypes="AA">
                                      <p:cBhvr>
                                        <p:cTn id="55" dur="2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77" y="25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4.16667E-6 0.06111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56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4.16667E-7 -0.08194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2" grpId="0" animBg="1"/>
      <p:bldP spid="19" grpId="0"/>
      <p:bldP spid="20" grpId="0"/>
      <p:bldP spid="21" grpId="0"/>
      <p:bldP spid="22" grpId="0"/>
      <p:bldP spid="23" grpId="0"/>
      <p:bldP spid="25" grpId="0"/>
      <p:bldP spid="26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959671A-6D7E-4218-B2E0-8A7D61E01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253"/>
            <a:ext cx="6761747" cy="6761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4580F6C-0F22-432D-9018-C2507DDA59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5181599" y="910772"/>
            <a:ext cx="7291171" cy="608511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F82A0FC-0783-47B8-AD25-B3A3762ACB8B}"/>
              </a:ext>
            </a:extLst>
          </p:cNvPr>
          <p:cNvSpPr txBox="1"/>
          <p:nvPr/>
        </p:nvSpPr>
        <p:spPr>
          <a:xfrm>
            <a:off x="361420" y="882193"/>
            <a:ext cx="10133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tính diện tích mảnh đất trên ta làm như thế nào?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27D815-DC56-4F45-B3F6-1414061C074F}"/>
              </a:ext>
            </a:extLst>
          </p:cNvPr>
          <p:cNvSpPr txBox="1"/>
          <p:nvPr/>
        </p:nvSpPr>
        <p:spPr>
          <a:xfrm>
            <a:off x="674825" y="127268"/>
            <a:ext cx="10776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altLang="en-US" sz="4000" b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  <a:r>
              <a:rPr lang="en-US" alt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Một mảnh đất hình dạng như hình bên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D7B2F1E-1CA0-4142-BB44-6F4BC2B3D701}"/>
              </a:ext>
            </a:extLst>
          </p:cNvPr>
          <p:cNvSpPr txBox="1"/>
          <p:nvPr/>
        </p:nvSpPr>
        <p:spPr>
          <a:xfrm>
            <a:off x="1013158" y="1532845"/>
            <a:ext cx="4371642" cy="1569660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Ta kẻ các đoạn thẳng BM, EN vuông góc với AD.</a:t>
            </a:r>
            <a:endParaRPr lang="zh-CN" altLang="en-US" sz="3200" b="1" dirty="0">
              <a:solidFill>
                <a:sysClr val="windowText" lastClr="000000"/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E29C330-6F54-4B83-8761-49021507E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6" y="1669854"/>
            <a:ext cx="800432" cy="800432"/>
          </a:xfrm>
          <a:prstGeom prst="rect">
            <a:avLst/>
          </a:prstGeom>
        </p:spPr>
      </p:pic>
      <p:sp>
        <p:nvSpPr>
          <p:cNvPr id="12" name="Line 7">
            <a:extLst>
              <a:ext uri="{FF2B5EF4-FFF2-40B4-BE49-F238E27FC236}">
                <a16:creationId xmlns:a16="http://schemas.microsoft.com/office/drawing/2014/main" id="{A99B192B-9AB3-4664-82BA-04C8ED37BE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4121" y="4060750"/>
            <a:ext cx="405684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22A682-F6A3-44DE-8267-440101930879}"/>
              </a:ext>
            </a:extLst>
          </p:cNvPr>
          <p:cNvGrpSpPr>
            <a:grpSpLocks/>
          </p:cNvGrpSpPr>
          <p:nvPr/>
        </p:nvGrpSpPr>
        <p:grpSpPr bwMode="auto">
          <a:xfrm>
            <a:off x="6631574" y="2512212"/>
            <a:ext cx="4187012" cy="3105150"/>
            <a:chOff x="768" y="2352"/>
            <a:chExt cx="2016" cy="1344"/>
          </a:xfrm>
        </p:grpSpPr>
        <p:sp>
          <p:nvSpPr>
            <p:cNvPr id="14" name="Line 6">
              <a:extLst>
                <a:ext uri="{FF2B5EF4-FFF2-40B4-BE49-F238E27FC236}">
                  <a16:creationId xmlns:a16="http://schemas.microsoft.com/office/drawing/2014/main" id="{7C8054C7-CA06-48EB-BA33-6BE444DEB5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8" y="2352"/>
              <a:ext cx="528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Line 8">
              <a:extLst>
                <a:ext uri="{FF2B5EF4-FFF2-40B4-BE49-F238E27FC236}">
                  <a16:creationId xmlns:a16="http://schemas.microsoft.com/office/drawing/2014/main" id="{5310E5AF-3A5D-4F0E-933C-A923134A9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2352"/>
              <a:ext cx="768" cy="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9">
              <a:extLst>
                <a:ext uri="{FF2B5EF4-FFF2-40B4-BE49-F238E27FC236}">
                  <a16:creationId xmlns:a16="http://schemas.microsoft.com/office/drawing/2014/main" id="{D7002B38-1DE4-4CF3-880D-6FB5844890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2352"/>
              <a:ext cx="720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18716C95-FDA8-4BB1-B9BD-F393B6B02B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3024"/>
              <a:ext cx="1296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Line 11">
              <a:extLst>
                <a:ext uri="{FF2B5EF4-FFF2-40B4-BE49-F238E27FC236}">
                  <a16:creationId xmlns:a16="http://schemas.microsoft.com/office/drawing/2014/main" id="{D2B71420-E30B-428A-AB00-43DAED03FD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3024"/>
              <a:ext cx="720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14">
            <a:extLst>
              <a:ext uri="{FF2B5EF4-FFF2-40B4-BE49-F238E27FC236}">
                <a16:creationId xmlns:a16="http://schemas.microsoft.com/office/drawing/2014/main" id="{F38B4818-C258-4E70-9F92-EFBDFBDBE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674" y="394645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F2F8E3DF-C7CD-4A82-B794-EA64747F1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821" y="2203375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8BC95ECB-EE31-48E8-8359-6BAADD8AD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422" y="2203375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5FCDA13A-9894-4873-BF5D-86AC6C499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78" y="394645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2CA5CB7A-8AB7-4AD6-AFC4-44A511459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422" y="5693562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2BB830EE-5A39-4E9F-BEAB-C7EAA3D3A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20" y="3066025"/>
            <a:ext cx="5023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đường cao của hình thang ABCD và hình tam giác ADE.</a:t>
            </a:r>
          </a:p>
        </p:txBody>
      </p:sp>
      <p:sp>
        <p:nvSpPr>
          <p:cNvPr id="26" name="文本框 9">
            <a:extLst>
              <a:ext uri="{FF2B5EF4-FFF2-40B4-BE49-F238E27FC236}">
                <a16:creationId xmlns:a16="http://schemas.microsoft.com/office/drawing/2014/main" id="{D18EFC91-B08F-4D81-8E55-BA56A23F97B8}"/>
              </a:ext>
            </a:extLst>
          </p:cNvPr>
          <p:cNvSpPr txBox="1"/>
          <p:nvPr/>
        </p:nvSpPr>
        <p:spPr>
          <a:xfrm>
            <a:off x="1106219" y="4620305"/>
            <a:ext cx="4219242" cy="2062103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cao của hình thang: BM</a:t>
            </a:r>
          </a:p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cao của hình tam giác: EN</a:t>
            </a:r>
          </a:p>
        </p:txBody>
      </p:sp>
      <p:pic>
        <p:nvPicPr>
          <p:cNvPr id="27" name="图片 10">
            <a:extLst>
              <a:ext uri="{FF2B5EF4-FFF2-40B4-BE49-F238E27FC236}">
                <a16:creationId xmlns:a16="http://schemas.microsoft.com/office/drawing/2014/main" id="{B01A227A-AF88-440A-B6E5-89ABA3578F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6" y="5188146"/>
            <a:ext cx="800432" cy="800432"/>
          </a:xfrm>
          <a:prstGeom prst="rect">
            <a:avLst/>
          </a:prstGeom>
        </p:spPr>
      </p:pic>
      <p:sp>
        <p:nvSpPr>
          <p:cNvPr id="30" name="Line 6">
            <a:extLst>
              <a:ext uri="{FF2B5EF4-FFF2-40B4-BE49-F238E27FC236}">
                <a16:creationId xmlns:a16="http://schemas.microsoft.com/office/drawing/2014/main" id="{BC7273E8-15E4-4B12-A7DF-54F8A730DB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7293" y="2507593"/>
            <a:ext cx="1096598" cy="155257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960300B0-4F39-4E56-8883-85E5E779B7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3891" y="2520293"/>
            <a:ext cx="1595052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ine 9">
            <a:extLst>
              <a:ext uri="{FF2B5EF4-FFF2-40B4-BE49-F238E27FC236}">
                <a16:creationId xmlns:a16="http://schemas.microsoft.com/office/drawing/2014/main" id="{ACCBBF08-2F6C-45E7-A71D-D87F9ED837E7}"/>
              </a:ext>
            </a:extLst>
          </p:cNvPr>
          <p:cNvSpPr>
            <a:spLocks noChangeShapeType="1"/>
          </p:cNvSpPr>
          <p:nvPr/>
        </p:nvSpPr>
        <p:spPr bwMode="auto">
          <a:xfrm>
            <a:off x="9316244" y="2507593"/>
            <a:ext cx="1495361" cy="155257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A9227023-ED23-40F0-980E-E6BD03649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4593" y="4060168"/>
            <a:ext cx="2691651" cy="1552575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11">
            <a:extLst>
              <a:ext uri="{FF2B5EF4-FFF2-40B4-BE49-F238E27FC236}">
                <a16:creationId xmlns:a16="http://schemas.microsoft.com/office/drawing/2014/main" id="{4BDF1CC7-C1E0-4D3D-ABAE-ECC0DBC241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28944" y="4060168"/>
            <a:ext cx="1495361" cy="1552575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4F95A1B3-F012-4D77-9847-809D99DB1C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4121" y="4060168"/>
            <a:ext cx="4056840" cy="0"/>
          </a:xfrm>
          <a:prstGeom prst="line">
            <a:avLst/>
          </a:prstGeom>
          <a:noFill/>
          <a:ln w="38100">
            <a:solidFill>
              <a:srgbClr val="7030A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27">
            <a:extLst>
              <a:ext uri="{FF2B5EF4-FFF2-40B4-BE49-F238E27FC236}">
                <a16:creationId xmlns:a16="http://schemas.microsoft.com/office/drawing/2014/main" id="{AEC870FA-A1B4-4C52-A27D-14F7CF946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674" y="3880863"/>
            <a:ext cx="634593" cy="6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noFill/>
              </a:rPr>
              <a:t>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8231C5-9825-4540-9F41-BFFDB85C41B4}"/>
              </a:ext>
            </a:extLst>
          </p:cNvPr>
          <p:cNvCxnSpPr>
            <a:stCxn id="31" idx="0"/>
          </p:cNvCxnSpPr>
          <p:nvPr/>
        </p:nvCxnSpPr>
        <p:spPr>
          <a:xfrm flipH="1">
            <a:off x="7728172" y="2520293"/>
            <a:ext cx="5719" cy="1539875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9FCEB33-FE5D-4369-A790-E651C2AF7608}"/>
              </a:ext>
            </a:extLst>
          </p:cNvPr>
          <p:cNvSpPr txBox="1"/>
          <p:nvPr/>
        </p:nvSpPr>
        <p:spPr>
          <a:xfrm>
            <a:off x="7596821" y="3999998"/>
            <a:ext cx="40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E4C91D-E7B7-49B9-AC87-A80A5B3EFC18}"/>
              </a:ext>
            </a:extLst>
          </p:cNvPr>
          <p:cNvSpPr/>
          <p:nvPr/>
        </p:nvSpPr>
        <p:spPr>
          <a:xfrm>
            <a:off x="7728172" y="3862202"/>
            <a:ext cx="186403" cy="18640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E3430DC-86AE-4D81-A60E-E3563B916FE3}"/>
              </a:ext>
            </a:extLst>
          </p:cNvPr>
          <p:cNvCxnSpPr/>
          <p:nvPr/>
        </p:nvCxnSpPr>
        <p:spPr>
          <a:xfrm flipH="1">
            <a:off x="9331478" y="4108323"/>
            <a:ext cx="5719" cy="1539875"/>
          </a:xfrm>
          <a:prstGeom prst="line">
            <a:avLst/>
          </a:prstGeom>
          <a:ln w="38100">
            <a:solidFill>
              <a:srgbClr val="A8694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1EA73900-14CF-49A1-92E4-A1F8FDA17BA1}"/>
              </a:ext>
            </a:extLst>
          </p:cNvPr>
          <p:cNvSpPr/>
          <p:nvPr/>
        </p:nvSpPr>
        <p:spPr>
          <a:xfrm>
            <a:off x="9339731" y="4075205"/>
            <a:ext cx="186403" cy="186403"/>
          </a:xfrm>
          <a:prstGeom prst="rect">
            <a:avLst/>
          </a:prstGeom>
          <a:noFill/>
          <a:ln w="38100">
            <a:solidFill>
              <a:srgbClr val="A86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D8911C-51DC-44EE-B65C-8E8A2A784133}"/>
              </a:ext>
            </a:extLst>
          </p:cNvPr>
          <p:cNvSpPr txBox="1"/>
          <p:nvPr/>
        </p:nvSpPr>
        <p:spPr>
          <a:xfrm>
            <a:off x="9212885" y="3591364"/>
            <a:ext cx="40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70796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/>
      <p:bldP spid="26" grpId="0" animBg="1"/>
      <p:bldP spid="8" grpId="0"/>
      <p:bldP spid="9" grpId="0" animBg="1"/>
      <p:bldP spid="41" grpId="0" animBg="1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959671A-6D7E-4218-B2E0-8A7D61E01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253"/>
            <a:ext cx="6761747" cy="6761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4580F6C-0F22-432D-9018-C2507DDA59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5181599" y="910772"/>
            <a:ext cx="7291171" cy="608511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F82A0FC-0783-47B8-AD25-B3A3762ACB8B}"/>
              </a:ext>
            </a:extLst>
          </p:cNvPr>
          <p:cNvSpPr txBox="1"/>
          <p:nvPr/>
        </p:nvSpPr>
        <p:spPr>
          <a:xfrm>
            <a:off x="361420" y="882193"/>
            <a:ext cx="10133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tính diện tích các hình đó, bước tiếp theo ta phải làm gì?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27D815-DC56-4F45-B3F6-1414061C074F}"/>
              </a:ext>
            </a:extLst>
          </p:cNvPr>
          <p:cNvSpPr txBox="1"/>
          <p:nvPr/>
        </p:nvSpPr>
        <p:spPr>
          <a:xfrm>
            <a:off x="674825" y="127268"/>
            <a:ext cx="10776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altLang="en-US" sz="4000" b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  <a:r>
              <a:rPr lang="en-US" alt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Một mảnh đất hình dạng như hình bên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D7B2F1E-1CA0-4142-BB44-6F4BC2B3D701}"/>
              </a:ext>
            </a:extLst>
          </p:cNvPr>
          <p:cNvSpPr txBox="1"/>
          <p:nvPr/>
        </p:nvSpPr>
        <p:spPr>
          <a:xfrm>
            <a:off x="1013158" y="1771448"/>
            <a:ext cx="4371642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Đo các khoảng cách.</a:t>
            </a:r>
            <a:endParaRPr lang="zh-CN" altLang="en-US" sz="3200" b="1" dirty="0">
              <a:solidFill>
                <a:sysClr val="windowText" lastClr="000000"/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E29C330-6F54-4B83-8761-49021507E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6" y="1669854"/>
            <a:ext cx="800432" cy="800432"/>
          </a:xfrm>
          <a:prstGeom prst="rect">
            <a:avLst/>
          </a:prstGeom>
        </p:spPr>
      </p:pic>
      <p:sp>
        <p:nvSpPr>
          <p:cNvPr id="12" name="Line 7">
            <a:extLst>
              <a:ext uri="{FF2B5EF4-FFF2-40B4-BE49-F238E27FC236}">
                <a16:creationId xmlns:a16="http://schemas.microsoft.com/office/drawing/2014/main" id="{A99B192B-9AB3-4664-82BA-04C8ED37BE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4121" y="4060750"/>
            <a:ext cx="405684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22A682-F6A3-44DE-8267-440101930879}"/>
              </a:ext>
            </a:extLst>
          </p:cNvPr>
          <p:cNvGrpSpPr>
            <a:grpSpLocks/>
          </p:cNvGrpSpPr>
          <p:nvPr/>
        </p:nvGrpSpPr>
        <p:grpSpPr bwMode="auto">
          <a:xfrm>
            <a:off x="6631574" y="2512212"/>
            <a:ext cx="4187012" cy="3105150"/>
            <a:chOff x="768" y="2352"/>
            <a:chExt cx="2016" cy="1344"/>
          </a:xfrm>
        </p:grpSpPr>
        <p:sp>
          <p:nvSpPr>
            <p:cNvPr id="14" name="Line 6">
              <a:extLst>
                <a:ext uri="{FF2B5EF4-FFF2-40B4-BE49-F238E27FC236}">
                  <a16:creationId xmlns:a16="http://schemas.microsoft.com/office/drawing/2014/main" id="{7C8054C7-CA06-48EB-BA33-6BE444DEB5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8" y="2352"/>
              <a:ext cx="528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Line 8">
              <a:extLst>
                <a:ext uri="{FF2B5EF4-FFF2-40B4-BE49-F238E27FC236}">
                  <a16:creationId xmlns:a16="http://schemas.microsoft.com/office/drawing/2014/main" id="{5310E5AF-3A5D-4F0E-933C-A923134A9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2352"/>
              <a:ext cx="768" cy="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9">
              <a:extLst>
                <a:ext uri="{FF2B5EF4-FFF2-40B4-BE49-F238E27FC236}">
                  <a16:creationId xmlns:a16="http://schemas.microsoft.com/office/drawing/2014/main" id="{D7002B38-1DE4-4CF3-880D-6FB5844890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2352"/>
              <a:ext cx="720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18716C95-FDA8-4BB1-B9BD-F393B6B02B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3024"/>
              <a:ext cx="1296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Line 11">
              <a:extLst>
                <a:ext uri="{FF2B5EF4-FFF2-40B4-BE49-F238E27FC236}">
                  <a16:creationId xmlns:a16="http://schemas.microsoft.com/office/drawing/2014/main" id="{D2B71420-E30B-428A-AB00-43DAED03FD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3024"/>
              <a:ext cx="720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14">
            <a:extLst>
              <a:ext uri="{FF2B5EF4-FFF2-40B4-BE49-F238E27FC236}">
                <a16:creationId xmlns:a16="http://schemas.microsoft.com/office/drawing/2014/main" id="{F38B4818-C258-4E70-9F92-EFBDFBDBE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674" y="394645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F2F8E3DF-C7CD-4A82-B794-EA64747F1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821" y="2203375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8BC95ECB-EE31-48E8-8359-6BAADD8AD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422" y="2203375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5FCDA13A-9894-4873-BF5D-86AC6C499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78" y="394645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2CA5CB7A-8AB7-4AD6-AFC4-44A511459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422" y="5693562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2BB830EE-5A39-4E9F-BEAB-C7EAA3D3A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20" y="2507593"/>
            <a:ext cx="5023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cần đo những khoảng cách nào?</a:t>
            </a:r>
          </a:p>
        </p:txBody>
      </p:sp>
      <p:sp>
        <p:nvSpPr>
          <p:cNvPr id="26" name="文本框 9">
            <a:extLst>
              <a:ext uri="{FF2B5EF4-FFF2-40B4-BE49-F238E27FC236}">
                <a16:creationId xmlns:a16="http://schemas.microsoft.com/office/drawing/2014/main" id="{D18EFC91-B08F-4D81-8E55-BA56A23F97B8}"/>
              </a:ext>
            </a:extLst>
          </p:cNvPr>
          <p:cNvSpPr txBox="1"/>
          <p:nvPr/>
        </p:nvSpPr>
        <p:spPr>
          <a:xfrm>
            <a:off x="1106219" y="3913704"/>
            <a:ext cx="4219242" cy="2554545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Hình thang: chiều cao BM, 2 cạnh đáy AD, BC.</a:t>
            </a:r>
          </a:p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Hình tam giác ADE: chiều cao EN và cạnh đáy AD.</a:t>
            </a:r>
          </a:p>
        </p:txBody>
      </p:sp>
      <p:pic>
        <p:nvPicPr>
          <p:cNvPr id="27" name="图片 10">
            <a:extLst>
              <a:ext uri="{FF2B5EF4-FFF2-40B4-BE49-F238E27FC236}">
                <a16:creationId xmlns:a16="http://schemas.microsoft.com/office/drawing/2014/main" id="{B01A227A-AF88-440A-B6E5-89ABA3578F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7" y="4787930"/>
            <a:ext cx="800432" cy="800432"/>
          </a:xfrm>
          <a:prstGeom prst="rect">
            <a:avLst/>
          </a:prstGeom>
        </p:spPr>
      </p:pic>
      <p:sp>
        <p:nvSpPr>
          <p:cNvPr id="30" name="Line 6">
            <a:extLst>
              <a:ext uri="{FF2B5EF4-FFF2-40B4-BE49-F238E27FC236}">
                <a16:creationId xmlns:a16="http://schemas.microsoft.com/office/drawing/2014/main" id="{BC7273E8-15E4-4B12-A7DF-54F8A730DB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7293" y="2507593"/>
            <a:ext cx="1096598" cy="155257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960300B0-4F39-4E56-8883-85E5E779B7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3891" y="2520293"/>
            <a:ext cx="1595052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ine 9">
            <a:extLst>
              <a:ext uri="{FF2B5EF4-FFF2-40B4-BE49-F238E27FC236}">
                <a16:creationId xmlns:a16="http://schemas.microsoft.com/office/drawing/2014/main" id="{ACCBBF08-2F6C-45E7-A71D-D87F9ED837E7}"/>
              </a:ext>
            </a:extLst>
          </p:cNvPr>
          <p:cNvSpPr>
            <a:spLocks noChangeShapeType="1"/>
          </p:cNvSpPr>
          <p:nvPr/>
        </p:nvSpPr>
        <p:spPr bwMode="auto">
          <a:xfrm>
            <a:off x="9316244" y="2507593"/>
            <a:ext cx="1495361" cy="155257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A9227023-ED23-40F0-980E-E6BD03649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4593" y="4060168"/>
            <a:ext cx="2691651" cy="1552575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11">
            <a:extLst>
              <a:ext uri="{FF2B5EF4-FFF2-40B4-BE49-F238E27FC236}">
                <a16:creationId xmlns:a16="http://schemas.microsoft.com/office/drawing/2014/main" id="{4BDF1CC7-C1E0-4D3D-ABAE-ECC0DBC241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28944" y="4060168"/>
            <a:ext cx="1495361" cy="1552575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4F95A1B3-F012-4D77-9847-809D99DB1C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4121" y="4060168"/>
            <a:ext cx="4056840" cy="0"/>
          </a:xfrm>
          <a:prstGeom prst="line">
            <a:avLst/>
          </a:prstGeom>
          <a:noFill/>
          <a:ln w="38100">
            <a:solidFill>
              <a:srgbClr val="7030A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27">
            <a:extLst>
              <a:ext uri="{FF2B5EF4-FFF2-40B4-BE49-F238E27FC236}">
                <a16:creationId xmlns:a16="http://schemas.microsoft.com/office/drawing/2014/main" id="{AEC870FA-A1B4-4C52-A27D-14F7CF946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674" y="3880863"/>
            <a:ext cx="634593" cy="6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noFill/>
              </a:rPr>
              <a:t>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8231C5-9825-4540-9F41-BFFDB85C41B4}"/>
              </a:ext>
            </a:extLst>
          </p:cNvPr>
          <p:cNvCxnSpPr>
            <a:stCxn id="31" idx="0"/>
          </p:cNvCxnSpPr>
          <p:nvPr/>
        </p:nvCxnSpPr>
        <p:spPr>
          <a:xfrm flipH="1">
            <a:off x="7728172" y="2520293"/>
            <a:ext cx="5719" cy="1539875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9FCEB33-FE5D-4369-A790-E651C2AF7608}"/>
              </a:ext>
            </a:extLst>
          </p:cNvPr>
          <p:cNvSpPr txBox="1"/>
          <p:nvPr/>
        </p:nvSpPr>
        <p:spPr>
          <a:xfrm>
            <a:off x="7596821" y="3999998"/>
            <a:ext cx="40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E4C91D-E7B7-49B9-AC87-A80A5B3EFC18}"/>
              </a:ext>
            </a:extLst>
          </p:cNvPr>
          <p:cNvSpPr/>
          <p:nvPr/>
        </p:nvSpPr>
        <p:spPr>
          <a:xfrm>
            <a:off x="7728172" y="3862202"/>
            <a:ext cx="186403" cy="18640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E3430DC-86AE-4D81-A60E-E3563B916FE3}"/>
              </a:ext>
            </a:extLst>
          </p:cNvPr>
          <p:cNvCxnSpPr/>
          <p:nvPr/>
        </p:nvCxnSpPr>
        <p:spPr>
          <a:xfrm flipH="1">
            <a:off x="9331478" y="4108323"/>
            <a:ext cx="5719" cy="1539875"/>
          </a:xfrm>
          <a:prstGeom prst="line">
            <a:avLst/>
          </a:prstGeom>
          <a:ln w="38100">
            <a:solidFill>
              <a:srgbClr val="A8694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1EA73900-14CF-49A1-92E4-A1F8FDA17BA1}"/>
              </a:ext>
            </a:extLst>
          </p:cNvPr>
          <p:cNvSpPr/>
          <p:nvPr/>
        </p:nvSpPr>
        <p:spPr>
          <a:xfrm>
            <a:off x="9339731" y="4075205"/>
            <a:ext cx="186403" cy="186403"/>
          </a:xfrm>
          <a:prstGeom prst="rect">
            <a:avLst/>
          </a:prstGeom>
          <a:noFill/>
          <a:ln w="38100">
            <a:solidFill>
              <a:srgbClr val="A86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D8911C-51DC-44EE-B65C-8E8A2A784133}"/>
              </a:ext>
            </a:extLst>
          </p:cNvPr>
          <p:cNvSpPr txBox="1"/>
          <p:nvPr/>
        </p:nvSpPr>
        <p:spPr>
          <a:xfrm>
            <a:off x="9212885" y="3591364"/>
            <a:ext cx="40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29421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25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959671A-6D7E-4218-B2E0-8A7D61E01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253"/>
            <a:ext cx="6761747" cy="6761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4580F6C-0F22-432D-9018-C2507DDA59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5181599" y="910772"/>
            <a:ext cx="7291171" cy="608511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F82A0FC-0783-47B8-AD25-B3A3762ACB8B}"/>
              </a:ext>
            </a:extLst>
          </p:cNvPr>
          <p:cNvSpPr txBox="1"/>
          <p:nvPr/>
        </p:nvSpPr>
        <p:spPr>
          <a:xfrm>
            <a:off x="361420" y="882193"/>
            <a:ext cx="10133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 sử sau khi tiến hành đo đạc, ta có bảng số liệu các kết quả đo như sau: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27D815-DC56-4F45-B3F6-1414061C074F}"/>
              </a:ext>
            </a:extLst>
          </p:cNvPr>
          <p:cNvSpPr txBox="1"/>
          <p:nvPr/>
        </p:nvSpPr>
        <p:spPr>
          <a:xfrm>
            <a:off x="674825" y="127268"/>
            <a:ext cx="10776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altLang="en-US" sz="4000" b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  <a:r>
              <a:rPr lang="en-US" alt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Một mảnh đất hình dạng như hình bên </a:t>
            </a:r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A99B192B-9AB3-4664-82BA-04C8ED37BE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4121" y="4060750"/>
            <a:ext cx="405684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22A682-F6A3-44DE-8267-440101930879}"/>
              </a:ext>
            </a:extLst>
          </p:cNvPr>
          <p:cNvGrpSpPr>
            <a:grpSpLocks/>
          </p:cNvGrpSpPr>
          <p:nvPr/>
        </p:nvGrpSpPr>
        <p:grpSpPr bwMode="auto">
          <a:xfrm>
            <a:off x="6631574" y="2512212"/>
            <a:ext cx="4187012" cy="3105150"/>
            <a:chOff x="768" y="2352"/>
            <a:chExt cx="2016" cy="1344"/>
          </a:xfrm>
        </p:grpSpPr>
        <p:sp>
          <p:nvSpPr>
            <p:cNvPr id="14" name="Line 6">
              <a:extLst>
                <a:ext uri="{FF2B5EF4-FFF2-40B4-BE49-F238E27FC236}">
                  <a16:creationId xmlns:a16="http://schemas.microsoft.com/office/drawing/2014/main" id="{7C8054C7-CA06-48EB-BA33-6BE444DEB5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8" y="2352"/>
              <a:ext cx="528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Line 8">
              <a:extLst>
                <a:ext uri="{FF2B5EF4-FFF2-40B4-BE49-F238E27FC236}">
                  <a16:creationId xmlns:a16="http://schemas.microsoft.com/office/drawing/2014/main" id="{5310E5AF-3A5D-4F0E-933C-A923134A9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2352"/>
              <a:ext cx="768" cy="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9">
              <a:extLst>
                <a:ext uri="{FF2B5EF4-FFF2-40B4-BE49-F238E27FC236}">
                  <a16:creationId xmlns:a16="http://schemas.microsoft.com/office/drawing/2014/main" id="{D7002B38-1DE4-4CF3-880D-6FB5844890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2352"/>
              <a:ext cx="720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18716C95-FDA8-4BB1-B9BD-F393B6B02B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3024"/>
              <a:ext cx="1296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Line 11">
              <a:extLst>
                <a:ext uri="{FF2B5EF4-FFF2-40B4-BE49-F238E27FC236}">
                  <a16:creationId xmlns:a16="http://schemas.microsoft.com/office/drawing/2014/main" id="{D2B71420-E30B-428A-AB00-43DAED03FD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3024"/>
              <a:ext cx="720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14">
            <a:extLst>
              <a:ext uri="{FF2B5EF4-FFF2-40B4-BE49-F238E27FC236}">
                <a16:creationId xmlns:a16="http://schemas.microsoft.com/office/drawing/2014/main" id="{F38B4818-C258-4E70-9F92-EFBDFBDBE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674" y="394645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F2F8E3DF-C7CD-4A82-B794-EA64747F1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821" y="2203375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8BC95ECB-EE31-48E8-8359-6BAADD8AD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422" y="2203375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5FCDA13A-9894-4873-BF5D-86AC6C499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78" y="394645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2CA5CB7A-8AB7-4AD6-AFC4-44A511459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422" y="5693562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0" name="Line 6">
            <a:extLst>
              <a:ext uri="{FF2B5EF4-FFF2-40B4-BE49-F238E27FC236}">
                <a16:creationId xmlns:a16="http://schemas.microsoft.com/office/drawing/2014/main" id="{BC7273E8-15E4-4B12-A7DF-54F8A730DB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7293" y="2507593"/>
            <a:ext cx="1096598" cy="155257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960300B0-4F39-4E56-8883-85E5E779B7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3891" y="2520293"/>
            <a:ext cx="1595052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ine 9">
            <a:extLst>
              <a:ext uri="{FF2B5EF4-FFF2-40B4-BE49-F238E27FC236}">
                <a16:creationId xmlns:a16="http://schemas.microsoft.com/office/drawing/2014/main" id="{ACCBBF08-2F6C-45E7-A71D-D87F9ED837E7}"/>
              </a:ext>
            </a:extLst>
          </p:cNvPr>
          <p:cNvSpPr>
            <a:spLocks noChangeShapeType="1"/>
          </p:cNvSpPr>
          <p:nvPr/>
        </p:nvSpPr>
        <p:spPr bwMode="auto">
          <a:xfrm>
            <a:off x="9316244" y="2507593"/>
            <a:ext cx="1495361" cy="155257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A9227023-ED23-40F0-980E-E6BD03649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4593" y="4060168"/>
            <a:ext cx="2691651" cy="1552575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11">
            <a:extLst>
              <a:ext uri="{FF2B5EF4-FFF2-40B4-BE49-F238E27FC236}">
                <a16:creationId xmlns:a16="http://schemas.microsoft.com/office/drawing/2014/main" id="{4BDF1CC7-C1E0-4D3D-ABAE-ECC0DBC241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28944" y="4060168"/>
            <a:ext cx="1495361" cy="1552575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4F95A1B3-F012-4D77-9847-809D99DB1C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4121" y="4060168"/>
            <a:ext cx="4056840" cy="0"/>
          </a:xfrm>
          <a:prstGeom prst="line">
            <a:avLst/>
          </a:prstGeom>
          <a:noFill/>
          <a:ln w="38100">
            <a:solidFill>
              <a:srgbClr val="7030A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27">
            <a:extLst>
              <a:ext uri="{FF2B5EF4-FFF2-40B4-BE49-F238E27FC236}">
                <a16:creationId xmlns:a16="http://schemas.microsoft.com/office/drawing/2014/main" id="{AEC870FA-A1B4-4C52-A27D-14F7CF946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674" y="3880863"/>
            <a:ext cx="634593" cy="6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noFill/>
              </a:rPr>
              <a:t>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8231C5-9825-4540-9F41-BFFDB85C41B4}"/>
              </a:ext>
            </a:extLst>
          </p:cNvPr>
          <p:cNvCxnSpPr>
            <a:stCxn id="31" idx="0"/>
          </p:cNvCxnSpPr>
          <p:nvPr/>
        </p:nvCxnSpPr>
        <p:spPr>
          <a:xfrm flipH="1">
            <a:off x="7728172" y="2520293"/>
            <a:ext cx="5719" cy="1539875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9FCEB33-FE5D-4369-A790-E651C2AF7608}"/>
              </a:ext>
            </a:extLst>
          </p:cNvPr>
          <p:cNvSpPr txBox="1"/>
          <p:nvPr/>
        </p:nvSpPr>
        <p:spPr>
          <a:xfrm>
            <a:off x="7596821" y="3999998"/>
            <a:ext cx="40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E4C91D-E7B7-49B9-AC87-A80A5B3EFC18}"/>
              </a:ext>
            </a:extLst>
          </p:cNvPr>
          <p:cNvSpPr/>
          <p:nvPr/>
        </p:nvSpPr>
        <p:spPr>
          <a:xfrm>
            <a:off x="7728172" y="3862202"/>
            <a:ext cx="186403" cy="18640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E3430DC-86AE-4D81-A60E-E3563B916FE3}"/>
              </a:ext>
            </a:extLst>
          </p:cNvPr>
          <p:cNvCxnSpPr/>
          <p:nvPr/>
        </p:nvCxnSpPr>
        <p:spPr>
          <a:xfrm flipH="1">
            <a:off x="9331478" y="4108323"/>
            <a:ext cx="5719" cy="1539875"/>
          </a:xfrm>
          <a:prstGeom prst="line">
            <a:avLst/>
          </a:prstGeom>
          <a:ln w="38100">
            <a:solidFill>
              <a:srgbClr val="A8694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1EA73900-14CF-49A1-92E4-A1F8FDA17BA1}"/>
              </a:ext>
            </a:extLst>
          </p:cNvPr>
          <p:cNvSpPr/>
          <p:nvPr/>
        </p:nvSpPr>
        <p:spPr>
          <a:xfrm>
            <a:off x="9339731" y="4075205"/>
            <a:ext cx="186403" cy="186403"/>
          </a:xfrm>
          <a:prstGeom prst="rect">
            <a:avLst/>
          </a:prstGeom>
          <a:noFill/>
          <a:ln w="38100">
            <a:solidFill>
              <a:srgbClr val="A86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D8911C-51DC-44EE-B65C-8E8A2A784133}"/>
              </a:ext>
            </a:extLst>
          </p:cNvPr>
          <p:cNvSpPr txBox="1"/>
          <p:nvPr/>
        </p:nvSpPr>
        <p:spPr>
          <a:xfrm>
            <a:off x="9212885" y="3591364"/>
            <a:ext cx="40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graphicFrame>
        <p:nvGraphicFramePr>
          <p:cNvPr id="37" name="Group 110">
            <a:extLst>
              <a:ext uri="{FF2B5EF4-FFF2-40B4-BE49-F238E27FC236}">
                <a16:creationId xmlns:a16="http://schemas.microsoft.com/office/drawing/2014/main" id="{909AA88B-163A-4E21-A642-6381C1159E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2648733"/>
              </p:ext>
            </p:extLst>
          </p:nvPr>
        </p:nvGraphicFramePr>
        <p:xfrm>
          <a:off x="245691" y="2381612"/>
          <a:ext cx="5121552" cy="3383280"/>
        </p:xfrm>
        <a:graphic>
          <a:graphicData uri="http://schemas.openxmlformats.org/drawingml/2006/table">
            <a:tbl>
              <a:tblPr/>
              <a:tblGrid>
                <a:gridCol w="2029121">
                  <a:extLst>
                    <a:ext uri="{9D8B030D-6E8A-4147-A177-3AD203B41FA5}">
                      <a16:colId xmlns:a16="http://schemas.microsoft.com/office/drawing/2014/main" val="490412131"/>
                    </a:ext>
                  </a:extLst>
                </a:gridCol>
                <a:gridCol w="3092431">
                  <a:extLst>
                    <a:ext uri="{9D8B030D-6E8A-4147-A177-3AD203B41FA5}">
                      <a16:colId xmlns:a16="http://schemas.microsoft.com/office/drawing/2014/main" val="2263048080"/>
                    </a:ext>
                  </a:extLst>
                </a:gridCol>
              </a:tblGrid>
              <a:tr h="2118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thẳng </a:t>
                      </a:r>
                      <a:endParaRPr kumimoji="0" lang="vi-VN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dài </a:t>
                      </a:r>
                      <a:endParaRPr kumimoji="0" lang="vi-VN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776553"/>
                  </a:ext>
                </a:extLst>
              </a:tr>
              <a:tr h="247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</a:t>
                      </a:r>
                      <a:endParaRPr kumimoji="0" lang="vi-VN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cm </a:t>
                      </a:r>
                      <a:endParaRPr kumimoji="0" lang="vi-VN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01728"/>
                  </a:ext>
                </a:extLst>
              </a:tr>
              <a:tr h="247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</a:t>
                      </a:r>
                      <a:endParaRPr kumimoji="0" lang="vi-VN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cm </a:t>
                      </a:r>
                      <a:endParaRPr kumimoji="0" lang="vi-VN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669062"/>
                  </a:ext>
                </a:extLst>
              </a:tr>
              <a:tr h="334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BM</a:t>
                      </a:r>
                      <a:endParaRPr kumimoji="0" lang="vi-VN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cm </a:t>
                      </a:r>
                      <a:endParaRPr kumimoji="0" lang="vi-VN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939523"/>
                  </a:ext>
                </a:extLst>
              </a:tr>
              <a:tr h="247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</a:t>
                      </a:r>
                      <a:endParaRPr kumimoji="0" lang="vi-VN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cm </a:t>
                      </a:r>
                      <a:endParaRPr kumimoji="0" lang="vi-VN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874203"/>
                  </a:ext>
                </a:extLst>
              </a:tr>
            </a:tbl>
          </a:graphicData>
        </a:graphic>
      </p:graphicFrame>
      <p:sp>
        <p:nvSpPr>
          <p:cNvPr id="38" name="Rectangle 112">
            <a:extLst>
              <a:ext uri="{FF2B5EF4-FFF2-40B4-BE49-F238E27FC236}">
                <a16:creationId xmlns:a16="http://schemas.microsoft.com/office/drawing/2014/main" id="{83584D12-51D4-47E0-870D-392C1D5C1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143" y="2076812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cm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9" name="Rectangle 113">
            <a:extLst>
              <a:ext uri="{FF2B5EF4-FFF2-40B4-BE49-F238E27FC236}">
                <a16:creationId xmlns:a16="http://schemas.microsoft.com/office/drawing/2014/main" id="{B689D4D2-86BD-4B0D-897D-41FFB77C6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205" y="3548174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 cm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Rectangle 114">
            <a:extLst>
              <a:ext uri="{FF2B5EF4-FFF2-40B4-BE49-F238E27FC236}">
                <a16:creationId xmlns:a16="http://schemas.microsoft.com/office/drawing/2014/main" id="{26746A97-51C2-4B92-A680-26146AFFBFE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913053" y="3154290"/>
            <a:ext cx="12509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cm </a:t>
            </a:r>
          </a:p>
        </p:txBody>
      </p:sp>
      <p:sp>
        <p:nvSpPr>
          <p:cNvPr id="43" name="Rectangle 115">
            <a:extLst>
              <a:ext uri="{FF2B5EF4-FFF2-40B4-BE49-F238E27FC236}">
                <a16:creationId xmlns:a16="http://schemas.microsoft.com/office/drawing/2014/main" id="{74BD93BF-E606-4C6B-8985-9A7D339BB55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423276" y="4523115"/>
            <a:ext cx="12509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cm </a:t>
            </a:r>
          </a:p>
        </p:txBody>
      </p:sp>
    </p:spTree>
    <p:extLst>
      <p:ext uri="{BB962C8B-B14F-4D97-AF65-F5344CB8AC3E}">
        <p14:creationId xmlns:p14="http://schemas.microsoft.com/office/powerpoint/2010/main" val="82988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8" grpId="0"/>
      <p:bldP spid="39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959671A-6D7E-4218-B2E0-8A7D61E01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253"/>
            <a:ext cx="6761747" cy="6761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4580F6C-0F22-432D-9018-C2507DDA59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5181599" y="910772"/>
            <a:ext cx="7291171" cy="608511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F82A0FC-0783-47B8-AD25-B3A3762ACB8B}"/>
              </a:ext>
            </a:extLst>
          </p:cNvPr>
          <p:cNvSpPr txBox="1"/>
          <p:nvPr/>
        </p:nvSpPr>
        <p:spPr>
          <a:xfrm>
            <a:off x="361420" y="882193"/>
            <a:ext cx="10133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có các số đo, bước tiếp theo ta phải làm gì?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27D815-DC56-4F45-B3F6-1414061C074F}"/>
              </a:ext>
            </a:extLst>
          </p:cNvPr>
          <p:cNvSpPr txBox="1"/>
          <p:nvPr/>
        </p:nvSpPr>
        <p:spPr>
          <a:xfrm>
            <a:off x="674825" y="127268"/>
            <a:ext cx="10776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altLang="en-US" sz="4000" b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  <a:r>
              <a:rPr lang="en-US" alt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Một mảnh đất hình dạng như hình bên </a:t>
            </a:r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A99B192B-9AB3-4664-82BA-04C8ED37BE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4121" y="4060750"/>
            <a:ext cx="405684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22A682-F6A3-44DE-8267-440101930879}"/>
              </a:ext>
            </a:extLst>
          </p:cNvPr>
          <p:cNvGrpSpPr>
            <a:grpSpLocks/>
          </p:cNvGrpSpPr>
          <p:nvPr/>
        </p:nvGrpSpPr>
        <p:grpSpPr bwMode="auto">
          <a:xfrm>
            <a:off x="6631574" y="2512212"/>
            <a:ext cx="4187012" cy="3105150"/>
            <a:chOff x="768" y="2352"/>
            <a:chExt cx="2016" cy="1344"/>
          </a:xfrm>
        </p:grpSpPr>
        <p:sp>
          <p:nvSpPr>
            <p:cNvPr id="14" name="Line 6">
              <a:extLst>
                <a:ext uri="{FF2B5EF4-FFF2-40B4-BE49-F238E27FC236}">
                  <a16:creationId xmlns:a16="http://schemas.microsoft.com/office/drawing/2014/main" id="{7C8054C7-CA06-48EB-BA33-6BE444DEB5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8" y="2352"/>
              <a:ext cx="528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Line 8">
              <a:extLst>
                <a:ext uri="{FF2B5EF4-FFF2-40B4-BE49-F238E27FC236}">
                  <a16:creationId xmlns:a16="http://schemas.microsoft.com/office/drawing/2014/main" id="{5310E5AF-3A5D-4F0E-933C-A923134A9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2352"/>
              <a:ext cx="768" cy="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9">
              <a:extLst>
                <a:ext uri="{FF2B5EF4-FFF2-40B4-BE49-F238E27FC236}">
                  <a16:creationId xmlns:a16="http://schemas.microsoft.com/office/drawing/2014/main" id="{D7002B38-1DE4-4CF3-880D-6FB5844890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2352"/>
              <a:ext cx="720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18716C95-FDA8-4BB1-B9BD-F393B6B02B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3024"/>
              <a:ext cx="1296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Line 11">
              <a:extLst>
                <a:ext uri="{FF2B5EF4-FFF2-40B4-BE49-F238E27FC236}">
                  <a16:creationId xmlns:a16="http://schemas.microsoft.com/office/drawing/2014/main" id="{D2B71420-E30B-428A-AB00-43DAED03FD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3024"/>
              <a:ext cx="720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14">
            <a:extLst>
              <a:ext uri="{FF2B5EF4-FFF2-40B4-BE49-F238E27FC236}">
                <a16:creationId xmlns:a16="http://schemas.microsoft.com/office/drawing/2014/main" id="{F38B4818-C258-4E70-9F92-EFBDFBDBE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674" y="394645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F2F8E3DF-C7CD-4A82-B794-EA64747F1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821" y="2203375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8BC95ECB-EE31-48E8-8359-6BAADD8AD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422" y="2203375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5FCDA13A-9894-4873-BF5D-86AC6C499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78" y="394645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2CA5CB7A-8AB7-4AD6-AFC4-44A511459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422" y="5693562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0" name="Line 6">
            <a:extLst>
              <a:ext uri="{FF2B5EF4-FFF2-40B4-BE49-F238E27FC236}">
                <a16:creationId xmlns:a16="http://schemas.microsoft.com/office/drawing/2014/main" id="{BC7273E8-15E4-4B12-A7DF-54F8A730DB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7293" y="2507593"/>
            <a:ext cx="1096598" cy="155257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960300B0-4F39-4E56-8883-85E5E779B7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3891" y="2520293"/>
            <a:ext cx="1595052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ine 9">
            <a:extLst>
              <a:ext uri="{FF2B5EF4-FFF2-40B4-BE49-F238E27FC236}">
                <a16:creationId xmlns:a16="http://schemas.microsoft.com/office/drawing/2014/main" id="{ACCBBF08-2F6C-45E7-A71D-D87F9ED837E7}"/>
              </a:ext>
            </a:extLst>
          </p:cNvPr>
          <p:cNvSpPr>
            <a:spLocks noChangeShapeType="1"/>
          </p:cNvSpPr>
          <p:nvPr/>
        </p:nvSpPr>
        <p:spPr bwMode="auto">
          <a:xfrm>
            <a:off x="9316244" y="2507593"/>
            <a:ext cx="1495361" cy="155257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A9227023-ED23-40F0-980E-E6BD03649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4593" y="4060168"/>
            <a:ext cx="2691651" cy="1552575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11">
            <a:extLst>
              <a:ext uri="{FF2B5EF4-FFF2-40B4-BE49-F238E27FC236}">
                <a16:creationId xmlns:a16="http://schemas.microsoft.com/office/drawing/2014/main" id="{4BDF1CC7-C1E0-4D3D-ABAE-ECC0DBC241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28944" y="4060168"/>
            <a:ext cx="1495361" cy="1552575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4F95A1B3-F012-4D77-9847-809D99DB1C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4121" y="4060168"/>
            <a:ext cx="4056840" cy="0"/>
          </a:xfrm>
          <a:prstGeom prst="line">
            <a:avLst/>
          </a:prstGeom>
          <a:noFill/>
          <a:ln w="38100">
            <a:solidFill>
              <a:srgbClr val="7030A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27">
            <a:extLst>
              <a:ext uri="{FF2B5EF4-FFF2-40B4-BE49-F238E27FC236}">
                <a16:creationId xmlns:a16="http://schemas.microsoft.com/office/drawing/2014/main" id="{AEC870FA-A1B4-4C52-A27D-14F7CF946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674" y="3880863"/>
            <a:ext cx="634593" cy="6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noFill/>
              </a:rPr>
              <a:t>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8231C5-9825-4540-9F41-BFFDB85C41B4}"/>
              </a:ext>
            </a:extLst>
          </p:cNvPr>
          <p:cNvCxnSpPr>
            <a:stCxn id="31" idx="0"/>
          </p:cNvCxnSpPr>
          <p:nvPr/>
        </p:nvCxnSpPr>
        <p:spPr>
          <a:xfrm flipH="1">
            <a:off x="7728172" y="2520293"/>
            <a:ext cx="5719" cy="1539875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9FCEB33-FE5D-4369-A790-E651C2AF7608}"/>
              </a:ext>
            </a:extLst>
          </p:cNvPr>
          <p:cNvSpPr txBox="1"/>
          <p:nvPr/>
        </p:nvSpPr>
        <p:spPr>
          <a:xfrm>
            <a:off x="7596821" y="3999998"/>
            <a:ext cx="40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E4C91D-E7B7-49B9-AC87-A80A5B3EFC18}"/>
              </a:ext>
            </a:extLst>
          </p:cNvPr>
          <p:cNvSpPr/>
          <p:nvPr/>
        </p:nvSpPr>
        <p:spPr>
          <a:xfrm>
            <a:off x="7728172" y="3862202"/>
            <a:ext cx="186403" cy="18640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E3430DC-86AE-4D81-A60E-E3563B916FE3}"/>
              </a:ext>
            </a:extLst>
          </p:cNvPr>
          <p:cNvCxnSpPr/>
          <p:nvPr/>
        </p:nvCxnSpPr>
        <p:spPr>
          <a:xfrm flipH="1">
            <a:off x="9331478" y="4108323"/>
            <a:ext cx="5719" cy="1539875"/>
          </a:xfrm>
          <a:prstGeom prst="line">
            <a:avLst/>
          </a:prstGeom>
          <a:ln w="38100">
            <a:solidFill>
              <a:srgbClr val="A8694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1EA73900-14CF-49A1-92E4-A1F8FDA17BA1}"/>
              </a:ext>
            </a:extLst>
          </p:cNvPr>
          <p:cNvSpPr/>
          <p:nvPr/>
        </p:nvSpPr>
        <p:spPr>
          <a:xfrm>
            <a:off x="9339731" y="4075205"/>
            <a:ext cx="186403" cy="186403"/>
          </a:xfrm>
          <a:prstGeom prst="rect">
            <a:avLst/>
          </a:prstGeom>
          <a:noFill/>
          <a:ln w="38100">
            <a:solidFill>
              <a:srgbClr val="A86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D8911C-51DC-44EE-B65C-8E8A2A784133}"/>
              </a:ext>
            </a:extLst>
          </p:cNvPr>
          <p:cNvSpPr txBox="1"/>
          <p:nvPr/>
        </p:nvSpPr>
        <p:spPr>
          <a:xfrm>
            <a:off x="9212885" y="3591364"/>
            <a:ext cx="40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8" name="Rectangle 112">
            <a:extLst>
              <a:ext uri="{FF2B5EF4-FFF2-40B4-BE49-F238E27FC236}">
                <a16:creationId xmlns:a16="http://schemas.microsoft.com/office/drawing/2014/main" id="{83584D12-51D4-47E0-870D-392C1D5C1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143" y="2076812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cm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9" name="Rectangle 113">
            <a:extLst>
              <a:ext uri="{FF2B5EF4-FFF2-40B4-BE49-F238E27FC236}">
                <a16:creationId xmlns:a16="http://schemas.microsoft.com/office/drawing/2014/main" id="{B689D4D2-86BD-4B0D-897D-41FFB77C6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205" y="3548174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 cm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Rectangle 114">
            <a:extLst>
              <a:ext uri="{FF2B5EF4-FFF2-40B4-BE49-F238E27FC236}">
                <a16:creationId xmlns:a16="http://schemas.microsoft.com/office/drawing/2014/main" id="{26746A97-51C2-4B92-A680-26146AFFBFE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913053" y="3154290"/>
            <a:ext cx="12509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cm </a:t>
            </a:r>
          </a:p>
        </p:txBody>
      </p:sp>
      <p:sp>
        <p:nvSpPr>
          <p:cNvPr id="43" name="Rectangle 115">
            <a:extLst>
              <a:ext uri="{FF2B5EF4-FFF2-40B4-BE49-F238E27FC236}">
                <a16:creationId xmlns:a16="http://schemas.microsoft.com/office/drawing/2014/main" id="{74BD93BF-E606-4C6B-8985-9A7D339BB55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423276" y="4523115"/>
            <a:ext cx="12509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cm </a:t>
            </a:r>
          </a:p>
        </p:txBody>
      </p:sp>
      <p:sp>
        <p:nvSpPr>
          <p:cNvPr id="36" name="文本框 9">
            <a:extLst>
              <a:ext uri="{FF2B5EF4-FFF2-40B4-BE49-F238E27FC236}">
                <a16:creationId xmlns:a16="http://schemas.microsoft.com/office/drawing/2014/main" id="{68380F9D-3FCF-48D8-A498-418C06F1CE6E}"/>
              </a:ext>
            </a:extLst>
          </p:cNvPr>
          <p:cNvSpPr txBox="1"/>
          <p:nvPr/>
        </p:nvSpPr>
        <p:spPr>
          <a:xfrm>
            <a:off x="954966" y="2507593"/>
            <a:ext cx="4219242" cy="3046988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Tính diện tích hình thang ABCD.</a:t>
            </a:r>
          </a:p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Tính diện tích hình tam giác ADE.</a:t>
            </a:r>
          </a:p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Tính diện tích mảnh đất.</a:t>
            </a:r>
          </a:p>
        </p:txBody>
      </p:sp>
      <p:pic>
        <p:nvPicPr>
          <p:cNvPr id="46" name="图片 10">
            <a:extLst>
              <a:ext uri="{FF2B5EF4-FFF2-40B4-BE49-F238E27FC236}">
                <a16:creationId xmlns:a16="http://schemas.microsoft.com/office/drawing/2014/main" id="{C0425D6A-37EB-4AA8-8814-24B68CED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4" y="3381819"/>
            <a:ext cx="800432" cy="80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0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959671A-6D7E-4218-B2E0-8A7D61E01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253"/>
            <a:ext cx="6761747" cy="6761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4580F6C-0F22-432D-9018-C2507DDA59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5409041" y="910771"/>
            <a:ext cx="7063729" cy="597824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F82A0FC-0783-47B8-AD25-B3A3762ACB8B}"/>
              </a:ext>
            </a:extLst>
          </p:cNvPr>
          <p:cNvSpPr txBox="1"/>
          <p:nvPr/>
        </p:nvSpPr>
        <p:spPr>
          <a:xfrm>
            <a:off x="361420" y="910771"/>
            <a:ext cx="5144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bảng sau: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27D815-DC56-4F45-B3F6-1414061C074F}"/>
              </a:ext>
            </a:extLst>
          </p:cNvPr>
          <p:cNvSpPr txBox="1"/>
          <p:nvPr/>
        </p:nvSpPr>
        <p:spPr>
          <a:xfrm>
            <a:off x="674825" y="127268"/>
            <a:ext cx="10776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altLang="en-US" sz="4000" b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  <a:r>
              <a:rPr lang="en-US" alt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Một mảnh đất hình dạng như hình bên </a:t>
            </a:r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A99B192B-9AB3-4664-82BA-04C8ED37BE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4121" y="4060750"/>
            <a:ext cx="405684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22A682-F6A3-44DE-8267-440101930879}"/>
              </a:ext>
            </a:extLst>
          </p:cNvPr>
          <p:cNvGrpSpPr>
            <a:grpSpLocks/>
          </p:cNvGrpSpPr>
          <p:nvPr/>
        </p:nvGrpSpPr>
        <p:grpSpPr bwMode="auto">
          <a:xfrm>
            <a:off x="6631574" y="2512212"/>
            <a:ext cx="4187012" cy="3105150"/>
            <a:chOff x="768" y="2352"/>
            <a:chExt cx="2016" cy="1344"/>
          </a:xfrm>
        </p:grpSpPr>
        <p:sp>
          <p:nvSpPr>
            <p:cNvPr id="14" name="Line 6">
              <a:extLst>
                <a:ext uri="{FF2B5EF4-FFF2-40B4-BE49-F238E27FC236}">
                  <a16:creationId xmlns:a16="http://schemas.microsoft.com/office/drawing/2014/main" id="{7C8054C7-CA06-48EB-BA33-6BE444DEB5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8" y="2352"/>
              <a:ext cx="528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Line 8">
              <a:extLst>
                <a:ext uri="{FF2B5EF4-FFF2-40B4-BE49-F238E27FC236}">
                  <a16:creationId xmlns:a16="http://schemas.microsoft.com/office/drawing/2014/main" id="{5310E5AF-3A5D-4F0E-933C-A923134A9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2352"/>
              <a:ext cx="768" cy="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9">
              <a:extLst>
                <a:ext uri="{FF2B5EF4-FFF2-40B4-BE49-F238E27FC236}">
                  <a16:creationId xmlns:a16="http://schemas.microsoft.com/office/drawing/2014/main" id="{D7002B38-1DE4-4CF3-880D-6FB5844890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2352"/>
              <a:ext cx="720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18716C95-FDA8-4BB1-B9BD-F393B6B02B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3024"/>
              <a:ext cx="1296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Line 11">
              <a:extLst>
                <a:ext uri="{FF2B5EF4-FFF2-40B4-BE49-F238E27FC236}">
                  <a16:creationId xmlns:a16="http://schemas.microsoft.com/office/drawing/2014/main" id="{D2B71420-E30B-428A-AB00-43DAED03FD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3024"/>
              <a:ext cx="720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14">
            <a:extLst>
              <a:ext uri="{FF2B5EF4-FFF2-40B4-BE49-F238E27FC236}">
                <a16:creationId xmlns:a16="http://schemas.microsoft.com/office/drawing/2014/main" id="{F38B4818-C258-4E70-9F92-EFBDFBDBE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674" y="394645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F2F8E3DF-C7CD-4A82-B794-EA64747F1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821" y="2203375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8BC95ECB-EE31-48E8-8359-6BAADD8AD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422" y="2203375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5FCDA13A-9894-4873-BF5D-86AC6C499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78" y="394645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2CA5CB7A-8AB7-4AD6-AFC4-44A511459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422" y="5693562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0" name="Line 6">
            <a:extLst>
              <a:ext uri="{FF2B5EF4-FFF2-40B4-BE49-F238E27FC236}">
                <a16:creationId xmlns:a16="http://schemas.microsoft.com/office/drawing/2014/main" id="{BC7273E8-15E4-4B12-A7DF-54F8A730DB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7293" y="2507593"/>
            <a:ext cx="1096598" cy="155257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960300B0-4F39-4E56-8883-85E5E779B7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3891" y="2520293"/>
            <a:ext cx="1595052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ine 9">
            <a:extLst>
              <a:ext uri="{FF2B5EF4-FFF2-40B4-BE49-F238E27FC236}">
                <a16:creationId xmlns:a16="http://schemas.microsoft.com/office/drawing/2014/main" id="{ACCBBF08-2F6C-45E7-A71D-D87F9ED837E7}"/>
              </a:ext>
            </a:extLst>
          </p:cNvPr>
          <p:cNvSpPr>
            <a:spLocks noChangeShapeType="1"/>
          </p:cNvSpPr>
          <p:nvPr/>
        </p:nvSpPr>
        <p:spPr bwMode="auto">
          <a:xfrm>
            <a:off x="9316244" y="2507593"/>
            <a:ext cx="1495361" cy="155257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A9227023-ED23-40F0-980E-E6BD03649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4593" y="4060168"/>
            <a:ext cx="2691651" cy="1552575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11">
            <a:extLst>
              <a:ext uri="{FF2B5EF4-FFF2-40B4-BE49-F238E27FC236}">
                <a16:creationId xmlns:a16="http://schemas.microsoft.com/office/drawing/2014/main" id="{4BDF1CC7-C1E0-4D3D-ABAE-ECC0DBC241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28944" y="4060168"/>
            <a:ext cx="1495361" cy="1552575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4F95A1B3-F012-4D77-9847-809D99DB1C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4121" y="4060168"/>
            <a:ext cx="4056840" cy="0"/>
          </a:xfrm>
          <a:prstGeom prst="line">
            <a:avLst/>
          </a:prstGeom>
          <a:noFill/>
          <a:ln w="38100">
            <a:solidFill>
              <a:srgbClr val="7030A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27">
            <a:extLst>
              <a:ext uri="{FF2B5EF4-FFF2-40B4-BE49-F238E27FC236}">
                <a16:creationId xmlns:a16="http://schemas.microsoft.com/office/drawing/2014/main" id="{AEC870FA-A1B4-4C52-A27D-14F7CF946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674" y="3880863"/>
            <a:ext cx="634593" cy="6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noFill/>
              </a:rPr>
              <a:t>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8231C5-9825-4540-9F41-BFFDB85C41B4}"/>
              </a:ext>
            </a:extLst>
          </p:cNvPr>
          <p:cNvCxnSpPr>
            <a:stCxn id="31" idx="0"/>
          </p:cNvCxnSpPr>
          <p:nvPr/>
        </p:nvCxnSpPr>
        <p:spPr>
          <a:xfrm flipH="1">
            <a:off x="7728172" y="2520293"/>
            <a:ext cx="5719" cy="1539875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9FCEB33-FE5D-4369-A790-E651C2AF7608}"/>
              </a:ext>
            </a:extLst>
          </p:cNvPr>
          <p:cNvSpPr txBox="1"/>
          <p:nvPr/>
        </p:nvSpPr>
        <p:spPr>
          <a:xfrm>
            <a:off x="7596821" y="3999998"/>
            <a:ext cx="40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E4C91D-E7B7-49B9-AC87-A80A5B3EFC18}"/>
              </a:ext>
            </a:extLst>
          </p:cNvPr>
          <p:cNvSpPr/>
          <p:nvPr/>
        </p:nvSpPr>
        <p:spPr>
          <a:xfrm>
            <a:off x="7728172" y="3862202"/>
            <a:ext cx="186403" cy="18640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E3430DC-86AE-4D81-A60E-E3563B916FE3}"/>
              </a:ext>
            </a:extLst>
          </p:cNvPr>
          <p:cNvCxnSpPr/>
          <p:nvPr/>
        </p:nvCxnSpPr>
        <p:spPr>
          <a:xfrm flipH="1">
            <a:off x="9331478" y="4108323"/>
            <a:ext cx="5719" cy="1539875"/>
          </a:xfrm>
          <a:prstGeom prst="line">
            <a:avLst/>
          </a:prstGeom>
          <a:ln w="38100">
            <a:solidFill>
              <a:srgbClr val="A8694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1EA73900-14CF-49A1-92E4-A1F8FDA17BA1}"/>
              </a:ext>
            </a:extLst>
          </p:cNvPr>
          <p:cNvSpPr/>
          <p:nvPr/>
        </p:nvSpPr>
        <p:spPr>
          <a:xfrm>
            <a:off x="9339731" y="4075205"/>
            <a:ext cx="186403" cy="186403"/>
          </a:xfrm>
          <a:prstGeom prst="rect">
            <a:avLst/>
          </a:prstGeom>
          <a:noFill/>
          <a:ln w="38100">
            <a:solidFill>
              <a:srgbClr val="A86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D8911C-51DC-44EE-B65C-8E8A2A784133}"/>
              </a:ext>
            </a:extLst>
          </p:cNvPr>
          <p:cNvSpPr txBox="1"/>
          <p:nvPr/>
        </p:nvSpPr>
        <p:spPr>
          <a:xfrm>
            <a:off x="9212885" y="3591364"/>
            <a:ext cx="40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8" name="Rectangle 112">
            <a:extLst>
              <a:ext uri="{FF2B5EF4-FFF2-40B4-BE49-F238E27FC236}">
                <a16:creationId xmlns:a16="http://schemas.microsoft.com/office/drawing/2014/main" id="{83584D12-51D4-47E0-870D-392C1D5C1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143" y="2076812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cm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9" name="Rectangle 113">
            <a:extLst>
              <a:ext uri="{FF2B5EF4-FFF2-40B4-BE49-F238E27FC236}">
                <a16:creationId xmlns:a16="http://schemas.microsoft.com/office/drawing/2014/main" id="{B689D4D2-86BD-4B0D-897D-41FFB77C6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205" y="3548174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 cm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Rectangle 114">
            <a:extLst>
              <a:ext uri="{FF2B5EF4-FFF2-40B4-BE49-F238E27FC236}">
                <a16:creationId xmlns:a16="http://schemas.microsoft.com/office/drawing/2014/main" id="{26746A97-51C2-4B92-A680-26146AFFBFE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913053" y="3154290"/>
            <a:ext cx="12509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cm </a:t>
            </a:r>
          </a:p>
        </p:txBody>
      </p:sp>
      <p:sp>
        <p:nvSpPr>
          <p:cNvPr id="43" name="Rectangle 115">
            <a:extLst>
              <a:ext uri="{FF2B5EF4-FFF2-40B4-BE49-F238E27FC236}">
                <a16:creationId xmlns:a16="http://schemas.microsoft.com/office/drawing/2014/main" id="{74BD93BF-E606-4C6B-8985-9A7D339BB55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423276" y="4523115"/>
            <a:ext cx="12509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cm </a:t>
            </a:r>
          </a:p>
        </p:txBody>
      </p:sp>
      <p:graphicFrame>
        <p:nvGraphicFramePr>
          <p:cNvPr id="37" name="Group 153">
            <a:extLst>
              <a:ext uri="{FF2B5EF4-FFF2-40B4-BE49-F238E27FC236}">
                <a16:creationId xmlns:a16="http://schemas.microsoft.com/office/drawing/2014/main" id="{6BE7345A-DDE5-4058-908E-395C1ECB99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0116458"/>
              </p:ext>
            </p:extLst>
          </p:nvPr>
        </p:nvGraphicFramePr>
        <p:xfrm>
          <a:off x="18572" y="1514196"/>
          <a:ext cx="5646530" cy="4273718"/>
        </p:xfrm>
        <a:graphic>
          <a:graphicData uri="http://schemas.openxmlformats.org/drawingml/2006/table">
            <a:tbl>
              <a:tblPr/>
              <a:tblGrid>
                <a:gridCol w="1810228">
                  <a:extLst>
                    <a:ext uri="{9D8B030D-6E8A-4147-A177-3AD203B41FA5}">
                      <a16:colId xmlns:a16="http://schemas.microsoft.com/office/drawing/2014/main" val="3460099083"/>
                    </a:ext>
                  </a:extLst>
                </a:gridCol>
                <a:gridCol w="3836302">
                  <a:extLst>
                    <a:ext uri="{9D8B030D-6E8A-4147-A177-3AD203B41FA5}">
                      <a16:colId xmlns:a16="http://schemas.microsoft.com/office/drawing/2014/main" val="427280416"/>
                    </a:ext>
                  </a:extLst>
                </a:gridCol>
              </a:tblGrid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 </a:t>
                      </a:r>
                      <a:endParaRPr kumimoji="0" lang="vi-V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 </a:t>
                      </a:r>
                      <a:endParaRPr kumimoji="0" lang="vi-V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958293"/>
                  </a:ext>
                </a:extLst>
              </a:tr>
              <a:tr h="247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thang ABCD</a:t>
                      </a:r>
                      <a:endParaRPr kumimoji="0" lang="vi-V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673797"/>
                  </a:ext>
                </a:extLst>
              </a:tr>
              <a:tr h="12824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tam giác ADE</a:t>
                      </a:r>
                      <a:endParaRPr kumimoji="0" lang="vi-V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341070"/>
                  </a:ext>
                </a:extLst>
              </a:tr>
              <a:tr h="1260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ABCDE</a:t>
                      </a:r>
                      <a:endParaRPr kumimoji="0" lang="vi-V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53066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411BEC4-6054-4A06-9532-F9D3BE88A812}"/>
              </a:ext>
            </a:extLst>
          </p:cNvPr>
          <p:cNvSpPr txBox="1"/>
          <p:nvPr/>
        </p:nvSpPr>
        <p:spPr>
          <a:xfrm>
            <a:off x="2209800" y="2503562"/>
            <a:ext cx="3295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(AD + BC) x BM : 2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4AF14FD-AF1A-4CBD-B3DF-06F3822E86B0}"/>
              </a:ext>
            </a:extLst>
          </p:cNvPr>
          <p:cNvSpPr txBox="1"/>
          <p:nvPr/>
        </p:nvSpPr>
        <p:spPr>
          <a:xfrm>
            <a:off x="2479473" y="3530910"/>
            <a:ext cx="2929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(AD x EN) : 2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3399F72-D285-450A-9E67-34C1442DA389}"/>
              </a:ext>
            </a:extLst>
          </p:cNvPr>
          <p:cNvSpPr txBox="1"/>
          <p:nvPr/>
        </p:nvSpPr>
        <p:spPr>
          <a:xfrm>
            <a:off x="2180253" y="4602669"/>
            <a:ext cx="3295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 +</a:t>
            </a:r>
            <a:r>
              <a:rPr 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baseline="30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9F33F4A-66CD-4196-A0F7-EB9ECEDE4D89}"/>
              </a:ext>
            </a:extLst>
          </p:cNvPr>
          <p:cNvSpPr txBox="1"/>
          <p:nvPr/>
        </p:nvSpPr>
        <p:spPr>
          <a:xfrm>
            <a:off x="2063969" y="2110439"/>
            <a:ext cx="346135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(55 + 30) x 22 : 2 = 935 (m</a:t>
            </a:r>
            <a:r>
              <a:rPr lang="en-US" sz="28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88DD058-3688-48E0-8227-CDCF70315E6F}"/>
              </a:ext>
            </a:extLst>
          </p:cNvPr>
          <p:cNvSpPr txBox="1"/>
          <p:nvPr/>
        </p:nvSpPr>
        <p:spPr>
          <a:xfrm>
            <a:off x="1934568" y="3416360"/>
            <a:ext cx="366613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(55 x 27) : 2 = 742,5 (m</a:t>
            </a:r>
            <a:r>
              <a:rPr lang="en-US" sz="2800" b="1" baseline="30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55A1469-B67A-4F9B-AF6B-1A7850C1B86A}"/>
              </a:ext>
            </a:extLst>
          </p:cNvPr>
          <p:cNvSpPr txBox="1"/>
          <p:nvPr/>
        </p:nvSpPr>
        <p:spPr>
          <a:xfrm>
            <a:off x="1871053" y="4647817"/>
            <a:ext cx="365344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935+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742,5 = 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1677,5 (m</a:t>
            </a:r>
            <a:r>
              <a:rPr lang="en-US" sz="2800" b="1" baseline="300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DE4A6E3-6C84-4399-A3AF-250FC9259E05}"/>
              </a:ext>
            </a:extLst>
          </p:cNvPr>
          <p:cNvSpPr txBox="1"/>
          <p:nvPr/>
        </p:nvSpPr>
        <p:spPr>
          <a:xfrm>
            <a:off x="18572" y="5879478"/>
            <a:ext cx="564293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diện tích mảnh đất là: 1677,5m</a:t>
            </a:r>
            <a:r>
              <a:rPr lang="en-US" sz="28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90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47" grpId="0"/>
      <p:bldP spid="48" grpId="0"/>
      <p:bldP spid="49" grpId="0" animBg="1"/>
      <p:bldP spid="50" grpId="0" animBg="1"/>
      <p:bldP spid="51" grpId="0" animBg="1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4BBEF63-15E2-485D-B83E-A6307B216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860"/>
            <a:ext cx="12192000" cy="609514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6671F09-70C2-4CEE-BDC3-98F429CF7024}"/>
              </a:ext>
            </a:extLst>
          </p:cNvPr>
          <p:cNvSpPr/>
          <p:nvPr/>
        </p:nvSpPr>
        <p:spPr>
          <a:xfrm>
            <a:off x="540418" y="81161"/>
            <a:ext cx="116515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>
                <a:blipFill>
                  <a:blip r:embed="rId4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 Le" panose="04030605060802020503" pitchFamily="82" charset="0"/>
                <a:ea typeface="小单纯体" panose="02010601030101010101" pitchFamily="2" charset="-122"/>
              </a:rPr>
              <a:t>CÁC BƯỚC TÍNH DIỆN TÍCH RUỘNG ĐẤT TRONG THỰC TẾ</a:t>
            </a:r>
            <a:endParaRPr lang="zh-CN" altLang="en-US" sz="900" dirty="0">
              <a:latin typeface="UVN Ba Le" panose="04030605060802020503" pitchFamily="82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6B24248-AD6B-4833-B9B7-02298A6914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5084" r="3691" b="42676"/>
          <a:stretch/>
        </p:blipFill>
        <p:spPr>
          <a:xfrm>
            <a:off x="3559341" y="1284850"/>
            <a:ext cx="6975323" cy="21439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966B3A-F955-4519-BBE9-35CC9C883D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5084" r="3691" b="42676"/>
          <a:stretch/>
        </p:blipFill>
        <p:spPr>
          <a:xfrm>
            <a:off x="3522744" y="2970326"/>
            <a:ext cx="7011920" cy="214398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A625CBF-A3FA-4CE2-9D00-CEB6E2C669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5084" r="3691" b="42676"/>
          <a:stretch/>
        </p:blipFill>
        <p:spPr>
          <a:xfrm>
            <a:off x="3559341" y="4510871"/>
            <a:ext cx="7011920" cy="214398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E1778F6-3BC8-441B-90F6-5883080CEAF0}"/>
              </a:ext>
            </a:extLst>
          </p:cNvPr>
          <p:cNvSpPr txBox="1"/>
          <p:nvPr/>
        </p:nvSpPr>
        <p:spPr>
          <a:xfrm>
            <a:off x="4229100" y="2271375"/>
            <a:ext cx="5600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1. Chia mảnh đất thành các hình có thể tính được diện tích.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BBBCDB8-A34E-4D6D-BEB3-11080FE7C68B}"/>
              </a:ext>
            </a:extLst>
          </p:cNvPr>
          <p:cNvSpPr txBox="1"/>
          <p:nvPr/>
        </p:nvSpPr>
        <p:spPr>
          <a:xfrm>
            <a:off x="4229100" y="3994628"/>
            <a:ext cx="5600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2. Đo các khoảng cách trên mảnh đất.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2599B4D-FE35-43F4-8477-40E3CEDBEC88}"/>
              </a:ext>
            </a:extLst>
          </p:cNvPr>
          <p:cNvSpPr txBox="1"/>
          <p:nvPr/>
        </p:nvSpPr>
        <p:spPr>
          <a:xfrm>
            <a:off x="4229100" y="5862828"/>
            <a:ext cx="560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3. Tính diện tích.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C3DD9DB0-2C7E-4A9B-AF25-329A8B5326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>
            <a:off x="3295039" y="1887276"/>
            <a:ext cx="1220693" cy="85369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18C7828-70D2-4B28-9A79-4375B33BD1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>
            <a:off x="3265576" y="3679540"/>
            <a:ext cx="1220693" cy="85369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BD27C2-6F42-4F5B-B1B1-4877906A76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>
            <a:off x="3265575" y="5220085"/>
            <a:ext cx="1220693" cy="8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6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8F1E242-8762-4D5B-A809-ECDBDF32F8CC}"/>
              </a:ext>
            </a:extLst>
          </p:cNvPr>
          <p:cNvGrpSpPr/>
          <p:nvPr/>
        </p:nvGrpSpPr>
        <p:grpSpPr>
          <a:xfrm>
            <a:off x="-1" y="-1"/>
            <a:ext cx="12973378" cy="6858001"/>
            <a:chOff x="-1" y="-1"/>
            <a:chExt cx="12973378" cy="685800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130A029-2C58-44A1-BE03-AA44117FD718}"/>
                </a:ext>
              </a:extLst>
            </p:cNvPr>
            <p:cNvGrpSpPr/>
            <p:nvPr/>
          </p:nvGrpSpPr>
          <p:grpSpPr>
            <a:xfrm>
              <a:off x="-1" y="-1"/>
              <a:ext cx="12973378" cy="6858001"/>
              <a:chOff x="-1" y="-1"/>
              <a:chExt cx="12973378" cy="6858001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7CBEE254-F431-4167-8641-2442002848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28"/>
              <a:stretch/>
            </p:blipFill>
            <p:spPr>
              <a:xfrm>
                <a:off x="-1" y="-1"/>
                <a:ext cx="12973378" cy="6858001"/>
              </a:xfrm>
              <a:prstGeom prst="rect">
                <a:avLst/>
              </a:prstGeom>
            </p:spPr>
          </p:pic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046EF372-D0F7-438C-991A-8A6167F47968}"/>
                  </a:ext>
                </a:extLst>
              </p:cNvPr>
              <p:cNvSpPr/>
              <p:nvPr/>
            </p:nvSpPr>
            <p:spPr>
              <a:xfrm rot="920767">
                <a:off x="4113440" y="1340867"/>
                <a:ext cx="4746496" cy="4559025"/>
              </a:xfrm>
              <a:prstGeom prst="ellipse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9" name="图片 2">
              <a:extLst>
                <a:ext uri="{FF2B5EF4-FFF2-40B4-BE49-F238E27FC236}">
                  <a16:creationId xmlns:a16="http://schemas.microsoft.com/office/drawing/2014/main" id="{8717B669-4D1E-49A6-B36C-A51FAA9F77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37" r="48496" b="35370"/>
            <a:stretch/>
          </p:blipFill>
          <p:spPr>
            <a:xfrm>
              <a:off x="3294744" y="0"/>
              <a:ext cx="6243502" cy="6375444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4180899" y="2367170"/>
            <a:ext cx="44711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solidFill>
                  <a:srgbClr val="FFFF00"/>
                </a:solid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  <a:ea typeface="小单纯体" panose="02010601030101010101" pitchFamily="2" charset="-122"/>
              </a:rPr>
              <a:t>LUYỆN TẬP</a:t>
            </a:r>
            <a:endParaRPr lang="zh-CN" altLang="en-US" sz="6600" b="1" dirty="0">
              <a:solidFill>
                <a:srgbClr val="FFFF00"/>
              </a:solid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ll" panose="02040603050506020204" pitchFamily="18" charset="0"/>
              <a:ea typeface="小单纯体" panose="0201060103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173645" y="3161571"/>
            <a:ext cx="3941052" cy="275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96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862 -0.02315 L 0.01862 -0.02315 C 0.04779 0.01203 0.07383 0.05764 0.10612 0.0824 C 0.11706 0.09074 0.12813 0.09838 0.13893 0.1074 C 0.1474 0.11412 0.15534 0.12338 0.16393 0.12963 C 0.17956 0.14074 0.20834 0.15185 0.22331 0.1574 C 0.27214 0.17453 0.26068 0.17176 0.29362 0.17662 C 0.31094 0.17453 0.37071 0.18171 0.39987 0.1544 C 0.40938 0.1456 0.42123 0.12754 0.428 0.11273 C 0.43373 0.10046 0.4388 0.08727 0.44362 0.07384 C 0.44922 0.05856 0.45469 0.04305 0.45925 0.02685 C 0.46354 0.01157 0.46693 -0.0044 0.47018 -0.02037 C 0.47722 -0.05463 0.48242 -0.09329 0.48581 -0.12871 C 0.48841 -0.15648 0.49024 -0.18426 0.49206 -0.21204 C 0.49388 -0.23797 0.49518 -0.26412 0.49675 -0.29005 C 0.49571 -0.35648 0.50104 -0.37662 0.48893 -0.42593 C 0.48633 -0.43658 0.48347 -0.44723 0.47956 -0.45648 C 0.47383 -0.47037 0.45768 -0.49398 0.44987 -0.50371 C 0.44076 -0.51551 0.43203 -0.52871 0.42175 -0.53704 C 0.37045 -0.5794 0.42787 -0.53287 0.38581 -0.56482 C 0.38008 -0.56945 0.37461 -0.57547 0.36862 -0.57871 C 0.36459 -0.58102 0.36029 -0.58056 0.35612 -0.58148 C 0.34987 -0.58334 0.34362 -0.58519 0.33737 -0.58704 L 0.24518 -0.58426 C 0.21315 -0.5801 0.20117 -0.57338 0.17643 -0.55648 C 0.17123 -0.55301 0.16576 -0.55047 0.16081 -0.54537 C 0.15274 -0.53704 0.1405 -0.51621 0.13425 -0.50371 C 0.12943 -0.49398 0.12539 -0.48287 0.12018 -0.47315 C 0.09857 -0.43264 0.11172 -0.4713 0.0905 -0.41482 C 0.0763 -0.37709 0.07201 -0.3551 0.05925 -0.31505 C 0.05547 -0.30255 0.05065 -0.29121 0.04675 -0.27871 C 0.04128 -0.26158 0.03516 -0.24468 0.03112 -0.22593 C 0.02956 -0.21852 0.02852 -0.21088 0.02643 -0.20371 C 0.02539 -0.19977 0.02331 -0.19653 0.02175 -0.1926 C 0.02071 -0.19005 0.01966 -0.18704 0.01862 -0.18426 L 0.01719 -0.1676 L 0.01719 -0.1676 " pathEditMode="relative" ptsTypes="AAAAAAAAAAAAAAAAAAAAAAAAAAAAAAAAAAAAA">
                                          <p:cBhvr>
                                            <p:cTn id="1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2.08333E-6 0 L -2.08333E-6 -0.07222 " pathEditMode="relative" rAng="0" ptsTypes="AA">
                                          <p:cBhvr>
                                            <p:cTn id="1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2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862 -0.02315 L 0.01862 -0.02315 C 0.04779 0.01203 0.07383 0.05764 0.10612 0.0824 C 0.11706 0.09074 0.12813 0.09838 0.13893 0.1074 C 0.1474 0.11412 0.15534 0.12338 0.16393 0.12963 C 0.17956 0.14074 0.20834 0.15185 0.22331 0.1574 C 0.27214 0.17453 0.26068 0.17176 0.29362 0.17662 C 0.31094 0.17453 0.37071 0.18171 0.39987 0.1544 C 0.40938 0.1456 0.42123 0.12754 0.428 0.11273 C 0.43373 0.10046 0.4388 0.08727 0.44362 0.07384 C 0.44922 0.05856 0.45469 0.04305 0.45925 0.02685 C 0.46354 0.01157 0.46693 -0.0044 0.47018 -0.02037 C 0.47722 -0.05463 0.48242 -0.09329 0.48581 -0.12871 C 0.48841 -0.15648 0.49024 -0.18426 0.49206 -0.21204 C 0.49388 -0.23797 0.49518 -0.26412 0.49675 -0.29005 C 0.49571 -0.35648 0.50104 -0.37662 0.48893 -0.42593 C 0.48633 -0.43658 0.48347 -0.44723 0.47956 -0.45648 C 0.47383 -0.47037 0.45768 -0.49398 0.44987 -0.50371 C 0.44076 -0.51551 0.43203 -0.52871 0.42175 -0.53704 C 0.37045 -0.5794 0.42787 -0.53287 0.38581 -0.56482 C 0.38008 -0.56945 0.37461 -0.57547 0.36862 -0.57871 C 0.36459 -0.58102 0.36029 -0.58056 0.35612 -0.58148 C 0.34987 -0.58334 0.34362 -0.58519 0.33737 -0.58704 L 0.24518 -0.58426 C 0.21315 -0.5801 0.20117 -0.57338 0.17643 -0.55648 C 0.17123 -0.55301 0.16576 -0.55047 0.16081 -0.54537 C 0.15274 -0.53704 0.1405 -0.51621 0.13425 -0.50371 C 0.12943 -0.49398 0.12539 -0.48287 0.12018 -0.47315 C 0.09857 -0.43264 0.11172 -0.4713 0.0905 -0.41482 C 0.0763 -0.37709 0.07201 -0.3551 0.05925 -0.31505 C 0.05547 -0.30255 0.05065 -0.29121 0.04675 -0.27871 C 0.04128 -0.26158 0.03516 -0.24468 0.03112 -0.22593 C 0.02956 -0.21852 0.02852 -0.21088 0.02643 -0.20371 C 0.02539 -0.19977 0.02331 -0.19653 0.02175 -0.1926 C 0.02071 -0.19005 0.01966 -0.18704 0.01862 -0.18426 L 0.01719 -0.1676 L 0.01719 -0.1676 " pathEditMode="relative" ptsTypes="AAAAAAAAAAAAAAAAAAAAAAAAAAAAAAAAAAAAA">
                                          <p:cBhvr>
                                            <p:cTn id="1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2.08333E-6 0 L -2.08333E-6 -0.07222 " pathEditMode="relative" rAng="0" ptsTypes="AA">
                                          <p:cBhvr>
                                            <p:cTn id="1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2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3" name="AutoShape 51">
            <a:extLst>
              <a:ext uri="{FF2B5EF4-FFF2-40B4-BE49-F238E27FC236}">
                <a16:creationId xmlns:a16="http://schemas.microsoft.com/office/drawing/2014/main" id="{5338F739-74C8-46DD-BD32-7670F5CDF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0022" y="1206207"/>
            <a:ext cx="1270642" cy="3022537"/>
          </a:xfrm>
          <a:custGeom>
            <a:avLst/>
            <a:gdLst>
              <a:gd name="connsiteX0" fmla="*/ 0 w 1232542"/>
              <a:gd name="connsiteY0" fmla="*/ 3020722 h 3020722"/>
              <a:gd name="connsiteX1" fmla="*/ 0 w 1232542"/>
              <a:gd name="connsiteY1" fmla="*/ 0 h 3020722"/>
              <a:gd name="connsiteX2" fmla="*/ 1232542 w 1232542"/>
              <a:gd name="connsiteY2" fmla="*/ 3020722 h 3020722"/>
              <a:gd name="connsiteX3" fmla="*/ 0 w 1232542"/>
              <a:gd name="connsiteY3" fmla="*/ 3020722 h 3020722"/>
              <a:gd name="connsiteX0" fmla="*/ 0 w 1232542"/>
              <a:gd name="connsiteY0" fmla="*/ 3035237 h 3035237"/>
              <a:gd name="connsiteX1" fmla="*/ 58058 w 1232542"/>
              <a:gd name="connsiteY1" fmla="*/ 0 h 3035237"/>
              <a:gd name="connsiteX2" fmla="*/ 1232542 w 1232542"/>
              <a:gd name="connsiteY2" fmla="*/ 3035237 h 3035237"/>
              <a:gd name="connsiteX3" fmla="*/ 0 w 1232542"/>
              <a:gd name="connsiteY3" fmla="*/ 3035237 h 3035237"/>
              <a:gd name="connsiteX0" fmla="*/ 0 w 1232542"/>
              <a:gd name="connsiteY0" fmla="*/ 3035237 h 3035237"/>
              <a:gd name="connsiteX1" fmla="*/ 29029 w 1232542"/>
              <a:gd name="connsiteY1" fmla="*/ 0 h 3035237"/>
              <a:gd name="connsiteX2" fmla="*/ 1232542 w 1232542"/>
              <a:gd name="connsiteY2" fmla="*/ 3035237 h 3035237"/>
              <a:gd name="connsiteX3" fmla="*/ 0 w 1232542"/>
              <a:gd name="connsiteY3" fmla="*/ 3035237 h 3035237"/>
              <a:gd name="connsiteX0" fmla="*/ 0 w 1232542"/>
              <a:gd name="connsiteY0" fmla="*/ 3035237 h 3035237"/>
              <a:gd name="connsiteX1" fmla="*/ 9979 w 1232542"/>
              <a:gd name="connsiteY1" fmla="*/ 0 h 3035237"/>
              <a:gd name="connsiteX2" fmla="*/ 1232542 w 1232542"/>
              <a:gd name="connsiteY2" fmla="*/ 3035237 h 3035237"/>
              <a:gd name="connsiteX3" fmla="*/ 0 w 1232542"/>
              <a:gd name="connsiteY3" fmla="*/ 3035237 h 3035237"/>
              <a:gd name="connsiteX0" fmla="*/ 0 w 1232542"/>
              <a:gd name="connsiteY0" fmla="*/ 3016187 h 3016187"/>
              <a:gd name="connsiteX1" fmla="*/ 9979 w 1232542"/>
              <a:gd name="connsiteY1" fmla="*/ 0 h 3016187"/>
              <a:gd name="connsiteX2" fmla="*/ 1232542 w 1232542"/>
              <a:gd name="connsiteY2" fmla="*/ 3016187 h 3016187"/>
              <a:gd name="connsiteX3" fmla="*/ 0 w 1232542"/>
              <a:gd name="connsiteY3" fmla="*/ 3016187 h 3016187"/>
              <a:gd name="connsiteX0" fmla="*/ 0 w 1270642"/>
              <a:gd name="connsiteY0" fmla="*/ 3016187 h 3022537"/>
              <a:gd name="connsiteX1" fmla="*/ 9979 w 1270642"/>
              <a:gd name="connsiteY1" fmla="*/ 0 h 3022537"/>
              <a:gd name="connsiteX2" fmla="*/ 1270642 w 1270642"/>
              <a:gd name="connsiteY2" fmla="*/ 3022537 h 3022537"/>
              <a:gd name="connsiteX3" fmla="*/ 0 w 1270642"/>
              <a:gd name="connsiteY3" fmla="*/ 3016187 h 302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642" h="3022537">
                <a:moveTo>
                  <a:pt x="0" y="3016187"/>
                </a:moveTo>
                <a:cubicBezTo>
                  <a:pt x="3326" y="2004441"/>
                  <a:pt x="6653" y="1011746"/>
                  <a:pt x="9979" y="0"/>
                </a:cubicBezTo>
                <a:lnTo>
                  <a:pt x="1270642" y="3022537"/>
                </a:lnTo>
                <a:lnTo>
                  <a:pt x="0" y="3016187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EF56EE8-0128-49D0-AC5E-5D84DC5B8EE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307334" y="1133114"/>
            <a:ext cx="3034998" cy="3184090"/>
          </a:xfrm>
          <a:custGeom>
            <a:avLst/>
            <a:gdLst>
              <a:gd name="connsiteX0" fmla="*/ 3078497 w 3078497"/>
              <a:gd name="connsiteY0" fmla="*/ 3133030 h 3133030"/>
              <a:gd name="connsiteX1" fmla="*/ 2137915 w 3078497"/>
              <a:gd name="connsiteY1" fmla="*/ 3133030 h 3133030"/>
              <a:gd name="connsiteX2" fmla="*/ 2124409 w 3078497"/>
              <a:gd name="connsiteY2" fmla="*/ 3133030 h 3133030"/>
              <a:gd name="connsiteX3" fmla="*/ 0 w 3078497"/>
              <a:gd name="connsiteY3" fmla="*/ 3133030 h 3133030"/>
              <a:gd name="connsiteX4" fmla="*/ 0 w 3078497"/>
              <a:gd name="connsiteY4" fmla="*/ 0 h 3133030"/>
              <a:gd name="connsiteX5" fmla="*/ 2124409 w 3078497"/>
              <a:gd name="connsiteY5" fmla="*/ 0 h 3133030"/>
              <a:gd name="connsiteX6" fmla="*/ 2137915 w 3078497"/>
              <a:gd name="connsiteY6" fmla="*/ 0 h 3133030"/>
              <a:gd name="connsiteX7" fmla="*/ 2137915 w 3078497"/>
              <a:gd name="connsiteY7" fmla="*/ 44351 h 3133030"/>
              <a:gd name="connsiteX0" fmla="*/ 3063983 w 3063983"/>
              <a:gd name="connsiteY0" fmla="*/ 3147513 h 3147513"/>
              <a:gd name="connsiteX1" fmla="*/ 2137915 w 3063983"/>
              <a:gd name="connsiteY1" fmla="*/ 3133030 h 3147513"/>
              <a:gd name="connsiteX2" fmla="*/ 2124409 w 3063983"/>
              <a:gd name="connsiteY2" fmla="*/ 3133030 h 3147513"/>
              <a:gd name="connsiteX3" fmla="*/ 0 w 3063983"/>
              <a:gd name="connsiteY3" fmla="*/ 3133030 h 3147513"/>
              <a:gd name="connsiteX4" fmla="*/ 0 w 3063983"/>
              <a:gd name="connsiteY4" fmla="*/ 0 h 3147513"/>
              <a:gd name="connsiteX5" fmla="*/ 2124409 w 3063983"/>
              <a:gd name="connsiteY5" fmla="*/ 0 h 3147513"/>
              <a:gd name="connsiteX6" fmla="*/ 2137915 w 3063983"/>
              <a:gd name="connsiteY6" fmla="*/ 0 h 3147513"/>
              <a:gd name="connsiteX7" fmla="*/ 2137915 w 3063983"/>
              <a:gd name="connsiteY7" fmla="*/ 44351 h 3147513"/>
              <a:gd name="connsiteX8" fmla="*/ 3063983 w 3063983"/>
              <a:gd name="connsiteY8" fmla="*/ 3147513 h 3147513"/>
              <a:gd name="connsiteX0" fmla="*/ 3063983 w 3063983"/>
              <a:gd name="connsiteY0" fmla="*/ 3147513 h 3147513"/>
              <a:gd name="connsiteX1" fmla="*/ 2137915 w 3063983"/>
              <a:gd name="connsiteY1" fmla="*/ 3133030 h 3147513"/>
              <a:gd name="connsiteX2" fmla="*/ 2124409 w 3063983"/>
              <a:gd name="connsiteY2" fmla="*/ 3133030 h 3147513"/>
              <a:gd name="connsiteX3" fmla="*/ 0 w 3063983"/>
              <a:gd name="connsiteY3" fmla="*/ 3133030 h 3147513"/>
              <a:gd name="connsiteX4" fmla="*/ 0 w 3063983"/>
              <a:gd name="connsiteY4" fmla="*/ 0 h 3147513"/>
              <a:gd name="connsiteX5" fmla="*/ 2124409 w 3063983"/>
              <a:gd name="connsiteY5" fmla="*/ 0 h 3147513"/>
              <a:gd name="connsiteX6" fmla="*/ 2137915 w 3063983"/>
              <a:gd name="connsiteY6" fmla="*/ 0 h 3147513"/>
              <a:gd name="connsiteX7" fmla="*/ 2137915 w 3063983"/>
              <a:gd name="connsiteY7" fmla="*/ 44351 h 3147513"/>
              <a:gd name="connsiteX8" fmla="*/ 3063983 w 3063983"/>
              <a:gd name="connsiteY8" fmla="*/ 3147513 h 3147513"/>
              <a:gd name="connsiteX0" fmla="*/ 3063983 w 3063983"/>
              <a:gd name="connsiteY0" fmla="*/ 3147513 h 3147513"/>
              <a:gd name="connsiteX1" fmla="*/ 2137915 w 3063983"/>
              <a:gd name="connsiteY1" fmla="*/ 3133030 h 3147513"/>
              <a:gd name="connsiteX2" fmla="*/ 2124409 w 3063983"/>
              <a:gd name="connsiteY2" fmla="*/ 3133030 h 3147513"/>
              <a:gd name="connsiteX3" fmla="*/ 0 w 3063983"/>
              <a:gd name="connsiteY3" fmla="*/ 3133030 h 3147513"/>
              <a:gd name="connsiteX4" fmla="*/ 0 w 3063983"/>
              <a:gd name="connsiteY4" fmla="*/ 0 h 3147513"/>
              <a:gd name="connsiteX5" fmla="*/ 2124409 w 3063983"/>
              <a:gd name="connsiteY5" fmla="*/ 0 h 3147513"/>
              <a:gd name="connsiteX6" fmla="*/ 2137915 w 3063983"/>
              <a:gd name="connsiteY6" fmla="*/ 0 h 3147513"/>
              <a:gd name="connsiteX7" fmla="*/ 2094372 w 3063983"/>
              <a:gd name="connsiteY7" fmla="*/ 44351 h 3147513"/>
              <a:gd name="connsiteX8" fmla="*/ 3063983 w 3063983"/>
              <a:gd name="connsiteY8" fmla="*/ 3147513 h 3147513"/>
              <a:gd name="connsiteX0" fmla="*/ 3034954 w 3034954"/>
              <a:gd name="connsiteY0" fmla="*/ 3176480 h 3176480"/>
              <a:gd name="connsiteX1" fmla="*/ 2137915 w 3034954"/>
              <a:gd name="connsiteY1" fmla="*/ 3133030 h 3176480"/>
              <a:gd name="connsiteX2" fmla="*/ 2124409 w 3034954"/>
              <a:gd name="connsiteY2" fmla="*/ 3133030 h 3176480"/>
              <a:gd name="connsiteX3" fmla="*/ 0 w 3034954"/>
              <a:gd name="connsiteY3" fmla="*/ 3133030 h 3176480"/>
              <a:gd name="connsiteX4" fmla="*/ 0 w 3034954"/>
              <a:gd name="connsiteY4" fmla="*/ 0 h 3176480"/>
              <a:gd name="connsiteX5" fmla="*/ 2124409 w 3034954"/>
              <a:gd name="connsiteY5" fmla="*/ 0 h 3176480"/>
              <a:gd name="connsiteX6" fmla="*/ 2137915 w 3034954"/>
              <a:gd name="connsiteY6" fmla="*/ 0 h 3176480"/>
              <a:gd name="connsiteX7" fmla="*/ 2094372 w 3034954"/>
              <a:gd name="connsiteY7" fmla="*/ 44351 h 3176480"/>
              <a:gd name="connsiteX8" fmla="*/ 3034954 w 3034954"/>
              <a:gd name="connsiteY8" fmla="*/ 3176480 h 3176480"/>
              <a:gd name="connsiteX0" fmla="*/ 3034954 w 3034993"/>
              <a:gd name="connsiteY0" fmla="*/ 3176480 h 3176480"/>
              <a:gd name="connsiteX1" fmla="*/ 2137915 w 3034993"/>
              <a:gd name="connsiteY1" fmla="*/ 3133030 h 3176480"/>
              <a:gd name="connsiteX2" fmla="*/ 2124409 w 3034993"/>
              <a:gd name="connsiteY2" fmla="*/ 3133030 h 3176480"/>
              <a:gd name="connsiteX3" fmla="*/ 0 w 3034993"/>
              <a:gd name="connsiteY3" fmla="*/ 3133030 h 3176480"/>
              <a:gd name="connsiteX4" fmla="*/ 0 w 3034993"/>
              <a:gd name="connsiteY4" fmla="*/ 0 h 3176480"/>
              <a:gd name="connsiteX5" fmla="*/ 2124409 w 3034993"/>
              <a:gd name="connsiteY5" fmla="*/ 0 h 3176480"/>
              <a:gd name="connsiteX6" fmla="*/ 2137915 w 3034993"/>
              <a:gd name="connsiteY6" fmla="*/ 0 h 3176480"/>
              <a:gd name="connsiteX7" fmla="*/ 2094372 w 3034993"/>
              <a:gd name="connsiteY7" fmla="*/ 44351 h 3176480"/>
              <a:gd name="connsiteX8" fmla="*/ 3034954 w 3034993"/>
              <a:gd name="connsiteY8" fmla="*/ 3176480 h 3176480"/>
              <a:gd name="connsiteX0" fmla="*/ 3034954 w 3034994"/>
              <a:gd name="connsiteY0" fmla="*/ 3176480 h 3176480"/>
              <a:gd name="connsiteX1" fmla="*/ 2137915 w 3034994"/>
              <a:gd name="connsiteY1" fmla="*/ 3133030 h 3176480"/>
              <a:gd name="connsiteX2" fmla="*/ 2124409 w 3034994"/>
              <a:gd name="connsiteY2" fmla="*/ 3133030 h 3176480"/>
              <a:gd name="connsiteX3" fmla="*/ 0 w 3034994"/>
              <a:gd name="connsiteY3" fmla="*/ 3133030 h 3176480"/>
              <a:gd name="connsiteX4" fmla="*/ 0 w 3034994"/>
              <a:gd name="connsiteY4" fmla="*/ 0 h 3176480"/>
              <a:gd name="connsiteX5" fmla="*/ 2124409 w 3034994"/>
              <a:gd name="connsiteY5" fmla="*/ 0 h 3176480"/>
              <a:gd name="connsiteX6" fmla="*/ 2137915 w 3034994"/>
              <a:gd name="connsiteY6" fmla="*/ 0 h 3176480"/>
              <a:gd name="connsiteX7" fmla="*/ 2108886 w 3034994"/>
              <a:gd name="connsiteY7" fmla="*/ 44353 h 3176480"/>
              <a:gd name="connsiteX8" fmla="*/ 3034954 w 3034994"/>
              <a:gd name="connsiteY8" fmla="*/ 3176480 h 3176480"/>
              <a:gd name="connsiteX0" fmla="*/ 3049468 w 3049507"/>
              <a:gd name="connsiteY0" fmla="*/ 3176480 h 3176480"/>
              <a:gd name="connsiteX1" fmla="*/ 2137915 w 3049507"/>
              <a:gd name="connsiteY1" fmla="*/ 3133030 h 3176480"/>
              <a:gd name="connsiteX2" fmla="*/ 2124409 w 3049507"/>
              <a:gd name="connsiteY2" fmla="*/ 3133030 h 3176480"/>
              <a:gd name="connsiteX3" fmla="*/ 0 w 3049507"/>
              <a:gd name="connsiteY3" fmla="*/ 3133030 h 3176480"/>
              <a:gd name="connsiteX4" fmla="*/ 0 w 3049507"/>
              <a:gd name="connsiteY4" fmla="*/ 0 h 3176480"/>
              <a:gd name="connsiteX5" fmla="*/ 2124409 w 3049507"/>
              <a:gd name="connsiteY5" fmla="*/ 0 h 3176480"/>
              <a:gd name="connsiteX6" fmla="*/ 2137915 w 3049507"/>
              <a:gd name="connsiteY6" fmla="*/ 0 h 3176480"/>
              <a:gd name="connsiteX7" fmla="*/ 2108886 w 3049507"/>
              <a:gd name="connsiteY7" fmla="*/ 44353 h 3176480"/>
              <a:gd name="connsiteX8" fmla="*/ 3049468 w 3049507"/>
              <a:gd name="connsiteY8" fmla="*/ 3176480 h 3176480"/>
              <a:gd name="connsiteX0" fmla="*/ 3049470 w 3049509"/>
              <a:gd name="connsiteY0" fmla="*/ 3133032 h 3133032"/>
              <a:gd name="connsiteX1" fmla="*/ 2137915 w 3049509"/>
              <a:gd name="connsiteY1" fmla="*/ 3133030 h 3133032"/>
              <a:gd name="connsiteX2" fmla="*/ 2124409 w 3049509"/>
              <a:gd name="connsiteY2" fmla="*/ 3133030 h 3133032"/>
              <a:gd name="connsiteX3" fmla="*/ 0 w 3049509"/>
              <a:gd name="connsiteY3" fmla="*/ 3133030 h 3133032"/>
              <a:gd name="connsiteX4" fmla="*/ 0 w 3049509"/>
              <a:gd name="connsiteY4" fmla="*/ 0 h 3133032"/>
              <a:gd name="connsiteX5" fmla="*/ 2124409 w 3049509"/>
              <a:gd name="connsiteY5" fmla="*/ 0 h 3133032"/>
              <a:gd name="connsiteX6" fmla="*/ 2137915 w 3049509"/>
              <a:gd name="connsiteY6" fmla="*/ 0 h 3133032"/>
              <a:gd name="connsiteX7" fmla="*/ 2108886 w 3049509"/>
              <a:gd name="connsiteY7" fmla="*/ 44353 h 3133032"/>
              <a:gd name="connsiteX8" fmla="*/ 3049470 w 3049509"/>
              <a:gd name="connsiteY8" fmla="*/ 3133032 h 3133032"/>
              <a:gd name="connsiteX0" fmla="*/ 3049470 w 3049509"/>
              <a:gd name="connsiteY0" fmla="*/ 3133032 h 3133032"/>
              <a:gd name="connsiteX1" fmla="*/ 2137915 w 3049509"/>
              <a:gd name="connsiteY1" fmla="*/ 3133030 h 3133032"/>
              <a:gd name="connsiteX2" fmla="*/ 2124409 w 3049509"/>
              <a:gd name="connsiteY2" fmla="*/ 3133030 h 3133032"/>
              <a:gd name="connsiteX3" fmla="*/ 0 w 3049509"/>
              <a:gd name="connsiteY3" fmla="*/ 3133030 h 3133032"/>
              <a:gd name="connsiteX4" fmla="*/ 0 w 3049509"/>
              <a:gd name="connsiteY4" fmla="*/ 0 h 3133032"/>
              <a:gd name="connsiteX5" fmla="*/ 2124409 w 3049509"/>
              <a:gd name="connsiteY5" fmla="*/ 0 h 3133032"/>
              <a:gd name="connsiteX6" fmla="*/ 2137915 w 3049509"/>
              <a:gd name="connsiteY6" fmla="*/ 0 h 3133032"/>
              <a:gd name="connsiteX7" fmla="*/ 2108886 w 3049509"/>
              <a:gd name="connsiteY7" fmla="*/ 44353 h 3133032"/>
              <a:gd name="connsiteX8" fmla="*/ 3049470 w 3049509"/>
              <a:gd name="connsiteY8" fmla="*/ 3133032 h 3133032"/>
              <a:gd name="connsiteX0" fmla="*/ 3034958 w 3034998"/>
              <a:gd name="connsiteY0" fmla="*/ 3147518 h 3147518"/>
              <a:gd name="connsiteX1" fmla="*/ 2137915 w 3034998"/>
              <a:gd name="connsiteY1" fmla="*/ 3133030 h 3147518"/>
              <a:gd name="connsiteX2" fmla="*/ 2124409 w 3034998"/>
              <a:gd name="connsiteY2" fmla="*/ 3133030 h 3147518"/>
              <a:gd name="connsiteX3" fmla="*/ 0 w 3034998"/>
              <a:gd name="connsiteY3" fmla="*/ 3133030 h 3147518"/>
              <a:gd name="connsiteX4" fmla="*/ 0 w 3034998"/>
              <a:gd name="connsiteY4" fmla="*/ 0 h 3147518"/>
              <a:gd name="connsiteX5" fmla="*/ 2124409 w 3034998"/>
              <a:gd name="connsiteY5" fmla="*/ 0 h 3147518"/>
              <a:gd name="connsiteX6" fmla="*/ 2137915 w 3034998"/>
              <a:gd name="connsiteY6" fmla="*/ 0 h 3147518"/>
              <a:gd name="connsiteX7" fmla="*/ 2108886 w 3034998"/>
              <a:gd name="connsiteY7" fmla="*/ 44353 h 3147518"/>
              <a:gd name="connsiteX8" fmla="*/ 3034958 w 3034998"/>
              <a:gd name="connsiteY8" fmla="*/ 3147518 h 3147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4998" h="3147518">
                <a:moveTo>
                  <a:pt x="3034958" y="3147518"/>
                </a:moveTo>
                <a:lnTo>
                  <a:pt x="2137915" y="3133030"/>
                </a:lnTo>
                <a:lnTo>
                  <a:pt x="2124409" y="3133030"/>
                </a:lnTo>
                <a:lnTo>
                  <a:pt x="0" y="3133030"/>
                </a:lnTo>
                <a:lnTo>
                  <a:pt x="0" y="0"/>
                </a:lnTo>
                <a:lnTo>
                  <a:pt x="2124409" y="0"/>
                </a:lnTo>
                <a:lnTo>
                  <a:pt x="2137915" y="0"/>
                </a:lnTo>
                <a:lnTo>
                  <a:pt x="2108886" y="44353"/>
                </a:lnTo>
                <a:cubicBezTo>
                  <a:pt x="2422413" y="1073913"/>
                  <a:pt x="3040745" y="3117317"/>
                  <a:pt x="3034958" y="314751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53" name="Rectangle 21">
            <a:extLst>
              <a:ext uri="{FF2B5EF4-FFF2-40B4-BE49-F238E27FC236}">
                <a16:creationId xmlns:a16="http://schemas.microsoft.com/office/drawing/2014/main" id="{543BA484-5A18-4EB3-85CC-475AA27D5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70" y="211059"/>
            <a:ext cx="11344729" cy="125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lnSpc>
                <a:spcPct val="81000"/>
              </a:lnSpc>
              <a:buFontTx/>
              <a:buNone/>
            </a:pPr>
            <a:r>
              <a:rPr lang="en-US" altLang="en-US" sz="5400" b="1" u="sng">
                <a:solidFill>
                  <a:schemeClr val="accent4">
                    <a:lumMod val="75000"/>
                  </a:schemeClr>
                </a:solidFill>
                <a:latin typeface="UVN Ba Le" panose="04030605060802020503" pitchFamily="82" charset="0"/>
                <a:cs typeface="Times New Roman" panose="02020603050405020304" pitchFamily="18" charset="0"/>
              </a:rPr>
              <a:t>Bài 1: </a:t>
            </a:r>
            <a:r>
              <a:rPr lang="en-US" altLang="en-US" sz="5400" b="1">
                <a:solidFill>
                  <a:schemeClr val="accent4">
                    <a:lumMod val="75000"/>
                  </a:schemeClr>
                </a:solidFill>
                <a:latin typeface="UVN Ba Le" panose="04030605060802020503" pitchFamily="82" charset="0"/>
                <a:cs typeface="Times New Roman" panose="02020603050405020304" pitchFamily="18" charset="0"/>
              </a:rPr>
              <a:t>Tính diện tích mảnh đất có hình dạng như hình vẽ dưới đây, biết:</a:t>
            </a:r>
          </a:p>
        </p:txBody>
      </p:sp>
      <p:grpSp>
        <p:nvGrpSpPr>
          <p:cNvPr id="18481" name="Group 49">
            <a:extLst>
              <a:ext uri="{FF2B5EF4-FFF2-40B4-BE49-F238E27FC236}">
                <a16:creationId xmlns:a16="http://schemas.microsoft.com/office/drawing/2014/main" id="{4BB265D5-2308-4C2D-9F9C-7834B4B5C2A5}"/>
              </a:ext>
            </a:extLst>
          </p:cNvPr>
          <p:cNvGrpSpPr>
            <a:grpSpLocks/>
          </p:cNvGrpSpPr>
          <p:nvPr/>
        </p:nvGrpSpPr>
        <p:grpSpPr bwMode="auto">
          <a:xfrm>
            <a:off x="6747338" y="726710"/>
            <a:ext cx="5133707" cy="4060280"/>
            <a:chOff x="3144" y="2384"/>
            <a:chExt cx="1790" cy="1352"/>
          </a:xfrm>
        </p:grpSpPr>
        <p:grpSp>
          <p:nvGrpSpPr>
            <p:cNvPr id="18459" name="Group 27">
              <a:extLst>
                <a:ext uri="{FF2B5EF4-FFF2-40B4-BE49-F238E27FC236}">
                  <a16:creationId xmlns:a16="http://schemas.microsoft.com/office/drawing/2014/main" id="{68DF0D33-1B10-40B4-A128-AD98F608B4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2" y="2544"/>
              <a:ext cx="1536" cy="1008"/>
              <a:chOff x="3264" y="2352"/>
              <a:chExt cx="1536" cy="1248"/>
            </a:xfrm>
          </p:grpSpPr>
          <p:sp>
            <p:nvSpPr>
              <p:cNvPr id="18455" name="Line 23">
                <a:extLst>
                  <a:ext uri="{FF2B5EF4-FFF2-40B4-BE49-F238E27FC236}">
                    <a16:creationId xmlns:a16="http://schemas.microsoft.com/office/drawing/2014/main" id="{91EB56E3-7166-44CE-A85C-699176C7C3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2736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56" name="Line 24">
                <a:extLst>
                  <a:ext uri="{FF2B5EF4-FFF2-40B4-BE49-F238E27FC236}">
                    <a16:creationId xmlns:a16="http://schemas.microsoft.com/office/drawing/2014/main" id="{72B4E2C3-F16B-4ED3-A5E5-8796A9FC36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3600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57" name="Line 25">
                <a:extLst>
                  <a:ext uri="{FF2B5EF4-FFF2-40B4-BE49-F238E27FC236}">
                    <a16:creationId xmlns:a16="http://schemas.microsoft.com/office/drawing/2014/main" id="{FE29CB97-25DA-4FC1-B7C3-529705B503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64" y="2352"/>
                <a:ext cx="1104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58" name="Line 26">
                <a:extLst>
                  <a:ext uri="{FF2B5EF4-FFF2-40B4-BE49-F238E27FC236}">
                    <a16:creationId xmlns:a16="http://schemas.microsoft.com/office/drawing/2014/main" id="{9E6B19E0-7728-4CCF-8EB2-978E3F95A2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8" y="2352"/>
                <a:ext cx="432" cy="1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460" name="Line 28">
              <a:extLst>
                <a:ext uri="{FF2B5EF4-FFF2-40B4-BE49-F238E27FC236}">
                  <a16:creationId xmlns:a16="http://schemas.microsoft.com/office/drawing/2014/main" id="{D92B4C42-A490-4C6F-B04C-8A24E6457E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2864"/>
              <a:ext cx="11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61" name="Line 29">
              <a:extLst>
                <a:ext uri="{FF2B5EF4-FFF2-40B4-BE49-F238E27FC236}">
                  <a16:creationId xmlns:a16="http://schemas.microsoft.com/office/drawing/2014/main" id="{589FDFEF-3631-46A6-B64E-FCA7B33F1C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8" y="2544"/>
              <a:ext cx="0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467" name="Group 35">
              <a:extLst>
                <a:ext uri="{FF2B5EF4-FFF2-40B4-BE49-F238E27FC236}">
                  <a16:creationId xmlns:a16="http://schemas.microsoft.com/office/drawing/2014/main" id="{D8D1CE8C-CB20-414A-AA40-BF1FBA2A96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" y="2808"/>
              <a:ext cx="48" cy="48"/>
              <a:chOff x="1632" y="3072"/>
              <a:chExt cx="96" cy="96"/>
            </a:xfrm>
          </p:grpSpPr>
          <p:sp>
            <p:nvSpPr>
              <p:cNvPr id="18465" name="Line 33">
                <a:extLst>
                  <a:ext uri="{FF2B5EF4-FFF2-40B4-BE49-F238E27FC236}">
                    <a16:creationId xmlns:a16="http://schemas.microsoft.com/office/drawing/2014/main" id="{36EE20E0-38C4-46C3-A192-01721D77C5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66" name="Line 34">
                <a:extLst>
                  <a:ext uri="{FF2B5EF4-FFF2-40B4-BE49-F238E27FC236}">
                    <a16:creationId xmlns:a16="http://schemas.microsoft.com/office/drawing/2014/main" id="{D3EB3F07-664F-4F81-87E2-EA7893EAE0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468" name="Rectangle 36">
              <a:extLst>
                <a:ext uri="{FF2B5EF4-FFF2-40B4-BE49-F238E27FC236}">
                  <a16:creationId xmlns:a16="http://schemas.microsoft.com/office/drawing/2014/main" id="{C164F762-4F41-43B4-B0B5-5CD90913A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4" y="2728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69" name="Rectangle 37">
              <a:extLst>
                <a:ext uri="{FF2B5EF4-FFF2-40B4-BE49-F238E27FC236}">
                  <a16:creationId xmlns:a16="http://schemas.microsoft.com/office/drawing/2014/main" id="{B6384A09-EF51-43A5-B30D-47AF80A75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6" y="2384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0" name="Rectangle 38">
              <a:extLst>
                <a:ext uri="{FF2B5EF4-FFF2-40B4-BE49-F238E27FC236}">
                  <a16:creationId xmlns:a16="http://schemas.microsoft.com/office/drawing/2014/main" id="{60B64E9E-1F0F-4D74-A7A6-B01AC7279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2" y="3528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1" name="Rectangle 39">
              <a:extLst>
                <a:ext uri="{FF2B5EF4-FFF2-40B4-BE49-F238E27FC236}">
                  <a16:creationId xmlns:a16="http://schemas.microsoft.com/office/drawing/2014/main" id="{36AB4927-FC02-44F5-9133-D39F53A04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3528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2" name="Rectangle 40">
              <a:extLst>
                <a:ext uri="{FF2B5EF4-FFF2-40B4-BE49-F238E27FC236}">
                  <a16:creationId xmlns:a16="http://schemas.microsoft.com/office/drawing/2014/main" id="{42F44A00-0CAF-4C04-93D0-490870359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3544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3" name="Rectangle 41">
              <a:extLst>
                <a:ext uri="{FF2B5EF4-FFF2-40B4-BE49-F238E27FC236}">
                  <a16:creationId xmlns:a16="http://schemas.microsoft.com/office/drawing/2014/main" id="{50DFE060-02C9-4240-AB64-34E52DA63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6" y="2856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474" name="Group 42">
              <a:extLst>
                <a:ext uri="{FF2B5EF4-FFF2-40B4-BE49-F238E27FC236}">
                  <a16:creationId xmlns:a16="http://schemas.microsoft.com/office/drawing/2014/main" id="{FFD29F0D-7796-4A8F-B946-2FB3DC2D24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" y="3488"/>
              <a:ext cx="48" cy="48"/>
              <a:chOff x="1632" y="3072"/>
              <a:chExt cx="96" cy="96"/>
            </a:xfrm>
          </p:grpSpPr>
          <p:sp>
            <p:nvSpPr>
              <p:cNvPr id="18475" name="Line 43">
                <a:extLst>
                  <a:ext uri="{FF2B5EF4-FFF2-40B4-BE49-F238E27FC236}">
                    <a16:creationId xmlns:a16="http://schemas.microsoft.com/office/drawing/2014/main" id="{E123EC5B-E336-4BB1-8B7D-900CF9EA15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76" name="Line 44">
                <a:extLst>
                  <a:ext uri="{FF2B5EF4-FFF2-40B4-BE49-F238E27FC236}">
                    <a16:creationId xmlns:a16="http://schemas.microsoft.com/office/drawing/2014/main" id="{13A0DD81-B04F-4893-AA06-7D2BF786F8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8480" name="Rectangle 48">
            <a:extLst>
              <a:ext uri="{FF2B5EF4-FFF2-40B4-BE49-F238E27FC236}">
                <a16:creationId xmlns:a16="http://schemas.microsoft.com/office/drawing/2014/main" id="{A76CEB5D-CB72-40B3-93FC-82D2D028E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764" y="1801148"/>
            <a:ext cx="3886200" cy="261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DA = 63m </a:t>
            </a:r>
          </a:p>
          <a:p>
            <a:pPr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AE = 84m </a:t>
            </a:r>
          </a:p>
          <a:p>
            <a:pPr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BE = 28m </a:t>
            </a:r>
          </a:p>
          <a:p>
            <a:pPr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GC = 30m </a:t>
            </a:r>
          </a:p>
        </p:txBody>
      </p:sp>
      <p:sp>
        <p:nvSpPr>
          <p:cNvPr id="18482" name="Rectangle 50">
            <a:extLst>
              <a:ext uri="{FF2B5EF4-FFF2-40B4-BE49-F238E27FC236}">
                <a16:creationId xmlns:a16="http://schemas.microsoft.com/office/drawing/2014/main" id="{7545FBAB-2E77-42A2-AA81-802728AF2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01" y="4112795"/>
            <a:ext cx="6901246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Mảnh đất gồm những hình nào? </a:t>
            </a:r>
          </a:p>
        </p:txBody>
      </p:sp>
      <p:sp>
        <p:nvSpPr>
          <p:cNvPr id="18486" name="Rectangle 54">
            <a:extLst>
              <a:ext uri="{FF2B5EF4-FFF2-40B4-BE49-F238E27FC236}">
                <a16:creationId xmlns:a16="http://schemas.microsoft.com/office/drawing/2014/main" id="{17CAB9F7-91C0-4CD0-BB58-0587D9943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01" y="5367706"/>
            <a:ext cx="1084093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diện tích mảnh vườn ta làm như thế nào?</a:t>
            </a:r>
          </a:p>
        </p:txBody>
      </p:sp>
      <p:sp>
        <p:nvSpPr>
          <p:cNvPr id="34" name="文本框 9">
            <a:extLst>
              <a:ext uri="{FF2B5EF4-FFF2-40B4-BE49-F238E27FC236}">
                <a16:creationId xmlns:a16="http://schemas.microsoft.com/office/drawing/2014/main" id="{F28E0510-8D45-4D4D-8CCF-5A7A5B1D77D5}"/>
              </a:ext>
            </a:extLst>
          </p:cNvPr>
          <p:cNvSpPr txBox="1"/>
          <p:nvPr/>
        </p:nvSpPr>
        <p:spPr>
          <a:xfrm>
            <a:off x="1096732" y="4737070"/>
            <a:ext cx="7562076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ABGD và tam giác BGC.</a:t>
            </a:r>
            <a:endParaRPr lang="zh-CN" altLang="en-US" sz="3200" b="1" dirty="0">
              <a:solidFill>
                <a:sysClr val="windowText" lastClr="000000"/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5" name="图片 10">
            <a:extLst>
              <a:ext uri="{FF2B5EF4-FFF2-40B4-BE49-F238E27FC236}">
                <a16:creationId xmlns:a16="http://schemas.microsoft.com/office/drawing/2014/main" id="{3044F80F-B561-4D35-8E09-6877ECA31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01" y="4631266"/>
            <a:ext cx="800432" cy="800432"/>
          </a:xfrm>
          <a:prstGeom prst="rect">
            <a:avLst/>
          </a:prstGeom>
        </p:spPr>
      </p:pic>
      <p:sp>
        <p:nvSpPr>
          <p:cNvPr id="36" name="文本框 9">
            <a:extLst>
              <a:ext uri="{FF2B5EF4-FFF2-40B4-BE49-F238E27FC236}">
                <a16:creationId xmlns:a16="http://schemas.microsoft.com/office/drawing/2014/main" id="{863A3E80-B69A-4E44-80B8-5E488B78BC42}"/>
              </a:ext>
            </a:extLst>
          </p:cNvPr>
          <p:cNvSpPr txBox="1"/>
          <p:nvPr/>
        </p:nvSpPr>
        <p:spPr>
          <a:xfrm>
            <a:off x="1249131" y="6004461"/>
            <a:ext cx="9421621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diện tích 2 hình rồi cộng chúng lại với nhau.</a:t>
            </a:r>
            <a:endParaRPr lang="zh-CN" altLang="en-US" sz="3200" b="1" dirty="0">
              <a:solidFill>
                <a:sysClr val="windowText" lastClr="000000"/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7" name="图片 10">
            <a:extLst>
              <a:ext uri="{FF2B5EF4-FFF2-40B4-BE49-F238E27FC236}">
                <a16:creationId xmlns:a16="http://schemas.microsoft.com/office/drawing/2014/main" id="{E4D5EFC5-9337-4FFB-80EC-17425EFD2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01" y="5917318"/>
            <a:ext cx="800432" cy="800432"/>
          </a:xfrm>
          <a:prstGeom prst="rect">
            <a:avLst/>
          </a:prstGeom>
        </p:spPr>
      </p:pic>
      <p:pic>
        <p:nvPicPr>
          <p:cNvPr id="38" name="图片 2">
            <a:extLst>
              <a:ext uri="{FF2B5EF4-FFF2-40B4-BE49-F238E27FC236}">
                <a16:creationId xmlns:a16="http://schemas.microsoft.com/office/drawing/2014/main" id="{1CB9F800-B7F8-4241-8CB4-ECD9264A30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7" r="48496" b="35370"/>
          <a:stretch/>
        </p:blipFill>
        <p:spPr>
          <a:xfrm>
            <a:off x="10711471" y="5297974"/>
            <a:ext cx="1555580" cy="1588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4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4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4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8" dur="2000"/>
                                        <p:tgtEl>
                                          <p:spTgt spid="1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83" grpId="0" animBg="1"/>
      <p:bldP spid="32" grpId="0" animBg="1"/>
      <p:bldP spid="18453" grpId="0"/>
      <p:bldP spid="18480" grpId="0" build="p"/>
      <p:bldP spid="18482" grpId="0"/>
      <p:bldP spid="18486" grpId="0"/>
      <p:bldP spid="34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8A00A6F-94BB-4976-889E-C81B335BF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963" y="1966732"/>
            <a:ext cx="4407876" cy="3036451"/>
          </a:xfrm>
          <a:custGeom>
            <a:avLst/>
            <a:gdLst>
              <a:gd name="connsiteX0" fmla="*/ 3147213 w 4407876"/>
              <a:gd name="connsiteY0" fmla="*/ 0 h 3036451"/>
              <a:gd name="connsiteX1" fmla="*/ 3150831 w 4407876"/>
              <a:gd name="connsiteY1" fmla="*/ 8675 h 3036451"/>
              <a:gd name="connsiteX2" fmla="*/ 3155243 w 4407876"/>
              <a:gd name="connsiteY2" fmla="*/ 7495 h 3036451"/>
              <a:gd name="connsiteX3" fmla="*/ 3184090 w 4407876"/>
              <a:gd name="connsiteY3" fmla="*/ 1493 h 3036451"/>
              <a:gd name="connsiteX4" fmla="*/ 3182723 w 4407876"/>
              <a:gd name="connsiteY4" fmla="*/ 85139 h 3036451"/>
              <a:gd name="connsiteX5" fmla="*/ 4407876 w 4407876"/>
              <a:gd name="connsiteY5" fmla="*/ 3022537 h 3036451"/>
              <a:gd name="connsiteX6" fmla="*/ 3169434 w 4407876"/>
              <a:gd name="connsiteY6" fmla="*/ 3016348 h 3036451"/>
              <a:gd name="connsiteX7" fmla="*/ 3169434 w 4407876"/>
              <a:gd name="connsiteY7" fmla="*/ 3036451 h 3036451"/>
              <a:gd name="connsiteX8" fmla="*/ 0 w 4407876"/>
              <a:gd name="connsiteY8" fmla="*/ 3036451 h 3036451"/>
              <a:gd name="connsiteX9" fmla="*/ 0 w 4407876"/>
              <a:gd name="connsiteY9" fmla="*/ 912042 h 3036451"/>
              <a:gd name="connsiteX10" fmla="*/ 0 w 4407876"/>
              <a:gd name="connsiteY10" fmla="*/ 898536 h 3036451"/>
              <a:gd name="connsiteX11" fmla="*/ 44868 w 4407876"/>
              <a:gd name="connsiteY11" fmla="*/ 927565 h 3036451"/>
              <a:gd name="connsiteX12" fmla="*/ 3083148 w 4407876"/>
              <a:gd name="connsiteY12" fmla="*/ 26764 h 3036451"/>
              <a:gd name="connsiteX13" fmla="*/ 3147181 w 4407876"/>
              <a:gd name="connsiteY13" fmla="*/ 9650 h 303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07876" h="3036451">
                <a:moveTo>
                  <a:pt x="3147213" y="0"/>
                </a:moveTo>
                <a:lnTo>
                  <a:pt x="3150831" y="8675"/>
                </a:lnTo>
                <a:lnTo>
                  <a:pt x="3155243" y="7495"/>
                </a:lnTo>
                <a:cubicBezTo>
                  <a:pt x="3172316" y="3208"/>
                  <a:pt x="3182181" y="1132"/>
                  <a:pt x="3184090" y="1493"/>
                </a:cubicBezTo>
                <a:lnTo>
                  <a:pt x="3182723" y="85139"/>
                </a:lnTo>
                <a:lnTo>
                  <a:pt x="4407876" y="3022537"/>
                </a:lnTo>
                <a:lnTo>
                  <a:pt x="3169434" y="3016348"/>
                </a:lnTo>
                <a:lnTo>
                  <a:pt x="3169434" y="3036451"/>
                </a:lnTo>
                <a:lnTo>
                  <a:pt x="0" y="3036451"/>
                </a:lnTo>
                <a:lnTo>
                  <a:pt x="0" y="912042"/>
                </a:lnTo>
                <a:lnTo>
                  <a:pt x="0" y="898536"/>
                </a:lnTo>
                <a:lnTo>
                  <a:pt x="44868" y="927565"/>
                </a:lnTo>
                <a:cubicBezTo>
                  <a:pt x="956201" y="653229"/>
                  <a:pt x="2652777" y="145527"/>
                  <a:pt x="3083148" y="26764"/>
                </a:cubicBezTo>
                <a:lnTo>
                  <a:pt x="3147181" y="9650"/>
                </a:lnTo>
                <a:close/>
              </a:path>
            </a:pathLst>
          </a:cu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83" name="AutoShape 51">
            <a:extLst>
              <a:ext uri="{FF2B5EF4-FFF2-40B4-BE49-F238E27FC236}">
                <a16:creationId xmlns:a16="http://schemas.microsoft.com/office/drawing/2014/main" id="{5338F739-74C8-46DD-BD32-7670F5CDF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621" y="1956228"/>
            <a:ext cx="1270642" cy="3022537"/>
          </a:xfrm>
          <a:custGeom>
            <a:avLst/>
            <a:gdLst>
              <a:gd name="connsiteX0" fmla="*/ 0 w 1232542"/>
              <a:gd name="connsiteY0" fmla="*/ 3020722 h 3020722"/>
              <a:gd name="connsiteX1" fmla="*/ 0 w 1232542"/>
              <a:gd name="connsiteY1" fmla="*/ 0 h 3020722"/>
              <a:gd name="connsiteX2" fmla="*/ 1232542 w 1232542"/>
              <a:gd name="connsiteY2" fmla="*/ 3020722 h 3020722"/>
              <a:gd name="connsiteX3" fmla="*/ 0 w 1232542"/>
              <a:gd name="connsiteY3" fmla="*/ 3020722 h 3020722"/>
              <a:gd name="connsiteX0" fmla="*/ 0 w 1232542"/>
              <a:gd name="connsiteY0" fmla="*/ 3035237 h 3035237"/>
              <a:gd name="connsiteX1" fmla="*/ 58058 w 1232542"/>
              <a:gd name="connsiteY1" fmla="*/ 0 h 3035237"/>
              <a:gd name="connsiteX2" fmla="*/ 1232542 w 1232542"/>
              <a:gd name="connsiteY2" fmla="*/ 3035237 h 3035237"/>
              <a:gd name="connsiteX3" fmla="*/ 0 w 1232542"/>
              <a:gd name="connsiteY3" fmla="*/ 3035237 h 3035237"/>
              <a:gd name="connsiteX0" fmla="*/ 0 w 1232542"/>
              <a:gd name="connsiteY0" fmla="*/ 3035237 h 3035237"/>
              <a:gd name="connsiteX1" fmla="*/ 29029 w 1232542"/>
              <a:gd name="connsiteY1" fmla="*/ 0 h 3035237"/>
              <a:gd name="connsiteX2" fmla="*/ 1232542 w 1232542"/>
              <a:gd name="connsiteY2" fmla="*/ 3035237 h 3035237"/>
              <a:gd name="connsiteX3" fmla="*/ 0 w 1232542"/>
              <a:gd name="connsiteY3" fmla="*/ 3035237 h 3035237"/>
              <a:gd name="connsiteX0" fmla="*/ 0 w 1232542"/>
              <a:gd name="connsiteY0" fmla="*/ 3035237 h 3035237"/>
              <a:gd name="connsiteX1" fmla="*/ 9979 w 1232542"/>
              <a:gd name="connsiteY1" fmla="*/ 0 h 3035237"/>
              <a:gd name="connsiteX2" fmla="*/ 1232542 w 1232542"/>
              <a:gd name="connsiteY2" fmla="*/ 3035237 h 3035237"/>
              <a:gd name="connsiteX3" fmla="*/ 0 w 1232542"/>
              <a:gd name="connsiteY3" fmla="*/ 3035237 h 3035237"/>
              <a:gd name="connsiteX0" fmla="*/ 0 w 1232542"/>
              <a:gd name="connsiteY0" fmla="*/ 3016187 h 3016187"/>
              <a:gd name="connsiteX1" fmla="*/ 9979 w 1232542"/>
              <a:gd name="connsiteY1" fmla="*/ 0 h 3016187"/>
              <a:gd name="connsiteX2" fmla="*/ 1232542 w 1232542"/>
              <a:gd name="connsiteY2" fmla="*/ 3016187 h 3016187"/>
              <a:gd name="connsiteX3" fmla="*/ 0 w 1232542"/>
              <a:gd name="connsiteY3" fmla="*/ 3016187 h 3016187"/>
              <a:gd name="connsiteX0" fmla="*/ 0 w 1270642"/>
              <a:gd name="connsiteY0" fmla="*/ 3016187 h 3022537"/>
              <a:gd name="connsiteX1" fmla="*/ 9979 w 1270642"/>
              <a:gd name="connsiteY1" fmla="*/ 0 h 3022537"/>
              <a:gd name="connsiteX2" fmla="*/ 1270642 w 1270642"/>
              <a:gd name="connsiteY2" fmla="*/ 3022537 h 3022537"/>
              <a:gd name="connsiteX3" fmla="*/ 0 w 1270642"/>
              <a:gd name="connsiteY3" fmla="*/ 3016187 h 302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642" h="3022537">
                <a:moveTo>
                  <a:pt x="0" y="3016187"/>
                </a:moveTo>
                <a:cubicBezTo>
                  <a:pt x="3326" y="2004441"/>
                  <a:pt x="6653" y="1011746"/>
                  <a:pt x="9979" y="0"/>
                </a:cubicBezTo>
                <a:lnTo>
                  <a:pt x="1270642" y="3022537"/>
                </a:lnTo>
                <a:lnTo>
                  <a:pt x="0" y="3016187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EF56EE8-0128-49D0-AC5E-5D84DC5B8EE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81933" y="1883135"/>
            <a:ext cx="3034998" cy="3184090"/>
          </a:xfrm>
          <a:custGeom>
            <a:avLst/>
            <a:gdLst>
              <a:gd name="connsiteX0" fmla="*/ 3078497 w 3078497"/>
              <a:gd name="connsiteY0" fmla="*/ 3133030 h 3133030"/>
              <a:gd name="connsiteX1" fmla="*/ 2137915 w 3078497"/>
              <a:gd name="connsiteY1" fmla="*/ 3133030 h 3133030"/>
              <a:gd name="connsiteX2" fmla="*/ 2124409 w 3078497"/>
              <a:gd name="connsiteY2" fmla="*/ 3133030 h 3133030"/>
              <a:gd name="connsiteX3" fmla="*/ 0 w 3078497"/>
              <a:gd name="connsiteY3" fmla="*/ 3133030 h 3133030"/>
              <a:gd name="connsiteX4" fmla="*/ 0 w 3078497"/>
              <a:gd name="connsiteY4" fmla="*/ 0 h 3133030"/>
              <a:gd name="connsiteX5" fmla="*/ 2124409 w 3078497"/>
              <a:gd name="connsiteY5" fmla="*/ 0 h 3133030"/>
              <a:gd name="connsiteX6" fmla="*/ 2137915 w 3078497"/>
              <a:gd name="connsiteY6" fmla="*/ 0 h 3133030"/>
              <a:gd name="connsiteX7" fmla="*/ 2137915 w 3078497"/>
              <a:gd name="connsiteY7" fmla="*/ 44351 h 3133030"/>
              <a:gd name="connsiteX0" fmla="*/ 3063983 w 3063983"/>
              <a:gd name="connsiteY0" fmla="*/ 3147513 h 3147513"/>
              <a:gd name="connsiteX1" fmla="*/ 2137915 w 3063983"/>
              <a:gd name="connsiteY1" fmla="*/ 3133030 h 3147513"/>
              <a:gd name="connsiteX2" fmla="*/ 2124409 w 3063983"/>
              <a:gd name="connsiteY2" fmla="*/ 3133030 h 3147513"/>
              <a:gd name="connsiteX3" fmla="*/ 0 w 3063983"/>
              <a:gd name="connsiteY3" fmla="*/ 3133030 h 3147513"/>
              <a:gd name="connsiteX4" fmla="*/ 0 w 3063983"/>
              <a:gd name="connsiteY4" fmla="*/ 0 h 3147513"/>
              <a:gd name="connsiteX5" fmla="*/ 2124409 w 3063983"/>
              <a:gd name="connsiteY5" fmla="*/ 0 h 3147513"/>
              <a:gd name="connsiteX6" fmla="*/ 2137915 w 3063983"/>
              <a:gd name="connsiteY6" fmla="*/ 0 h 3147513"/>
              <a:gd name="connsiteX7" fmla="*/ 2137915 w 3063983"/>
              <a:gd name="connsiteY7" fmla="*/ 44351 h 3147513"/>
              <a:gd name="connsiteX8" fmla="*/ 3063983 w 3063983"/>
              <a:gd name="connsiteY8" fmla="*/ 3147513 h 3147513"/>
              <a:gd name="connsiteX0" fmla="*/ 3063983 w 3063983"/>
              <a:gd name="connsiteY0" fmla="*/ 3147513 h 3147513"/>
              <a:gd name="connsiteX1" fmla="*/ 2137915 w 3063983"/>
              <a:gd name="connsiteY1" fmla="*/ 3133030 h 3147513"/>
              <a:gd name="connsiteX2" fmla="*/ 2124409 w 3063983"/>
              <a:gd name="connsiteY2" fmla="*/ 3133030 h 3147513"/>
              <a:gd name="connsiteX3" fmla="*/ 0 w 3063983"/>
              <a:gd name="connsiteY3" fmla="*/ 3133030 h 3147513"/>
              <a:gd name="connsiteX4" fmla="*/ 0 w 3063983"/>
              <a:gd name="connsiteY4" fmla="*/ 0 h 3147513"/>
              <a:gd name="connsiteX5" fmla="*/ 2124409 w 3063983"/>
              <a:gd name="connsiteY5" fmla="*/ 0 h 3147513"/>
              <a:gd name="connsiteX6" fmla="*/ 2137915 w 3063983"/>
              <a:gd name="connsiteY6" fmla="*/ 0 h 3147513"/>
              <a:gd name="connsiteX7" fmla="*/ 2137915 w 3063983"/>
              <a:gd name="connsiteY7" fmla="*/ 44351 h 3147513"/>
              <a:gd name="connsiteX8" fmla="*/ 3063983 w 3063983"/>
              <a:gd name="connsiteY8" fmla="*/ 3147513 h 3147513"/>
              <a:gd name="connsiteX0" fmla="*/ 3063983 w 3063983"/>
              <a:gd name="connsiteY0" fmla="*/ 3147513 h 3147513"/>
              <a:gd name="connsiteX1" fmla="*/ 2137915 w 3063983"/>
              <a:gd name="connsiteY1" fmla="*/ 3133030 h 3147513"/>
              <a:gd name="connsiteX2" fmla="*/ 2124409 w 3063983"/>
              <a:gd name="connsiteY2" fmla="*/ 3133030 h 3147513"/>
              <a:gd name="connsiteX3" fmla="*/ 0 w 3063983"/>
              <a:gd name="connsiteY3" fmla="*/ 3133030 h 3147513"/>
              <a:gd name="connsiteX4" fmla="*/ 0 w 3063983"/>
              <a:gd name="connsiteY4" fmla="*/ 0 h 3147513"/>
              <a:gd name="connsiteX5" fmla="*/ 2124409 w 3063983"/>
              <a:gd name="connsiteY5" fmla="*/ 0 h 3147513"/>
              <a:gd name="connsiteX6" fmla="*/ 2137915 w 3063983"/>
              <a:gd name="connsiteY6" fmla="*/ 0 h 3147513"/>
              <a:gd name="connsiteX7" fmla="*/ 2094372 w 3063983"/>
              <a:gd name="connsiteY7" fmla="*/ 44351 h 3147513"/>
              <a:gd name="connsiteX8" fmla="*/ 3063983 w 3063983"/>
              <a:gd name="connsiteY8" fmla="*/ 3147513 h 3147513"/>
              <a:gd name="connsiteX0" fmla="*/ 3034954 w 3034954"/>
              <a:gd name="connsiteY0" fmla="*/ 3176480 h 3176480"/>
              <a:gd name="connsiteX1" fmla="*/ 2137915 w 3034954"/>
              <a:gd name="connsiteY1" fmla="*/ 3133030 h 3176480"/>
              <a:gd name="connsiteX2" fmla="*/ 2124409 w 3034954"/>
              <a:gd name="connsiteY2" fmla="*/ 3133030 h 3176480"/>
              <a:gd name="connsiteX3" fmla="*/ 0 w 3034954"/>
              <a:gd name="connsiteY3" fmla="*/ 3133030 h 3176480"/>
              <a:gd name="connsiteX4" fmla="*/ 0 w 3034954"/>
              <a:gd name="connsiteY4" fmla="*/ 0 h 3176480"/>
              <a:gd name="connsiteX5" fmla="*/ 2124409 w 3034954"/>
              <a:gd name="connsiteY5" fmla="*/ 0 h 3176480"/>
              <a:gd name="connsiteX6" fmla="*/ 2137915 w 3034954"/>
              <a:gd name="connsiteY6" fmla="*/ 0 h 3176480"/>
              <a:gd name="connsiteX7" fmla="*/ 2094372 w 3034954"/>
              <a:gd name="connsiteY7" fmla="*/ 44351 h 3176480"/>
              <a:gd name="connsiteX8" fmla="*/ 3034954 w 3034954"/>
              <a:gd name="connsiteY8" fmla="*/ 3176480 h 3176480"/>
              <a:gd name="connsiteX0" fmla="*/ 3034954 w 3034993"/>
              <a:gd name="connsiteY0" fmla="*/ 3176480 h 3176480"/>
              <a:gd name="connsiteX1" fmla="*/ 2137915 w 3034993"/>
              <a:gd name="connsiteY1" fmla="*/ 3133030 h 3176480"/>
              <a:gd name="connsiteX2" fmla="*/ 2124409 w 3034993"/>
              <a:gd name="connsiteY2" fmla="*/ 3133030 h 3176480"/>
              <a:gd name="connsiteX3" fmla="*/ 0 w 3034993"/>
              <a:gd name="connsiteY3" fmla="*/ 3133030 h 3176480"/>
              <a:gd name="connsiteX4" fmla="*/ 0 w 3034993"/>
              <a:gd name="connsiteY4" fmla="*/ 0 h 3176480"/>
              <a:gd name="connsiteX5" fmla="*/ 2124409 w 3034993"/>
              <a:gd name="connsiteY5" fmla="*/ 0 h 3176480"/>
              <a:gd name="connsiteX6" fmla="*/ 2137915 w 3034993"/>
              <a:gd name="connsiteY6" fmla="*/ 0 h 3176480"/>
              <a:gd name="connsiteX7" fmla="*/ 2094372 w 3034993"/>
              <a:gd name="connsiteY7" fmla="*/ 44351 h 3176480"/>
              <a:gd name="connsiteX8" fmla="*/ 3034954 w 3034993"/>
              <a:gd name="connsiteY8" fmla="*/ 3176480 h 3176480"/>
              <a:gd name="connsiteX0" fmla="*/ 3034954 w 3034994"/>
              <a:gd name="connsiteY0" fmla="*/ 3176480 h 3176480"/>
              <a:gd name="connsiteX1" fmla="*/ 2137915 w 3034994"/>
              <a:gd name="connsiteY1" fmla="*/ 3133030 h 3176480"/>
              <a:gd name="connsiteX2" fmla="*/ 2124409 w 3034994"/>
              <a:gd name="connsiteY2" fmla="*/ 3133030 h 3176480"/>
              <a:gd name="connsiteX3" fmla="*/ 0 w 3034994"/>
              <a:gd name="connsiteY3" fmla="*/ 3133030 h 3176480"/>
              <a:gd name="connsiteX4" fmla="*/ 0 w 3034994"/>
              <a:gd name="connsiteY4" fmla="*/ 0 h 3176480"/>
              <a:gd name="connsiteX5" fmla="*/ 2124409 w 3034994"/>
              <a:gd name="connsiteY5" fmla="*/ 0 h 3176480"/>
              <a:gd name="connsiteX6" fmla="*/ 2137915 w 3034994"/>
              <a:gd name="connsiteY6" fmla="*/ 0 h 3176480"/>
              <a:gd name="connsiteX7" fmla="*/ 2108886 w 3034994"/>
              <a:gd name="connsiteY7" fmla="*/ 44353 h 3176480"/>
              <a:gd name="connsiteX8" fmla="*/ 3034954 w 3034994"/>
              <a:gd name="connsiteY8" fmla="*/ 3176480 h 3176480"/>
              <a:gd name="connsiteX0" fmla="*/ 3049468 w 3049507"/>
              <a:gd name="connsiteY0" fmla="*/ 3176480 h 3176480"/>
              <a:gd name="connsiteX1" fmla="*/ 2137915 w 3049507"/>
              <a:gd name="connsiteY1" fmla="*/ 3133030 h 3176480"/>
              <a:gd name="connsiteX2" fmla="*/ 2124409 w 3049507"/>
              <a:gd name="connsiteY2" fmla="*/ 3133030 h 3176480"/>
              <a:gd name="connsiteX3" fmla="*/ 0 w 3049507"/>
              <a:gd name="connsiteY3" fmla="*/ 3133030 h 3176480"/>
              <a:gd name="connsiteX4" fmla="*/ 0 w 3049507"/>
              <a:gd name="connsiteY4" fmla="*/ 0 h 3176480"/>
              <a:gd name="connsiteX5" fmla="*/ 2124409 w 3049507"/>
              <a:gd name="connsiteY5" fmla="*/ 0 h 3176480"/>
              <a:gd name="connsiteX6" fmla="*/ 2137915 w 3049507"/>
              <a:gd name="connsiteY6" fmla="*/ 0 h 3176480"/>
              <a:gd name="connsiteX7" fmla="*/ 2108886 w 3049507"/>
              <a:gd name="connsiteY7" fmla="*/ 44353 h 3176480"/>
              <a:gd name="connsiteX8" fmla="*/ 3049468 w 3049507"/>
              <a:gd name="connsiteY8" fmla="*/ 3176480 h 3176480"/>
              <a:gd name="connsiteX0" fmla="*/ 3049470 w 3049509"/>
              <a:gd name="connsiteY0" fmla="*/ 3133032 h 3133032"/>
              <a:gd name="connsiteX1" fmla="*/ 2137915 w 3049509"/>
              <a:gd name="connsiteY1" fmla="*/ 3133030 h 3133032"/>
              <a:gd name="connsiteX2" fmla="*/ 2124409 w 3049509"/>
              <a:gd name="connsiteY2" fmla="*/ 3133030 h 3133032"/>
              <a:gd name="connsiteX3" fmla="*/ 0 w 3049509"/>
              <a:gd name="connsiteY3" fmla="*/ 3133030 h 3133032"/>
              <a:gd name="connsiteX4" fmla="*/ 0 w 3049509"/>
              <a:gd name="connsiteY4" fmla="*/ 0 h 3133032"/>
              <a:gd name="connsiteX5" fmla="*/ 2124409 w 3049509"/>
              <a:gd name="connsiteY5" fmla="*/ 0 h 3133032"/>
              <a:gd name="connsiteX6" fmla="*/ 2137915 w 3049509"/>
              <a:gd name="connsiteY6" fmla="*/ 0 h 3133032"/>
              <a:gd name="connsiteX7" fmla="*/ 2108886 w 3049509"/>
              <a:gd name="connsiteY7" fmla="*/ 44353 h 3133032"/>
              <a:gd name="connsiteX8" fmla="*/ 3049470 w 3049509"/>
              <a:gd name="connsiteY8" fmla="*/ 3133032 h 3133032"/>
              <a:gd name="connsiteX0" fmla="*/ 3049470 w 3049509"/>
              <a:gd name="connsiteY0" fmla="*/ 3133032 h 3133032"/>
              <a:gd name="connsiteX1" fmla="*/ 2137915 w 3049509"/>
              <a:gd name="connsiteY1" fmla="*/ 3133030 h 3133032"/>
              <a:gd name="connsiteX2" fmla="*/ 2124409 w 3049509"/>
              <a:gd name="connsiteY2" fmla="*/ 3133030 h 3133032"/>
              <a:gd name="connsiteX3" fmla="*/ 0 w 3049509"/>
              <a:gd name="connsiteY3" fmla="*/ 3133030 h 3133032"/>
              <a:gd name="connsiteX4" fmla="*/ 0 w 3049509"/>
              <a:gd name="connsiteY4" fmla="*/ 0 h 3133032"/>
              <a:gd name="connsiteX5" fmla="*/ 2124409 w 3049509"/>
              <a:gd name="connsiteY5" fmla="*/ 0 h 3133032"/>
              <a:gd name="connsiteX6" fmla="*/ 2137915 w 3049509"/>
              <a:gd name="connsiteY6" fmla="*/ 0 h 3133032"/>
              <a:gd name="connsiteX7" fmla="*/ 2108886 w 3049509"/>
              <a:gd name="connsiteY7" fmla="*/ 44353 h 3133032"/>
              <a:gd name="connsiteX8" fmla="*/ 3049470 w 3049509"/>
              <a:gd name="connsiteY8" fmla="*/ 3133032 h 3133032"/>
              <a:gd name="connsiteX0" fmla="*/ 3034958 w 3034998"/>
              <a:gd name="connsiteY0" fmla="*/ 3147518 h 3147518"/>
              <a:gd name="connsiteX1" fmla="*/ 2137915 w 3034998"/>
              <a:gd name="connsiteY1" fmla="*/ 3133030 h 3147518"/>
              <a:gd name="connsiteX2" fmla="*/ 2124409 w 3034998"/>
              <a:gd name="connsiteY2" fmla="*/ 3133030 h 3147518"/>
              <a:gd name="connsiteX3" fmla="*/ 0 w 3034998"/>
              <a:gd name="connsiteY3" fmla="*/ 3133030 h 3147518"/>
              <a:gd name="connsiteX4" fmla="*/ 0 w 3034998"/>
              <a:gd name="connsiteY4" fmla="*/ 0 h 3147518"/>
              <a:gd name="connsiteX5" fmla="*/ 2124409 w 3034998"/>
              <a:gd name="connsiteY5" fmla="*/ 0 h 3147518"/>
              <a:gd name="connsiteX6" fmla="*/ 2137915 w 3034998"/>
              <a:gd name="connsiteY6" fmla="*/ 0 h 3147518"/>
              <a:gd name="connsiteX7" fmla="*/ 2108886 w 3034998"/>
              <a:gd name="connsiteY7" fmla="*/ 44353 h 3147518"/>
              <a:gd name="connsiteX8" fmla="*/ 3034958 w 3034998"/>
              <a:gd name="connsiteY8" fmla="*/ 3147518 h 3147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4998" h="3147518">
                <a:moveTo>
                  <a:pt x="3034958" y="3147518"/>
                </a:moveTo>
                <a:lnTo>
                  <a:pt x="2137915" y="3133030"/>
                </a:lnTo>
                <a:lnTo>
                  <a:pt x="2124409" y="3133030"/>
                </a:lnTo>
                <a:lnTo>
                  <a:pt x="0" y="3133030"/>
                </a:lnTo>
                <a:lnTo>
                  <a:pt x="0" y="0"/>
                </a:lnTo>
                <a:lnTo>
                  <a:pt x="2124409" y="0"/>
                </a:lnTo>
                <a:lnTo>
                  <a:pt x="2137915" y="0"/>
                </a:lnTo>
                <a:lnTo>
                  <a:pt x="2108886" y="44353"/>
                </a:lnTo>
                <a:cubicBezTo>
                  <a:pt x="2422413" y="1073913"/>
                  <a:pt x="3040745" y="3117317"/>
                  <a:pt x="3034958" y="314751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53" name="Rectangle 21">
            <a:extLst>
              <a:ext uri="{FF2B5EF4-FFF2-40B4-BE49-F238E27FC236}">
                <a16:creationId xmlns:a16="http://schemas.microsoft.com/office/drawing/2014/main" id="{543BA484-5A18-4EB3-85CC-475AA27D5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70" y="211059"/>
            <a:ext cx="11344729" cy="125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lnSpc>
                <a:spcPct val="81000"/>
              </a:lnSpc>
              <a:buFontTx/>
              <a:buNone/>
            </a:pPr>
            <a:r>
              <a:rPr lang="en-US" altLang="en-US" sz="5400" b="1" u="sng">
                <a:solidFill>
                  <a:schemeClr val="accent4">
                    <a:lumMod val="75000"/>
                  </a:schemeClr>
                </a:solidFill>
                <a:latin typeface="UVN Ba Le" panose="04030605060802020503" pitchFamily="82" charset="0"/>
                <a:cs typeface="Times New Roman" panose="02020603050405020304" pitchFamily="18" charset="0"/>
              </a:rPr>
              <a:t>Bài 1: </a:t>
            </a:r>
            <a:r>
              <a:rPr lang="en-US" altLang="en-US" sz="5400" b="1">
                <a:solidFill>
                  <a:schemeClr val="accent4">
                    <a:lumMod val="75000"/>
                  </a:schemeClr>
                </a:solidFill>
                <a:latin typeface="UVN Ba Le" panose="04030605060802020503" pitchFamily="82" charset="0"/>
                <a:cs typeface="Times New Roman" panose="02020603050405020304" pitchFamily="18" charset="0"/>
              </a:rPr>
              <a:t>Tính diện tích mảnh đất có hình dạng như hình vẽ dưới đây, biết:</a:t>
            </a:r>
          </a:p>
        </p:txBody>
      </p:sp>
      <p:grpSp>
        <p:nvGrpSpPr>
          <p:cNvPr id="18481" name="Group 49">
            <a:extLst>
              <a:ext uri="{FF2B5EF4-FFF2-40B4-BE49-F238E27FC236}">
                <a16:creationId xmlns:a16="http://schemas.microsoft.com/office/drawing/2014/main" id="{4BB265D5-2308-4C2D-9F9C-7834B4B5C2A5}"/>
              </a:ext>
            </a:extLst>
          </p:cNvPr>
          <p:cNvGrpSpPr>
            <a:grpSpLocks/>
          </p:cNvGrpSpPr>
          <p:nvPr/>
        </p:nvGrpSpPr>
        <p:grpSpPr bwMode="auto">
          <a:xfrm>
            <a:off x="221937" y="1476731"/>
            <a:ext cx="5133707" cy="4060280"/>
            <a:chOff x="3144" y="2384"/>
            <a:chExt cx="1790" cy="1352"/>
          </a:xfrm>
        </p:grpSpPr>
        <p:grpSp>
          <p:nvGrpSpPr>
            <p:cNvPr id="18459" name="Group 27">
              <a:extLst>
                <a:ext uri="{FF2B5EF4-FFF2-40B4-BE49-F238E27FC236}">
                  <a16:creationId xmlns:a16="http://schemas.microsoft.com/office/drawing/2014/main" id="{68DF0D33-1B10-40B4-A128-AD98F608B4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2" y="2544"/>
              <a:ext cx="1536" cy="1008"/>
              <a:chOff x="3264" y="2352"/>
              <a:chExt cx="1536" cy="1248"/>
            </a:xfrm>
          </p:grpSpPr>
          <p:sp>
            <p:nvSpPr>
              <p:cNvPr id="18455" name="Line 23">
                <a:extLst>
                  <a:ext uri="{FF2B5EF4-FFF2-40B4-BE49-F238E27FC236}">
                    <a16:creationId xmlns:a16="http://schemas.microsoft.com/office/drawing/2014/main" id="{91EB56E3-7166-44CE-A85C-699176C7C3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2736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56" name="Line 24">
                <a:extLst>
                  <a:ext uri="{FF2B5EF4-FFF2-40B4-BE49-F238E27FC236}">
                    <a16:creationId xmlns:a16="http://schemas.microsoft.com/office/drawing/2014/main" id="{72B4E2C3-F16B-4ED3-A5E5-8796A9FC36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3600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57" name="Line 25">
                <a:extLst>
                  <a:ext uri="{FF2B5EF4-FFF2-40B4-BE49-F238E27FC236}">
                    <a16:creationId xmlns:a16="http://schemas.microsoft.com/office/drawing/2014/main" id="{FE29CB97-25DA-4FC1-B7C3-529705B503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64" y="2352"/>
                <a:ext cx="1104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58" name="Line 26">
                <a:extLst>
                  <a:ext uri="{FF2B5EF4-FFF2-40B4-BE49-F238E27FC236}">
                    <a16:creationId xmlns:a16="http://schemas.microsoft.com/office/drawing/2014/main" id="{9E6B19E0-7728-4CCF-8EB2-978E3F95A2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8" y="2352"/>
                <a:ext cx="432" cy="1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460" name="Line 28">
              <a:extLst>
                <a:ext uri="{FF2B5EF4-FFF2-40B4-BE49-F238E27FC236}">
                  <a16:creationId xmlns:a16="http://schemas.microsoft.com/office/drawing/2014/main" id="{D92B4C42-A490-4C6F-B04C-8A24E6457E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2864"/>
              <a:ext cx="11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61" name="Line 29">
              <a:extLst>
                <a:ext uri="{FF2B5EF4-FFF2-40B4-BE49-F238E27FC236}">
                  <a16:creationId xmlns:a16="http://schemas.microsoft.com/office/drawing/2014/main" id="{589FDFEF-3631-46A6-B64E-FCA7B33F1C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8" y="2544"/>
              <a:ext cx="0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467" name="Group 35">
              <a:extLst>
                <a:ext uri="{FF2B5EF4-FFF2-40B4-BE49-F238E27FC236}">
                  <a16:creationId xmlns:a16="http://schemas.microsoft.com/office/drawing/2014/main" id="{D8D1CE8C-CB20-414A-AA40-BF1FBA2A96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" y="2808"/>
              <a:ext cx="48" cy="48"/>
              <a:chOff x="1632" y="3072"/>
              <a:chExt cx="96" cy="96"/>
            </a:xfrm>
          </p:grpSpPr>
          <p:sp>
            <p:nvSpPr>
              <p:cNvPr id="18465" name="Line 33">
                <a:extLst>
                  <a:ext uri="{FF2B5EF4-FFF2-40B4-BE49-F238E27FC236}">
                    <a16:creationId xmlns:a16="http://schemas.microsoft.com/office/drawing/2014/main" id="{36EE20E0-38C4-46C3-A192-01721D77C5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66" name="Line 34">
                <a:extLst>
                  <a:ext uri="{FF2B5EF4-FFF2-40B4-BE49-F238E27FC236}">
                    <a16:creationId xmlns:a16="http://schemas.microsoft.com/office/drawing/2014/main" id="{D3EB3F07-664F-4F81-87E2-EA7893EAE0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468" name="Rectangle 36">
              <a:extLst>
                <a:ext uri="{FF2B5EF4-FFF2-40B4-BE49-F238E27FC236}">
                  <a16:creationId xmlns:a16="http://schemas.microsoft.com/office/drawing/2014/main" id="{C164F762-4F41-43B4-B0B5-5CD90913A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4" y="2728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69" name="Rectangle 37">
              <a:extLst>
                <a:ext uri="{FF2B5EF4-FFF2-40B4-BE49-F238E27FC236}">
                  <a16:creationId xmlns:a16="http://schemas.microsoft.com/office/drawing/2014/main" id="{B6384A09-EF51-43A5-B30D-47AF80A75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6" y="2384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0" name="Rectangle 38">
              <a:extLst>
                <a:ext uri="{FF2B5EF4-FFF2-40B4-BE49-F238E27FC236}">
                  <a16:creationId xmlns:a16="http://schemas.microsoft.com/office/drawing/2014/main" id="{60B64E9E-1F0F-4D74-A7A6-B01AC7279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2" y="3528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1" name="Rectangle 39">
              <a:extLst>
                <a:ext uri="{FF2B5EF4-FFF2-40B4-BE49-F238E27FC236}">
                  <a16:creationId xmlns:a16="http://schemas.microsoft.com/office/drawing/2014/main" id="{36AB4927-FC02-44F5-9133-D39F53A04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3528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2" name="Rectangle 40">
              <a:extLst>
                <a:ext uri="{FF2B5EF4-FFF2-40B4-BE49-F238E27FC236}">
                  <a16:creationId xmlns:a16="http://schemas.microsoft.com/office/drawing/2014/main" id="{42F44A00-0CAF-4C04-93D0-490870359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3544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3" name="Rectangle 41">
              <a:extLst>
                <a:ext uri="{FF2B5EF4-FFF2-40B4-BE49-F238E27FC236}">
                  <a16:creationId xmlns:a16="http://schemas.microsoft.com/office/drawing/2014/main" id="{50DFE060-02C9-4240-AB64-34E52DA63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6" y="2856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474" name="Group 42">
              <a:extLst>
                <a:ext uri="{FF2B5EF4-FFF2-40B4-BE49-F238E27FC236}">
                  <a16:creationId xmlns:a16="http://schemas.microsoft.com/office/drawing/2014/main" id="{FFD29F0D-7796-4A8F-B946-2FB3DC2D24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" y="3488"/>
              <a:ext cx="48" cy="48"/>
              <a:chOff x="1632" y="3072"/>
              <a:chExt cx="96" cy="96"/>
            </a:xfrm>
          </p:grpSpPr>
          <p:sp>
            <p:nvSpPr>
              <p:cNvPr id="18475" name="Line 43">
                <a:extLst>
                  <a:ext uri="{FF2B5EF4-FFF2-40B4-BE49-F238E27FC236}">
                    <a16:creationId xmlns:a16="http://schemas.microsoft.com/office/drawing/2014/main" id="{E123EC5B-E336-4BB1-8B7D-900CF9EA15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76" name="Line 44">
                <a:extLst>
                  <a:ext uri="{FF2B5EF4-FFF2-40B4-BE49-F238E27FC236}">
                    <a16:creationId xmlns:a16="http://schemas.microsoft.com/office/drawing/2014/main" id="{13A0DD81-B04F-4893-AA06-7D2BF786F8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8" name="图片 2">
            <a:extLst>
              <a:ext uri="{FF2B5EF4-FFF2-40B4-BE49-F238E27FC236}">
                <a16:creationId xmlns:a16="http://schemas.microsoft.com/office/drawing/2014/main" id="{1CB9F800-B7F8-4241-8CB4-ECD9264A30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7" r="48496" b="35370"/>
          <a:stretch/>
        </p:blipFill>
        <p:spPr>
          <a:xfrm>
            <a:off x="10711471" y="5297974"/>
            <a:ext cx="1555580" cy="158845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6F9736C-2973-48EB-89E7-8ADA84FA469B}"/>
              </a:ext>
            </a:extLst>
          </p:cNvPr>
          <p:cNvSpPr txBox="1"/>
          <p:nvPr/>
        </p:nvSpPr>
        <p:spPr>
          <a:xfrm rot="16200000">
            <a:off x="642" y="3640983"/>
            <a:ext cx="932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63m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B7556EA-D20A-4455-B35E-6BBDA7AD085D}"/>
              </a:ext>
            </a:extLst>
          </p:cNvPr>
          <p:cNvSpPr txBox="1"/>
          <p:nvPr/>
        </p:nvSpPr>
        <p:spPr>
          <a:xfrm>
            <a:off x="1930841" y="2548919"/>
            <a:ext cx="1118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84m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D3F1E5-5FC4-454D-9B1C-810076B5DA52}"/>
              </a:ext>
            </a:extLst>
          </p:cNvPr>
          <p:cNvSpPr txBox="1"/>
          <p:nvPr/>
        </p:nvSpPr>
        <p:spPr>
          <a:xfrm rot="16200000">
            <a:off x="3209930" y="2118006"/>
            <a:ext cx="878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28m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32D6F8-0227-41F5-8D93-4A8EA3D17EEC}"/>
              </a:ext>
            </a:extLst>
          </p:cNvPr>
          <p:cNvSpPr txBox="1"/>
          <p:nvPr/>
        </p:nvSpPr>
        <p:spPr>
          <a:xfrm>
            <a:off x="3958969" y="4567084"/>
            <a:ext cx="974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30m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3" name="Rectangle 21">
            <a:extLst>
              <a:ext uri="{FF2B5EF4-FFF2-40B4-BE49-F238E27FC236}">
                <a16:creationId xmlns:a16="http://schemas.microsoft.com/office/drawing/2014/main" id="{ACDA102C-F7C3-4245-AB7E-98E1AFD83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9701" y="1814980"/>
            <a:ext cx="3002565" cy="85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lnSpc>
                <a:spcPct val="81000"/>
              </a:lnSpc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 mảnh đất</a:t>
            </a:r>
          </a:p>
        </p:txBody>
      </p:sp>
      <p:sp>
        <p:nvSpPr>
          <p:cNvPr id="44" name="Rectangle 21">
            <a:extLst>
              <a:ext uri="{FF2B5EF4-FFF2-40B4-BE49-F238E27FC236}">
                <a16:creationId xmlns:a16="http://schemas.microsoft.com/office/drawing/2014/main" id="{B8E7F77C-2061-475A-BE45-DB8CC2164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4774" y="1814980"/>
            <a:ext cx="565613" cy="85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81000"/>
              </a:lnSpc>
              <a:buFontTx/>
              <a:buNone/>
            </a:pPr>
            <a:r>
              <a:rPr lang="en-US" altLang="en-US" sz="3600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5" name="Rectangle 21">
            <a:extLst>
              <a:ext uri="{FF2B5EF4-FFF2-40B4-BE49-F238E27FC236}">
                <a16:creationId xmlns:a16="http://schemas.microsoft.com/office/drawing/2014/main" id="{A7585EDF-AED9-4D02-9BFB-D5340CE9F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2969" y="1626134"/>
            <a:ext cx="1613463" cy="85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lnSpc>
                <a:spcPct val="81000"/>
              </a:lnSpc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 HT ABGD</a:t>
            </a:r>
          </a:p>
        </p:txBody>
      </p:sp>
      <p:sp>
        <p:nvSpPr>
          <p:cNvPr id="46" name="Rectangle 21">
            <a:extLst>
              <a:ext uri="{FF2B5EF4-FFF2-40B4-BE49-F238E27FC236}">
                <a16:creationId xmlns:a16="http://schemas.microsoft.com/office/drawing/2014/main" id="{E97C7E91-AAA8-4F43-BDFA-73D927A2A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7676" y="1803535"/>
            <a:ext cx="565613" cy="85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81000"/>
              </a:lnSpc>
              <a:buFontTx/>
              <a:buNone/>
            </a:pPr>
            <a:r>
              <a:rPr lang="en-US" altLang="en-US" sz="3600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7" name="Rectangle 21">
            <a:extLst>
              <a:ext uri="{FF2B5EF4-FFF2-40B4-BE49-F238E27FC236}">
                <a16:creationId xmlns:a16="http://schemas.microsoft.com/office/drawing/2014/main" id="{F40179A9-AEC6-4390-AB83-4F2CCBECC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5798" y="1637578"/>
            <a:ext cx="2060218" cy="85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81000"/>
              </a:lnSpc>
              <a:buFontTx/>
              <a:buNone/>
            </a:pPr>
            <a:r>
              <a:rPr lang="en-US" altLang="en-US" sz="36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 HTG BGC</a:t>
            </a:r>
          </a:p>
        </p:txBody>
      </p:sp>
      <p:sp>
        <p:nvSpPr>
          <p:cNvPr id="52" name="Down Arrow 209">
            <a:extLst>
              <a:ext uri="{FF2B5EF4-FFF2-40B4-BE49-F238E27FC236}">
                <a16:creationId xmlns:a16="http://schemas.microsoft.com/office/drawing/2014/main" id="{DC92FF31-B6DD-4295-AF52-3BAC5AEBF18B}"/>
              </a:ext>
            </a:extLst>
          </p:cNvPr>
          <p:cNvSpPr/>
          <p:nvPr/>
        </p:nvSpPr>
        <p:spPr>
          <a:xfrm>
            <a:off x="8076833" y="2742377"/>
            <a:ext cx="245733" cy="358002"/>
          </a:xfrm>
          <a:prstGeom prst="downArrow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1A4E3B8-50D6-4207-BAE0-1FEB8080C797}"/>
              </a:ext>
            </a:extLst>
          </p:cNvPr>
          <p:cNvSpPr txBox="1"/>
          <p:nvPr/>
        </p:nvSpPr>
        <p:spPr>
          <a:xfrm>
            <a:off x="6223334" y="3122362"/>
            <a:ext cx="3164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(AD + BG) x AE : 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Down Arrow 215">
            <a:extLst>
              <a:ext uri="{FF2B5EF4-FFF2-40B4-BE49-F238E27FC236}">
                <a16:creationId xmlns:a16="http://schemas.microsoft.com/office/drawing/2014/main" id="{F12470BB-1D67-4096-8686-3A2E9B28EB0E}"/>
              </a:ext>
            </a:extLst>
          </p:cNvPr>
          <p:cNvSpPr/>
          <p:nvPr/>
        </p:nvSpPr>
        <p:spPr>
          <a:xfrm>
            <a:off x="10764440" y="2679138"/>
            <a:ext cx="245733" cy="358002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C2A4B9-4A49-432A-B79B-C9D1969A31BD}"/>
              </a:ext>
            </a:extLst>
          </p:cNvPr>
          <p:cNvSpPr txBox="1"/>
          <p:nvPr/>
        </p:nvSpPr>
        <p:spPr>
          <a:xfrm>
            <a:off x="9596150" y="3122362"/>
            <a:ext cx="2319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(BG x GC) : 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Down Arrow 209">
            <a:extLst>
              <a:ext uri="{FF2B5EF4-FFF2-40B4-BE49-F238E27FC236}">
                <a16:creationId xmlns:a16="http://schemas.microsoft.com/office/drawing/2014/main" id="{6B78FC15-473E-4979-A484-8DC384F28605}"/>
              </a:ext>
            </a:extLst>
          </p:cNvPr>
          <p:cNvSpPr/>
          <p:nvPr/>
        </p:nvSpPr>
        <p:spPr>
          <a:xfrm>
            <a:off x="7410387" y="3623131"/>
            <a:ext cx="245733" cy="358002"/>
          </a:xfrm>
          <a:prstGeom prst="downArrow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82C9700-EB08-4B48-A4B5-40DBA61D8B23}"/>
              </a:ext>
            </a:extLst>
          </p:cNvPr>
          <p:cNvSpPr txBox="1"/>
          <p:nvPr/>
        </p:nvSpPr>
        <p:spPr>
          <a:xfrm>
            <a:off x="6419868" y="3979092"/>
            <a:ext cx="24347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BE + EG </a:t>
            </a:r>
          </a:p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(Mà EG = AD)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FC8E94-D9AF-4138-9677-8B90B1EB3ABD}"/>
              </a:ext>
            </a:extLst>
          </p:cNvPr>
          <p:cNvSpPr/>
          <p:nvPr/>
        </p:nvSpPr>
        <p:spPr>
          <a:xfrm>
            <a:off x="6115673" y="4024782"/>
            <a:ext cx="523220" cy="52322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FF6AA8E-6A5E-4B4D-B550-AAC0CEF144D5}"/>
              </a:ext>
            </a:extLst>
          </p:cNvPr>
          <p:cNvSpPr/>
          <p:nvPr/>
        </p:nvSpPr>
        <p:spPr>
          <a:xfrm>
            <a:off x="5713029" y="3144345"/>
            <a:ext cx="523220" cy="523220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587B452-D40C-4250-A8F5-545ED773FB17}"/>
              </a:ext>
            </a:extLst>
          </p:cNvPr>
          <p:cNvSpPr/>
          <p:nvPr/>
        </p:nvSpPr>
        <p:spPr>
          <a:xfrm>
            <a:off x="10605426" y="3708363"/>
            <a:ext cx="523220" cy="5232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0C3F8AA-A7F4-450B-952E-0D25ECA5CF70}"/>
              </a:ext>
            </a:extLst>
          </p:cNvPr>
          <p:cNvSpPr/>
          <p:nvPr/>
        </p:nvSpPr>
        <p:spPr>
          <a:xfrm>
            <a:off x="4923322" y="2357360"/>
            <a:ext cx="523220" cy="5232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63" name="图片 15">
            <a:extLst>
              <a:ext uri="{FF2B5EF4-FFF2-40B4-BE49-F238E27FC236}">
                <a16:creationId xmlns:a16="http://schemas.microsoft.com/office/drawing/2014/main" id="{6F30FA88-F2F7-4ADA-A441-71442129D2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7" b="23069"/>
          <a:stretch/>
        </p:blipFill>
        <p:spPr>
          <a:xfrm rot="20704191">
            <a:off x="-125568" y="5405252"/>
            <a:ext cx="2474021" cy="142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9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18483" grpId="0" animBg="1"/>
      <p:bldP spid="32" grpId="0" animBg="1"/>
      <p:bldP spid="43" grpId="0"/>
      <p:bldP spid="44" grpId="0"/>
      <p:bldP spid="45" grpId="0"/>
      <p:bldP spid="46" grpId="0"/>
      <p:bldP spid="47" grpId="0"/>
      <p:bldP spid="52" grpId="0" animBg="1"/>
      <p:bldP spid="53" grpId="0"/>
      <p:bldP spid="54" grpId="0" animBg="1"/>
      <p:bldP spid="55" grpId="0"/>
      <p:bldP spid="58" grpId="0" animBg="1"/>
      <p:bldP spid="59" grpId="0"/>
      <p:bldP spid="7" grpId="0" animBg="1"/>
      <p:bldP spid="60" grpId="0" animBg="1"/>
      <p:bldP spid="61" grpId="0" animBg="1"/>
      <p:bldP spid="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4034576" y="2558550"/>
            <a:ext cx="44711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solidFill>
                  <a:srgbClr val="FFFF00"/>
                </a:solid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  <a:ea typeface="小单纯体" panose="02010601030101010101" pitchFamily="2" charset="-122"/>
              </a:rPr>
              <a:t>KHỞI</a:t>
            </a:r>
            <a:endParaRPr lang="en-US" altLang="zh-CN" sz="6600" b="1" dirty="0">
              <a:solidFill>
                <a:srgbClr val="FFFF00"/>
              </a:solid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ll" panose="02040603050506020204" pitchFamily="18" charset="0"/>
              <a:ea typeface="小单纯体" panose="02010601030101010101" pitchFamily="2" charset="-122"/>
            </a:endParaRPr>
          </a:p>
          <a:p>
            <a:pPr algn="ctr"/>
            <a:r>
              <a:rPr lang="en-US" altLang="zh-CN" sz="6600" b="1">
                <a:solidFill>
                  <a:srgbClr val="FFFF00"/>
                </a:solid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  <a:ea typeface="小单纯体" panose="02010601030101010101" pitchFamily="2" charset="-122"/>
              </a:rPr>
              <a:t>ĐỘNG</a:t>
            </a:r>
            <a:endParaRPr lang="zh-CN" altLang="en-US" sz="6600" b="1" dirty="0">
              <a:solidFill>
                <a:srgbClr val="FFFF00"/>
              </a:solid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ll" panose="02040603050506020204" pitchFamily="18" charset="0"/>
              <a:ea typeface="小单纯体" panose="0201060103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87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8A00A6F-94BB-4976-889E-C81B335BF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963" y="1966732"/>
            <a:ext cx="4407876" cy="3036451"/>
          </a:xfrm>
          <a:custGeom>
            <a:avLst/>
            <a:gdLst>
              <a:gd name="connsiteX0" fmla="*/ 3147213 w 4407876"/>
              <a:gd name="connsiteY0" fmla="*/ 0 h 3036451"/>
              <a:gd name="connsiteX1" fmla="*/ 3150831 w 4407876"/>
              <a:gd name="connsiteY1" fmla="*/ 8675 h 3036451"/>
              <a:gd name="connsiteX2" fmla="*/ 3155243 w 4407876"/>
              <a:gd name="connsiteY2" fmla="*/ 7495 h 3036451"/>
              <a:gd name="connsiteX3" fmla="*/ 3184090 w 4407876"/>
              <a:gd name="connsiteY3" fmla="*/ 1493 h 3036451"/>
              <a:gd name="connsiteX4" fmla="*/ 3182723 w 4407876"/>
              <a:gd name="connsiteY4" fmla="*/ 85139 h 3036451"/>
              <a:gd name="connsiteX5" fmla="*/ 4407876 w 4407876"/>
              <a:gd name="connsiteY5" fmla="*/ 3022537 h 3036451"/>
              <a:gd name="connsiteX6" fmla="*/ 3169434 w 4407876"/>
              <a:gd name="connsiteY6" fmla="*/ 3016348 h 3036451"/>
              <a:gd name="connsiteX7" fmla="*/ 3169434 w 4407876"/>
              <a:gd name="connsiteY7" fmla="*/ 3036451 h 3036451"/>
              <a:gd name="connsiteX8" fmla="*/ 0 w 4407876"/>
              <a:gd name="connsiteY8" fmla="*/ 3036451 h 3036451"/>
              <a:gd name="connsiteX9" fmla="*/ 0 w 4407876"/>
              <a:gd name="connsiteY9" fmla="*/ 912042 h 3036451"/>
              <a:gd name="connsiteX10" fmla="*/ 0 w 4407876"/>
              <a:gd name="connsiteY10" fmla="*/ 898536 h 3036451"/>
              <a:gd name="connsiteX11" fmla="*/ 44868 w 4407876"/>
              <a:gd name="connsiteY11" fmla="*/ 927565 h 3036451"/>
              <a:gd name="connsiteX12" fmla="*/ 3083148 w 4407876"/>
              <a:gd name="connsiteY12" fmla="*/ 26764 h 3036451"/>
              <a:gd name="connsiteX13" fmla="*/ 3147181 w 4407876"/>
              <a:gd name="connsiteY13" fmla="*/ 9650 h 303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07876" h="3036451">
                <a:moveTo>
                  <a:pt x="3147213" y="0"/>
                </a:moveTo>
                <a:lnTo>
                  <a:pt x="3150831" y="8675"/>
                </a:lnTo>
                <a:lnTo>
                  <a:pt x="3155243" y="7495"/>
                </a:lnTo>
                <a:cubicBezTo>
                  <a:pt x="3172316" y="3208"/>
                  <a:pt x="3182181" y="1132"/>
                  <a:pt x="3184090" y="1493"/>
                </a:cubicBezTo>
                <a:lnTo>
                  <a:pt x="3182723" y="85139"/>
                </a:lnTo>
                <a:lnTo>
                  <a:pt x="4407876" y="3022537"/>
                </a:lnTo>
                <a:lnTo>
                  <a:pt x="3169434" y="3016348"/>
                </a:lnTo>
                <a:lnTo>
                  <a:pt x="3169434" y="3036451"/>
                </a:lnTo>
                <a:lnTo>
                  <a:pt x="0" y="3036451"/>
                </a:lnTo>
                <a:lnTo>
                  <a:pt x="0" y="912042"/>
                </a:lnTo>
                <a:lnTo>
                  <a:pt x="0" y="898536"/>
                </a:lnTo>
                <a:lnTo>
                  <a:pt x="44868" y="927565"/>
                </a:lnTo>
                <a:cubicBezTo>
                  <a:pt x="956201" y="653229"/>
                  <a:pt x="2652777" y="145527"/>
                  <a:pt x="3083148" y="26764"/>
                </a:cubicBezTo>
                <a:lnTo>
                  <a:pt x="3147181" y="9650"/>
                </a:lnTo>
                <a:close/>
              </a:path>
            </a:pathLst>
          </a:cu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83" name="AutoShape 51">
            <a:extLst>
              <a:ext uri="{FF2B5EF4-FFF2-40B4-BE49-F238E27FC236}">
                <a16:creationId xmlns:a16="http://schemas.microsoft.com/office/drawing/2014/main" id="{5338F739-74C8-46DD-BD32-7670F5CDF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621" y="1956228"/>
            <a:ext cx="1270642" cy="3022537"/>
          </a:xfrm>
          <a:custGeom>
            <a:avLst/>
            <a:gdLst>
              <a:gd name="connsiteX0" fmla="*/ 0 w 1232542"/>
              <a:gd name="connsiteY0" fmla="*/ 3020722 h 3020722"/>
              <a:gd name="connsiteX1" fmla="*/ 0 w 1232542"/>
              <a:gd name="connsiteY1" fmla="*/ 0 h 3020722"/>
              <a:gd name="connsiteX2" fmla="*/ 1232542 w 1232542"/>
              <a:gd name="connsiteY2" fmla="*/ 3020722 h 3020722"/>
              <a:gd name="connsiteX3" fmla="*/ 0 w 1232542"/>
              <a:gd name="connsiteY3" fmla="*/ 3020722 h 3020722"/>
              <a:gd name="connsiteX0" fmla="*/ 0 w 1232542"/>
              <a:gd name="connsiteY0" fmla="*/ 3035237 h 3035237"/>
              <a:gd name="connsiteX1" fmla="*/ 58058 w 1232542"/>
              <a:gd name="connsiteY1" fmla="*/ 0 h 3035237"/>
              <a:gd name="connsiteX2" fmla="*/ 1232542 w 1232542"/>
              <a:gd name="connsiteY2" fmla="*/ 3035237 h 3035237"/>
              <a:gd name="connsiteX3" fmla="*/ 0 w 1232542"/>
              <a:gd name="connsiteY3" fmla="*/ 3035237 h 3035237"/>
              <a:gd name="connsiteX0" fmla="*/ 0 w 1232542"/>
              <a:gd name="connsiteY0" fmla="*/ 3035237 h 3035237"/>
              <a:gd name="connsiteX1" fmla="*/ 29029 w 1232542"/>
              <a:gd name="connsiteY1" fmla="*/ 0 h 3035237"/>
              <a:gd name="connsiteX2" fmla="*/ 1232542 w 1232542"/>
              <a:gd name="connsiteY2" fmla="*/ 3035237 h 3035237"/>
              <a:gd name="connsiteX3" fmla="*/ 0 w 1232542"/>
              <a:gd name="connsiteY3" fmla="*/ 3035237 h 3035237"/>
              <a:gd name="connsiteX0" fmla="*/ 0 w 1232542"/>
              <a:gd name="connsiteY0" fmla="*/ 3035237 h 3035237"/>
              <a:gd name="connsiteX1" fmla="*/ 9979 w 1232542"/>
              <a:gd name="connsiteY1" fmla="*/ 0 h 3035237"/>
              <a:gd name="connsiteX2" fmla="*/ 1232542 w 1232542"/>
              <a:gd name="connsiteY2" fmla="*/ 3035237 h 3035237"/>
              <a:gd name="connsiteX3" fmla="*/ 0 w 1232542"/>
              <a:gd name="connsiteY3" fmla="*/ 3035237 h 3035237"/>
              <a:gd name="connsiteX0" fmla="*/ 0 w 1232542"/>
              <a:gd name="connsiteY0" fmla="*/ 3016187 h 3016187"/>
              <a:gd name="connsiteX1" fmla="*/ 9979 w 1232542"/>
              <a:gd name="connsiteY1" fmla="*/ 0 h 3016187"/>
              <a:gd name="connsiteX2" fmla="*/ 1232542 w 1232542"/>
              <a:gd name="connsiteY2" fmla="*/ 3016187 h 3016187"/>
              <a:gd name="connsiteX3" fmla="*/ 0 w 1232542"/>
              <a:gd name="connsiteY3" fmla="*/ 3016187 h 3016187"/>
              <a:gd name="connsiteX0" fmla="*/ 0 w 1270642"/>
              <a:gd name="connsiteY0" fmla="*/ 3016187 h 3022537"/>
              <a:gd name="connsiteX1" fmla="*/ 9979 w 1270642"/>
              <a:gd name="connsiteY1" fmla="*/ 0 h 3022537"/>
              <a:gd name="connsiteX2" fmla="*/ 1270642 w 1270642"/>
              <a:gd name="connsiteY2" fmla="*/ 3022537 h 3022537"/>
              <a:gd name="connsiteX3" fmla="*/ 0 w 1270642"/>
              <a:gd name="connsiteY3" fmla="*/ 3016187 h 302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642" h="3022537">
                <a:moveTo>
                  <a:pt x="0" y="3016187"/>
                </a:moveTo>
                <a:cubicBezTo>
                  <a:pt x="3326" y="2004441"/>
                  <a:pt x="6653" y="1011746"/>
                  <a:pt x="9979" y="0"/>
                </a:cubicBezTo>
                <a:lnTo>
                  <a:pt x="1270642" y="3022537"/>
                </a:lnTo>
                <a:lnTo>
                  <a:pt x="0" y="3016187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EF56EE8-0128-49D0-AC5E-5D84DC5B8EE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81933" y="1883135"/>
            <a:ext cx="3034998" cy="3184090"/>
          </a:xfrm>
          <a:custGeom>
            <a:avLst/>
            <a:gdLst>
              <a:gd name="connsiteX0" fmla="*/ 3078497 w 3078497"/>
              <a:gd name="connsiteY0" fmla="*/ 3133030 h 3133030"/>
              <a:gd name="connsiteX1" fmla="*/ 2137915 w 3078497"/>
              <a:gd name="connsiteY1" fmla="*/ 3133030 h 3133030"/>
              <a:gd name="connsiteX2" fmla="*/ 2124409 w 3078497"/>
              <a:gd name="connsiteY2" fmla="*/ 3133030 h 3133030"/>
              <a:gd name="connsiteX3" fmla="*/ 0 w 3078497"/>
              <a:gd name="connsiteY3" fmla="*/ 3133030 h 3133030"/>
              <a:gd name="connsiteX4" fmla="*/ 0 w 3078497"/>
              <a:gd name="connsiteY4" fmla="*/ 0 h 3133030"/>
              <a:gd name="connsiteX5" fmla="*/ 2124409 w 3078497"/>
              <a:gd name="connsiteY5" fmla="*/ 0 h 3133030"/>
              <a:gd name="connsiteX6" fmla="*/ 2137915 w 3078497"/>
              <a:gd name="connsiteY6" fmla="*/ 0 h 3133030"/>
              <a:gd name="connsiteX7" fmla="*/ 2137915 w 3078497"/>
              <a:gd name="connsiteY7" fmla="*/ 44351 h 3133030"/>
              <a:gd name="connsiteX0" fmla="*/ 3063983 w 3063983"/>
              <a:gd name="connsiteY0" fmla="*/ 3147513 h 3147513"/>
              <a:gd name="connsiteX1" fmla="*/ 2137915 w 3063983"/>
              <a:gd name="connsiteY1" fmla="*/ 3133030 h 3147513"/>
              <a:gd name="connsiteX2" fmla="*/ 2124409 w 3063983"/>
              <a:gd name="connsiteY2" fmla="*/ 3133030 h 3147513"/>
              <a:gd name="connsiteX3" fmla="*/ 0 w 3063983"/>
              <a:gd name="connsiteY3" fmla="*/ 3133030 h 3147513"/>
              <a:gd name="connsiteX4" fmla="*/ 0 w 3063983"/>
              <a:gd name="connsiteY4" fmla="*/ 0 h 3147513"/>
              <a:gd name="connsiteX5" fmla="*/ 2124409 w 3063983"/>
              <a:gd name="connsiteY5" fmla="*/ 0 h 3147513"/>
              <a:gd name="connsiteX6" fmla="*/ 2137915 w 3063983"/>
              <a:gd name="connsiteY6" fmla="*/ 0 h 3147513"/>
              <a:gd name="connsiteX7" fmla="*/ 2137915 w 3063983"/>
              <a:gd name="connsiteY7" fmla="*/ 44351 h 3147513"/>
              <a:gd name="connsiteX8" fmla="*/ 3063983 w 3063983"/>
              <a:gd name="connsiteY8" fmla="*/ 3147513 h 3147513"/>
              <a:gd name="connsiteX0" fmla="*/ 3063983 w 3063983"/>
              <a:gd name="connsiteY0" fmla="*/ 3147513 h 3147513"/>
              <a:gd name="connsiteX1" fmla="*/ 2137915 w 3063983"/>
              <a:gd name="connsiteY1" fmla="*/ 3133030 h 3147513"/>
              <a:gd name="connsiteX2" fmla="*/ 2124409 w 3063983"/>
              <a:gd name="connsiteY2" fmla="*/ 3133030 h 3147513"/>
              <a:gd name="connsiteX3" fmla="*/ 0 w 3063983"/>
              <a:gd name="connsiteY3" fmla="*/ 3133030 h 3147513"/>
              <a:gd name="connsiteX4" fmla="*/ 0 w 3063983"/>
              <a:gd name="connsiteY4" fmla="*/ 0 h 3147513"/>
              <a:gd name="connsiteX5" fmla="*/ 2124409 w 3063983"/>
              <a:gd name="connsiteY5" fmla="*/ 0 h 3147513"/>
              <a:gd name="connsiteX6" fmla="*/ 2137915 w 3063983"/>
              <a:gd name="connsiteY6" fmla="*/ 0 h 3147513"/>
              <a:gd name="connsiteX7" fmla="*/ 2137915 w 3063983"/>
              <a:gd name="connsiteY7" fmla="*/ 44351 h 3147513"/>
              <a:gd name="connsiteX8" fmla="*/ 3063983 w 3063983"/>
              <a:gd name="connsiteY8" fmla="*/ 3147513 h 3147513"/>
              <a:gd name="connsiteX0" fmla="*/ 3063983 w 3063983"/>
              <a:gd name="connsiteY0" fmla="*/ 3147513 h 3147513"/>
              <a:gd name="connsiteX1" fmla="*/ 2137915 w 3063983"/>
              <a:gd name="connsiteY1" fmla="*/ 3133030 h 3147513"/>
              <a:gd name="connsiteX2" fmla="*/ 2124409 w 3063983"/>
              <a:gd name="connsiteY2" fmla="*/ 3133030 h 3147513"/>
              <a:gd name="connsiteX3" fmla="*/ 0 w 3063983"/>
              <a:gd name="connsiteY3" fmla="*/ 3133030 h 3147513"/>
              <a:gd name="connsiteX4" fmla="*/ 0 w 3063983"/>
              <a:gd name="connsiteY4" fmla="*/ 0 h 3147513"/>
              <a:gd name="connsiteX5" fmla="*/ 2124409 w 3063983"/>
              <a:gd name="connsiteY5" fmla="*/ 0 h 3147513"/>
              <a:gd name="connsiteX6" fmla="*/ 2137915 w 3063983"/>
              <a:gd name="connsiteY6" fmla="*/ 0 h 3147513"/>
              <a:gd name="connsiteX7" fmla="*/ 2094372 w 3063983"/>
              <a:gd name="connsiteY7" fmla="*/ 44351 h 3147513"/>
              <a:gd name="connsiteX8" fmla="*/ 3063983 w 3063983"/>
              <a:gd name="connsiteY8" fmla="*/ 3147513 h 3147513"/>
              <a:gd name="connsiteX0" fmla="*/ 3034954 w 3034954"/>
              <a:gd name="connsiteY0" fmla="*/ 3176480 h 3176480"/>
              <a:gd name="connsiteX1" fmla="*/ 2137915 w 3034954"/>
              <a:gd name="connsiteY1" fmla="*/ 3133030 h 3176480"/>
              <a:gd name="connsiteX2" fmla="*/ 2124409 w 3034954"/>
              <a:gd name="connsiteY2" fmla="*/ 3133030 h 3176480"/>
              <a:gd name="connsiteX3" fmla="*/ 0 w 3034954"/>
              <a:gd name="connsiteY3" fmla="*/ 3133030 h 3176480"/>
              <a:gd name="connsiteX4" fmla="*/ 0 w 3034954"/>
              <a:gd name="connsiteY4" fmla="*/ 0 h 3176480"/>
              <a:gd name="connsiteX5" fmla="*/ 2124409 w 3034954"/>
              <a:gd name="connsiteY5" fmla="*/ 0 h 3176480"/>
              <a:gd name="connsiteX6" fmla="*/ 2137915 w 3034954"/>
              <a:gd name="connsiteY6" fmla="*/ 0 h 3176480"/>
              <a:gd name="connsiteX7" fmla="*/ 2094372 w 3034954"/>
              <a:gd name="connsiteY7" fmla="*/ 44351 h 3176480"/>
              <a:gd name="connsiteX8" fmla="*/ 3034954 w 3034954"/>
              <a:gd name="connsiteY8" fmla="*/ 3176480 h 3176480"/>
              <a:gd name="connsiteX0" fmla="*/ 3034954 w 3034993"/>
              <a:gd name="connsiteY0" fmla="*/ 3176480 h 3176480"/>
              <a:gd name="connsiteX1" fmla="*/ 2137915 w 3034993"/>
              <a:gd name="connsiteY1" fmla="*/ 3133030 h 3176480"/>
              <a:gd name="connsiteX2" fmla="*/ 2124409 w 3034993"/>
              <a:gd name="connsiteY2" fmla="*/ 3133030 h 3176480"/>
              <a:gd name="connsiteX3" fmla="*/ 0 w 3034993"/>
              <a:gd name="connsiteY3" fmla="*/ 3133030 h 3176480"/>
              <a:gd name="connsiteX4" fmla="*/ 0 w 3034993"/>
              <a:gd name="connsiteY4" fmla="*/ 0 h 3176480"/>
              <a:gd name="connsiteX5" fmla="*/ 2124409 w 3034993"/>
              <a:gd name="connsiteY5" fmla="*/ 0 h 3176480"/>
              <a:gd name="connsiteX6" fmla="*/ 2137915 w 3034993"/>
              <a:gd name="connsiteY6" fmla="*/ 0 h 3176480"/>
              <a:gd name="connsiteX7" fmla="*/ 2094372 w 3034993"/>
              <a:gd name="connsiteY7" fmla="*/ 44351 h 3176480"/>
              <a:gd name="connsiteX8" fmla="*/ 3034954 w 3034993"/>
              <a:gd name="connsiteY8" fmla="*/ 3176480 h 3176480"/>
              <a:gd name="connsiteX0" fmla="*/ 3034954 w 3034994"/>
              <a:gd name="connsiteY0" fmla="*/ 3176480 h 3176480"/>
              <a:gd name="connsiteX1" fmla="*/ 2137915 w 3034994"/>
              <a:gd name="connsiteY1" fmla="*/ 3133030 h 3176480"/>
              <a:gd name="connsiteX2" fmla="*/ 2124409 w 3034994"/>
              <a:gd name="connsiteY2" fmla="*/ 3133030 h 3176480"/>
              <a:gd name="connsiteX3" fmla="*/ 0 w 3034994"/>
              <a:gd name="connsiteY3" fmla="*/ 3133030 h 3176480"/>
              <a:gd name="connsiteX4" fmla="*/ 0 w 3034994"/>
              <a:gd name="connsiteY4" fmla="*/ 0 h 3176480"/>
              <a:gd name="connsiteX5" fmla="*/ 2124409 w 3034994"/>
              <a:gd name="connsiteY5" fmla="*/ 0 h 3176480"/>
              <a:gd name="connsiteX6" fmla="*/ 2137915 w 3034994"/>
              <a:gd name="connsiteY6" fmla="*/ 0 h 3176480"/>
              <a:gd name="connsiteX7" fmla="*/ 2108886 w 3034994"/>
              <a:gd name="connsiteY7" fmla="*/ 44353 h 3176480"/>
              <a:gd name="connsiteX8" fmla="*/ 3034954 w 3034994"/>
              <a:gd name="connsiteY8" fmla="*/ 3176480 h 3176480"/>
              <a:gd name="connsiteX0" fmla="*/ 3049468 w 3049507"/>
              <a:gd name="connsiteY0" fmla="*/ 3176480 h 3176480"/>
              <a:gd name="connsiteX1" fmla="*/ 2137915 w 3049507"/>
              <a:gd name="connsiteY1" fmla="*/ 3133030 h 3176480"/>
              <a:gd name="connsiteX2" fmla="*/ 2124409 w 3049507"/>
              <a:gd name="connsiteY2" fmla="*/ 3133030 h 3176480"/>
              <a:gd name="connsiteX3" fmla="*/ 0 w 3049507"/>
              <a:gd name="connsiteY3" fmla="*/ 3133030 h 3176480"/>
              <a:gd name="connsiteX4" fmla="*/ 0 w 3049507"/>
              <a:gd name="connsiteY4" fmla="*/ 0 h 3176480"/>
              <a:gd name="connsiteX5" fmla="*/ 2124409 w 3049507"/>
              <a:gd name="connsiteY5" fmla="*/ 0 h 3176480"/>
              <a:gd name="connsiteX6" fmla="*/ 2137915 w 3049507"/>
              <a:gd name="connsiteY6" fmla="*/ 0 h 3176480"/>
              <a:gd name="connsiteX7" fmla="*/ 2108886 w 3049507"/>
              <a:gd name="connsiteY7" fmla="*/ 44353 h 3176480"/>
              <a:gd name="connsiteX8" fmla="*/ 3049468 w 3049507"/>
              <a:gd name="connsiteY8" fmla="*/ 3176480 h 3176480"/>
              <a:gd name="connsiteX0" fmla="*/ 3049470 w 3049509"/>
              <a:gd name="connsiteY0" fmla="*/ 3133032 h 3133032"/>
              <a:gd name="connsiteX1" fmla="*/ 2137915 w 3049509"/>
              <a:gd name="connsiteY1" fmla="*/ 3133030 h 3133032"/>
              <a:gd name="connsiteX2" fmla="*/ 2124409 w 3049509"/>
              <a:gd name="connsiteY2" fmla="*/ 3133030 h 3133032"/>
              <a:gd name="connsiteX3" fmla="*/ 0 w 3049509"/>
              <a:gd name="connsiteY3" fmla="*/ 3133030 h 3133032"/>
              <a:gd name="connsiteX4" fmla="*/ 0 w 3049509"/>
              <a:gd name="connsiteY4" fmla="*/ 0 h 3133032"/>
              <a:gd name="connsiteX5" fmla="*/ 2124409 w 3049509"/>
              <a:gd name="connsiteY5" fmla="*/ 0 h 3133032"/>
              <a:gd name="connsiteX6" fmla="*/ 2137915 w 3049509"/>
              <a:gd name="connsiteY6" fmla="*/ 0 h 3133032"/>
              <a:gd name="connsiteX7" fmla="*/ 2108886 w 3049509"/>
              <a:gd name="connsiteY7" fmla="*/ 44353 h 3133032"/>
              <a:gd name="connsiteX8" fmla="*/ 3049470 w 3049509"/>
              <a:gd name="connsiteY8" fmla="*/ 3133032 h 3133032"/>
              <a:gd name="connsiteX0" fmla="*/ 3049470 w 3049509"/>
              <a:gd name="connsiteY0" fmla="*/ 3133032 h 3133032"/>
              <a:gd name="connsiteX1" fmla="*/ 2137915 w 3049509"/>
              <a:gd name="connsiteY1" fmla="*/ 3133030 h 3133032"/>
              <a:gd name="connsiteX2" fmla="*/ 2124409 w 3049509"/>
              <a:gd name="connsiteY2" fmla="*/ 3133030 h 3133032"/>
              <a:gd name="connsiteX3" fmla="*/ 0 w 3049509"/>
              <a:gd name="connsiteY3" fmla="*/ 3133030 h 3133032"/>
              <a:gd name="connsiteX4" fmla="*/ 0 w 3049509"/>
              <a:gd name="connsiteY4" fmla="*/ 0 h 3133032"/>
              <a:gd name="connsiteX5" fmla="*/ 2124409 w 3049509"/>
              <a:gd name="connsiteY5" fmla="*/ 0 h 3133032"/>
              <a:gd name="connsiteX6" fmla="*/ 2137915 w 3049509"/>
              <a:gd name="connsiteY6" fmla="*/ 0 h 3133032"/>
              <a:gd name="connsiteX7" fmla="*/ 2108886 w 3049509"/>
              <a:gd name="connsiteY7" fmla="*/ 44353 h 3133032"/>
              <a:gd name="connsiteX8" fmla="*/ 3049470 w 3049509"/>
              <a:gd name="connsiteY8" fmla="*/ 3133032 h 3133032"/>
              <a:gd name="connsiteX0" fmla="*/ 3034958 w 3034998"/>
              <a:gd name="connsiteY0" fmla="*/ 3147518 h 3147518"/>
              <a:gd name="connsiteX1" fmla="*/ 2137915 w 3034998"/>
              <a:gd name="connsiteY1" fmla="*/ 3133030 h 3147518"/>
              <a:gd name="connsiteX2" fmla="*/ 2124409 w 3034998"/>
              <a:gd name="connsiteY2" fmla="*/ 3133030 h 3147518"/>
              <a:gd name="connsiteX3" fmla="*/ 0 w 3034998"/>
              <a:gd name="connsiteY3" fmla="*/ 3133030 h 3147518"/>
              <a:gd name="connsiteX4" fmla="*/ 0 w 3034998"/>
              <a:gd name="connsiteY4" fmla="*/ 0 h 3147518"/>
              <a:gd name="connsiteX5" fmla="*/ 2124409 w 3034998"/>
              <a:gd name="connsiteY5" fmla="*/ 0 h 3147518"/>
              <a:gd name="connsiteX6" fmla="*/ 2137915 w 3034998"/>
              <a:gd name="connsiteY6" fmla="*/ 0 h 3147518"/>
              <a:gd name="connsiteX7" fmla="*/ 2108886 w 3034998"/>
              <a:gd name="connsiteY7" fmla="*/ 44353 h 3147518"/>
              <a:gd name="connsiteX8" fmla="*/ 3034958 w 3034998"/>
              <a:gd name="connsiteY8" fmla="*/ 3147518 h 3147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4998" h="3147518">
                <a:moveTo>
                  <a:pt x="3034958" y="3147518"/>
                </a:moveTo>
                <a:lnTo>
                  <a:pt x="2137915" y="3133030"/>
                </a:lnTo>
                <a:lnTo>
                  <a:pt x="2124409" y="3133030"/>
                </a:lnTo>
                <a:lnTo>
                  <a:pt x="0" y="3133030"/>
                </a:lnTo>
                <a:lnTo>
                  <a:pt x="0" y="0"/>
                </a:lnTo>
                <a:lnTo>
                  <a:pt x="2124409" y="0"/>
                </a:lnTo>
                <a:lnTo>
                  <a:pt x="2137915" y="0"/>
                </a:lnTo>
                <a:lnTo>
                  <a:pt x="2108886" y="44353"/>
                </a:lnTo>
                <a:cubicBezTo>
                  <a:pt x="2422413" y="1073913"/>
                  <a:pt x="3040745" y="3117317"/>
                  <a:pt x="3034958" y="314751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53" name="Rectangle 21">
            <a:extLst>
              <a:ext uri="{FF2B5EF4-FFF2-40B4-BE49-F238E27FC236}">
                <a16:creationId xmlns:a16="http://schemas.microsoft.com/office/drawing/2014/main" id="{543BA484-5A18-4EB3-85CC-475AA27D5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70" y="211059"/>
            <a:ext cx="11344729" cy="120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lnSpc>
                <a:spcPct val="81000"/>
              </a:lnSpc>
              <a:buFontTx/>
              <a:buNone/>
            </a:pPr>
            <a:r>
              <a:rPr lang="en-US" altLang="en-US" sz="4400" b="1" u="sng">
                <a:solidFill>
                  <a:schemeClr val="accent4">
                    <a:lumMod val="75000"/>
                  </a:schemeClr>
                </a:solidFill>
                <a:latin typeface="UVN Ba Le" panose="04030605060802020503" pitchFamily="82" charset="0"/>
                <a:cs typeface="Times New Roman" panose="02020603050405020304" pitchFamily="18" charset="0"/>
              </a:rPr>
              <a:t>Bài 1: </a:t>
            </a:r>
            <a:r>
              <a:rPr lang="en-US" altLang="en-US" sz="4400" b="1">
                <a:solidFill>
                  <a:schemeClr val="accent4">
                    <a:lumMod val="75000"/>
                  </a:schemeClr>
                </a:solidFill>
                <a:latin typeface="UVN Ba Le" panose="04030605060802020503" pitchFamily="82" charset="0"/>
                <a:cs typeface="Times New Roman" panose="02020603050405020304" pitchFamily="18" charset="0"/>
              </a:rPr>
              <a:t>Tính diện tích mảnh đất có hình dạng như hình vẽ dưới đây, biết:</a:t>
            </a:r>
          </a:p>
        </p:txBody>
      </p:sp>
      <p:grpSp>
        <p:nvGrpSpPr>
          <p:cNvPr id="18481" name="Group 49">
            <a:extLst>
              <a:ext uri="{FF2B5EF4-FFF2-40B4-BE49-F238E27FC236}">
                <a16:creationId xmlns:a16="http://schemas.microsoft.com/office/drawing/2014/main" id="{4BB265D5-2308-4C2D-9F9C-7834B4B5C2A5}"/>
              </a:ext>
            </a:extLst>
          </p:cNvPr>
          <p:cNvGrpSpPr>
            <a:grpSpLocks/>
          </p:cNvGrpSpPr>
          <p:nvPr/>
        </p:nvGrpSpPr>
        <p:grpSpPr bwMode="auto">
          <a:xfrm>
            <a:off x="221937" y="1476731"/>
            <a:ext cx="5133707" cy="4060280"/>
            <a:chOff x="3144" y="2384"/>
            <a:chExt cx="1790" cy="1352"/>
          </a:xfrm>
        </p:grpSpPr>
        <p:grpSp>
          <p:nvGrpSpPr>
            <p:cNvPr id="18459" name="Group 27">
              <a:extLst>
                <a:ext uri="{FF2B5EF4-FFF2-40B4-BE49-F238E27FC236}">
                  <a16:creationId xmlns:a16="http://schemas.microsoft.com/office/drawing/2014/main" id="{68DF0D33-1B10-40B4-A128-AD98F608B4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2" y="2544"/>
              <a:ext cx="1536" cy="1008"/>
              <a:chOff x="3264" y="2352"/>
              <a:chExt cx="1536" cy="1248"/>
            </a:xfrm>
          </p:grpSpPr>
          <p:sp>
            <p:nvSpPr>
              <p:cNvPr id="18455" name="Line 23">
                <a:extLst>
                  <a:ext uri="{FF2B5EF4-FFF2-40B4-BE49-F238E27FC236}">
                    <a16:creationId xmlns:a16="http://schemas.microsoft.com/office/drawing/2014/main" id="{91EB56E3-7166-44CE-A85C-699176C7C3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2736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56" name="Line 24">
                <a:extLst>
                  <a:ext uri="{FF2B5EF4-FFF2-40B4-BE49-F238E27FC236}">
                    <a16:creationId xmlns:a16="http://schemas.microsoft.com/office/drawing/2014/main" id="{72B4E2C3-F16B-4ED3-A5E5-8796A9FC36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3600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57" name="Line 25">
                <a:extLst>
                  <a:ext uri="{FF2B5EF4-FFF2-40B4-BE49-F238E27FC236}">
                    <a16:creationId xmlns:a16="http://schemas.microsoft.com/office/drawing/2014/main" id="{FE29CB97-25DA-4FC1-B7C3-529705B503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64" y="2352"/>
                <a:ext cx="1104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58" name="Line 26">
                <a:extLst>
                  <a:ext uri="{FF2B5EF4-FFF2-40B4-BE49-F238E27FC236}">
                    <a16:creationId xmlns:a16="http://schemas.microsoft.com/office/drawing/2014/main" id="{9E6B19E0-7728-4CCF-8EB2-978E3F95A2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8" y="2352"/>
                <a:ext cx="432" cy="1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460" name="Line 28">
              <a:extLst>
                <a:ext uri="{FF2B5EF4-FFF2-40B4-BE49-F238E27FC236}">
                  <a16:creationId xmlns:a16="http://schemas.microsoft.com/office/drawing/2014/main" id="{D92B4C42-A490-4C6F-B04C-8A24E6457E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2864"/>
              <a:ext cx="11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61" name="Line 29">
              <a:extLst>
                <a:ext uri="{FF2B5EF4-FFF2-40B4-BE49-F238E27FC236}">
                  <a16:creationId xmlns:a16="http://schemas.microsoft.com/office/drawing/2014/main" id="{589FDFEF-3631-46A6-B64E-FCA7B33F1C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8" y="2544"/>
              <a:ext cx="0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467" name="Group 35">
              <a:extLst>
                <a:ext uri="{FF2B5EF4-FFF2-40B4-BE49-F238E27FC236}">
                  <a16:creationId xmlns:a16="http://schemas.microsoft.com/office/drawing/2014/main" id="{D8D1CE8C-CB20-414A-AA40-BF1FBA2A96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" y="2808"/>
              <a:ext cx="48" cy="48"/>
              <a:chOff x="1632" y="3072"/>
              <a:chExt cx="96" cy="96"/>
            </a:xfrm>
          </p:grpSpPr>
          <p:sp>
            <p:nvSpPr>
              <p:cNvPr id="18465" name="Line 33">
                <a:extLst>
                  <a:ext uri="{FF2B5EF4-FFF2-40B4-BE49-F238E27FC236}">
                    <a16:creationId xmlns:a16="http://schemas.microsoft.com/office/drawing/2014/main" id="{36EE20E0-38C4-46C3-A192-01721D77C5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66" name="Line 34">
                <a:extLst>
                  <a:ext uri="{FF2B5EF4-FFF2-40B4-BE49-F238E27FC236}">
                    <a16:creationId xmlns:a16="http://schemas.microsoft.com/office/drawing/2014/main" id="{D3EB3F07-664F-4F81-87E2-EA7893EAE0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468" name="Rectangle 36">
              <a:extLst>
                <a:ext uri="{FF2B5EF4-FFF2-40B4-BE49-F238E27FC236}">
                  <a16:creationId xmlns:a16="http://schemas.microsoft.com/office/drawing/2014/main" id="{C164F762-4F41-43B4-B0B5-5CD90913A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4" y="2728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69" name="Rectangle 37">
              <a:extLst>
                <a:ext uri="{FF2B5EF4-FFF2-40B4-BE49-F238E27FC236}">
                  <a16:creationId xmlns:a16="http://schemas.microsoft.com/office/drawing/2014/main" id="{B6384A09-EF51-43A5-B30D-47AF80A75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6" y="2384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0" name="Rectangle 38">
              <a:extLst>
                <a:ext uri="{FF2B5EF4-FFF2-40B4-BE49-F238E27FC236}">
                  <a16:creationId xmlns:a16="http://schemas.microsoft.com/office/drawing/2014/main" id="{60B64E9E-1F0F-4D74-A7A6-B01AC7279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2" y="3528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1" name="Rectangle 39">
              <a:extLst>
                <a:ext uri="{FF2B5EF4-FFF2-40B4-BE49-F238E27FC236}">
                  <a16:creationId xmlns:a16="http://schemas.microsoft.com/office/drawing/2014/main" id="{36AB4927-FC02-44F5-9133-D39F53A04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3528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2" name="Rectangle 40">
              <a:extLst>
                <a:ext uri="{FF2B5EF4-FFF2-40B4-BE49-F238E27FC236}">
                  <a16:creationId xmlns:a16="http://schemas.microsoft.com/office/drawing/2014/main" id="{42F44A00-0CAF-4C04-93D0-490870359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3544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3" name="Rectangle 41">
              <a:extLst>
                <a:ext uri="{FF2B5EF4-FFF2-40B4-BE49-F238E27FC236}">
                  <a16:creationId xmlns:a16="http://schemas.microsoft.com/office/drawing/2014/main" id="{50DFE060-02C9-4240-AB64-34E52DA63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6" y="2856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474" name="Group 42">
              <a:extLst>
                <a:ext uri="{FF2B5EF4-FFF2-40B4-BE49-F238E27FC236}">
                  <a16:creationId xmlns:a16="http://schemas.microsoft.com/office/drawing/2014/main" id="{FFD29F0D-7796-4A8F-B946-2FB3DC2D24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" y="3488"/>
              <a:ext cx="48" cy="48"/>
              <a:chOff x="1632" y="3072"/>
              <a:chExt cx="96" cy="96"/>
            </a:xfrm>
          </p:grpSpPr>
          <p:sp>
            <p:nvSpPr>
              <p:cNvPr id="18475" name="Line 43">
                <a:extLst>
                  <a:ext uri="{FF2B5EF4-FFF2-40B4-BE49-F238E27FC236}">
                    <a16:creationId xmlns:a16="http://schemas.microsoft.com/office/drawing/2014/main" id="{E123EC5B-E336-4BB1-8B7D-900CF9EA15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76" name="Line 44">
                <a:extLst>
                  <a:ext uri="{FF2B5EF4-FFF2-40B4-BE49-F238E27FC236}">
                    <a16:creationId xmlns:a16="http://schemas.microsoft.com/office/drawing/2014/main" id="{13A0DD81-B04F-4893-AA06-7D2BF786F8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8" name="图片 2">
            <a:extLst>
              <a:ext uri="{FF2B5EF4-FFF2-40B4-BE49-F238E27FC236}">
                <a16:creationId xmlns:a16="http://schemas.microsoft.com/office/drawing/2014/main" id="{1CB9F800-B7F8-4241-8CB4-ECD9264A30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7" r="48496" b="35370"/>
          <a:stretch/>
        </p:blipFill>
        <p:spPr>
          <a:xfrm>
            <a:off x="10711471" y="5297974"/>
            <a:ext cx="1555580" cy="158845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6F9736C-2973-48EB-89E7-8ADA84FA469B}"/>
              </a:ext>
            </a:extLst>
          </p:cNvPr>
          <p:cNvSpPr txBox="1"/>
          <p:nvPr/>
        </p:nvSpPr>
        <p:spPr>
          <a:xfrm rot="16200000">
            <a:off x="642" y="3640983"/>
            <a:ext cx="932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63m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B7556EA-D20A-4455-B35E-6BBDA7AD085D}"/>
              </a:ext>
            </a:extLst>
          </p:cNvPr>
          <p:cNvSpPr txBox="1"/>
          <p:nvPr/>
        </p:nvSpPr>
        <p:spPr>
          <a:xfrm>
            <a:off x="1930841" y="2548919"/>
            <a:ext cx="1118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84m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D3F1E5-5FC4-454D-9B1C-810076B5DA52}"/>
              </a:ext>
            </a:extLst>
          </p:cNvPr>
          <p:cNvSpPr txBox="1"/>
          <p:nvPr/>
        </p:nvSpPr>
        <p:spPr>
          <a:xfrm rot="16200000">
            <a:off x="3209930" y="2118006"/>
            <a:ext cx="878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28m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32D6F8-0227-41F5-8D93-4A8EA3D17EEC}"/>
              </a:ext>
            </a:extLst>
          </p:cNvPr>
          <p:cNvSpPr txBox="1"/>
          <p:nvPr/>
        </p:nvSpPr>
        <p:spPr>
          <a:xfrm>
            <a:off x="3958969" y="4567084"/>
            <a:ext cx="974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30m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8" name="Rectangle 32">
            <a:extLst>
              <a:ext uri="{FF2B5EF4-FFF2-40B4-BE49-F238E27FC236}">
                <a16:creationId xmlns:a16="http://schemas.microsoft.com/office/drawing/2014/main" id="{B88BD358-683C-4B3C-97FF-5AB93A708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3892" y="1123950"/>
            <a:ext cx="657720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3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FontTx/>
              <a:buNone/>
            </a:pP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Độ dài đoạn thẳng BG là:</a:t>
            </a:r>
          </a:p>
          <a:p>
            <a:pPr algn="ctr">
              <a:buFontTx/>
              <a:buNone/>
            </a:pPr>
            <a:r>
              <a:rPr lang="en-US" altLang="en-US" sz="3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+ 28 = 91 (m) </a:t>
            </a:r>
          </a:p>
          <a:p>
            <a:pPr algn="ctr">
              <a:buFontTx/>
              <a:buNone/>
            </a:pP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thang ABCD là: </a:t>
            </a:r>
          </a:p>
          <a:p>
            <a:pPr algn="ctr">
              <a:buFontTx/>
              <a:buNone/>
            </a:pPr>
            <a:r>
              <a:rPr lang="en-US" altLang="en-US" sz="3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( 63 + 91 ) x 84 : 2 = 6468 (m</a:t>
            </a:r>
            <a:r>
              <a:rPr lang="en-US" altLang="en-US" sz="3000" baseline="30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>
              <a:buFontTx/>
              <a:buNone/>
            </a:pP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tam giác BGC là:</a:t>
            </a:r>
          </a:p>
          <a:p>
            <a:pPr algn="ctr">
              <a:buFontTx/>
              <a:buNone/>
            </a:pPr>
            <a:r>
              <a:rPr lang="en-US" altLang="en-US" sz="300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 x 30 : 2 = 1365 (m</a:t>
            </a:r>
            <a:r>
              <a:rPr lang="en-US" altLang="en-US" sz="3000" baseline="3000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00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>
              <a:buFontTx/>
              <a:buNone/>
            </a:pP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mảnh đất là:</a:t>
            </a:r>
          </a:p>
          <a:p>
            <a:pPr algn="ctr">
              <a:buFontTx/>
              <a:buNone/>
            </a:pP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6468  + 1365 = 7833 (m</a:t>
            </a:r>
            <a:r>
              <a:rPr lang="en-US" altLang="en-US" sz="30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>
              <a:buFontTx/>
              <a:buNone/>
            </a:pP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Đáp số : 7833m</a:t>
            </a:r>
            <a:r>
              <a:rPr lang="en-US" altLang="en-US" sz="30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9" name="图片 15">
            <a:extLst>
              <a:ext uri="{FF2B5EF4-FFF2-40B4-BE49-F238E27FC236}">
                <a16:creationId xmlns:a16="http://schemas.microsoft.com/office/drawing/2014/main" id="{E225D592-B2B3-49E1-8291-94F47A8659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7" b="23069"/>
          <a:stretch/>
        </p:blipFill>
        <p:spPr>
          <a:xfrm rot="20704191">
            <a:off x="-125568" y="5405252"/>
            <a:ext cx="2474021" cy="142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2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1">
            <a:extLst>
              <a:ext uri="{FF2B5EF4-FFF2-40B4-BE49-F238E27FC236}">
                <a16:creationId xmlns:a16="http://schemas.microsoft.com/office/drawing/2014/main" id="{1F48EC9A-0CC8-1340-F919-4C86A0455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7478" y="2014285"/>
            <a:ext cx="1270642" cy="3022537"/>
          </a:xfrm>
          <a:custGeom>
            <a:avLst/>
            <a:gdLst>
              <a:gd name="connsiteX0" fmla="*/ 0 w 1232542"/>
              <a:gd name="connsiteY0" fmla="*/ 3020722 h 3020722"/>
              <a:gd name="connsiteX1" fmla="*/ 0 w 1232542"/>
              <a:gd name="connsiteY1" fmla="*/ 0 h 3020722"/>
              <a:gd name="connsiteX2" fmla="*/ 1232542 w 1232542"/>
              <a:gd name="connsiteY2" fmla="*/ 3020722 h 3020722"/>
              <a:gd name="connsiteX3" fmla="*/ 0 w 1232542"/>
              <a:gd name="connsiteY3" fmla="*/ 3020722 h 3020722"/>
              <a:gd name="connsiteX0" fmla="*/ 0 w 1232542"/>
              <a:gd name="connsiteY0" fmla="*/ 3035237 h 3035237"/>
              <a:gd name="connsiteX1" fmla="*/ 58058 w 1232542"/>
              <a:gd name="connsiteY1" fmla="*/ 0 h 3035237"/>
              <a:gd name="connsiteX2" fmla="*/ 1232542 w 1232542"/>
              <a:gd name="connsiteY2" fmla="*/ 3035237 h 3035237"/>
              <a:gd name="connsiteX3" fmla="*/ 0 w 1232542"/>
              <a:gd name="connsiteY3" fmla="*/ 3035237 h 3035237"/>
              <a:gd name="connsiteX0" fmla="*/ 0 w 1232542"/>
              <a:gd name="connsiteY0" fmla="*/ 3035237 h 3035237"/>
              <a:gd name="connsiteX1" fmla="*/ 29029 w 1232542"/>
              <a:gd name="connsiteY1" fmla="*/ 0 h 3035237"/>
              <a:gd name="connsiteX2" fmla="*/ 1232542 w 1232542"/>
              <a:gd name="connsiteY2" fmla="*/ 3035237 h 3035237"/>
              <a:gd name="connsiteX3" fmla="*/ 0 w 1232542"/>
              <a:gd name="connsiteY3" fmla="*/ 3035237 h 3035237"/>
              <a:gd name="connsiteX0" fmla="*/ 0 w 1232542"/>
              <a:gd name="connsiteY0" fmla="*/ 3035237 h 3035237"/>
              <a:gd name="connsiteX1" fmla="*/ 9979 w 1232542"/>
              <a:gd name="connsiteY1" fmla="*/ 0 h 3035237"/>
              <a:gd name="connsiteX2" fmla="*/ 1232542 w 1232542"/>
              <a:gd name="connsiteY2" fmla="*/ 3035237 h 3035237"/>
              <a:gd name="connsiteX3" fmla="*/ 0 w 1232542"/>
              <a:gd name="connsiteY3" fmla="*/ 3035237 h 3035237"/>
              <a:gd name="connsiteX0" fmla="*/ 0 w 1232542"/>
              <a:gd name="connsiteY0" fmla="*/ 3016187 h 3016187"/>
              <a:gd name="connsiteX1" fmla="*/ 9979 w 1232542"/>
              <a:gd name="connsiteY1" fmla="*/ 0 h 3016187"/>
              <a:gd name="connsiteX2" fmla="*/ 1232542 w 1232542"/>
              <a:gd name="connsiteY2" fmla="*/ 3016187 h 3016187"/>
              <a:gd name="connsiteX3" fmla="*/ 0 w 1232542"/>
              <a:gd name="connsiteY3" fmla="*/ 3016187 h 3016187"/>
              <a:gd name="connsiteX0" fmla="*/ 0 w 1270642"/>
              <a:gd name="connsiteY0" fmla="*/ 3016187 h 3022537"/>
              <a:gd name="connsiteX1" fmla="*/ 9979 w 1270642"/>
              <a:gd name="connsiteY1" fmla="*/ 0 h 3022537"/>
              <a:gd name="connsiteX2" fmla="*/ 1270642 w 1270642"/>
              <a:gd name="connsiteY2" fmla="*/ 3022537 h 3022537"/>
              <a:gd name="connsiteX3" fmla="*/ 0 w 1270642"/>
              <a:gd name="connsiteY3" fmla="*/ 3016187 h 302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642" h="3022537">
                <a:moveTo>
                  <a:pt x="0" y="3016187"/>
                </a:moveTo>
                <a:cubicBezTo>
                  <a:pt x="3326" y="2004441"/>
                  <a:pt x="6653" y="1011746"/>
                  <a:pt x="9979" y="0"/>
                </a:cubicBezTo>
                <a:lnTo>
                  <a:pt x="1270642" y="3022537"/>
                </a:lnTo>
                <a:lnTo>
                  <a:pt x="0" y="3016187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9">
            <a:extLst>
              <a:ext uri="{FF2B5EF4-FFF2-40B4-BE49-F238E27FC236}">
                <a16:creationId xmlns:a16="http://schemas.microsoft.com/office/drawing/2014/main" id="{2D8E0D10-F5E7-138E-0C09-5E5BCA25D3F4}"/>
              </a:ext>
            </a:extLst>
          </p:cNvPr>
          <p:cNvGrpSpPr>
            <a:grpSpLocks/>
          </p:cNvGrpSpPr>
          <p:nvPr/>
        </p:nvGrpSpPr>
        <p:grpSpPr bwMode="auto">
          <a:xfrm>
            <a:off x="584794" y="1534788"/>
            <a:ext cx="5133707" cy="4060280"/>
            <a:chOff x="3144" y="2384"/>
            <a:chExt cx="1790" cy="1352"/>
          </a:xfrm>
        </p:grpSpPr>
        <p:grpSp>
          <p:nvGrpSpPr>
            <p:cNvPr id="6" name="Group 27">
              <a:extLst>
                <a:ext uri="{FF2B5EF4-FFF2-40B4-BE49-F238E27FC236}">
                  <a16:creationId xmlns:a16="http://schemas.microsoft.com/office/drawing/2014/main" id="{1CCE8FA0-EC22-E1C8-9A81-0305CF5C26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2" y="2544"/>
              <a:ext cx="1536" cy="1008"/>
              <a:chOff x="3264" y="2352"/>
              <a:chExt cx="1536" cy="1248"/>
            </a:xfrm>
          </p:grpSpPr>
          <p:sp>
            <p:nvSpPr>
              <p:cNvPr id="21" name="Line 23">
                <a:extLst>
                  <a:ext uri="{FF2B5EF4-FFF2-40B4-BE49-F238E27FC236}">
                    <a16:creationId xmlns:a16="http://schemas.microsoft.com/office/drawing/2014/main" id="{2DEF5CFB-74D5-620E-6C95-752A84F9E1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2736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Line 25">
                <a:extLst>
                  <a:ext uri="{FF2B5EF4-FFF2-40B4-BE49-F238E27FC236}">
                    <a16:creationId xmlns:a16="http://schemas.microsoft.com/office/drawing/2014/main" id="{304A6221-3F39-8D6F-7F1C-58524E94F3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64" y="2352"/>
                <a:ext cx="1104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Line 26">
                <a:extLst>
                  <a:ext uri="{FF2B5EF4-FFF2-40B4-BE49-F238E27FC236}">
                    <a16:creationId xmlns:a16="http://schemas.microsoft.com/office/drawing/2014/main" id="{85DB8CAB-0CC4-9023-AE4C-B9CE3F45EB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8" y="2352"/>
                <a:ext cx="432" cy="1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Line 24">
                <a:extLst>
                  <a:ext uri="{FF2B5EF4-FFF2-40B4-BE49-F238E27FC236}">
                    <a16:creationId xmlns:a16="http://schemas.microsoft.com/office/drawing/2014/main" id="{9A158A08-B264-65F3-8C98-7581A7D9E7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3600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Line 28">
              <a:extLst>
                <a:ext uri="{FF2B5EF4-FFF2-40B4-BE49-F238E27FC236}">
                  <a16:creationId xmlns:a16="http://schemas.microsoft.com/office/drawing/2014/main" id="{01360F34-D0D6-A3F1-DE76-B2451297D7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2864"/>
              <a:ext cx="11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Line 29">
              <a:extLst>
                <a:ext uri="{FF2B5EF4-FFF2-40B4-BE49-F238E27FC236}">
                  <a16:creationId xmlns:a16="http://schemas.microsoft.com/office/drawing/2014/main" id="{0B7B1317-9038-94F0-5FF3-F4024E86B9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8" y="2544"/>
              <a:ext cx="0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35">
              <a:extLst>
                <a:ext uri="{FF2B5EF4-FFF2-40B4-BE49-F238E27FC236}">
                  <a16:creationId xmlns:a16="http://schemas.microsoft.com/office/drawing/2014/main" id="{5658C36F-4718-328D-B4D2-B9E8D8ADA6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" y="2808"/>
              <a:ext cx="48" cy="48"/>
              <a:chOff x="1632" y="3072"/>
              <a:chExt cx="96" cy="96"/>
            </a:xfrm>
          </p:grpSpPr>
          <p:sp>
            <p:nvSpPr>
              <p:cNvPr id="19" name="Line 33">
                <a:extLst>
                  <a:ext uri="{FF2B5EF4-FFF2-40B4-BE49-F238E27FC236}">
                    <a16:creationId xmlns:a16="http://schemas.microsoft.com/office/drawing/2014/main" id="{BD51E9CE-B921-6684-1EA1-D5B64A857E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Line 34">
                <a:extLst>
                  <a:ext uri="{FF2B5EF4-FFF2-40B4-BE49-F238E27FC236}">
                    <a16:creationId xmlns:a16="http://schemas.microsoft.com/office/drawing/2014/main" id="{E1D79366-F113-2015-1E3D-DB91DC5CB2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Rectangle 36">
              <a:extLst>
                <a:ext uri="{FF2B5EF4-FFF2-40B4-BE49-F238E27FC236}">
                  <a16:creationId xmlns:a16="http://schemas.microsoft.com/office/drawing/2014/main" id="{EA22DE77-D68B-2CF0-50EC-FC75A678A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4" y="2728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37">
              <a:extLst>
                <a:ext uri="{FF2B5EF4-FFF2-40B4-BE49-F238E27FC236}">
                  <a16:creationId xmlns:a16="http://schemas.microsoft.com/office/drawing/2014/main" id="{BB405771-7F5F-D672-1AE7-48D751F32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6" y="2384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38">
              <a:extLst>
                <a:ext uri="{FF2B5EF4-FFF2-40B4-BE49-F238E27FC236}">
                  <a16:creationId xmlns:a16="http://schemas.microsoft.com/office/drawing/2014/main" id="{EFC967C7-6BE3-242C-B37D-2E6AEF033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2" y="3528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39">
              <a:extLst>
                <a:ext uri="{FF2B5EF4-FFF2-40B4-BE49-F238E27FC236}">
                  <a16:creationId xmlns:a16="http://schemas.microsoft.com/office/drawing/2014/main" id="{DEC3BA0F-F152-0975-E68C-416A52536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3528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40">
              <a:extLst>
                <a:ext uri="{FF2B5EF4-FFF2-40B4-BE49-F238E27FC236}">
                  <a16:creationId xmlns:a16="http://schemas.microsoft.com/office/drawing/2014/main" id="{EE7C9890-3448-4EC4-3762-06C4F3240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3544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41">
              <a:extLst>
                <a:ext uri="{FF2B5EF4-FFF2-40B4-BE49-F238E27FC236}">
                  <a16:creationId xmlns:a16="http://schemas.microsoft.com/office/drawing/2014/main" id="{FF099BD1-1198-113C-3C63-62EB96BC4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6" y="2856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42">
              <a:extLst>
                <a:ext uri="{FF2B5EF4-FFF2-40B4-BE49-F238E27FC236}">
                  <a16:creationId xmlns:a16="http://schemas.microsoft.com/office/drawing/2014/main" id="{45656BCB-77BB-55BB-C42E-0C5C65DC94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" y="3488"/>
              <a:ext cx="48" cy="48"/>
              <a:chOff x="1632" y="3072"/>
              <a:chExt cx="96" cy="96"/>
            </a:xfrm>
          </p:grpSpPr>
          <p:sp>
            <p:nvSpPr>
              <p:cNvPr id="17" name="Line 43">
                <a:extLst>
                  <a:ext uri="{FF2B5EF4-FFF2-40B4-BE49-F238E27FC236}">
                    <a16:creationId xmlns:a16="http://schemas.microsoft.com/office/drawing/2014/main" id="{7C1BF7D9-B105-5BAD-65F1-060DB9DA2F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Line 44">
                <a:extLst>
                  <a:ext uri="{FF2B5EF4-FFF2-40B4-BE49-F238E27FC236}">
                    <a16:creationId xmlns:a16="http://schemas.microsoft.com/office/drawing/2014/main" id="{DC78CED9-B78D-D2E1-5BBB-CB7E96AA10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60ABD9A-BD10-9499-8A6E-12FBB754378D}"/>
              </a:ext>
            </a:extLst>
          </p:cNvPr>
          <p:cNvSpPr txBox="1"/>
          <p:nvPr/>
        </p:nvSpPr>
        <p:spPr>
          <a:xfrm rot="16200000">
            <a:off x="363499" y="3699040"/>
            <a:ext cx="932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63m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E8004B-37BA-9409-BF01-BE91E8A82887}"/>
              </a:ext>
            </a:extLst>
          </p:cNvPr>
          <p:cNvSpPr txBox="1"/>
          <p:nvPr/>
        </p:nvSpPr>
        <p:spPr>
          <a:xfrm>
            <a:off x="2293698" y="2606976"/>
            <a:ext cx="1118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84m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C62DA7-012D-F859-874E-D03260C791C6}"/>
              </a:ext>
            </a:extLst>
          </p:cNvPr>
          <p:cNvSpPr txBox="1"/>
          <p:nvPr/>
        </p:nvSpPr>
        <p:spPr>
          <a:xfrm rot="16200000">
            <a:off x="3572787" y="2176063"/>
            <a:ext cx="878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28m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32851DD6-2879-C6E4-0758-D44D2C686CBE}"/>
              </a:ext>
            </a:extLst>
          </p:cNvPr>
          <p:cNvSpPr/>
          <p:nvPr/>
        </p:nvSpPr>
        <p:spPr>
          <a:xfrm rot="10800000">
            <a:off x="4240035" y="2016943"/>
            <a:ext cx="1234276" cy="2986488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D4B379-9218-7561-FC54-D4B1DE344711}"/>
              </a:ext>
            </a:extLst>
          </p:cNvPr>
          <p:cNvSpPr txBox="1"/>
          <p:nvPr/>
        </p:nvSpPr>
        <p:spPr>
          <a:xfrm>
            <a:off x="4321826" y="4625141"/>
            <a:ext cx="974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30m 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30A14A2-FED0-4661-0345-2E2DADEB88B3}"/>
              </a:ext>
            </a:extLst>
          </p:cNvPr>
          <p:cNvCxnSpPr>
            <a:cxnSpLocks/>
            <a:endCxn id="40" idx="2"/>
          </p:cNvCxnSpPr>
          <p:nvPr/>
        </p:nvCxnSpPr>
        <p:spPr>
          <a:xfrm flipH="1" flipV="1">
            <a:off x="5474311" y="2016943"/>
            <a:ext cx="4084" cy="3027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A9302D5-5273-839B-9EA0-79DF1B809778}"/>
              </a:ext>
            </a:extLst>
          </p:cNvPr>
          <p:cNvCxnSpPr>
            <a:cxnSpLocks/>
            <a:endCxn id="40" idx="2"/>
          </p:cNvCxnSpPr>
          <p:nvPr/>
        </p:nvCxnSpPr>
        <p:spPr>
          <a:xfrm>
            <a:off x="4231541" y="2010275"/>
            <a:ext cx="1242770" cy="66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" name="Picture 19">
            <a:extLst>
              <a:ext uri="{FF2B5EF4-FFF2-40B4-BE49-F238E27FC236}">
                <a16:creationId xmlns:a16="http://schemas.microsoft.com/office/drawing/2014/main" id="{DFD98950-B46F-F061-5DDA-41AE2D4C3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7" b="97174" l="2556" r="98000">
                        <a14:foregroundMark x1="86889" y1="12935" x2="86889" y2="12935"/>
                        <a14:foregroundMark x1="80556" y1="10978" x2="85000" y2="18478"/>
                        <a14:foregroundMark x1="81778" y1="16630" x2="84333" y2="25870"/>
                        <a14:foregroundMark x1="82444" y1="9783" x2="64000" y2="13478"/>
                        <a14:foregroundMark x1="80556" y1="5435" x2="73556" y2="30217"/>
                        <a14:foregroundMark x1="87444" y1="15326" x2="90000" y2="26522"/>
                        <a14:foregroundMark x1="94444" y1="19674" x2="98222" y2="18478"/>
                        <a14:foregroundMark x1="82444" y1="1739" x2="79222" y2="1087"/>
                        <a14:foregroundMark x1="8889" y1="76739" x2="5778" y2="95326"/>
                        <a14:foregroundMark x1="2556" y1="97174" x2="2556" y2="97174"/>
                        <a14:foregroundMark x1="6444" y1="89783" x2="2556" y2="9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1560" y="4677065"/>
            <a:ext cx="375823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9">
            <a:extLst>
              <a:ext uri="{FF2B5EF4-FFF2-40B4-BE49-F238E27FC236}">
                <a16:creationId xmlns:a16="http://schemas.microsoft.com/office/drawing/2014/main" id="{F1BD4C3A-6601-D69F-1BEF-77FB13AC1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7" b="97174" l="2556" r="98000">
                        <a14:foregroundMark x1="86889" y1="12935" x2="86889" y2="12935"/>
                        <a14:foregroundMark x1="80556" y1="10978" x2="85000" y2="18478"/>
                        <a14:foregroundMark x1="81778" y1="16630" x2="84333" y2="25870"/>
                        <a14:foregroundMark x1="82444" y1="9783" x2="64000" y2="13478"/>
                        <a14:foregroundMark x1="80556" y1="5435" x2="73556" y2="30217"/>
                        <a14:foregroundMark x1="87444" y1="15326" x2="90000" y2="26522"/>
                        <a14:foregroundMark x1="94444" y1="19674" x2="98222" y2="18478"/>
                        <a14:foregroundMark x1="82444" y1="1739" x2="79222" y2="1087"/>
                        <a14:foregroundMark x1="8889" y1="76739" x2="5778" y2="95326"/>
                        <a14:foregroundMark x1="2556" y1="97174" x2="2556" y2="97174"/>
                        <a14:foregroundMark x1="6444" y1="89783" x2="2556" y2="9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14860" y="1655031"/>
            <a:ext cx="375823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F100AF8-1A2B-D31D-9931-10141B123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3378" y="1534788"/>
            <a:ext cx="550655" cy="57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vi-VN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A400480-24E2-186B-7C76-3F4496385F37}"/>
              </a:ext>
            </a:extLst>
          </p:cNvPr>
          <p:cNvSpPr/>
          <p:nvPr/>
        </p:nvSpPr>
        <p:spPr>
          <a:xfrm>
            <a:off x="5344464" y="2015294"/>
            <a:ext cx="132330" cy="1730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1A4EEC5-8690-C048-BB63-BD2565F04CEB}"/>
              </a:ext>
            </a:extLst>
          </p:cNvPr>
          <p:cNvSpPr/>
          <p:nvPr/>
        </p:nvSpPr>
        <p:spPr>
          <a:xfrm>
            <a:off x="5361799" y="4913473"/>
            <a:ext cx="115677" cy="1210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AD31DB7-2D87-6CCF-EEF0-B97A3AFDABD3}"/>
              </a:ext>
            </a:extLst>
          </p:cNvPr>
          <p:cNvSpPr txBox="1"/>
          <p:nvPr/>
        </p:nvSpPr>
        <p:spPr>
          <a:xfrm>
            <a:off x="741025" y="385189"/>
            <a:ext cx="76261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 so sánh </a:t>
            </a:r>
            <a:r>
              <a:rPr lang="en-US" sz="44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4400" b="1" kern="100" baseline="-25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BGC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44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4400" b="1" kern="100" baseline="-25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BKC</a:t>
            </a:r>
            <a:endParaRPr lang="en-US" sz="4400" b="1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F8032D3-4827-CF28-6D0D-93A17F388353}"/>
              </a:ext>
            </a:extLst>
          </p:cNvPr>
          <p:cNvSpPr txBox="1"/>
          <p:nvPr/>
        </p:nvSpPr>
        <p:spPr>
          <a:xfrm>
            <a:off x="7123816" y="2093667"/>
            <a:ext cx="3854043" cy="3017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4400" b="1" kern="100" baseline="-250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BGC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44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4400" b="1" kern="100" baseline="-250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BKC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Vì: BK = GC </a:t>
            </a:r>
          </a:p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BG = KC</a:t>
            </a:r>
          </a:p>
        </p:txBody>
      </p:sp>
    </p:spTree>
    <p:extLst>
      <p:ext uri="{BB962C8B-B14F-4D97-AF65-F5344CB8AC3E}">
        <p14:creationId xmlns:p14="http://schemas.microsoft.com/office/powerpoint/2010/main" val="4137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00273 -0.42847 " pathEditMode="relative" rAng="0" ptsTypes="AA">
                                      <p:cBhvr>
                                        <p:cTn id="10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2143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0.10065 -0.00138 " pathEditMode="relative" rAng="0" ptsTypes="AA">
                                      <p:cBhvr>
                                        <p:cTn id="28" dur="2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" y="-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9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"/>
                            </p:stCondLst>
                            <p:childTnLst>
                              <p:par>
                                <p:cTn id="5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39" grpId="0"/>
      <p:bldP spid="50" grpId="0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7" name="Rectangle 67">
            <a:extLst>
              <a:ext uri="{FF2B5EF4-FFF2-40B4-BE49-F238E27FC236}">
                <a16:creationId xmlns:a16="http://schemas.microsoft.com/office/drawing/2014/main" id="{0E8A5284-9F82-403D-8459-8B9317C96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342900"/>
            <a:ext cx="1143635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lnSpc>
                <a:spcPct val="81000"/>
              </a:lnSpc>
              <a:spcBef>
                <a:spcPct val="20000"/>
              </a:spcBef>
            </a:pPr>
            <a:r>
              <a:rPr lang="en-US" altLang="en-US" sz="4800" b="1" u="sng">
                <a:solidFill>
                  <a:schemeClr val="accent4">
                    <a:lumMod val="75000"/>
                  </a:schemeClr>
                </a:solidFill>
                <a:latin typeface="UVN Ba Le" panose="04030605060802020503" pitchFamily="82" charset="0"/>
                <a:cs typeface="Times New Roman" panose="02020603050405020304" pitchFamily="18" charset="0"/>
              </a:rPr>
              <a:t>Bài 2: Tính diện tích mảnh đất có hình dạng như hình vẽ dưới đây, biết: </a:t>
            </a:r>
          </a:p>
        </p:txBody>
      </p:sp>
      <p:sp>
        <p:nvSpPr>
          <p:cNvPr id="20599" name="AutoShape 119">
            <a:extLst>
              <a:ext uri="{FF2B5EF4-FFF2-40B4-BE49-F238E27FC236}">
                <a16:creationId xmlns:a16="http://schemas.microsoft.com/office/drawing/2014/main" id="{9CE518B6-B8FA-47F4-A56F-BBA9C1137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9477" y="1914086"/>
            <a:ext cx="1780427" cy="158730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1683"/>
              <a:gd name="connsiteY0" fmla="*/ 6857 h 14857"/>
              <a:gd name="connsiteX1" fmla="*/ 11683 w 11683"/>
              <a:gd name="connsiteY1" fmla="*/ 0 h 14857"/>
              <a:gd name="connsiteX2" fmla="*/ 10000 w 11683"/>
              <a:gd name="connsiteY2" fmla="*/ 14857 h 14857"/>
              <a:gd name="connsiteX3" fmla="*/ 0 w 11683"/>
              <a:gd name="connsiteY3" fmla="*/ 14857 h 14857"/>
              <a:gd name="connsiteX4" fmla="*/ 0 w 11683"/>
              <a:gd name="connsiteY4" fmla="*/ 6857 h 14857"/>
              <a:gd name="connsiteX0" fmla="*/ 0 w 11785"/>
              <a:gd name="connsiteY0" fmla="*/ 6857 h 14928"/>
              <a:gd name="connsiteX1" fmla="*/ 11683 w 11785"/>
              <a:gd name="connsiteY1" fmla="*/ 0 h 14928"/>
              <a:gd name="connsiteX2" fmla="*/ 11785 w 11785"/>
              <a:gd name="connsiteY2" fmla="*/ 14928 h 14928"/>
              <a:gd name="connsiteX3" fmla="*/ 0 w 11785"/>
              <a:gd name="connsiteY3" fmla="*/ 14857 h 14928"/>
              <a:gd name="connsiteX4" fmla="*/ 0 w 11785"/>
              <a:gd name="connsiteY4" fmla="*/ 6857 h 14928"/>
              <a:gd name="connsiteX0" fmla="*/ 0 w 11836"/>
              <a:gd name="connsiteY0" fmla="*/ 6643 h 14714"/>
              <a:gd name="connsiteX1" fmla="*/ 11836 w 11836"/>
              <a:gd name="connsiteY1" fmla="*/ 0 h 14714"/>
              <a:gd name="connsiteX2" fmla="*/ 11785 w 11836"/>
              <a:gd name="connsiteY2" fmla="*/ 14714 h 14714"/>
              <a:gd name="connsiteX3" fmla="*/ 0 w 11836"/>
              <a:gd name="connsiteY3" fmla="*/ 14643 h 14714"/>
              <a:gd name="connsiteX4" fmla="*/ 0 w 11836"/>
              <a:gd name="connsiteY4" fmla="*/ 6643 h 14714"/>
              <a:gd name="connsiteX0" fmla="*/ 0 w 11789"/>
              <a:gd name="connsiteY0" fmla="*/ 6714 h 14785"/>
              <a:gd name="connsiteX1" fmla="*/ 11785 w 11789"/>
              <a:gd name="connsiteY1" fmla="*/ 0 h 14785"/>
              <a:gd name="connsiteX2" fmla="*/ 11785 w 11789"/>
              <a:gd name="connsiteY2" fmla="*/ 14785 h 14785"/>
              <a:gd name="connsiteX3" fmla="*/ 0 w 11789"/>
              <a:gd name="connsiteY3" fmla="*/ 14714 h 14785"/>
              <a:gd name="connsiteX4" fmla="*/ 0 w 11789"/>
              <a:gd name="connsiteY4" fmla="*/ 6714 h 14785"/>
              <a:gd name="connsiteX0" fmla="*/ 0 w 11786"/>
              <a:gd name="connsiteY0" fmla="*/ 6684 h 14755"/>
              <a:gd name="connsiteX1" fmla="*/ 11721 w 11786"/>
              <a:gd name="connsiteY1" fmla="*/ 0 h 14755"/>
              <a:gd name="connsiteX2" fmla="*/ 11785 w 11786"/>
              <a:gd name="connsiteY2" fmla="*/ 14755 h 14755"/>
              <a:gd name="connsiteX3" fmla="*/ 0 w 11786"/>
              <a:gd name="connsiteY3" fmla="*/ 14684 h 14755"/>
              <a:gd name="connsiteX4" fmla="*/ 0 w 11786"/>
              <a:gd name="connsiteY4" fmla="*/ 6684 h 14755"/>
              <a:gd name="connsiteX0" fmla="*/ 0 w 11786"/>
              <a:gd name="connsiteY0" fmla="*/ 6684 h 14755"/>
              <a:gd name="connsiteX1" fmla="*/ 11721 w 11786"/>
              <a:gd name="connsiteY1" fmla="*/ 0 h 14755"/>
              <a:gd name="connsiteX2" fmla="*/ 11785 w 11786"/>
              <a:gd name="connsiteY2" fmla="*/ 14755 h 14755"/>
              <a:gd name="connsiteX3" fmla="*/ 0 w 11786"/>
              <a:gd name="connsiteY3" fmla="*/ 14684 h 14755"/>
              <a:gd name="connsiteX4" fmla="*/ 0 w 11786"/>
              <a:gd name="connsiteY4" fmla="*/ 6684 h 14755"/>
              <a:gd name="connsiteX0" fmla="*/ 0 w 11786"/>
              <a:gd name="connsiteY0" fmla="*/ 6684 h 14755"/>
              <a:gd name="connsiteX1" fmla="*/ 11636 w 11786"/>
              <a:gd name="connsiteY1" fmla="*/ 0 h 14755"/>
              <a:gd name="connsiteX2" fmla="*/ 11785 w 11786"/>
              <a:gd name="connsiteY2" fmla="*/ 14755 h 14755"/>
              <a:gd name="connsiteX3" fmla="*/ 0 w 11786"/>
              <a:gd name="connsiteY3" fmla="*/ 14684 h 14755"/>
              <a:gd name="connsiteX4" fmla="*/ 0 w 11786"/>
              <a:gd name="connsiteY4" fmla="*/ 6684 h 14755"/>
              <a:gd name="connsiteX0" fmla="*/ 0 w 11786"/>
              <a:gd name="connsiteY0" fmla="*/ 6744 h 14815"/>
              <a:gd name="connsiteX1" fmla="*/ 11721 w 11786"/>
              <a:gd name="connsiteY1" fmla="*/ 0 h 14815"/>
              <a:gd name="connsiteX2" fmla="*/ 11785 w 11786"/>
              <a:gd name="connsiteY2" fmla="*/ 14815 h 14815"/>
              <a:gd name="connsiteX3" fmla="*/ 0 w 11786"/>
              <a:gd name="connsiteY3" fmla="*/ 14744 h 14815"/>
              <a:gd name="connsiteX4" fmla="*/ 0 w 11786"/>
              <a:gd name="connsiteY4" fmla="*/ 6744 h 14815"/>
              <a:gd name="connsiteX0" fmla="*/ 0 w 11806"/>
              <a:gd name="connsiteY0" fmla="*/ 6744 h 14815"/>
              <a:gd name="connsiteX1" fmla="*/ 11806 w 11806"/>
              <a:gd name="connsiteY1" fmla="*/ 0 h 14815"/>
              <a:gd name="connsiteX2" fmla="*/ 11785 w 11806"/>
              <a:gd name="connsiteY2" fmla="*/ 14815 h 14815"/>
              <a:gd name="connsiteX3" fmla="*/ 0 w 11806"/>
              <a:gd name="connsiteY3" fmla="*/ 14744 h 14815"/>
              <a:gd name="connsiteX4" fmla="*/ 0 w 11806"/>
              <a:gd name="connsiteY4" fmla="*/ 6744 h 14815"/>
              <a:gd name="connsiteX0" fmla="*/ 0 w 11806"/>
              <a:gd name="connsiteY0" fmla="*/ 6744 h 14815"/>
              <a:gd name="connsiteX1" fmla="*/ 11806 w 11806"/>
              <a:gd name="connsiteY1" fmla="*/ 0 h 14815"/>
              <a:gd name="connsiteX2" fmla="*/ 11785 w 11806"/>
              <a:gd name="connsiteY2" fmla="*/ 14815 h 14815"/>
              <a:gd name="connsiteX3" fmla="*/ 0 w 11806"/>
              <a:gd name="connsiteY3" fmla="*/ 14744 h 14815"/>
              <a:gd name="connsiteX4" fmla="*/ 0 w 11806"/>
              <a:gd name="connsiteY4" fmla="*/ 6744 h 14815"/>
              <a:gd name="connsiteX0" fmla="*/ 0 w 11786"/>
              <a:gd name="connsiteY0" fmla="*/ 6774 h 14845"/>
              <a:gd name="connsiteX1" fmla="*/ 11678 w 11786"/>
              <a:gd name="connsiteY1" fmla="*/ 0 h 14845"/>
              <a:gd name="connsiteX2" fmla="*/ 11785 w 11786"/>
              <a:gd name="connsiteY2" fmla="*/ 14845 h 14845"/>
              <a:gd name="connsiteX3" fmla="*/ 0 w 11786"/>
              <a:gd name="connsiteY3" fmla="*/ 14774 h 14845"/>
              <a:gd name="connsiteX4" fmla="*/ 0 w 11786"/>
              <a:gd name="connsiteY4" fmla="*/ 6774 h 14845"/>
              <a:gd name="connsiteX0" fmla="*/ 0 w 11788"/>
              <a:gd name="connsiteY0" fmla="*/ 6774 h 14845"/>
              <a:gd name="connsiteX1" fmla="*/ 11763 w 11788"/>
              <a:gd name="connsiteY1" fmla="*/ 0 h 14845"/>
              <a:gd name="connsiteX2" fmla="*/ 11785 w 11788"/>
              <a:gd name="connsiteY2" fmla="*/ 14845 h 14845"/>
              <a:gd name="connsiteX3" fmla="*/ 0 w 11788"/>
              <a:gd name="connsiteY3" fmla="*/ 14774 h 14845"/>
              <a:gd name="connsiteX4" fmla="*/ 0 w 11788"/>
              <a:gd name="connsiteY4" fmla="*/ 6774 h 14845"/>
              <a:gd name="connsiteX0" fmla="*/ 0 w 11806"/>
              <a:gd name="connsiteY0" fmla="*/ 6863 h 14934"/>
              <a:gd name="connsiteX1" fmla="*/ 11806 w 11806"/>
              <a:gd name="connsiteY1" fmla="*/ 0 h 14934"/>
              <a:gd name="connsiteX2" fmla="*/ 11785 w 11806"/>
              <a:gd name="connsiteY2" fmla="*/ 14934 h 14934"/>
              <a:gd name="connsiteX3" fmla="*/ 0 w 11806"/>
              <a:gd name="connsiteY3" fmla="*/ 14863 h 14934"/>
              <a:gd name="connsiteX4" fmla="*/ 0 w 11806"/>
              <a:gd name="connsiteY4" fmla="*/ 6863 h 14934"/>
              <a:gd name="connsiteX0" fmla="*/ 0 w 11806"/>
              <a:gd name="connsiteY0" fmla="*/ 6982 h 14934"/>
              <a:gd name="connsiteX1" fmla="*/ 11806 w 11806"/>
              <a:gd name="connsiteY1" fmla="*/ 0 h 14934"/>
              <a:gd name="connsiteX2" fmla="*/ 11785 w 11806"/>
              <a:gd name="connsiteY2" fmla="*/ 14934 h 14934"/>
              <a:gd name="connsiteX3" fmla="*/ 0 w 11806"/>
              <a:gd name="connsiteY3" fmla="*/ 14863 h 14934"/>
              <a:gd name="connsiteX4" fmla="*/ 0 w 11806"/>
              <a:gd name="connsiteY4" fmla="*/ 6982 h 14934"/>
              <a:gd name="connsiteX0" fmla="*/ 0 w 11827"/>
              <a:gd name="connsiteY0" fmla="*/ 6893 h 14845"/>
              <a:gd name="connsiteX1" fmla="*/ 11827 w 11827"/>
              <a:gd name="connsiteY1" fmla="*/ 0 h 14845"/>
              <a:gd name="connsiteX2" fmla="*/ 11785 w 11827"/>
              <a:gd name="connsiteY2" fmla="*/ 14845 h 14845"/>
              <a:gd name="connsiteX3" fmla="*/ 0 w 11827"/>
              <a:gd name="connsiteY3" fmla="*/ 14774 h 14845"/>
              <a:gd name="connsiteX4" fmla="*/ 0 w 11827"/>
              <a:gd name="connsiteY4" fmla="*/ 6893 h 14845"/>
              <a:gd name="connsiteX0" fmla="*/ 21 w 11827"/>
              <a:gd name="connsiteY0" fmla="*/ 6953 h 14845"/>
              <a:gd name="connsiteX1" fmla="*/ 11827 w 11827"/>
              <a:gd name="connsiteY1" fmla="*/ 0 h 14845"/>
              <a:gd name="connsiteX2" fmla="*/ 11785 w 11827"/>
              <a:gd name="connsiteY2" fmla="*/ 14845 h 14845"/>
              <a:gd name="connsiteX3" fmla="*/ 0 w 11827"/>
              <a:gd name="connsiteY3" fmla="*/ 14774 h 14845"/>
              <a:gd name="connsiteX4" fmla="*/ 21 w 11827"/>
              <a:gd name="connsiteY4" fmla="*/ 6953 h 1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27" h="14845">
                <a:moveTo>
                  <a:pt x="21" y="6953"/>
                </a:moveTo>
                <a:lnTo>
                  <a:pt x="11827" y="0"/>
                </a:lnTo>
                <a:cubicBezTo>
                  <a:pt x="11810" y="4905"/>
                  <a:pt x="11802" y="9940"/>
                  <a:pt x="11785" y="14845"/>
                </a:cubicBezTo>
                <a:lnTo>
                  <a:pt x="0" y="14774"/>
                </a:lnTo>
                <a:lnTo>
                  <a:pt x="21" y="6953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00" name="AutoShape 120">
            <a:extLst>
              <a:ext uri="{FF2B5EF4-FFF2-40B4-BE49-F238E27FC236}">
                <a16:creationId xmlns:a16="http://schemas.microsoft.com/office/drawing/2014/main" id="{A1864EE5-4314-4A15-9F37-326511FDA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2951" y="1904776"/>
            <a:ext cx="1653219" cy="1591340"/>
          </a:xfrm>
          <a:prstGeom prst="rtTriangle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01" name="AutoShape 121">
            <a:extLst>
              <a:ext uri="{FF2B5EF4-FFF2-40B4-BE49-F238E27FC236}">
                <a16:creationId xmlns:a16="http://schemas.microsoft.com/office/drawing/2014/main" id="{85038647-331B-495C-8025-C893DF8345A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582237" y="2485878"/>
            <a:ext cx="847312" cy="1173163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6" name="Rectangle 26">
            <a:extLst>
              <a:ext uri="{FF2B5EF4-FFF2-40B4-BE49-F238E27FC236}">
                <a16:creationId xmlns:a16="http://schemas.microsoft.com/office/drawing/2014/main" id="{7CE91465-730E-4D3C-916E-411DA8DDD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45" y="1688530"/>
            <a:ext cx="1955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BM= 20,8m </a:t>
            </a:r>
          </a:p>
          <a:p>
            <a:pPr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CN = 38m </a:t>
            </a:r>
          </a:p>
          <a:p>
            <a:pPr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AM = 24,5m</a:t>
            </a:r>
          </a:p>
          <a:p>
            <a:pPr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MN = 37,4m </a:t>
            </a:r>
          </a:p>
          <a:p>
            <a:pPr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ND = 25,3m </a:t>
            </a:r>
          </a:p>
        </p:txBody>
      </p:sp>
      <p:grpSp>
        <p:nvGrpSpPr>
          <p:cNvPr id="20525" name="Group 45">
            <a:extLst>
              <a:ext uri="{FF2B5EF4-FFF2-40B4-BE49-F238E27FC236}">
                <a16:creationId xmlns:a16="http://schemas.microsoft.com/office/drawing/2014/main" id="{64947414-AAD5-46A5-B464-F2AF6F8E2A20}"/>
              </a:ext>
            </a:extLst>
          </p:cNvPr>
          <p:cNvGrpSpPr>
            <a:grpSpLocks/>
          </p:cNvGrpSpPr>
          <p:nvPr/>
        </p:nvGrpSpPr>
        <p:grpSpPr bwMode="auto">
          <a:xfrm>
            <a:off x="4972930" y="1607155"/>
            <a:ext cx="5342214" cy="2159914"/>
            <a:chOff x="2648" y="2455"/>
            <a:chExt cx="2194" cy="985"/>
          </a:xfrm>
        </p:grpSpPr>
        <p:sp>
          <p:nvSpPr>
            <p:cNvPr id="20507" name="Line 27">
              <a:extLst>
                <a:ext uri="{FF2B5EF4-FFF2-40B4-BE49-F238E27FC236}">
                  <a16:creationId xmlns:a16="http://schemas.microsoft.com/office/drawing/2014/main" id="{51E7ADCF-452C-491E-BD8F-A07B7C4BEB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3312"/>
              <a:ext cx="18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08" name="Line 28">
              <a:extLst>
                <a:ext uri="{FF2B5EF4-FFF2-40B4-BE49-F238E27FC236}">
                  <a16:creationId xmlns:a16="http://schemas.microsoft.com/office/drawing/2014/main" id="{7D7CFB1B-BB57-43DF-B10E-A4D7FB1596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259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09" name="Line 29">
              <a:extLst>
                <a:ext uri="{FF2B5EF4-FFF2-40B4-BE49-F238E27FC236}">
                  <a16:creationId xmlns:a16="http://schemas.microsoft.com/office/drawing/2014/main" id="{A223BD6B-A96A-4D9D-BEFC-50E511CA48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2592"/>
              <a:ext cx="672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10" name="Line 30">
              <a:extLst>
                <a:ext uri="{FF2B5EF4-FFF2-40B4-BE49-F238E27FC236}">
                  <a16:creationId xmlns:a16="http://schemas.microsoft.com/office/drawing/2014/main" id="{3F64E763-26E8-47D7-A73D-B465147454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292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11" name="Line 31">
              <a:extLst>
                <a:ext uri="{FF2B5EF4-FFF2-40B4-BE49-F238E27FC236}">
                  <a16:creationId xmlns:a16="http://schemas.microsoft.com/office/drawing/2014/main" id="{FC09FF87-A982-4255-A286-70130C97AF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" y="2928"/>
              <a:ext cx="48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12" name="Line 32">
              <a:extLst>
                <a:ext uri="{FF2B5EF4-FFF2-40B4-BE49-F238E27FC236}">
                  <a16:creationId xmlns:a16="http://schemas.microsoft.com/office/drawing/2014/main" id="{8768805A-3F11-4E19-8108-FAB93FC345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2" y="2592"/>
              <a:ext cx="72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515" name="Group 35">
              <a:extLst>
                <a:ext uri="{FF2B5EF4-FFF2-40B4-BE49-F238E27FC236}">
                  <a16:creationId xmlns:a16="http://schemas.microsoft.com/office/drawing/2014/main" id="{D9153963-B33F-46B9-9309-47F356B059C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4026" y="3262"/>
              <a:ext cx="53" cy="45"/>
              <a:chOff x="2454" y="3970"/>
              <a:chExt cx="70" cy="96"/>
            </a:xfrm>
          </p:grpSpPr>
          <p:sp>
            <p:nvSpPr>
              <p:cNvPr id="20513" name="Line 33">
                <a:extLst>
                  <a:ext uri="{FF2B5EF4-FFF2-40B4-BE49-F238E27FC236}">
                    <a16:creationId xmlns:a16="http://schemas.microsoft.com/office/drawing/2014/main" id="{26A4ADC9-0212-4936-8B4B-4A92CC7959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4" y="3971"/>
                <a:ext cx="7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14" name="Line 34">
                <a:extLst>
                  <a:ext uri="{FF2B5EF4-FFF2-40B4-BE49-F238E27FC236}">
                    <a16:creationId xmlns:a16="http://schemas.microsoft.com/office/drawing/2014/main" id="{756EF2EA-D6A5-4056-B61F-39C8B025B9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4" y="397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516" name="Group 36">
              <a:extLst>
                <a:ext uri="{FF2B5EF4-FFF2-40B4-BE49-F238E27FC236}">
                  <a16:creationId xmlns:a16="http://schemas.microsoft.com/office/drawing/2014/main" id="{AB37082F-129F-4C37-AF2E-C86E3264B31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313" y="3261"/>
              <a:ext cx="49" cy="47"/>
              <a:chOff x="2485" y="3745"/>
              <a:chExt cx="65" cy="96"/>
            </a:xfrm>
          </p:grpSpPr>
          <p:sp>
            <p:nvSpPr>
              <p:cNvPr id="20517" name="Line 37">
                <a:extLst>
                  <a:ext uri="{FF2B5EF4-FFF2-40B4-BE49-F238E27FC236}">
                    <a16:creationId xmlns:a16="http://schemas.microsoft.com/office/drawing/2014/main" id="{655AF970-3DA9-49A1-B86B-826594F3D6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5" y="3746"/>
                <a:ext cx="6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18" name="Line 38">
                <a:extLst>
                  <a:ext uri="{FF2B5EF4-FFF2-40B4-BE49-F238E27FC236}">
                    <a16:creationId xmlns:a16="http://schemas.microsoft.com/office/drawing/2014/main" id="{3016CCF6-06D2-454B-8C04-E5C15968C8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6" y="3745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519" name="Rectangle 39">
              <a:extLst>
                <a:ext uri="{FF2B5EF4-FFF2-40B4-BE49-F238E27FC236}">
                  <a16:creationId xmlns:a16="http://schemas.microsoft.com/office/drawing/2014/main" id="{15954D81-15B7-419D-8EA5-B59A06151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3258"/>
              <a:ext cx="14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20" name="Rectangle 40">
              <a:extLst>
                <a:ext uri="{FF2B5EF4-FFF2-40B4-BE49-F238E27FC236}">
                  <a16:creationId xmlns:a16="http://schemas.microsoft.com/office/drawing/2014/main" id="{4BA7280D-C43D-4DB9-A78A-35D89FB13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844"/>
              <a:ext cx="172" cy="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21" name="Rectangle 41">
              <a:extLst>
                <a:ext uri="{FF2B5EF4-FFF2-40B4-BE49-F238E27FC236}">
                  <a16:creationId xmlns:a16="http://schemas.microsoft.com/office/drawing/2014/main" id="{79F1B99B-C72C-4180-A779-16C82E9E6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0" y="2455"/>
              <a:ext cx="15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22" name="Rectangle 42">
              <a:extLst>
                <a:ext uri="{FF2B5EF4-FFF2-40B4-BE49-F238E27FC236}">
                  <a16:creationId xmlns:a16="http://schemas.microsoft.com/office/drawing/2014/main" id="{A5782961-25F6-454A-B3C1-04FF9346C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3229"/>
              <a:ext cx="138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23" name="Rectangle 43">
              <a:extLst>
                <a:ext uri="{FF2B5EF4-FFF2-40B4-BE49-F238E27FC236}">
                  <a16:creationId xmlns:a16="http://schemas.microsoft.com/office/drawing/2014/main" id="{0818FB6D-6A9D-4486-9E8E-318827E5C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" y="3309"/>
              <a:ext cx="108" cy="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24" name="Rectangle 44">
              <a:extLst>
                <a:ext uri="{FF2B5EF4-FFF2-40B4-BE49-F238E27FC236}">
                  <a16:creationId xmlns:a16="http://schemas.microsoft.com/office/drawing/2014/main" id="{36C43965-9256-43DD-92D7-505004B1A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8" y="3311"/>
              <a:ext cx="108" cy="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548" name="Rectangle 68">
            <a:extLst>
              <a:ext uri="{FF2B5EF4-FFF2-40B4-BE49-F238E27FC236}">
                <a16:creationId xmlns:a16="http://schemas.microsoft.com/office/drawing/2014/main" id="{A7E63952-317F-442B-9031-8EACA2932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399" y="4170830"/>
            <a:ext cx="530780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Mảnh đất gồm những hình nào ? </a:t>
            </a:r>
          </a:p>
        </p:txBody>
      </p:sp>
      <p:sp>
        <p:nvSpPr>
          <p:cNvPr id="20549" name="Rectangle 69">
            <a:extLst>
              <a:ext uri="{FF2B5EF4-FFF2-40B4-BE49-F238E27FC236}">
                <a16:creationId xmlns:a16="http://schemas.microsoft.com/office/drawing/2014/main" id="{E5B23238-4018-4A26-855C-88F25E39B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49" y="5422106"/>
            <a:ext cx="788365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diện tích mảnh vườn ta làm như thế nào?</a:t>
            </a:r>
          </a:p>
        </p:txBody>
      </p:sp>
      <p:pic>
        <p:nvPicPr>
          <p:cNvPr id="44" name="图片 13">
            <a:extLst>
              <a:ext uri="{FF2B5EF4-FFF2-40B4-BE49-F238E27FC236}">
                <a16:creationId xmlns:a16="http://schemas.microsoft.com/office/drawing/2014/main" id="{8DD63CB8-679A-420C-BC9F-000CF7FD0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220" y="5177623"/>
            <a:ext cx="1688352" cy="1688352"/>
          </a:xfrm>
          <a:prstGeom prst="rect">
            <a:avLst/>
          </a:prstGeom>
        </p:spPr>
      </p:pic>
      <p:sp>
        <p:nvSpPr>
          <p:cNvPr id="45" name="文本框 9">
            <a:extLst>
              <a:ext uri="{FF2B5EF4-FFF2-40B4-BE49-F238E27FC236}">
                <a16:creationId xmlns:a16="http://schemas.microsoft.com/office/drawing/2014/main" id="{3AA1A915-A5FB-4854-B5F0-E7174892F198}"/>
              </a:ext>
            </a:extLst>
          </p:cNvPr>
          <p:cNvSpPr txBox="1"/>
          <p:nvPr/>
        </p:nvSpPr>
        <p:spPr>
          <a:xfrm>
            <a:off x="752862" y="4666674"/>
            <a:ext cx="9821104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tam giác ABM, hình thang BCNM và tam giác CDN.</a:t>
            </a:r>
            <a:endParaRPr lang="zh-CN" altLang="en-US" sz="3200" b="1" dirty="0">
              <a:solidFill>
                <a:sysClr val="windowText" lastClr="000000"/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6" name="图片 10">
            <a:extLst>
              <a:ext uri="{FF2B5EF4-FFF2-40B4-BE49-F238E27FC236}">
                <a16:creationId xmlns:a16="http://schemas.microsoft.com/office/drawing/2014/main" id="{015C4E8E-2265-4D07-A5A4-AC83729A4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69" y="4560870"/>
            <a:ext cx="800432" cy="800432"/>
          </a:xfrm>
          <a:prstGeom prst="rect">
            <a:avLst/>
          </a:prstGeom>
        </p:spPr>
      </p:pic>
      <p:sp>
        <p:nvSpPr>
          <p:cNvPr id="47" name="文本框 9">
            <a:extLst>
              <a:ext uri="{FF2B5EF4-FFF2-40B4-BE49-F238E27FC236}">
                <a16:creationId xmlns:a16="http://schemas.microsoft.com/office/drawing/2014/main" id="{A00A947B-A571-41BB-87A0-45FCD09CEB4D}"/>
              </a:ext>
            </a:extLst>
          </p:cNvPr>
          <p:cNvSpPr txBox="1"/>
          <p:nvPr/>
        </p:nvSpPr>
        <p:spPr>
          <a:xfrm>
            <a:off x="905261" y="5934065"/>
            <a:ext cx="9421621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diện tích 3 hình rồi cộng chúng lại với nhau.</a:t>
            </a:r>
            <a:endParaRPr lang="zh-CN" altLang="en-US" sz="3200" b="1" dirty="0">
              <a:solidFill>
                <a:sysClr val="windowText" lastClr="000000"/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8" name="图片 10">
            <a:extLst>
              <a:ext uri="{FF2B5EF4-FFF2-40B4-BE49-F238E27FC236}">
                <a16:creationId xmlns:a16="http://schemas.microsoft.com/office/drawing/2014/main" id="{7591BEA6-E512-43AF-A509-CD740BE2F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3" y="5857146"/>
            <a:ext cx="800432" cy="800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0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1000" fill="hold"/>
                                        <p:tgtEl>
                                          <p:spTgt spid="206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1000" fill="hold"/>
                                        <p:tgtEl>
                                          <p:spTgt spid="206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1000" fill="hold"/>
                                        <p:tgtEl>
                                          <p:spTgt spid="206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206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0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1000" fill="hold"/>
                                        <p:tgtEl>
                                          <p:spTgt spid="205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1000" fill="hold"/>
                                        <p:tgtEl>
                                          <p:spTgt spid="205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1000" fill="hold"/>
                                        <p:tgtEl>
                                          <p:spTgt spid="205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05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9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mph" presetSubtype="0" repeatCount="4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1000" fill="hold"/>
                                        <p:tgtEl>
                                          <p:spTgt spid="206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1000" fill="hold"/>
                                        <p:tgtEl>
                                          <p:spTgt spid="206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1000" fill="hold"/>
                                        <p:tgtEl>
                                          <p:spTgt spid="206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206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4" dur="2000"/>
                                        <p:tgtEl>
                                          <p:spTgt spid="20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7" grpId="0"/>
      <p:bldP spid="20506" grpId="0"/>
      <p:bldP spid="20548" grpId="0"/>
      <p:bldP spid="20549" grpId="0"/>
      <p:bldP spid="45" grpId="0" animBg="1"/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7F8FD838-3C54-491F-A08B-E4FAEB231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86" y="1968307"/>
            <a:ext cx="4576859" cy="1596613"/>
          </a:xfrm>
          <a:custGeom>
            <a:avLst/>
            <a:gdLst>
              <a:gd name="connsiteX0" fmla="*/ 2923640 w 4576859"/>
              <a:gd name="connsiteY0" fmla="*/ 0 h 1596613"/>
              <a:gd name="connsiteX1" fmla="*/ 2935518 w 4576859"/>
              <a:gd name="connsiteY1" fmla="*/ 11433 h 1596613"/>
              <a:gd name="connsiteX2" fmla="*/ 2940593 w 4576859"/>
              <a:gd name="connsiteY2" fmla="*/ 9310 h 1596613"/>
              <a:gd name="connsiteX3" fmla="*/ 2940565 w 4576859"/>
              <a:gd name="connsiteY3" fmla="*/ 16292 h 1596613"/>
              <a:gd name="connsiteX4" fmla="*/ 4576859 w 4576859"/>
              <a:gd name="connsiteY4" fmla="*/ 1591340 h 1596613"/>
              <a:gd name="connsiteX5" fmla="*/ 2934291 w 4576859"/>
              <a:gd name="connsiteY5" fmla="*/ 1591340 h 1596613"/>
              <a:gd name="connsiteX6" fmla="*/ 2934270 w 4576859"/>
              <a:gd name="connsiteY6" fmla="*/ 1596613 h 1596613"/>
              <a:gd name="connsiteX7" fmla="*/ 1173164 w 4576859"/>
              <a:gd name="connsiteY7" fmla="*/ 1589077 h 1596613"/>
              <a:gd name="connsiteX8" fmla="*/ 1173164 w 4576859"/>
              <a:gd name="connsiteY8" fmla="*/ 1591340 h 1596613"/>
              <a:gd name="connsiteX9" fmla="*/ 0 w 4576859"/>
              <a:gd name="connsiteY9" fmla="*/ 1591340 h 1596613"/>
              <a:gd name="connsiteX10" fmla="*/ 1173164 w 4576859"/>
              <a:gd name="connsiteY10" fmla="*/ 744028 h 1596613"/>
              <a:gd name="connsiteX11" fmla="*/ 1173164 w 4576859"/>
              <a:gd name="connsiteY11" fmla="*/ 748646 h 1596613"/>
              <a:gd name="connsiteX12" fmla="*/ 2923640 w 4576859"/>
              <a:gd name="connsiteY12" fmla="*/ 16402 h 159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76859" h="1596613">
                <a:moveTo>
                  <a:pt x="2923640" y="0"/>
                </a:moveTo>
                <a:lnTo>
                  <a:pt x="2935518" y="11433"/>
                </a:lnTo>
                <a:lnTo>
                  <a:pt x="2940593" y="9310"/>
                </a:lnTo>
                <a:lnTo>
                  <a:pt x="2940565" y="16292"/>
                </a:lnTo>
                <a:lnTo>
                  <a:pt x="4576859" y="1591340"/>
                </a:lnTo>
                <a:lnTo>
                  <a:pt x="2934291" y="1591340"/>
                </a:lnTo>
                <a:lnTo>
                  <a:pt x="2934270" y="1596613"/>
                </a:lnTo>
                <a:lnTo>
                  <a:pt x="1173164" y="1589077"/>
                </a:lnTo>
                <a:lnTo>
                  <a:pt x="1173164" y="1591340"/>
                </a:lnTo>
                <a:lnTo>
                  <a:pt x="0" y="1591340"/>
                </a:lnTo>
                <a:lnTo>
                  <a:pt x="1173164" y="744028"/>
                </a:lnTo>
                <a:lnTo>
                  <a:pt x="1173164" y="748646"/>
                </a:lnTo>
                <a:lnTo>
                  <a:pt x="2923640" y="16402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757" name="Group 85">
            <a:extLst>
              <a:ext uri="{FF2B5EF4-FFF2-40B4-BE49-F238E27FC236}">
                <a16:creationId xmlns:a16="http://schemas.microsoft.com/office/drawing/2014/main" id="{C1373716-6FE8-4C65-9B66-0AA22E2495A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00909768"/>
              </p:ext>
            </p:extLst>
          </p:nvPr>
        </p:nvGraphicFramePr>
        <p:xfrm>
          <a:off x="1238133" y="4018876"/>
          <a:ext cx="9715735" cy="2286000"/>
        </p:xfrm>
        <a:graphic>
          <a:graphicData uri="http://schemas.openxmlformats.org/drawingml/2006/table">
            <a:tbl>
              <a:tblPr/>
              <a:tblGrid>
                <a:gridCol w="3350111">
                  <a:extLst>
                    <a:ext uri="{9D8B030D-6E8A-4147-A177-3AD203B41FA5}">
                      <a16:colId xmlns:a16="http://schemas.microsoft.com/office/drawing/2014/main" val="1111658660"/>
                    </a:ext>
                  </a:extLst>
                </a:gridCol>
                <a:gridCol w="6365624">
                  <a:extLst>
                    <a:ext uri="{9D8B030D-6E8A-4147-A177-3AD203B41FA5}">
                      <a16:colId xmlns:a16="http://schemas.microsoft.com/office/drawing/2014/main" val="1138853044"/>
                    </a:ext>
                  </a:extLst>
                </a:gridCol>
              </a:tblGrid>
              <a:tr h="290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233505"/>
                  </a:ext>
                </a:extLst>
              </a:tr>
              <a:tr h="211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Tam giác ABM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899620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Hính thang BCNM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8898785"/>
                  </a:ext>
                </a:extLst>
              </a:tr>
              <a:tr h="2238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tam giác CDN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68833"/>
                  </a:ext>
                </a:extLst>
              </a:tr>
              <a:tr h="311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Mảnh đất ABCD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150169"/>
                  </a:ext>
                </a:extLst>
              </a:tr>
            </a:tbl>
          </a:graphicData>
        </a:graphic>
      </p:graphicFrame>
      <p:sp>
        <p:nvSpPr>
          <p:cNvPr id="28" name="Rectangle 67">
            <a:extLst>
              <a:ext uri="{FF2B5EF4-FFF2-40B4-BE49-F238E27FC236}">
                <a16:creationId xmlns:a16="http://schemas.microsoft.com/office/drawing/2014/main" id="{4D24E853-2D68-40C5-9715-37501AE85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285241"/>
            <a:ext cx="1143635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lnSpc>
                <a:spcPct val="81000"/>
              </a:lnSpc>
              <a:spcBef>
                <a:spcPct val="20000"/>
              </a:spcBef>
            </a:pPr>
            <a:r>
              <a:rPr lang="en-US" altLang="en-US" sz="4800" b="1" u="sng">
                <a:solidFill>
                  <a:schemeClr val="accent4">
                    <a:lumMod val="75000"/>
                  </a:schemeClr>
                </a:solidFill>
                <a:latin typeface="UVN Ba Le" panose="04030605060802020503" pitchFamily="82" charset="0"/>
                <a:cs typeface="Times New Roman" panose="02020603050405020304" pitchFamily="18" charset="0"/>
              </a:rPr>
              <a:t>Bài 2: Tính diện tích mảnh đất có hình dạng như hình vẽ dưới đây, biết: </a:t>
            </a:r>
          </a:p>
        </p:txBody>
      </p:sp>
      <p:sp>
        <p:nvSpPr>
          <p:cNvPr id="29" name="AutoShape 119">
            <a:extLst>
              <a:ext uri="{FF2B5EF4-FFF2-40B4-BE49-F238E27FC236}">
                <a16:creationId xmlns:a16="http://schemas.microsoft.com/office/drawing/2014/main" id="{E738620A-1CC0-411B-B48F-2142E5164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152" y="1989898"/>
            <a:ext cx="1780427" cy="158730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1683"/>
              <a:gd name="connsiteY0" fmla="*/ 6857 h 14857"/>
              <a:gd name="connsiteX1" fmla="*/ 11683 w 11683"/>
              <a:gd name="connsiteY1" fmla="*/ 0 h 14857"/>
              <a:gd name="connsiteX2" fmla="*/ 10000 w 11683"/>
              <a:gd name="connsiteY2" fmla="*/ 14857 h 14857"/>
              <a:gd name="connsiteX3" fmla="*/ 0 w 11683"/>
              <a:gd name="connsiteY3" fmla="*/ 14857 h 14857"/>
              <a:gd name="connsiteX4" fmla="*/ 0 w 11683"/>
              <a:gd name="connsiteY4" fmla="*/ 6857 h 14857"/>
              <a:gd name="connsiteX0" fmla="*/ 0 w 11785"/>
              <a:gd name="connsiteY0" fmla="*/ 6857 h 14928"/>
              <a:gd name="connsiteX1" fmla="*/ 11683 w 11785"/>
              <a:gd name="connsiteY1" fmla="*/ 0 h 14928"/>
              <a:gd name="connsiteX2" fmla="*/ 11785 w 11785"/>
              <a:gd name="connsiteY2" fmla="*/ 14928 h 14928"/>
              <a:gd name="connsiteX3" fmla="*/ 0 w 11785"/>
              <a:gd name="connsiteY3" fmla="*/ 14857 h 14928"/>
              <a:gd name="connsiteX4" fmla="*/ 0 w 11785"/>
              <a:gd name="connsiteY4" fmla="*/ 6857 h 14928"/>
              <a:gd name="connsiteX0" fmla="*/ 0 w 11836"/>
              <a:gd name="connsiteY0" fmla="*/ 6643 h 14714"/>
              <a:gd name="connsiteX1" fmla="*/ 11836 w 11836"/>
              <a:gd name="connsiteY1" fmla="*/ 0 h 14714"/>
              <a:gd name="connsiteX2" fmla="*/ 11785 w 11836"/>
              <a:gd name="connsiteY2" fmla="*/ 14714 h 14714"/>
              <a:gd name="connsiteX3" fmla="*/ 0 w 11836"/>
              <a:gd name="connsiteY3" fmla="*/ 14643 h 14714"/>
              <a:gd name="connsiteX4" fmla="*/ 0 w 11836"/>
              <a:gd name="connsiteY4" fmla="*/ 6643 h 14714"/>
              <a:gd name="connsiteX0" fmla="*/ 0 w 11789"/>
              <a:gd name="connsiteY0" fmla="*/ 6714 h 14785"/>
              <a:gd name="connsiteX1" fmla="*/ 11785 w 11789"/>
              <a:gd name="connsiteY1" fmla="*/ 0 h 14785"/>
              <a:gd name="connsiteX2" fmla="*/ 11785 w 11789"/>
              <a:gd name="connsiteY2" fmla="*/ 14785 h 14785"/>
              <a:gd name="connsiteX3" fmla="*/ 0 w 11789"/>
              <a:gd name="connsiteY3" fmla="*/ 14714 h 14785"/>
              <a:gd name="connsiteX4" fmla="*/ 0 w 11789"/>
              <a:gd name="connsiteY4" fmla="*/ 6714 h 14785"/>
              <a:gd name="connsiteX0" fmla="*/ 0 w 11786"/>
              <a:gd name="connsiteY0" fmla="*/ 6684 h 14755"/>
              <a:gd name="connsiteX1" fmla="*/ 11721 w 11786"/>
              <a:gd name="connsiteY1" fmla="*/ 0 h 14755"/>
              <a:gd name="connsiteX2" fmla="*/ 11785 w 11786"/>
              <a:gd name="connsiteY2" fmla="*/ 14755 h 14755"/>
              <a:gd name="connsiteX3" fmla="*/ 0 w 11786"/>
              <a:gd name="connsiteY3" fmla="*/ 14684 h 14755"/>
              <a:gd name="connsiteX4" fmla="*/ 0 w 11786"/>
              <a:gd name="connsiteY4" fmla="*/ 6684 h 14755"/>
              <a:gd name="connsiteX0" fmla="*/ 0 w 11786"/>
              <a:gd name="connsiteY0" fmla="*/ 6684 h 14755"/>
              <a:gd name="connsiteX1" fmla="*/ 11721 w 11786"/>
              <a:gd name="connsiteY1" fmla="*/ 0 h 14755"/>
              <a:gd name="connsiteX2" fmla="*/ 11785 w 11786"/>
              <a:gd name="connsiteY2" fmla="*/ 14755 h 14755"/>
              <a:gd name="connsiteX3" fmla="*/ 0 w 11786"/>
              <a:gd name="connsiteY3" fmla="*/ 14684 h 14755"/>
              <a:gd name="connsiteX4" fmla="*/ 0 w 11786"/>
              <a:gd name="connsiteY4" fmla="*/ 6684 h 14755"/>
              <a:gd name="connsiteX0" fmla="*/ 0 w 11786"/>
              <a:gd name="connsiteY0" fmla="*/ 6684 h 14755"/>
              <a:gd name="connsiteX1" fmla="*/ 11636 w 11786"/>
              <a:gd name="connsiteY1" fmla="*/ 0 h 14755"/>
              <a:gd name="connsiteX2" fmla="*/ 11785 w 11786"/>
              <a:gd name="connsiteY2" fmla="*/ 14755 h 14755"/>
              <a:gd name="connsiteX3" fmla="*/ 0 w 11786"/>
              <a:gd name="connsiteY3" fmla="*/ 14684 h 14755"/>
              <a:gd name="connsiteX4" fmla="*/ 0 w 11786"/>
              <a:gd name="connsiteY4" fmla="*/ 6684 h 14755"/>
              <a:gd name="connsiteX0" fmla="*/ 0 w 11786"/>
              <a:gd name="connsiteY0" fmla="*/ 6744 h 14815"/>
              <a:gd name="connsiteX1" fmla="*/ 11721 w 11786"/>
              <a:gd name="connsiteY1" fmla="*/ 0 h 14815"/>
              <a:gd name="connsiteX2" fmla="*/ 11785 w 11786"/>
              <a:gd name="connsiteY2" fmla="*/ 14815 h 14815"/>
              <a:gd name="connsiteX3" fmla="*/ 0 w 11786"/>
              <a:gd name="connsiteY3" fmla="*/ 14744 h 14815"/>
              <a:gd name="connsiteX4" fmla="*/ 0 w 11786"/>
              <a:gd name="connsiteY4" fmla="*/ 6744 h 14815"/>
              <a:gd name="connsiteX0" fmla="*/ 0 w 11806"/>
              <a:gd name="connsiteY0" fmla="*/ 6744 h 14815"/>
              <a:gd name="connsiteX1" fmla="*/ 11806 w 11806"/>
              <a:gd name="connsiteY1" fmla="*/ 0 h 14815"/>
              <a:gd name="connsiteX2" fmla="*/ 11785 w 11806"/>
              <a:gd name="connsiteY2" fmla="*/ 14815 h 14815"/>
              <a:gd name="connsiteX3" fmla="*/ 0 w 11806"/>
              <a:gd name="connsiteY3" fmla="*/ 14744 h 14815"/>
              <a:gd name="connsiteX4" fmla="*/ 0 w 11806"/>
              <a:gd name="connsiteY4" fmla="*/ 6744 h 14815"/>
              <a:gd name="connsiteX0" fmla="*/ 0 w 11806"/>
              <a:gd name="connsiteY0" fmla="*/ 6744 h 14815"/>
              <a:gd name="connsiteX1" fmla="*/ 11806 w 11806"/>
              <a:gd name="connsiteY1" fmla="*/ 0 h 14815"/>
              <a:gd name="connsiteX2" fmla="*/ 11785 w 11806"/>
              <a:gd name="connsiteY2" fmla="*/ 14815 h 14815"/>
              <a:gd name="connsiteX3" fmla="*/ 0 w 11806"/>
              <a:gd name="connsiteY3" fmla="*/ 14744 h 14815"/>
              <a:gd name="connsiteX4" fmla="*/ 0 w 11806"/>
              <a:gd name="connsiteY4" fmla="*/ 6744 h 14815"/>
              <a:gd name="connsiteX0" fmla="*/ 0 w 11786"/>
              <a:gd name="connsiteY0" fmla="*/ 6774 h 14845"/>
              <a:gd name="connsiteX1" fmla="*/ 11678 w 11786"/>
              <a:gd name="connsiteY1" fmla="*/ 0 h 14845"/>
              <a:gd name="connsiteX2" fmla="*/ 11785 w 11786"/>
              <a:gd name="connsiteY2" fmla="*/ 14845 h 14845"/>
              <a:gd name="connsiteX3" fmla="*/ 0 w 11786"/>
              <a:gd name="connsiteY3" fmla="*/ 14774 h 14845"/>
              <a:gd name="connsiteX4" fmla="*/ 0 w 11786"/>
              <a:gd name="connsiteY4" fmla="*/ 6774 h 14845"/>
              <a:gd name="connsiteX0" fmla="*/ 0 w 11788"/>
              <a:gd name="connsiteY0" fmla="*/ 6774 h 14845"/>
              <a:gd name="connsiteX1" fmla="*/ 11763 w 11788"/>
              <a:gd name="connsiteY1" fmla="*/ 0 h 14845"/>
              <a:gd name="connsiteX2" fmla="*/ 11785 w 11788"/>
              <a:gd name="connsiteY2" fmla="*/ 14845 h 14845"/>
              <a:gd name="connsiteX3" fmla="*/ 0 w 11788"/>
              <a:gd name="connsiteY3" fmla="*/ 14774 h 14845"/>
              <a:gd name="connsiteX4" fmla="*/ 0 w 11788"/>
              <a:gd name="connsiteY4" fmla="*/ 6774 h 14845"/>
              <a:gd name="connsiteX0" fmla="*/ 0 w 11806"/>
              <a:gd name="connsiteY0" fmla="*/ 6863 h 14934"/>
              <a:gd name="connsiteX1" fmla="*/ 11806 w 11806"/>
              <a:gd name="connsiteY1" fmla="*/ 0 h 14934"/>
              <a:gd name="connsiteX2" fmla="*/ 11785 w 11806"/>
              <a:gd name="connsiteY2" fmla="*/ 14934 h 14934"/>
              <a:gd name="connsiteX3" fmla="*/ 0 w 11806"/>
              <a:gd name="connsiteY3" fmla="*/ 14863 h 14934"/>
              <a:gd name="connsiteX4" fmla="*/ 0 w 11806"/>
              <a:gd name="connsiteY4" fmla="*/ 6863 h 14934"/>
              <a:gd name="connsiteX0" fmla="*/ 0 w 11806"/>
              <a:gd name="connsiteY0" fmla="*/ 6982 h 14934"/>
              <a:gd name="connsiteX1" fmla="*/ 11806 w 11806"/>
              <a:gd name="connsiteY1" fmla="*/ 0 h 14934"/>
              <a:gd name="connsiteX2" fmla="*/ 11785 w 11806"/>
              <a:gd name="connsiteY2" fmla="*/ 14934 h 14934"/>
              <a:gd name="connsiteX3" fmla="*/ 0 w 11806"/>
              <a:gd name="connsiteY3" fmla="*/ 14863 h 14934"/>
              <a:gd name="connsiteX4" fmla="*/ 0 w 11806"/>
              <a:gd name="connsiteY4" fmla="*/ 6982 h 14934"/>
              <a:gd name="connsiteX0" fmla="*/ 0 w 11827"/>
              <a:gd name="connsiteY0" fmla="*/ 6893 h 14845"/>
              <a:gd name="connsiteX1" fmla="*/ 11827 w 11827"/>
              <a:gd name="connsiteY1" fmla="*/ 0 h 14845"/>
              <a:gd name="connsiteX2" fmla="*/ 11785 w 11827"/>
              <a:gd name="connsiteY2" fmla="*/ 14845 h 14845"/>
              <a:gd name="connsiteX3" fmla="*/ 0 w 11827"/>
              <a:gd name="connsiteY3" fmla="*/ 14774 h 14845"/>
              <a:gd name="connsiteX4" fmla="*/ 0 w 11827"/>
              <a:gd name="connsiteY4" fmla="*/ 6893 h 14845"/>
              <a:gd name="connsiteX0" fmla="*/ 21 w 11827"/>
              <a:gd name="connsiteY0" fmla="*/ 6953 h 14845"/>
              <a:gd name="connsiteX1" fmla="*/ 11827 w 11827"/>
              <a:gd name="connsiteY1" fmla="*/ 0 h 14845"/>
              <a:gd name="connsiteX2" fmla="*/ 11785 w 11827"/>
              <a:gd name="connsiteY2" fmla="*/ 14845 h 14845"/>
              <a:gd name="connsiteX3" fmla="*/ 0 w 11827"/>
              <a:gd name="connsiteY3" fmla="*/ 14774 h 14845"/>
              <a:gd name="connsiteX4" fmla="*/ 21 w 11827"/>
              <a:gd name="connsiteY4" fmla="*/ 6953 h 1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27" h="14845">
                <a:moveTo>
                  <a:pt x="21" y="6953"/>
                </a:moveTo>
                <a:lnTo>
                  <a:pt x="11827" y="0"/>
                </a:lnTo>
                <a:cubicBezTo>
                  <a:pt x="11810" y="4905"/>
                  <a:pt x="11802" y="9940"/>
                  <a:pt x="11785" y="14845"/>
                </a:cubicBezTo>
                <a:lnTo>
                  <a:pt x="0" y="14774"/>
                </a:lnTo>
                <a:lnTo>
                  <a:pt x="21" y="6953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AutoShape 120">
            <a:extLst>
              <a:ext uri="{FF2B5EF4-FFF2-40B4-BE49-F238E27FC236}">
                <a16:creationId xmlns:a16="http://schemas.microsoft.com/office/drawing/2014/main" id="{ADFACD53-7FC6-4B97-B8B5-8BA9808BA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3626" y="1980588"/>
            <a:ext cx="1653219" cy="1591340"/>
          </a:xfrm>
          <a:prstGeom prst="rtTriangle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121">
            <a:extLst>
              <a:ext uri="{FF2B5EF4-FFF2-40B4-BE49-F238E27FC236}">
                <a16:creationId xmlns:a16="http://schemas.microsoft.com/office/drawing/2014/main" id="{7D212FC7-3A8B-46DE-9F5C-43AC04294EE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2912" y="2561690"/>
            <a:ext cx="847312" cy="1173163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45">
            <a:extLst>
              <a:ext uri="{FF2B5EF4-FFF2-40B4-BE49-F238E27FC236}">
                <a16:creationId xmlns:a16="http://schemas.microsoft.com/office/drawing/2014/main" id="{5370EA45-1B01-49A0-8DA1-A7D07A226163}"/>
              </a:ext>
            </a:extLst>
          </p:cNvPr>
          <p:cNvGrpSpPr>
            <a:grpSpLocks/>
          </p:cNvGrpSpPr>
          <p:nvPr/>
        </p:nvGrpSpPr>
        <p:grpSpPr bwMode="auto">
          <a:xfrm>
            <a:off x="213605" y="1682967"/>
            <a:ext cx="5342214" cy="2159914"/>
            <a:chOff x="2648" y="2455"/>
            <a:chExt cx="2194" cy="985"/>
          </a:xfrm>
        </p:grpSpPr>
        <p:sp>
          <p:nvSpPr>
            <p:cNvPr id="34" name="Line 27">
              <a:extLst>
                <a:ext uri="{FF2B5EF4-FFF2-40B4-BE49-F238E27FC236}">
                  <a16:creationId xmlns:a16="http://schemas.microsoft.com/office/drawing/2014/main" id="{29EB9283-F592-4F29-B630-73FBDB95E3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3312"/>
              <a:ext cx="18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Line 28">
              <a:extLst>
                <a:ext uri="{FF2B5EF4-FFF2-40B4-BE49-F238E27FC236}">
                  <a16:creationId xmlns:a16="http://schemas.microsoft.com/office/drawing/2014/main" id="{733B5783-C75B-4107-9DAB-7288B7BB40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259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Line 29">
              <a:extLst>
                <a:ext uri="{FF2B5EF4-FFF2-40B4-BE49-F238E27FC236}">
                  <a16:creationId xmlns:a16="http://schemas.microsoft.com/office/drawing/2014/main" id="{1ABC2DBD-4EFE-4366-9A7E-297FFC20CD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2592"/>
              <a:ext cx="672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Line 30">
              <a:extLst>
                <a:ext uri="{FF2B5EF4-FFF2-40B4-BE49-F238E27FC236}">
                  <a16:creationId xmlns:a16="http://schemas.microsoft.com/office/drawing/2014/main" id="{EFA9CE97-40C1-4BE3-95EE-63AC1C0D48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292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Line 31">
              <a:extLst>
                <a:ext uri="{FF2B5EF4-FFF2-40B4-BE49-F238E27FC236}">
                  <a16:creationId xmlns:a16="http://schemas.microsoft.com/office/drawing/2014/main" id="{3DCDBC59-DE63-4191-9600-473B948626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" y="2928"/>
              <a:ext cx="48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Line 32">
              <a:extLst>
                <a:ext uri="{FF2B5EF4-FFF2-40B4-BE49-F238E27FC236}">
                  <a16:creationId xmlns:a16="http://schemas.microsoft.com/office/drawing/2014/main" id="{745F544C-56EC-486C-82C0-74D3E87ADB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2" y="2592"/>
              <a:ext cx="72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0" name="Group 35">
              <a:extLst>
                <a:ext uri="{FF2B5EF4-FFF2-40B4-BE49-F238E27FC236}">
                  <a16:creationId xmlns:a16="http://schemas.microsoft.com/office/drawing/2014/main" id="{E048B9D1-4B9F-4D0C-B456-D451AC6AD6E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4026" y="3262"/>
              <a:ext cx="53" cy="45"/>
              <a:chOff x="2454" y="3970"/>
              <a:chExt cx="70" cy="96"/>
            </a:xfrm>
          </p:grpSpPr>
          <p:sp>
            <p:nvSpPr>
              <p:cNvPr id="50" name="Line 33">
                <a:extLst>
                  <a:ext uri="{FF2B5EF4-FFF2-40B4-BE49-F238E27FC236}">
                    <a16:creationId xmlns:a16="http://schemas.microsoft.com/office/drawing/2014/main" id="{5C504F55-3A91-411D-8481-F60B3EEAA7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4" y="3971"/>
                <a:ext cx="7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Line 34">
                <a:extLst>
                  <a:ext uri="{FF2B5EF4-FFF2-40B4-BE49-F238E27FC236}">
                    <a16:creationId xmlns:a16="http://schemas.microsoft.com/office/drawing/2014/main" id="{A939DE0C-14CE-4A22-A6BA-FF7ADD90DB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4" y="397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1" name="Group 36">
              <a:extLst>
                <a:ext uri="{FF2B5EF4-FFF2-40B4-BE49-F238E27FC236}">
                  <a16:creationId xmlns:a16="http://schemas.microsoft.com/office/drawing/2014/main" id="{59CC2119-5470-428C-8769-AE7596716FC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313" y="3261"/>
              <a:ext cx="49" cy="47"/>
              <a:chOff x="2485" y="3745"/>
              <a:chExt cx="65" cy="96"/>
            </a:xfrm>
          </p:grpSpPr>
          <p:sp>
            <p:nvSpPr>
              <p:cNvPr id="48" name="Line 37">
                <a:extLst>
                  <a:ext uri="{FF2B5EF4-FFF2-40B4-BE49-F238E27FC236}">
                    <a16:creationId xmlns:a16="http://schemas.microsoft.com/office/drawing/2014/main" id="{BF38B197-138D-4487-B382-E96C0F634E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5" y="3746"/>
                <a:ext cx="6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Line 38">
                <a:extLst>
                  <a:ext uri="{FF2B5EF4-FFF2-40B4-BE49-F238E27FC236}">
                    <a16:creationId xmlns:a16="http://schemas.microsoft.com/office/drawing/2014/main" id="{0F982179-8986-4B70-9205-7070698099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6" y="3745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Rectangle 39">
              <a:extLst>
                <a:ext uri="{FF2B5EF4-FFF2-40B4-BE49-F238E27FC236}">
                  <a16:creationId xmlns:a16="http://schemas.microsoft.com/office/drawing/2014/main" id="{5C189890-D0CC-4F19-9CE6-3ECBA2E9F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3258"/>
              <a:ext cx="14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40">
              <a:extLst>
                <a:ext uri="{FF2B5EF4-FFF2-40B4-BE49-F238E27FC236}">
                  <a16:creationId xmlns:a16="http://schemas.microsoft.com/office/drawing/2014/main" id="{37A51B01-2E04-4651-ABFD-231D40D71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844"/>
              <a:ext cx="172" cy="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41">
              <a:extLst>
                <a:ext uri="{FF2B5EF4-FFF2-40B4-BE49-F238E27FC236}">
                  <a16:creationId xmlns:a16="http://schemas.microsoft.com/office/drawing/2014/main" id="{E491C9F0-93CB-4C45-8964-B666E895A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0" y="2455"/>
              <a:ext cx="15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42">
              <a:extLst>
                <a:ext uri="{FF2B5EF4-FFF2-40B4-BE49-F238E27FC236}">
                  <a16:creationId xmlns:a16="http://schemas.microsoft.com/office/drawing/2014/main" id="{6F0A2E3E-89DE-447E-90DC-1EAF106E1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3229"/>
              <a:ext cx="138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43">
              <a:extLst>
                <a:ext uri="{FF2B5EF4-FFF2-40B4-BE49-F238E27FC236}">
                  <a16:creationId xmlns:a16="http://schemas.microsoft.com/office/drawing/2014/main" id="{9037BB7B-7D29-4667-8E59-16D6BD7C8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" y="3309"/>
              <a:ext cx="108" cy="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44">
              <a:extLst>
                <a:ext uri="{FF2B5EF4-FFF2-40B4-BE49-F238E27FC236}">
                  <a16:creationId xmlns:a16="http://schemas.microsoft.com/office/drawing/2014/main" id="{D215F66B-36A9-4E0C-932B-563C88D99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8" y="3311"/>
              <a:ext cx="108" cy="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E7E79F1-B2AE-487C-BFD1-26D1A09D9CFE}"/>
              </a:ext>
            </a:extLst>
          </p:cNvPr>
          <p:cNvSpPr txBox="1"/>
          <p:nvPr/>
        </p:nvSpPr>
        <p:spPr>
          <a:xfrm rot="16200000">
            <a:off x="1330803" y="3029277"/>
            <a:ext cx="7297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20,8m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20A843A-084A-4D58-B4B5-9D944C2F1F75}"/>
              </a:ext>
            </a:extLst>
          </p:cNvPr>
          <p:cNvSpPr txBox="1"/>
          <p:nvPr/>
        </p:nvSpPr>
        <p:spPr>
          <a:xfrm rot="16200000">
            <a:off x="3011537" y="2572776"/>
            <a:ext cx="89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38m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9CDFAC2-8571-42E4-B839-8B325FD0585B}"/>
              </a:ext>
            </a:extLst>
          </p:cNvPr>
          <p:cNvSpPr txBox="1"/>
          <p:nvPr/>
        </p:nvSpPr>
        <p:spPr>
          <a:xfrm>
            <a:off x="826851" y="3542504"/>
            <a:ext cx="89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24,5m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9B267C-B85B-4F5B-82CC-E4AD3224AADB}"/>
              </a:ext>
            </a:extLst>
          </p:cNvPr>
          <p:cNvSpPr txBox="1"/>
          <p:nvPr/>
        </p:nvSpPr>
        <p:spPr>
          <a:xfrm>
            <a:off x="2314900" y="3542504"/>
            <a:ext cx="89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37,4m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ACE3FE0-8038-4D7C-8E55-492E36CE34C1}"/>
              </a:ext>
            </a:extLst>
          </p:cNvPr>
          <p:cNvSpPr txBox="1"/>
          <p:nvPr/>
        </p:nvSpPr>
        <p:spPr>
          <a:xfrm>
            <a:off x="4000778" y="3542504"/>
            <a:ext cx="89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25,3m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72" name="Rectangle 21">
            <a:extLst>
              <a:ext uri="{FF2B5EF4-FFF2-40B4-BE49-F238E27FC236}">
                <a16:creationId xmlns:a16="http://schemas.microsoft.com/office/drawing/2014/main" id="{FB218A42-3987-40BE-B845-644667A49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2395" y="1281926"/>
            <a:ext cx="1934470" cy="85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81000"/>
              </a:lnSpc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 </a:t>
            </a:r>
          </a:p>
          <a:p>
            <a:pPr marL="0" indent="0" algn="ctr">
              <a:lnSpc>
                <a:spcPct val="81000"/>
              </a:lnSpc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 đất</a:t>
            </a:r>
          </a:p>
        </p:txBody>
      </p:sp>
      <p:sp>
        <p:nvSpPr>
          <p:cNvPr id="73" name="Rectangle 21">
            <a:extLst>
              <a:ext uri="{FF2B5EF4-FFF2-40B4-BE49-F238E27FC236}">
                <a16:creationId xmlns:a16="http://schemas.microsoft.com/office/drawing/2014/main" id="{64E043E2-FB8F-4B82-922B-0C8211BFA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2568" y="1561212"/>
            <a:ext cx="565613" cy="85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81000"/>
              </a:lnSpc>
              <a:buFontTx/>
              <a:buNone/>
            </a:pPr>
            <a:r>
              <a:rPr lang="en-US" altLang="en-US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4" name="Rectangle 21">
            <a:extLst>
              <a:ext uri="{FF2B5EF4-FFF2-40B4-BE49-F238E27FC236}">
                <a16:creationId xmlns:a16="http://schemas.microsoft.com/office/drawing/2014/main" id="{486FD9BE-34F7-48AD-9268-47274D51B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0763" y="1372366"/>
            <a:ext cx="1613463" cy="85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81000"/>
              </a:lnSpc>
              <a:buFontTx/>
              <a:buNone/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 HTG  ABM</a:t>
            </a:r>
          </a:p>
        </p:txBody>
      </p:sp>
      <p:sp>
        <p:nvSpPr>
          <p:cNvPr id="75" name="Rectangle 21">
            <a:extLst>
              <a:ext uri="{FF2B5EF4-FFF2-40B4-BE49-F238E27FC236}">
                <a16:creationId xmlns:a16="http://schemas.microsoft.com/office/drawing/2014/main" id="{D417E26D-D51D-4102-AE8F-45ECB68EC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2739" y="1549767"/>
            <a:ext cx="565613" cy="85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81000"/>
              </a:lnSpc>
              <a:buFontTx/>
              <a:buNone/>
            </a:pPr>
            <a:r>
              <a:rPr lang="en-US" altLang="en-US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6" name="Rectangle 21">
            <a:extLst>
              <a:ext uri="{FF2B5EF4-FFF2-40B4-BE49-F238E27FC236}">
                <a16:creationId xmlns:a16="http://schemas.microsoft.com/office/drawing/2014/main" id="{25D1B7B2-6B6A-4E80-8C08-3966AA678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6616" y="1383810"/>
            <a:ext cx="2060218" cy="85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81000"/>
              </a:lnSpc>
              <a:buFontTx/>
              <a:buNone/>
            </a:pPr>
            <a:r>
              <a:rPr lang="en-US" altLang="en-US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 HT BCNM</a:t>
            </a:r>
          </a:p>
        </p:txBody>
      </p:sp>
      <p:sp>
        <p:nvSpPr>
          <p:cNvPr id="77" name="Rectangle 21">
            <a:extLst>
              <a:ext uri="{FF2B5EF4-FFF2-40B4-BE49-F238E27FC236}">
                <a16:creationId xmlns:a16="http://schemas.microsoft.com/office/drawing/2014/main" id="{8707DA3C-D1EF-48EA-9635-586673BD6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9554" y="1549767"/>
            <a:ext cx="565613" cy="85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81000"/>
              </a:lnSpc>
              <a:buFontTx/>
              <a:buNone/>
            </a:pPr>
            <a:r>
              <a:rPr lang="en-US" altLang="en-US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8" name="Rectangle 21">
            <a:extLst>
              <a:ext uri="{FF2B5EF4-FFF2-40B4-BE49-F238E27FC236}">
                <a16:creationId xmlns:a16="http://schemas.microsoft.com/office/drawing/2014/main" id="{30E9BEB6-7AF6-4BAD-B034-01BB44F6E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241" y="1383810"/>
            <a:ext cx="2060218" cy="85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81000"/>
              </a:lnSpc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 HTG CDN</a:t>
            </a:r>
          </a:p>
        </p:txBody>
      </p:sp>
      <p:sp>
        <p:nvSpPr>
          <p:cNvPr id="79" name="Down Arrow 209">
            <a:extLst>
              <a:ext uri="{FF2B5EF4-FFF2-40B4-BE49-F238E27FC236}">
                <a16:creationId xmlns:a16="http://schemas.microsoft.com/office/drawing/2014/main" id="{A648A8D3-81B5-4118-B08B-04ADF9736B57}"/>
              </a:ext>
            </a:extLst>
          </p:cNvPr>
          <p:cNvSpPr/>
          <p:nvPr/>
        </p:nvSpPr>
        <p:spPr>
          <a:xfrm>
            <a:off x="6917869" y="2199151"/>
            <a:ext cx="245733" cy="358002"/>
          </a:xfrm>
          <a:prstGeom prst="downArrow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852E30A-A451-46E6-8A2D-8773BD274513}"/>
              </a:ext>
            </a:extLst>
          </p:cNvPr>
          <p:cNvSpPr txBox="1"/>
          <p:nvPr/>
        </p:nvSpPr>
        <p:spPr>
          <a:xfrm>
            <a:off x="6082579" y="2517737"/>
            <a:ext cx="2116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(AM x BM) : 2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Down Arrow 215">
            <a:extLst>
              <a:ext uri="{FF2B5EF4-FFF2-40B4-BE49-F238E27FC236}">
                <a16:creationId xmlns:a16="http://schemas.microsoft.com/office/drawing/2014/main" id="{40253EA3-33AD-476E-BB40-B56819F3D2BF}"/>
              </a:ext>
            </a:extLst>
          </p:cNvPr>
          <p:cNvSpPr/>
          <p:nvPr/>
        </p:nvSpPr>
        <p:spPr>
          <a:xfrm>
            <a:off x="10822617" y="2264340"/>
            <a:ext cx="245733" cy="358002"/>
          </a:xfrm>
          <a:prstGeom prst="downArrow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44DDAE1-90CF-4876-B793-11B6795FF676}"/>
              </a:ext>
            </a:extLst>
          </p:cNvPr>
          <p:cNvSpPr txBox="1"/>
          <p:nvPr/>
        </p:nvSpPr>
        <p:spPr>
          <a:xfrm>
            <a:off x="9967480" y="2617572"/>
            <a:ext cx="199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(CN x ND) : 2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Down Arrow 209">
            <a:extLst>
              <a:ext uri="{FF2B5EF4-FFF2-40B4-BE49-F238E27FC236}">
                <a16:creationId xmlns:a16="http://schemas.microsoft.com/office/drawing/2014/main" id="{CBD37C7E-32B2-4AEA-8797-099C434EA50F}"/>
              </a:ext>
            </a:extLst>
          </p:cNvPr>
          <p:cNvSpPr/>
          <p:nvPr/>
        </p:nvSpPr>
        <p:spPr>
          <a:xfrm>
            <a:off x="8804208" y="2199151"/>
            <a:ext cx="270708" cy="843099"/>
          </a:xfrm>
          <a:prstGeom prst="downArrow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AEBC54D-3A21-497C-B19E-7CAA65D0797D}"/>
              </a:ext>
            </a:extLst>
          </p:cNvPr>
          <p:cNvSpPr txBox="1"/>
          <p:nvPr/>
        </p:nvSpPr>
        <p:spPr>
          <a:xfrm>
            <a:off x="7547761" y="3040209"/>
            <a:ext cx="2890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(BM + CN) x MN : 2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68D1744-4B5C-4D1A-AA2A-B1839B386A7A}"/>
              </a:ext>
            </a:extLst>
          </p:cNvPr>
          <p:cNvSpPr/>
          <p:nvPr/>
        </p:nvSpPr>
        <p:spPr>
          <a:xfrm>
            <a:off x="6751364" y="2880580"/>
            <a:ext cx="523220" cy="52322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3B99549D-F40E-4338-AE8D-926CC67A69F0}"/>
              </a:ext>
            </a:extLst>
          </p:cNvPr>
          <p:cNvSpPr/>
          <p:nvPr/>
        </p:nvSpPr>
        <p:spPr>
          <a:xfrm>
            <a:off x="8383505" y="3446753"/>
            <a:ext cx="523220" cy="523220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938E13B8-B3E2-4C02-896A-801AE001CABD}"/>
              </a:ext>
            </a:extLst>
          </p:cNvPr>
          <p:cNvSpPr/>
          <p:nvPr/>
        </p:nvSpPr>
        <p:spPr>
          <a:xfrm>
            <a:off x="11068350" y="3076187"/>
            <a:ext cx="523220" cy="5232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8F4B8A4-9024-498A-9ECE-7F9431356E3A}"/>
              </a:ext>
            </a:extLst>
          </p:cNvPr>
          <p:cNvSpPr/>
          <p:nvPr/>
        </p:nvSpPr>
        <p:spPr>
          <a:xfrm>
            <a:off x="4746335" y="2232601"/>
            <a:ext cx="523220" cy="5232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7017794-A621-403D-9051-DC1FF9822C41}"/>
              </a:ext>
            </a:extLst>
          </p:cNvPr>
          <p:cNvSpPr txBox="1"/>
          <p:nvPr/>
        </p:nvSpPr>
        <p:spPr>
          <a:xfrm>
            <a:off x="4737458" y="4461351"/>
            <a:ext cx="52300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(20,8 x 24,5) : 2 = 254,8 (m</a:t>
            </a:r>
            <a:r>
              <a:rPr kumimoji="0" lang="en-US" altLang="en-US" sz="2400" b="1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DBC24B2-610C-4742-BB3F-AF60D86883ED}"/>
              </a:ext>
            </a:extLst>
          </p:cNvPr>
          <p:cNvSpPr txBox="1"/>
          <p:nvPr/>
        </p:nvSpPr>
        <p:spPr>
          <a:xfrm>
            <a:off x="4737458" y="4934184"/>
            <a:ext cx="52300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(20,8 + 38) x 37,4 : 2 = 1099,56 (m</a:t>
            </a:r>
            <a:r>
              <a:rPr kumimoji="0" lang="en-US" altLang="en-US" sz="2400" b="1" i="0" u="none" strike="noStrike" kern="1200" cap="none" spc="0" normalizeH="0" baseline="3000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755B226-1348-4347-A112-50824093788E}"/>
              </a:ext>
            </a:extLst>
          </p:cNvPr>
          <p:cNvSpPr txBox="1"/>
          <p:nvPr/>
        </p:nvSpPr>
        <p:spPr>
          <a:xfrm>
            <a:off x="4737458" y="5383459"/>
            <a:ext cx="52300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(38 x 25,3) : 2 = 480,7 (m</a:t>
            </a:r>
            <a:r>
              <a:rPr kumimoji="0" lang="en-US" altLang="en-US" sz="2400" b="1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00937FE-074D-4C00-AE4C-38016B633953}"/>
              </a:ext>
            </a:extLst>
          </p:cNvPr>
          <p:cNvSpPr txBox="1"/>
          <p:nvPr/>
        </p:nvSpPr>
        <p:spPr>
          <a:xfrm>
            <a:off x="4737458" y="5825934"/>
            <a:ext cx="52300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254,8 + 1099,56 + 480,7 = 1835,06 (m</a:t>
            </a:r>
            <a:r>
              <a:rPr kumimoji="0" lang="en-US" altLang="en-US" sz="24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E82F416-1FB3-476C-A680-31673593B7B3}"/>
              </a:ext>
            </a:extLst>
          </p:cNvPr>
          <p:cNvSpPr txBox="1"/>
          <p:nvPr/>
        </p:nvSpPr>
        <p:spPr>
          <a:xfrm>
            <a:off x="3480990" y="6358235"/>
            <a:ext cx="523002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 diện tích mảnh đất là: 1835,06m</a:t>
            </a:r>
            <a:r>
              <a:rPr kumimoji="0" lang="en-US" altLang="en-US" sz="24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2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8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8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 animBg="1"/>
      <p:bldP spid="80" grpId="0"/>
      <p:bldP spid="81" grpId="0" animBg="1"/>
      <p:bldP spid="82" grpId="0"/>
      <p:bldP spid="83" grpId="0" animBg="1"/>
      <p:bldP spid="84" grpId="0"/>
      <p:bldP spid="85" grpId="0" animBg="1"/>
      <p:bldP spid="86" grpId="0" animBg="1"/>
      <p:bldP spid="87" grpId="0" animBg="1"/>
      <p:bldP spid="88" grpId="0" animBg="1"/>
      <p:bldP spid="90" grpId="0"/>
      <p:bldP spid="92" grpId="0"/>
      <p:bldP spid="94" grpId="0"/>
      <p:bldP spid="96" grpId="0"/>
      <p:bldP spid="9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9" name="AutoShape 119">
            <a:extLst>
              <a:ext uri="{FF2B5EF4-FFF2-40B4-BE49-F238E27FC236}">
                <a16:creationId xmlns:a16="http://schemas.microsoft.com/office/drawing/2014/main" id="{9CE518B6-B8FA-47F4-A56F-BBA9C1137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0768" y="937356"/>
            <a:ext cx="1780427" cy="158730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1683"/>
              <a:gd name="connsiteY0" fmla="*/ 6857 h 14857"/>
              <a:gd name="connsiteX1" fmla="*/ 11683 w 11683"/>
              <a:gd name="connsiteY1" fmla="*/ 0 h 14857"/>
              <a:gd name="connsiteX2" fmla="*/ 10000 w 11683"/>
              <a:gd name="connsiteY2" fmla="*/ 14857 h 14857"/>
              <a:gd name="connsiteX3" fmla="*/ 0 w 11683"/>
              <a:gd name="connsiteY3" fmla="*/ 14857 h 14857"/>
              <a:gd name="connsiteX4" fmla="*/ 0 w 11683"/>
              <a:gd name="connsiteY4" fmla="*/ 6857 h 14857"/>
              <a:gd name="connsiteX0" fmla="*/ 0 w 11785"/>
              <a:gd name="connsiteY0" fmla="*/ 6857 h 14928"/>
              <a:gd name="connsiteX1" fmla="*/ 11683 w 11785"/>
              <a:gd name="connsiteY1" fmla="*/ 0 h 14928"/>
              <a:gd name="connsiteX2" fmla="*/ 11785 w 11785"/>
              <a:gd name="connsiteY2" fmla="*/ 14928 h 14928"/>
              <a:gd name="connsiteX3" fmla="*/ 0 w 11785"/>
              <a:gd name="connsiteY3" fmla="*/ 14857 h 14928"/>
              <a:gd name="connsiteX4" fmla="*/ 0 w 11785"/>
              <a:gd name="connsiteY4" fmla="*/ 6857 h 14928"/>
              <a:gd name="connsiteX0" fmla="*/ 0 w 11836"/>
              <a:gd name="connsiteY0" fmla="*/ 6643 h 14714"/>
              <a:gd name="connsiteX1" fmla="*/ 11836 w 11836"/>
              <a:gd name="connsiteY1" fmla="*/ 0 h 14714"/>
              <a:gd name="connsiteX2" fmla="*/ 11785 w 11836"/>
              <a:gd name="connsiteY2" fmla="*/ 14714 h 14714"/>
              <a:gd name="connsiteX3" fmla="*/ 0 w 11836"/>
              <a:gd name="connsiteY3" fmla="*/ 14643 h 14714"/>
              <a:gd name="connsiteX4" fmla="*/ 0 w 11836"/>
              <a:gd name="connsiteY4" fmla="*/ 6643 h 14714"/>
              <a:gd name="connsiteX0" fmla="*/ 0 w 11789"/>
              <a:gd name="connsiteY0" fmla="*/ 6714 h 14785"/>
              <a:gd name="connsiteX1" fmla="*/ 11785 w 11789"/>
              <a:gd name="connsiteY1" fmla="*/ 0 h 14785"/>
              <a:gd name="connsiteX2" fmla="*/ 11785 w 11789"/>
              <a:gd name="connsiteY2" fmla="*/ 14785 h 14785"/>
              <a:gd name="connsiteX3" fmla="*/ 0 w 11789"/>
              <a:gd name="connsiteY3" fmla="*/ 14714 h 14785"/>
              <a:gd name="connsiteX4" fmla="*/ 0 w 11789"/>
              <a:gd name="connsiteY4" fmla="*/ 6714 h 14785"/>
              <a:gd name="connsiteX0" fmla="*/ 0 w 11786"/>
              <a:gd name="connsiteY0" fmla="*/ 6684 h 14755"/>
              <a:gd name="connsiteX1" fmla="*/ 11721 w 11786"/>
              <a:gd name="connsiteY1" fmla="*/ 0 h 14755"/>
              <a:gd name="connsiteX2" fmla="*/ 11785 w 11786"/>
              <a:gd name="connsiteY2" fmla="*/ 14755 h 14755"/>
              <a:gd name="connsiteX3" fmla="*/ 0 w 11786"/>
              <a:gd name="connsiteY3" fmla="*/ 14684 h 14755"/>
              <a:gd name="connsiteX4" fmla="*/ 0 w 11786"/>
              <a:gd name="connsiteY4" fmla="*/ 6684 h 14755"/>
              <a:gd name="connsiteX0" fmla="*/ 0 w 11786"/>
              <a:gd name="connsiteY0" fmla="*/ 6684 h 14755"/>
              <a:gd name="connsiteX1" fmla="*/ 11721 w 11786"/>
              <a:gd name="connsiteY1" fmla="*/ 0 h 14755"/>
              <a:gd name="connsiteX2" fmla="*/ 11785 w 11786"/>
              <a:gd name="connsiteY2" fmla="*/ 14755 h 14755"/>
              <a:gd name="connsiteX3" fmla="*/ 0 w 11786"/>
              <a:gd name="connsiteY3" fmla="*/ 14684 h 14755"/>
              <a:gd name="connsiteX4" fmla="*/ 0 w 11786"/>
              <a:gd name="connsiteY4" fmla="*/ 6684 h 14755"/>
              <a:gd name="connsiteX0" fmla="*/ 0 w 11786"/>
              <a:gd name="connsiteY0" fmla="*/ 6684 h 14755"/>
              <a:gd name="connsiteX1" fmla="*/ 11636 w 11786"/>
              <a:gd name="connsiteY1" fmla="*/ 0 h 14755"/>
              <a:gd name="connsiteX2" fmla="*/ 11785 w 11786"/>
              <a:gd name="connsiteY2" fmla="*/ 14755 h 14755"/>
              <a:gd name="connsiteX3" fmla="*/ 0 w 11786"/>
              <a:gd name="connsiteY3" fmla="*/ 14684 h 14755"/>
              <a:gd name="connsiteX4" fmla="*/ 0 w 11786"/>
              <a:gd name="connsiteY4" fmla="*/ 6684 h 14755"/>
              <a:gd name="connsiteX0" fmla="*/ 0 w 11786"/>
              <a:gd name="connsiteY0" fmla="*/ 6744 h 14815"/>
              <a:gd name="connsiteX1" fmla="*/ 11721 w 11786"/>
              <a:gd name="connsiteY1" fmla="*/ 0 h 14815"/>
              <a:gd name="connsiteX2" fmla="*/ 11785 w 11786"/>
              <a:gd name="connsiteY2" fmla="*/ 14815 h 14815"/>
              <a:gd name="connsiteX3" fmla="*/ 0 w 11786"/>
              <a:gd name="connsiteY3" fmla="*/ 14744 h 14815"/>
              <a:gd name="connsiteX4" fmla="*/ 0 w 11786"/>
              <a:gd name="connsiteY4" fmla="*/ 6744 h 14815"/>
              <a:gd name="connsiteX0" fmla="*/ 0 w 11806"/>
              <a:gd name="connsiteY0" fmla="*/ 6744 h 14815"/>
              <a:gd name="connsiteX1" fmla="*/ 11806 w 11806"/>
              <a:gd name="connsiteY1" fmla="*/ 0 h 14815"/>
              <a:gd name="connsiteX2" fmla="*/ 11785 w 11806"/>
              <a:gd name="connsiteY2" fmla="*/ 14815 h 14815"/>
              <a:gd name="connsiteX3" fmla="*/ 0 w 11806"/>
              <a:gd name="connsiteY3" fmla="*/ 14744 h 14815"/>
              <a:gd name="connsiteX4" fmla="*/ 0 w 11806"/>
              <a:gd name="connsiteY4" fmla="*/ 6744 h 14815"/>
              <a:gd name="connsiteX0" fmla="*/ 0 w 11806"/>
              <a:gd name="connsiteY0" fmla="*/ 6744 h 14815"/>
              <a:gd name="connsiteX1" fmla="*/ 11806 w 11806"/>
              <a:gd name="connsiteY1" fmla="*/ 0 h 14815"/>
              <a:gd name="connsiteX2" fmla="*/ 11785 w 11806"/>
              <a:gd name="connsiteY2" fmla="*/ 14815 h 14815"/>
              <a:gd name="connsiteX3" fmla="*/ 0 w 11806"/>
              <a:gd name="connsiteY3" fmla="*/ 14744 h 14815"/>
              <a:gd name="connsiteX4" fmla="*/ 0 w 11806"/>
              <a:gd name="connsiteY4" fmla="*/ 6744 h 14815"/>
              <a:gd name="connsiteX0" fmla="*/ 0 w 11786"/>
              <a:gd name="connsiteY0" fmla="*/ 6774 h 14845"/>
              <a:gd name="connsiteX1" fmla="*/ 11678 w 11786"/>
              <a:gd name="connsiteY1" fmla="*/ 0 h 14845"/>
              <a:gd name="connsiteX2" fmla="*/ 11785 w 11786"/>
              <a:gd name="connsiteY2" fmla="*/ 14845 h 14845"/>
              <a:gd name="connsiteX3" fmla="*/ 0 w 11786"/>
              <a:gd name="connsiteY3" fmla="*/ 14774 h 14845"/>
              <a:gd name="connsiteX4" fmla="*/ 0 w 11786"/>
              <a:gd name="connsiteY4" fmla="*/ 6774 h 14845"/>
              <a:gd name="connsiteX0" fmla="*/ 0 w 11788"/>
              <a:gd name="connsiteY0" fmla="*/ 6774 h 14845"/>
              <a:gd name="connsiteX1" fmla="*/ 11763 w 11788"/>
              <a:gd name="connsiteY1" fmla="*/ 0 h 14845"/>
              <a:gd name="connsiteX2" fmla="*/ 11785 w 11788"/>
              <a:gd name="connsiteY2" fmla="*/ 14845 h 14845"/>
              <a:gd name="connsiteX3" fmla="*/ 0 w 11788"/>
              <a:gd name="connsiteY3" fmla="*/ 14774 h 14845"/>
              <a:gd name="connsiteX4" fmla="*/ 0 w 11788"/>
              <a:gd name="connsiteY4" fmla="*/ 6774 h 14845"/>
              <a:gd name="connsiteX0" fmla="*/ 0 w 11806"/>
              <a:gd name="connsiteY0" fmla="*/ 6863 h 14934"/>
              <a:gd name="connsiteX1" fmla="*/ 11806 w 11806"/>
              <a:gd name="connsiteY1" fmla="*/ 0 h 14934"/>
              <a:gd name="connsiteX2" fmla="*/ 11785 w 11806"/>
              <a:gd name="connsiteY2" fmla="*/ 14934 h 14934"/>
              <a:gd name="connsiteX3" fmla="*/ 0 w 11806"/>
              <a:gd name="connsiteY3" fmla="*/ 14863 h 14934"/>
              <a:gd name="connsiteX4" fmla="*/ 0 w 11806"/>
              <a:gd name="connsiteY4" fmla="*/ 6863 h 14934"/>
              <a:gd name="connsiteX0" fmla="*/ 0 w 11806"/>
              <a:gd name="connsiteY0" fmla="*/ 6982 h 14934"/>
              <a:gd name="connsiteX1" fmla="*/ 11806 w 11806"/>
              <a:gd name="connsiteY1" fmla="*/ 0 h 14934"/>
              <a:gd name="connsiteX2" fmla="*/ 11785 w 11806"/>
              <a:gd name="connsiteY2" fmla="*/ 14934 h 14934"/>
              <a:gd name="connsiteX3" fmla="*/ 0 w 11806"/>
              <a:gd name="connsiteY3" fmla="*/ 14863 h 14934"/>
              <a:gd name="connsiteX4" fmla="*/ 0 w 11806"/>
              <a:gd name="connsiteY4" fmla="*/ 6982 h 14934"/>
              <a:gd name="connsiteX0" fmla="*/ 0 w 11827"/>
              <a:gd name="connsiteY0" fmla="*/ 6893 h 14845"/>
              <a:gd name="connsiteX1" fmla="*/ 11827 w 11827"/>
              <a:gd name="connsiteY1" fmla="*/ 0 h 14845"/>
              <a:gd name="connsiteX2" fmla="*/ 11785 w 11827"/>
              <a:gd name="connsiteY2" fmla="*/ 14845 h 14845"/>
              <a:gd name="connsiteX3" fmla="*/ 0 w 11827"/>
              <a:gd name="connsiteY3" fmla="*/ 14774 h 14845"/>
              <a:gd name="connsiteX4" fmla="*/ 0 w 11827"/>
              <a:gd name="connsiteY4" fmla="*/ 6893 h 14845"/>
              <a:gd name="connsiteX0" fmla="*/ 21 w 11827"/>
              <a:gd name="connsiteY0" fmla="*/ 6953 h 14845"/>
              <a:gd name="connsiteX1" fmla="*/ 11827 w 11827"/>
              <a:gd name="connsiteY1" fmla="*/ 0 h 14845"/>
              <a:gd name="connsiteX2" fmla="*/ 11785 w 11827"/>
              <a:gd name="connsiteY2" fmla="*/ 14845 h 14845"/>
              <a:gd name="connsiteX3" fmla="*/ 0 w 11827"/>
              <a:gd name="connsiteY3" fmla="*/ 14774 h 14845"/>
              <a:gd name="connsiteX4" fmla="*/ 21 w 11827"/>
              <a:gd name="connsiteY4" fmla="*/ 6953 h 1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27" h="14845">
                <a:moveTo>
                  <a:pt x="21" y="6953"/>
                </a:moveTo>
                <a:lnTo>
                  <a:pt x="11827" y="0"/>
                </a:lnTo>
                <a:cubicBezTo>
                  <a:pt x="11810" y="4905"/>
                  <a:pt x="11802" y="9940"/>
                  <a:pt x="11785" y="14845"/>
                </a:cubicBezTo>
                <a:lnTo>
                  <a:pt x="0" y="14774"/>
                </a:lnTo>
                <a:lnTo>
                  <a:pt x="21" y="6953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00" name="AutoShape 120">
            <a:extLst>
              <a:ext uri="{FF2B5EF4-FFF2-40B4-BE49-F238E27FC236}">
                <a16:creationId xmlns:a16="http://schemas.microsoft.com/office/drawing/2014/main" id="{A1864EE5-4314-4A15-9F37-326511FDA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4242" y="928046"/>
            <a:ext cx="1653219" cy="1591340"/>
          </a:xfrm>
          <a:prstGeom prst="rtTriangle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01" name="AutoShape 121">
            <a:extLst>
              <a:ext uri="{FF2B5EF4-FFF2-40B4-BE49-F238E27FC236}">
                <a16:creationId xmlns:a16="http://schemas.microsoft.com/office/drawing/2014/main" id="{85038647-331B-495C-8025-C893DF8345A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93528" y="1509148"/>
            <a:ext cx="847312" cy="1173163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525" name="Group 45">
            <a:extLst>
              <a:ext uri="{FF2B5EF4-FFF2-40B4-BE49-F238E27FC236}">
                <a16:creationId xmlns:a16="http://schemas.microsoft.com/office/drawing/2014/main" id="{64947414-AAD5-46A5-B464-F2AF6F8E2A20}"/>
              </a:ext>
            </a:extLst>
          </p:cNvPr>
          <p:cNvGrpSpPr>
            <a:grpSpLocks/>
          </p:cNvGrpSpPr>
          <p:nvPr/>
        </p:nvGrpSpPr>
        <p:grpSpPr bwMode="auto">
          <a:xfrm>
            <a:off x="5284220" y="630424"/>
            <a:ext cx="5023239" cy="2232276"/>
            <a:chOff x="2648" y="2455"/>
            <a:chExt cx="2063" cy="1018"/>
          </a:xfrm>
        </p:grpSpPr>
        <p:sp>
          <p:nvSpPr>
            <p:cNvPr id="20507" name="Line 27">
              <a:extLst>
                <a:ext uri="{FF2B5EF4-FFF2-40B4-BE49-F238E27FC236}">
                  <a16:creationId xmlns:a16="http://schemas.microsoft.com/office/drawing/2014/main" id="{51E7ADCF-452C-491E-BD8F-A07B7C4BEB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3312"/>
              <a:ext cx="18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08" name="Line 28">
              <a:extLst>
                <a:ext uri="{FF2B5EF4-FFF2-40B4-BE49-F238E27FC236}">
                  <a16:creationId xmlns:a16="http://schemas.microsoft.com/office/drawing/2014/main" id="{7D7CFB1B-BB57-43DF-B10E-A4D7FB1596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259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09" name="Line 29">
              <a:extLst>
                <a:ext uri="{FF2B5EF4-FFF2-40B4-BE49-F238E27FC236}">
                  <a16:creationId xmlns:a16="http://schemas.microsoft.com/office/drawing/2014/main" id="{A223BD6B-A96A-4D9D-BEFC-50E511CA48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2592"/>
              <a:ext cx="672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10" name="Line 30">
              <a:extLst>
                <a:ext uri="{FF2B5EF4-FFF2-40B4-BE49-F238E27FC236}">
                  <a16:creationId xmlns:a16="http://schemas.microsoft.com/office/drawing/2014/main" id="{3F64E763-26E8-47D7-A73D-B465147454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292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11" name="Line 31">
              <a:extLst>
                <a:ext uri="{FF2B5EF4-FFF2-40B4-BE49-F238E27FC236}">
                  <a16:creationId xmlns:a16="http://schemas.microsoft.com/office/drawing/2014/main" id="{FC09FF87-A982-4255-A286-70130C97AF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" y="2928"/>
              <a:ext cx="48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12" name="Line 32">
              <a:extLst>
                <a:ext uri="{FF2B5EF4-FFF2-40B4-BE49-F238E27FC236}">
                  <a16:creationId xmlns:a16="http://schemas.microsoft.com/office/drawing/2014/main" id="{8768805A-3F11-4E19-8108-FAB93FC345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2" y="2592"/>
              <a:ext cx="72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515" name="Group 35">
              <a:extLst>
                <a:ext uri="{FF2B5EF4-FFF2-40B4-BE49-F238E27FC236}">
                  <a16:creationId xmlns:a16="http://schemas.microsoft.com/office/drawing/2014/main" id="{D9153963-B33F-46B9-9309-47F356B059C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4026" y="3262"/>
              <a:ext cx="53" cy="45"/>
              <a:chOff x="2454" y="3970"/>
              <a:chExt cx="70" cy="96"/>
            </a:xfrm>
          </p:grpSpPr>
          <p:sp>
            <p:nvSpPr>
              <p:cNvPr id="20513" name="Line 33">
                <a:extLst>
                  <a:ext uri="{FF2B5EF4-FFF2-40B4-BE49-F238E27FC236}">
                    <a16:creationId xmlns:a16="http://schemas.microsoft.com/office/drawing/2014/main" id="{26A4ADC9-0212-4936-8B4B-4A92CC7959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4" y="3971"/>
                <a:ext cx="7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14" name="Line 34">
                <a:extLst>
                  <a:ext uri="{FF2B5EF4-FFF2-40B4-BE49-F238E27FC236}">
                    <a16:creationId xmlns:a16="http://schemas.microsoft.com/office/drawing/2014/main" id="{756EF2EA-D6A5-4056-B61F-39C8B025B9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4" y="397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516" name="Group 36">
              <a:extLst>
                <a:ext uri="{FF2B5EF4-FFF2-40B4-BE49-F238E27FC236}">
                  <a16:creationId xmlns:a16="http://schemas.microsoft.com/office/drawing/2014/main" id="{AB37082F-129F-4C37-AF2E-C86E3264B31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313" y="3261"/>
              <a:ext cx="49" cy="47"/>
              <a:chOff x="2485" y="3745"/>
              <a:chExt cx="65" cy="96"/>
            </a:xfrm>
          </p:grpSpPr>
          <p:sp>
            <p:nvSpPr>
              <p:cNvPr id="20517" name="Line 37">
                <a:extLst>
                  <a:ext uri="{FF2B5EF4-FFF2-40B4-BE49-F238E27FC236}">
                    <a16:creationId xmlns:a16="http://schemas.microsoft.com/office/drawing/2014/main" id="{655AF970-3DA9-49A1-B86B-826594F3D6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5" y="3746"/>
                <a:ext cx="6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18" name="Line 38">
                <a:extLst>
                  <a:ext uri="{FF2B5EF4-FFF2-40B4-BE49-F238E27FC236}">
                    <a16:creationId xmlns:a16="http://schemas.microsoft.com/office/drawing/2014/main" id="{3016CCF6-06D2-454B-8C04-E5C15968C8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6" y="3745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519" name="Rectangle 39">
              <a:extLst>
                <a:ext uri="{FF2B5EF4-FFF2-40B4-BE49-F238E27FC236}">
                  <a16:creationId xmlns:a16="http://schemas.microsoft.com/office/drawing/2014/main" id="{15954D81-15B7-419D-8EA5-B59A06151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3258"/>
              <a:ext cx="14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20" name="Rectangle 40">
              <a:extLst>
                <a:ext uri="{FF2B5EF4-FFF2-40B4-BE49-F238E27FC236}">
                  <a16:creationId xmlns:a16="http://schemas.microsoft.com/office/drawing/2014/main" id="{4BA7280D-C43D-4DB9-A78A-35D89FB13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844"/>
              <a:ext cx="172" cy="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21" name="Rectangle 41">
              <a:extLst>
                <a:ext uri="{FF2B5EF4-FFF2-40B4-BE49-F238E27FC236}">
                  <a16:creationId xmlns:a16="http://schemas.microsoft.com/office/drawing/2014/main" id="{79F1B99B-C72C-4180-A779-16C82E9E6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0" y="2455"/>
              <a:ext cx="15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22" name="Rectangle 42">
              <a:extLst>
                <a:ext uri="{FF2B5EF4-FFF2-40B4-BE49-F238E27FC236}">
                  <a16:creationId xmlns:a16="http://schemas.microsoft.com/office/drawing/2014/main" id="{A5782961-25F6-454A-B3C1-04FF9346C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3" y="3310"/>
              <a:ext cx="138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23" name="Rectangle 43">
              <a:extLst>
                <a:ext uri="{FF2B5EF4-FFF2-40B4-BE49-F238E27FC236}">
                  <a16:creationId xmlns:a16="http://schemas.microsoft.com/office/drawing/2014/main" id="{0818FB6D-6A9D-4486-9E8E-318827E5C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" y="3309"/>
              <a:ext cx="108" cy="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24" name="Rectangle 44">
              <a:extLst>
                <a:ext uri="{FF2B5EF4-FFF2-40B4-BE49-F238E27FC236}">
                  <a16:creationId xmlns:a16="http://schemas.microsoft.com/office/drawing/2014/main" id="{36C43965-9256-43DD-92D7-505004B1A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8" y="3311"/>
              <a:ext cx="108" cy="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548" name="Rectangle 68">
            <a:extLst>
              <a:ext uri="{FF2B5EF4-FFF2-40B4-BE49-F238E27FC236}">
                <a16:creationId xmlns:a16="http://schemas.microsoft.com/office/drawing/2014/main" id="{A7E63952-317F-442B-9031-8EACA2932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55" y="3060010"/>
            <a:ext cx="648022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Mở rộng độ dài cạnh đáy, ta được hình gì? </a:t>
            </a:r>
          </a:p>
        </p:txBody>
      </p:sp>
      <p:sp>
        <p:nvSpPr>
          <p:cNvPr id="20549" name="Rectangle 69">
            <a:extLst>
              <a:ext uri="{FF2B5EF4-FFF2-40B4-BE49-F238E27FC236}">
                <a16:creationId xmlns:a16="http://schemas.microsoft.com/office/drawing/2014/main" id="{E5B23238-4018-4A26-855C-88F25E39B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502" y="4301648"/>
            <a:ext cx="1024171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độ dài đáy mở rộng của mảnh vườn ta làm như thế nào?</a:t>
            </a:r>
          </a:p>
        </p:txBody>
      </p:sp>
      <p:pic>
        <p:nvPicPr>
          <p:cNvPr id="44" name="图片 13">
            <a:extLst>
              <a:ext uri="{FF2B5EF4-FFF2-40B4-BE49-F238E27FC236}">
                <a16:creationId xmlns:a16="http://schemas.microsoft.com/office/drawing/2014/main" id="{8DD63CB8-679A-420C-BC9F-000CF7FD0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220" y="5177623"/>
            <a:ext cx="1688352" cy="1688352"/>
          </a:xfrm>
          <a:prstGeom prst="rect">
            <a:avLst/>
          </a:prstGeom>
        </p:spPr>
      </p:pic>
      <p:sp>
        <p:nvSpPr>
          <p:cNvPr id="45" name="文本框 9">
            <a:extLst>
              <a:ext uri="{FF2B5EF4-FFF2-40B4-BE49-F238E27FC236}">
                <a16:creationId xmlns:a16="http://schemas.microsoft.com/office/drawing/2014/main" id="{3AA1A915-A5FB-4854-B5F0-E7174892F198}"/>
              </a:ext>
            </a:extLst>
          </p:cNvPr>
          <p:cNvSpPr txBox="1"/>
          <p:nvPr/>
        </p:nvSpPr>
        <p:spPr>
          <a:xfrm>
            <a:off x="764186" y="3691831"/>
            <a:ext cx="9526230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tam giác CDI.</a:t>
            </a:r>
            <a:endParaRPr lang="zh-CN" altLang="en-US" sz="3200" b="1" dirty="0">
              <a:solidFill>
                <a:sysClr val="windowText" lastClr="000000"/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6" name="图片 10">
            <a:extLst>
              <a:ext uri="{FF2B5EF4-FFF2-40B4-BE49-F238E27FC236}">
                <a16:creationId xmlns:a16="http://schemas.microsoft.com/office/drawing/2014/main" id="{015C4E8E-2265-4D07-A5A4-AC83729A4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46" y="3603226"/>
            <a:ext cx="800432" cy="800432"/>
          </a:xfrm>
          <a:prstGeom prst="rect">
            <a:avLst/>
          </a:pr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619BE9A2-474D-ABF6-EBC1-DBC856CB0BD5}"/>
              </a:ext>
            </a:extLst>
          </p:cNvPr>
          <p:cNvSpPr/>
          <p:nvPr/>
        </p:nvSpPr>
        <p:spPr>
          <a:xfrm>
            <a:off x="8714699" y="974693"/>
            <a:ext cx="2904972" cy="1532830"/>
          </a:xfrm>
          <a:custGeom>
            <a:avLst/>
            <a:gdLst>
              <a:gd name="connsiteX0" fmla="*/ 0 w 1317172"/>
              <a:gd name="connsiteY0" fmla="*/ 1605404 h 1605404"/>
              <a:gd name="connsiteX1" fmla="*/ 0 w 1317172"/>
              <a:gd name="connsiteY1" fmla="*/ 0 h 1605404"/>
              <a:gd name="connsiteX2" fmla="*/ 1317172 w 1317172"/>
              <a:gd name="connsiteY2" fmla="*/ 1605404 h 1605404"/>
              <a:gd name="connsiteX3" fmla="*/ 0 w 1317172"/>
              <a:gd name="connsiteY3" fmla="*/ 1605404 h 1605404"/>
              <a:gd name="connsiteX0" fmla="*/ 1693888 w 3011060"/>
              <a:gd name="connsiteY0" fmla="*/ 1605404 h 1605404"/>
              <a:gd name="connsiteX1" fmla="*/ 0 w 3011060"/>
              <a:gd name="connsiteY1" fmla="*/ 0 h 1605404"/>
              <a:gd name="connsiteX2" fmla="*/ 3011060 w 3011060"/>
              <a:gd name="connsiteY2" fmla="*/ 1605404 h 1605404"/>
              <a:gd name="connsiteX3" fmla="*/ 1693888 w 3011060"/>
              <a:gd name="connsiteY3" fmla="*/ 1605404 h 1605404"/>
              <a:gd name="connsiteX0" fmla="*/ 1663907 w 2981079"/>
              <a:gd name="connsiteY0" fmla="*/ 1605404 h 1605404"/>
              <a:gd name="connsiteX1" fmla="*/ 0 w 2981079"/>
              <a:gd name="connsiteY1" fmla="*/ 0 h 1605404"/>
              <a:gd name="connsiteX2" fmla="*/ 2981079 w 2981079"/>
              <a:gd name="connsiteY2" fmla="*/ 1605404 h 1605404"/>
              <a:gd name="connsiteX3" fmla="*/ 1663907 w 2981079"/>
              <a:gd name="connsiteY3" fmla="*/ 1605404 h 1605404"/>
              <a:gd name="connsiteX0" fmla="*/ 1633927 w 2981079"/>
              <a:gd name="connsiteY0" fmla="*/ 1651476 h 1651476"/>
              <a:gd name="connsiteX1" fmla="*/ 0 w 2981079"/>
              <a:gd name="connsiteY1" fmla="*/ 0 h 1651476"/>
              <a:gd name="connsiteX2" fmla="*/ 2981079 w 2981079"/>
              <a:gd name="connsiteY2" fmla="*/ 1605404 h 1651476"/>
              <a:gd name="connsiteX3" fmla="*/ 1633927 w 2981079"/>
              <a:gd name="connsiteY3" fmla="*/ 1651476 h 1651476"/>
              <a:gd name="connsiteX0" fmla="*/ 1633927 w 2996069"/>
              <a:gd name="connsiteY0" fmla="*/ 1651476 h 1651476"/>
              <a:gd name="connsiteX1" fmla="*/ 0 w 2996069"/>
              <a:gd name="connsiteY1" fmla="*/ 0 h 1651476"/>
              <a:gd name="connsiteX2" fmla="*/ 2996069 w 2996069"/>
              <a:gd name="connsiteY2" fmla="*/ 1636120 h 1651476"/>
              <a:gd name="connsiteX3" fmla="*/ 1633927 w 2996069"/>
              <a:gd name="connsiteY3" fmla="*/ 1651476 h 1651476"/>
              <a:gd name="connsiteX0" fmla="*/ 1633927 w 2996069"/>
              <a:gd name="connsiteY0" fmla="*/ 1620761 h 1636120"/>
              <a:gd name="connsiteX1" fmla="*/ 0 w 2996069"/>
              <a:gd name="connsiteY1" fmla="*/ 0 h 1636120"/>
              <a:gd name="connsiteX2" fmla="*/ 2996069 w 2996069"/>
              <a:gd name="connsiteY2" fmla="*/ 1636120 h 1636120"/>
              <a:gd name="connsiteX3" fmla="*/ 1633927 w 2996069"/>
              <a:gd name="connsiteY3" fmla="*/ 1620761 h 1636120"/>
              <a:gd name="connsiteX0" fmla="*/ 1633927 w 2996069"/>
              <a:gd name="connsiteY0" fmla="*/ 1620761 h 1636120"/>
              <a:gd name="connsiteX1" fmla="*/ 0 w 2996069"/>
              <a:gd name="connsiteY1" fmla="*/ 0 h 1636120"/>
              <a:gd name="connsiteX2" fmla="*/ 2996069 w 2996069"/>
              <a:gd name="connsiteY2" fmla="*/ 1636120 h 1636120"/>
              <a:gd name="connsiteX3" fmla="*/ 1633927 w 2996069"/>
              <a:gd name="connsiteY3" fmla="*/ 1620761 h 1636120"/>
              <a:gd name="connsiteX0" fmla="*/ 1633927 w 3015638"/>
              <a:gd name="connsiteY0" fmla="*/ 1620761 h 1620761"/>
              <a:gd name="connsiteX1" fmla="*/ 0 w 3015638"/>
              <a:gd name="connsiteY1" fmla="*/ 0 h 1620761"/>
              <a:gd name="connsiteX2" fmla="*/ 3015638 w 3015638"/>
              <a:gd name="connsiteY2" fmla="*/ 1610989 h 1620761"/>
              <a:gd name="connsiteX3" fmla="*/ 1633927 w 3015638"/>
              <a:gd name="connsiteY3" fmla="*/ 1620761 h 1620761"/>
              <a:gd name="connsiteX0" fmla="*/ 1633927 w 3040099"/>
              <a:gd name="connsiteY0" fmla="*/ 1620761 h 1621041"/>
              <a:gd name="connsiteX1" fmla="*/ 0 w 3040099"/>
              <a:gd name="connsiteY1" fmla="*/ 0 h 1621041"/>
              <a:gd name="connsiteX2" fmla="*/ 3040099 w 3040099"/>
              <a:gd name="connsiteY2" fmla="*/ 1621041 h 1621041"/>
              <a:gd name="connsiteX3" fmla="*/ 1633927 w 3040099"/>
              <a:gd name="connsiteY3" fmla="*/ 1620761 h 1621041"/>
              <a:gd name="connsiteX0" fmla="*/ 1683767 w 3040099"/>
              <a:gd name="connsiteY0" fmla="*/ 1630896 h 1630896"/>
              <a:gd name="connsiteX1" fmla="*/ 0 w 3040099"/>
              <a:gd name="connsiteY1" fmla="*/ 0 h 1630896"/>
              <a:gd name="connsiteX2" fmla="*/ 3040099 w 3040099"/>
              <a:gd name="connsiteY2" fmla="*/ 1621041 h 1630896"/>
              <a:gd name="connsiteX3" fmla="*/ 1683767 w 3040099"/>
              <a:gd name="connsiteY3" fmla="*/ 1630896 h 1630896"/>
              <a:gd name="connsiteX0" fmla="*/ 1658847 w 3040099"/>
              <a:gd name="connsiteY0" fmla="*/ 1625828 h 1625828"/>
              <a:gd name="connsiteX1" fmla="*/ 0 w 3040099"/>
              <a:gd name="connsiteY1" fmla="*/ 0 h 1625828"/>
              <a:gd name="connsiteX2" fmla="*/ 3040099 w 3040099"/>
              <a:gd name="connsiteY2" fmla="*/ 1621041 h 1625828"/>
              <a:gd name="connsiteX3" fmla="*/ 1658847 w 3040099"/>
              <a:gd name="connsiteY3" fmla="*/ 1625828 h 1625828"/>
              <a:gd name="connsiteX0" fmla="*/ 1668815 w 3040099"/>
              <a:gd name="connsiteY0" fmla="*/ 1625828 h 1625828"/>
              <a:gd name="connsiteX1" fmla="*/ 0 w 3040099"/>
              <a:gd name="connsiteY1" fmla="*/ 0 h 1625828"/>
              <a:gd name="connsiteX2" fmla="*/ 3040099 w 3040099"/>
              <a:gd name="connsiteY2" fmla="*/ 1621041 h 1625828"/>
              <a:gd name="connsiteX3" fmla="*/ 1668815 w 3040099"/>
              <a:gd name="connsiteY3" fmla="*/ 1625828 h 1625828"/>
              <a:gd name="connsiteX0" fmla="*/ 1668815 w 3040099"/>
              <a:gd name="connsiteY0" fmla="*/ 1630896 h 1630896"/>
              <a:gd name="connsiteX1" fmla="*/ 0 w 3040099"/>
              <a:gd name="connsiteY1" fmla="*/ 0 h 1630896"/>
              <a:gd name="connsiteX2" fmla="*/ 3040099 w 3040099"/>
              <a:gd name="connsiteY2" fmla="*/ 1621041 h 1630896"/>
              <a:gd name="connsiteX3" fmla="*/ 1668815 w 3040099"/>
              <a:gd name="connsiteY3" fmla="*/ 1630896 h 163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0099" h="1630896">
                <a:moveTo>
                  <a:pt x="1668815" y="1630896"/>
                </a:moveTo>
                <a:lnTo>
                  <a:pt x="0" y="0"/>
                </a:lnTo>
                <a:lnTo>
                  <a:pt x="3040099" y="1621041"/>
                </a:lnTo>
                <a:lnTo>
                  <a:pt x="1668815" y="1630896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文本框 9">
            <a:extLst>
              <a:ext uri="{FF2B5EF4-FFF2-40B4-BE49-F238E27FC236}">
                <a16:creationId xmlns:a16="http://schemas.microsoft.com/office/drawing/2014/main" id="{A00A947B-A571-41BB-87A0-45FCD09CEB4D}"/>
              </a:ext>
            </a:extLst>
          </p:cNvPr>
          <p:cNvSpPr txBox="1"/>
          <p:nvPr/>
        </p:nvSpPr>
        <p:spPr>
          <a:xfrm>
            <a:off x="800652" y="4835048"/>
            <a:ext cx="10241718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diện tích tăng thêm nhân với 2 rồi chia cho chiều cao.</a:t>
            </a:r>
            <a:endParaRPr lang="zh-CN" altLang="en-US" sz="3200" b="1" dirty="0">
              <a:solidFill>
                <a:sysClr val="windowText" lastClr="000000"/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8" name="图片 10">
            <a:extLst>
              <a:ext uri="{FF2B5EF4-FFF2-40B4-BE49-F238E27FC236}">
                <a16:creationId xmlns:a16="http://schemas.microsoft.com/office/drawing/2014/main" id="{7591BEA6-E512-43AF-A509-CD740BE2F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5" y="4705613"/>
            <a:ext cx="800432" cy="800432"/>
          </a:xfrm>
          <a:prstGeom prst="rect">
            <a:avLst/>
          </a:prstGeom>
        </p:spPr>
      </p:pic>
      <p:pic>
        <p:nvPicPr>
          <p:cNvPr id="2" name="Picture 19">
            <a:extLst>
              <a:ext uri="{FF2B5EF4-FFF2-40B4-BE49-F238E27FC236}">
                <a16:creationId xmlns:a16="http://schemas.microsoft.com/office/drawing/2014/main" id="{8F174518-9C4F-B996-A8DC-EBA2FB185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7" b="97174" l="2556" r="98000">
                        <a14:foregroundMark x1="86889" y1="12935" x2="86889" y2="12935"/>
                        <a14:foregroundMark x1="80556" y1="10978" x2="85000" y2="18478"/>
                        <a14:foregroundMark x1="81778" y1="16630" x2="84333" y2="25870"/>
                        <a14:foregroundMark x1="82444" y1="9783" x2="64000" y2="13478"/>
                        <a14:foregroundMark x1="80556" y1="5435" x2="73556" y2="30217"/>
                        <a14:foregroundMark x1="87444" y1="15326" x2="90000" y2="26522"/>
                        <a14:foregroundMark x1="94444" y1="19674" x2="98222" y2="18478"/>
                        <a14:foregroundMark x1="82444" y1="1739" x2="79222" y2="1087"/>
                        <a14:foregroundMark x1="8889" y1="76739" x2="5778" y2="95326"/>
                        <a14:foregroundMark x1="2556" y1="97174" x2="2556" y2="97174"/>
                        <a14:foregroundMark x1="6444" y1="89783" x2="2556" y2="9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93601" y="2134275"/>
            <a:ext cx="375823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B633C9-0917-FE3C-C016-CA227D054F7A}"/>
              </a:ext>
            </a:extLst>
          </p:cNvPr>
          <p:cNvCxnSpPr>
            <a:cxnSpLocks/>
          </p:cNvCxnSpPr>
          <p:nvPr/>
        </p:nvCxnSpPr>
        <p:spPr>
          <a:xfrm>
            <a:off x="10291518" y="2508823"/>
            <a:ext cx="13647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87A82B-BEFC-B80E-7B88-1DC70FF49E37}"/>
              </a:ext>
            </a:extLst>
          </p:cNvPr>
          <p:cNvCxnSpPr>
            <a:cxnSpLocks/>
            <a:stCxn id="20600" idx="0"/>
          </p:cNvCxnSpPr>
          <p:nvPr/>
        </p:nvCxnSpPr>
        <p:spPr>
          <a:xfrm>
            <a:off x="8654242" y="928046"/>
            <a:ext cx="3002045" cy="15788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42">
            <a:extLst>
              <a:ext uri="{FF2B5EF4-FFF2-40B4-BE49-F238E27FC236}">
                <a16:creationId xmlns:a16="http://schemas.microsoft.com/office/drawing/2014/main" id="{4FA5BC3A-AA8F-9DA1-991D-15BC94685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16260" y="2470188"/>
            <a:ext cx="336019" cy="35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vi-VN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9">
            <a:extLst>
              <a:ext uri="{FF2B5EF4-FFF2-40B4-BE49-F238E27FC236}">
                <a16:creationId xmlns:a16="http://schemas.microsoft.com/office/drawing/2014/main" id="{1EA4EFD5-7F82-A25C-CC8D-DE73F1DF8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7" b="97174" l="2556" r="98000">
                        <a14:foregroundMark x1="86889" y1="12935" x2="86889" y2="12935"/>
                        <a14:foregroundMark x1="80556" y1="10978" x2="85000" y2="18478"/>
                        <a14:foregroundMark x1="81778" y1="16630" x2="84333" y2="25870"/>
                        <a14:foregroundMark x1="82444" y1="9783" x2="64000" y2="13478"/>
                        <a14:foregroundMark x1="80556" y1="5435" x2="73556" y2="30217"/>
                        <a14:foregroundMark x1="87444" y1="15326" x2="90000" y2="26522"/>
                        <a14:foregroundMark x1="94444" y1="19674" x2="98222" y2="18478"/>
                        <a14:foregroundMark x1="82444" y1="1739" x2="79222" y2="1087"/>
                        <a14:foregroundMark x1="8889" y1="76739" x2="5778" y2="95326"/>
                        <a14:foregroundMark x1="2556" y1="97174" x2="2556" y2="97174"/>
                        <a14:foregroundMark x1="6444" y1="89783" x2="2556" y2="9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43565" y="565301"/>
            <a:ext cx="375823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69">
            <a:extLst>
              <a:ext uri="{FF2B5EF4-FFF2-40B4-BE49-F238E27FC236}">
                <a16:creationId xmlns:a16="http://schemas.microsoft.com/office/drawing/2014/main" id="{EA600E6E-FD91-D016-2866-530B3319D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502" y="5415349"/>
            <a:ext cx="1024171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Chiều cao của tam giác CDI là cạnh nào?</a:t>
            </a:r>
          </a:p>
        </p:txBody>
      </p:sp>
      <p:sp>
        <p:nvSpPr>
          <p:cNvPr id="13" name="文本框 9">
            <a:extLst>
              <a:ext uri="{FF2B5EF4-FFF2-40B4-BE49-F238E27FC236}">
                <a16:creationId xmlns:a16="http://schemas.microsoft.com/office/drawing/2014/main" id="{BE556B0A-7057-7F6C-7E25-A8A655CBBA8E}"/>
              </a:ext>
            </a:extLst>
          </p:cNvPr>
          <p:cNvSpPr txBox="1"/>
          <p:nvPr/>
        </p:nvSpPr>
        <p:spPr>
          <a:xfrm>
            <a:off x="800652" y="5948749"/>
            <a:ext cx="10241718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CN (vì CN vuông góc với AD từ đỉnh C)</a:t>
            </a:r>
            <a:endParaRPr lang="zh-CN" altLang="en-US" sz="3200" b="1" dirty="0">
              <a:solidFill>
                <a:sysClr val="windowText" lastClr="000000"/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0">
            <a:extLst>
              <a:ext uri="{FF2B5EF4-FFF2-40B4-BE49-F238E27FC236}">
                <a16:creationId xmlns:a16="http://schemas.microsoft.com/office/drawing/2014/main" id="{A1490CF0-EC68-82A8-C2BB-B2A06F90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5" y="5819314"/>
            <a:ext cx="800432" cy="800432"/>
          </a:xfrm>
          <a:prstGeom prst="rect">
            <a:avLst/>
          </a:prstGeom>
        </p:spPr>
      </p:pic>
      <p:sp>
        <p:nvSpPr>
          <p:cNvPr id="15" name="Rectangle 67">
            <a:extLst>
              <a:ext uri="{FF2B5EF4-FFF2-40B4-BE49-F238E27FC236}">
                <a16:creationId xmlns:a16="http://schemas.microsoft.com/office/drawing/2014/main" id="{B4C7C72F-37E4-F088-A7BA-F5F31A735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8" y="703837"/>
            <a:ext cx="5810591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lnSpc>
                <a:spcPct val="81000"/>
              </a:lnSpc>
              <a:spcBef>
                <a:spcPct val="20000"/>
              </a:spcBef>
            </a:pPr>
            <a:r>
              <a:rPr lang="en-US" altLang="en-US" sz="3600" b="1" u="sng">
                <a:solidFill>
                  <a:srgbClr val="A86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cạnh đáy mở rộng thêm bao nhiêu thì diện tích tăng thêm 380m</a:t>
            </a:r>
            <a:r>
              <a:rPr lang="en-US" altLang="en-US" sz="3600" b="1" u="sng" baseline="30000">
                <a:solidFill>
                  <a:srgbClr val="A86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AAF402-26B7-4802-7480-700ED1CCAB00}"/>
              </a:ext>
            </a:extLst>
          </p:cNvPr>
          <p:cNvSpPr txBox="1"/>
          <p:nvPr/>
        </p:nvSpPr>
        <p:spPr>
          <a:xfrm rot="16200000">
            <a:off x="6339167" y="1970861"/>
            <a:ext cx="7297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20,8m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99B4AD-7C24-ADF6-9DB6-A9DA9D7D3C1F}"/>
              </a:ext>
            </a:extLst>
          </p:cNvPr>
          <p:cNvSpPr txBox="1"/>
          <p:nvPr/>
        </p:nvSpPr>
        <p:spPr>
          <a:xfrm rot="16200000">
            <a:off x="8019901" y="1514360"/>
            <a:ext cx="89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38m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5F4098-D007-BFB3-C174-C039D9144CAF}"/>
              </a:ext>
            </a:extLst>
          </p:cNvPr>
          <p:cNvSpPr txBox="1"/>
          <p:nvPr/>
        </p:nvSpPr>
        <p:spPr>
          <a:xfrm>
            <a:off x="5835215" y="2484088"/>
            <a:ext cx="89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24,5m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B247C7-6796-F1BF-4897-04422F3CA3A9}"/>
              </a:ext>
            </a:extLst>
          </p:cNvPr>
          <p:cNvSpPr txBox="1"/>
          <p:nvPr/>
        </p:nvSpPr>
        <p:spPr>
          <a:xfrm>
            <a:off x="7323264" y="2484088"/>
            <a:ext cx="89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37,4m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FD7B2E-F8E1-42AC-338F-4DD6F5B77724}"/>
              </a:ext>
            </a:extLst>
          </p:cNvPr>
          <p:cNvSpPr txBox="1"/>
          <p:nvPr/>
        </p:nvSpPr>
        <p:spPr>
          <a:xfrm>
            <a:off x="9009142" y="2484088"/>
            <a:ext cx="89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25,3m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Rectangle 42">
            <a:extLst>
              <a:ext uri="{FF2B5EF4-FFF2-40B4-BE49-F238E27FC236}">
                <a16:creationId xmlns:a16="http://schemas.microsoft.com/office/drawing/2014/main" id="{D68A6A21-0479-201F-89E3-50960753D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6423" y="2767727"/>
            <a:ext cx="336019" cy="35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21047C14-93BC-A295-3C4A-21297A30E190}"/>
              </a:ext>
            </a:extLst>
          </p:cNvPr>
          <p:cNvSpPr/>
          <p:nvPr/>
        </p:nvSpPr>
        <p:spPr>
          <a:xfrm rot="16200000">
            <a:off x="10866455" y="1961156"/>
            <a:ext cx="175956" cy="1328038"/>
          </a:xfrm>
          <a:prstGeom prst="leftBrace">
            <a:avLst>
              <a:gd name="adj1" fmla="val 33474"/>
              <a:gd name="adj2" fmla="val 51129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11263 -0.00116 " pathEditMode="relative" rAng="0" ptsTypes="AA">
                                      <p:cBhvr>
                                        <p:cTn id="44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-6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0.24622 0.23032 " pathEditMode="relative" rAng="0" ptsTypes="AA">
                                      <p:cBhvr>
                                        <p:cTn id="63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5" y="11505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50"/>
                            </p:stCondLst>
                            <p:childTnLst>
                              <p:par>
                                <p:cTn id="68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9" dur="2000"/>
                                        <p:tgtEl>
                                          <p:spTgt spid="20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8" grpId="0"/>
      <p:bldP spid="20549" grpId="0"/>
      <p:bldP spid="45" grpId="0" animBg="1"/>
      <p:bldP spid="11" grpId="0" animBg="1"/>
      <p:bldP spid="47" grpId="0" animBg="1"/>
      <p:bldP spid="9" grpId="0"/>
      <p:bldP spid="12" grpId="0"/>
      <p:bldP spid="13" grpId="0" animBg="1"/>
      <p:bldP spid="15" grpId="0"/>
      <p:bldP spid="16" grpId="0"/>
      <p:bldP spid="17" grpId="0"/>
      <p:bldP spid="18" grpId="0"/>
      <p:bldP spid="19" grpId="0"/>
      <p:bldP spid="20" grpId="0"/>
      <p:bldP spid="22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9" name="AutoShape 119">
            <a:extLst>
              <a:ext uri="{FF2B5EF4-FFF2-40B4-BE49-F238E27FC236}">
                <a16:creationId xmlns:a16="http://schemas.microsoft.com/office/drawing/2014/main" id="{9CE518B6-B8FA-47F4-A56F-BBA9C1137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1323" y="896582"/>
            <a:ext cx="1780427" cy="158730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1683"/>
              <a:gd name="connsiteY0" fmla="*/ 6857 h 14857"/>
              <a:gd name="connsiteX1" fmla="*/ 11683 w 11683"/>
              <a:gd name="connsiteY1" fmla="*/ 0 h 14857"/>
              <a:gd name="connsiteX2" fmla="*/ 10000 w 11683"/>
              <a:gd name="connsiteY2" fmla="*/ 14857 h 14857"/>
              <a:gd name="connsiteX3" fmla="*/ 0 w 11683"/>
              <a:gd name="connsiteY3" fmla="*/ 14857 h 14857"/>
              <a:gd name="connsiteX4" fmla="*/ 0 w 11683"/>
              <a:gd name="connsiteY4" fmla="*/ 6857 h 14857"/>
              <a:gd name="connsiteX0" fmla="*/ 0 w 11785"/>
              <a:gd name="connsiteY0" fmla="*/ 6857 h 14928"/>
              <a:gd name="connsiteX1" fmla="*/ 11683 w 11785"/>
              <a:gd name="connsiteY1" fmla="*/ 0 h 14928"/>
              <a:gd name="connsiteX2" fmla="*/ 11785 w 11785"/>
              <a:gd name="connsiteY2" fmla="*/ 14928 h 14928"/>
              <a:gd name="connsiteX3" fmla="*/ 0 w 11785"/>
              <a:gd name="connsiteY3" fmla="*/ 14857 h 14928"/>
              <a:gd name="connsiteX4" fmla="*/ 0 w 11785"/>
              <a:gd name="connsiteY4" fmla="*/ 6857 h 14928"/>
              <a:gd name="connsiteX0" fmla="*/ 0 w 11836"/>
              <a:gd name="connsiteY0" fmla="*/ 6643 h 14714"/>
              <a:gd name="connsiteX1" fmla="*/ 11836 w 11836"/>
              <a:gd name="connsiteY1" fmla="*/ 0 h 14714"/>
              <a:gd name="connsiteX2" fmla="*/ 11785 w 11836"/>
              <a:gd name="connsiteY2" fmla="*/ 14714 h 14714"/>
              <a:gd name="connsiteX3" fmla="*/ 0 w 11836"/>
              <a:gd name="connsiteY3" fmla="*/ 14643 h 14714"/>
              <a:gd name="connsiteX4" fmla="*/ 0 w 11836"/>
              <a:gd name="connsiteY4" fmla="*/ 6643 h 14714"/>
              <a:gd name="connsiteX0" fmla="*/ 0 w 11789"/>
              <a:gd name="connsiteY0" fmla="*/ 6714 h 14785"/>
              <a:gd name="connsiteX1" fmla="*/ 11785 w 11789"/>
              <a:gd name="connsiteY1" fmla="*/ 0 h 14785"/>
              <a:gd name="connsiteX2" fmla="*/ 11785 w 11789"/>
              <a:gd name="connsiteY2" fmla="*/ 14785 h 14785"/>
              <a:gd name="connsiteX3" fmla="*/ 0 w 11789"/>
              <a:gd name="connsiteY3" fmla="*/ 14714 h 14785"/>
              <a:gd name="connsiteX4" fmla="*/ 0 w 11789"/>
              <a:gd name="connsiteY4" fmla="*/ 6714 h 14785"/>
              <a:gd name="connsiteX0" fmla="*/ 0 w 11786"/>
              <a:gd name="connsiteY0" fmla="*/ 6684 h 14755"/>
              <a:gd name="connsiteX1" fmla="*/ 11721 w 11786"/>
              <a:gd name="connsiteY1" fmla="*/ 0 h 14755"/>
              <a:gd name="connsiteX2" fmla="*/ 11785 w 11786"/>
              <a:gd name="connsiteY2" fmla="*/ 14755 h 14755"/>
              <a:gd name="connsiteX3" fmla="*/ 0 w 11786"/>
              <a:gd name="connsiteY3" fmla="*/ 14684 h 14755"/>
              <a:gd name="connsiteX4" fmla="*/ 0 w 11786"/>
              <a:gd name="connsiteY4" fmla="*/ 6684 h 14755"/>
              <a:gd name="connsiteX0" fmla="*/ 0 w 11786"/>
              <a:gd name="connsiteY0" fmla="*/ 6684 h 14755"/>
              <a:gd name="connsiteX1" fmla="*/ 11721 w 11786"/>
              <a:gd name="connsiteY1" fmla="*/ 0 h 14755"/>
              <a:gd name="connsiteX2" fmla="*/ 11785 w 11786"/>
              <a:gd name="connsiteY2" fmla="*/ 14755 h 14755"/>
              <a:gd name="connsiteX3" fmla="*/ 0 w 11786"/>
              <a:gd name="connsiteY3" fmla="*/ 14684 h 14755"/>
              <a:gd name="connsiteX4" fmla="*/ 0 w 11786"/>
              <a:gd name="connsiteY4" fmla="*/ 6684 h 14755"/>
              <a:gd name="connsiteX0" fmla="*/ 0 w 11786"/>
              <a:gd name="connsiteY0" fmla="*/ 6684 h 14755"/>
              <a:gd name="connsiteX1" fmla="*/ 11636 w 11786"/>
              <a:gd name="connsiteY1" fmla="*/ 0 h 14755"/>
              <a:gd name="connsiteX2" fmla="*/ 11785 w 11786"/>
              <a:gd name="connsiteY2" fmla="*/ 14755 h 14755"/>
              <a:gd name="connsiteX3" fmla="*/ 0 w 11786"/>
              <a:gd name="connsiteY3" fmla="*/ 14684 h 14755"/>
              <a:gd name="connsiteX4" fmla="*/ 0 w 11786"/>
              <a:gd name="connsiteY4" fmla="*/ 6684 h 14755"/>
              <a:gd name="connsiteX0" fmla="*/ 0 w 11786"/>
              <a:gd name="connsiteY0" fmla="*/ 6744 h 14815"/>
              <a:gd name="connsiteX1" fmla="*/ 11721 w 11786"/>
              <a:gd name="connsiteY1" fmla="*/ 0 h 14815"/>
              <a:gd name="connsiteX2" fmla="*/ 11785 w 11786"/>
              <a:gd name="connsiteY2" fmla="*/ 14815 h 14815"/>
              <a:gd name="connsiteX3" fmla="*/ 0 w 11786"/>
              <a:gd name="connsiteY3" fmla="*/ 14744 h 14815"/>
              <a:gd name="connsiteX4" fmla="*/ 0 w 11786"/>
              <a:gd name="connsiteY4" fmla="*/ 6744 h 14815"/>
              <a:gd name="connsiteX0" fmla="*/ 0 w 11806"/>
              <a:gd name="connsiteY0" fmla="*/ 6744 h 14815"/>
              <a:gd name="connsiteX1" fmla="*/ 11806 w 11806"/>
              <a:gd name="connsiteY1" fmla="*/ 0 h 14815"/>
              <a:gd name="connsiteX2" fmla="*/ 11785 w 11806"/>
              <a:gd name="connsiteY2" fmla="*/ 14815 h 14815"/>
              <a:gd name="connsiteX3" fmla="*/ 0 w 11806"/>
              <a:gd name="connsiteY3" fmla="*/ 14744 h 14815"/>
              <a:gd name="connsiteX4" fmla="*/ 0 w 11806"/>
              <a:gd name="connsiteY4" fmla="*/ 6744 h 14815"/>
              <a:gd name="connsiteX0" fmla="*/ 0 w 11806"/>
              <a:gd name="connsiteY0" fmla="*/ 6744 h 14815"/>
              <a:gd name="connsiteX1" fmla="*/ 11806 w 11806"/>
              <a:gd name="connsiteY1" fmla="*/ 0 h 14815"/>
              <a:gd name="connsiteX2" fmla="*/ 11785 w 11806"/>
              <a:gd name="connsiteY2" fmla="*/ 14815 h 14815"/>
              <a:gd name="connsiteX3" fmla="*/ 0 w 11806"/>
              <a:gd name="connsiteY3" fmla="*/ 14744 h 14815"/>
              <a:gd name="connsiteX4" fmla="*/ 0 w 11806"/>
              <a:gd name="connsiteY4" fmla="*/ 6744 h 14815"/>
              <a:gd name="connsiteX0" fmla="*/ 0 w 11786"/>
              <a:gd name="connsiteY0" fmla="*/ 6774 h 14845"/>
              <a:gd name="connsiteX1" fmla="*/ 11678 w 11786"/>
              <a:gd name="connsiteY1" fmla="*/ 0 h 14845"/>
              <a:gd name="connsiteX2" fmla="*/ 11785 w 11786"/>
              <a:gd name="connsiteY2" fmla="*/ 14845 h 14845"/>
              <a:gd name="connsiteX3" fmla="*/ 0 w 11786"/>
              <a:gd name="connsiteY3" fmla="*/ 14774 h 14845"/>
              <a:gd name="connsiteX4" fmla="*/ 0 w 11786"/>
              <a:gd name="connsiteY4" fmla="*/ 6774 h 14845"/>
              <a:gd name="connsiteX0" fmla="*/ 0 w 11788"/>
              <a:gd name="connsiteY0" fmla="*/ 6774 h 14845"/>
              <a:gd name="connsiteX1" fmla="*/ 11763 w 11788"/>
              <a:gd name="connsiteY1" fmla="*/ 0 h 14845"/>
              <a:gd name="connsiteX2" fmla="*/ 11785 w 11788"/>
              <a:gd name="connsiteY2" fmla="*/ 14845 h 14845"/>
              <a:gd name="connsiteX3" fmla="*/ 0 w 11788"/>
              <a:gd name="connsiteY3" fmla="*/ 14774 h 14845"/>
              <a:gd name="connsiteX4" fmla="*/ 0 w 11788"/>
              <a:gd name="connsiteY4" fmla="*/ 6774 h 14845"/>
              <a:gd name="connsiteX0" fmla="*/ 0 w 11806"/>
              <a:gd name="connsiteY0" fmla="*/ 6863 h 14934"/>
              <a:gd name="connsiteX1" fmla="*/ 11806 w 11806"/>
              <a:gd name="connsiteY1" fmla="*/ 0 h 14934"/>
              <a:gd name="connsiteX2" fmla="*/ 11785 w 11806"/>
              <a:gd name="connsiteY2" fmla="*/ 14934 h 14934"/>
              <a:gd name="connsiteX3" fmla="*/ 0 w 11806"/>
              <a:gd name="connsiteY3" fmla="*/ 14863 h 14934"/>
              <a:gd name="connsiteX4" fmla="*/ 0 w 11806"/>
              <a:gd name="connsiteY4" fmla="*/ 6863 h 14934"/>
              <a:gd name="connsiteX0" fmla="*/ 0 w 11806"/>
              <a:gd name="connsiteY0" fmla="*/ 6982 h 14934"/>
              <a:gd name="connsiteX1" fmla="*/ 11806 w 11806"/>
              <a:gd name="connsiteY1" fmla="*/ 0 h 14934"/>
              <a:gd name="connsiteX2" fmla="*/ 11785 w 11806"/>
              <a:gd name="connsiteY2" fmla="*/ 14934 h 14934"/>
              <a:gd name="connsiteX3" fmla="*/ 0 w 11806"/>
              <a:gd name="connsiteY3" fmla="*/ 14863 h 14934"/>
              <a:gd name="connsiteX4" fmla="*/ 0 w 11806"/>
              <a:gd name="connsiteY4" fmla="*/ 6982 h 14934"/>
              <a:gd name="connsiteX0" fmla="*/ 0 w 11827"/>
              <a:gd name="connsiteY0" fmla="*/ 6893 h 14845"/>
              <a:gd name="connsiteX1" fmla="*/ 11827 w 11827"/>
              <a:gd name="connsiteY1" fmla="*/ 0 h 14845"/>
              <a:gd name="connsiteX2" fmla="*/ 11785 w 11827"/>
              <a:gd name="connsiteY2" fmla="*/ 14845 h 14845"/>
              <a:gd name="connsiteX3" fmla="*/ 0 w 11827"/>
              <a:gd name="connsiteY3" fmla="*/ 14774 h 14845"/>
              <a:gd name="connsiteX4" fmla="*/ 0 w 11827"/>
              <a:gd name="connsiteY4" fmla="*/ 6893 h 14845"/>
              <a:gd name="connsiteX0" fmla="*/ 21 w 11827"/>
              <a:gd name="connsiteY0" fmla="*/ 6953 h 14845"/>
              <a:gd name="connsiteX1" fmla="*/ 11827 w 11827"/>
              <a:gd name="connsiteY1" fmla="*/ 0 h 14845"/>
              <a:gd name="connsiteX2" fmla="*/ 11785 w 11827"/>
              <a:gd name="connsiteY2" fmla="*/ 14845 h 14845"/>
              <a:gd name="connsiteX3" fmla="*/ 0 w 11827"/>
              <a:gd name="connsiteY3" fmla="*/ 14774 h 14845"/>
              <a:gd name="connsiteX4" fmla="*/ 21 w 11827"/>
              <a:gd name="connsiteY4" fmla="*/ 6953 h 1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27" h="14845">
                <a:moveTo>
                  <a:pt x="21" y="6953"/>
                </a:moveTo>
                <a:lnTo>
                  <a:pt x="11827" y="0"/>
                </a:lnTo>
                <a:cubicBezTo>
                  <a:pt x="11810" y="4905"/>
                  <a:pt x="11802" y="9940"/>
                  <a:pt x="11785" y="14845"/>
                </a:cubicBezTo>
                <a:lnTo>
                  <a:pt x="0" y="14774"/>
                </a:lnTo>
                <a:lnTo>
                  <a:pt x="21" y="6953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00" name="AutoShape 120">
            <a:extLst>
              <a:ext uri="{FF2B5EF4-FFF2-40B4-BE49-F238E27FC236}">
                <a16:creationId xmlns:a16="http://schemas.microsoft.com/office/drawing/2014/main" id="{A1864EE5-4314-4A15-9F37-326511FDA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797" y="887272"/>
            <a:ext cx="1653219" cy="1591340"/>
          </a:xfrm>
          <a:prstGeom prst="rtTriangle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01" name="AutoShape 121">
            <a:extLst>
              <a:ext uri="{FF2B5EF4-FFF2-40B4-BE49-F238E27FC236}">
                <a16:creationId xmlns:a16="http://schemas.microsoft.com/office/drawing/2014/main" id="{85038647-331B-495C-8025-C893DF8345A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694083" y="1468374"/>
            <a:ext cx="847312" cy="1173163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525" name="Group 45">
            <a:extLst>
              <a:ext uri="{FF2B5EF4-FFF2-40B4-BE49-F238E27FC236}">
                <a16:creationId xmlns:a16="http://schemas.microsoft.com/office/drawing/2014/main" id="{64947414-AAD5-46A5-B464-F2AF6F8E2A20}"/>
              </a:ext>
            </a:extLst>
          </p:cNvPr>
          <p:cNvGrpSpPr>
            <a:grpSpLocks/>
          </p:cNvGrpSpPr>
          <p:nvPr/>
        </p:nvGrpSpPr>
        <p:grpSpPr bwMode="auto">
          <a:xfrm>
            <a:off x="3084776" y="589650"/>
            <a:ext cx="5188814" cy="2188420"/>
            <a:chOff x="2648" y="2455"/>
            <a:chExt cx="2131" cy="998"/>
          </a:xfrm>
        </p:grpSpPr>
        <p:sp>
          <p:nvSpPr>
            <p:cNvPr id="20507" name="Line 27">
              <a:extLst>
                <a:ext uri="{FF2B5EF4-FFF2-40B4-BE49-F238E27FC236}">
                  <a16:creationId xmlns:a16="http://schemas.microsoft.com/office/drawing/2014/main" id="{51E7ADCF-452C-491E-BD8F-A07B7C4BEB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3312"/>
              <a:ext cx="18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08" name="Line 28">
              <a:extLst>
                <a:ext uri="{FF2B5EF4-FFF2-40B4-BE49-F238E27FC236}">
                  <a16:creationId xmlns:a16="http://schemas.microsoft.com/office/drawing/2014/main" id="{7D7CFB1B-BB57-43DF-B10E-A4D7FB1596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259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09" name="Line 29">
              <a:extLst>
                <a:ext uri="{FF2B5EF4-FFF2-40B4-BE49-F238E27FC236}">
                  <a16:creationId xmlns:a16="http://schemas.microsoft.com/office/drawing/2014/main" id="{A223BD6B-A96A-4D9D-BEFC-50E511CA48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2592"/>
              <a:ext cx="672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10" name="Line 30">
              <a:extLst>
                <a:ext uri="{FF2B5EF4-FFF2-40B4-BE49-F238E27FC236}">
                  <a16:creationId xmlns:a16="http://schemas.microsoft.com/office/drawing/2014/main" id="{3F64E763-26E8-47D7-A73D-B465147454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292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11" name="Line 31">
              <a:extLst>
                <a:ext uri="{FF2B5EF4-FFF2-40B4-BE49-F238E27FC236}">
                  <a16:creationId xmlns:a16="http://schemas.microsoft.com/office/drawing/2014/main" id="{FC09FF87-A982-4255-A286-70130C97AF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" y="2928"/>
              <a:ext cx="48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12" name="Line 32">
              <a:extLst>
                <a:ext uri="{FF2B5EF4-FFF2-40B4-BE49-F238E27FC236}">
                  <a16:creationId xmlns:a16="http://schemas.microsoft.com/office/drawing/2014/main" id="{8768805A-3F11-4E19-8108-FAB93FC345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2" y="2592"/>
              <a:ext cx="72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515" name="Group 35">
              <a:extLst>
                <a:ext uri="{FF2B5EF4-FFF2-40B4-BE49-F238E27FC236}">
                  <a16:creationId xmlns:a16="http://schemas.microsoft.com/office/drawing/2014/main" id="{D9153963-B33F-46B9-9309-47F356B059C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4026" y="3262"/>
              <a:ext cx="53" cy="45"/>
              <a:chOff x="2454" y="3970"/>
              <a:chExt cx="70" cy="96"/>
            </a:xfrm>
          </p:grpSpPr>
          <p:sp>
            <p:nvSpPr>
              <p:cNvPr id="20513" name="Line 33">
                <a:extLst>
                  <a:ext uri="{FF2B5EF4-FFF2-40B4-BE49-F238E27FC236}">
                    <a16:creationId xmlns:a16="http://schemas.microsoft.com/office/drawing/2014/main" id="{26A4ADC9-0212-4936-8B4B-4A92CC7959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4" y="3971"/>
                <a:ext cx="7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14" name="Line 34">
                <a:extLst>
                  <a:ext uri="{FF2B5EF4-FFF2-40B4-BE49-F238E27FC236}">
                    <a16:creationId xmlns:a16="http://schemas.microsoft.com/office/drawing/2014/main" id="{756EF2EA-D6A5-4056-B61F-39C8B025B9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4" y="397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516" name="Group 36">
              <a:extLst>
                <a:ext uri="{FF2B5EF4-FFF2-40B4-BE49-F238E27FC236}">
                  <a16:creationId xmlns:a16="http://schemas.microsoft.com/office/drawing/2014/main" id="{AB37082F-129F-4C37-AF2E-C86E3264B31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313" y="3261"/>
              <a:ext cx="49" cy="47"/>
              <a:chOff x="2485" y="3745"/>
              <a:chExt cx="65" cy="96"/>
            </a:xfrm>
          </p:grpSpPr>
          <p:sp>
            <p:nvSpPr>
              <p:cNvPr id="20517" name="Line 37">
                <a:extLst>
                  <a:ext uri="{FF2B5EF4-FFF2-40B4-BE49-F238E27FC236}">
                    <a16:creationId xmlns:a16="http://schemas.microsoft.com/office/drawing/2014/main" id="{655AF970-3DA9-49A1-B86B-826594F3D6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5" y="3746"/>
                <a:ext cx="6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18" name="Line 38">
                <a:extLst>
                  <a:ext uri="{FF2B5EF4-FFF2-40B4-BE49-F238E27FC236}">
                    <a16:creationId xmlns:a16="http://schemas.microsoft.com/office/drawing/2014/main" id="{3016CCF6-06D2-454B-8C04-E5C15968C8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6" y="3745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519" name="Rectangle 39">
              <a:extLst>
                <a:ext uri="{FF2B5EF4-FFF2-40B4-BE49-F238E27FC236}">
                  <a16:creationId xmlns:a16="http://schemas.microsoft.com/office/drawing/2014/main" id="{15954D81-15B7-419D-8EA5-B59A06151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3258"/>
              <a:ext cx="14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20" name="Rectangle 40">
              <a:extLst>
                <a:ext uri="{FF2B5EF4-FFF2-40B4-BE49-F238E27FC236}">
                  <a16:creationId xmlns:a16="http://schemas.microsoft.com/office/drawing/2014/main" id="{4BA7280D-C43D-4DB9-A78A-35D89FB13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844"/>
              <a:ext cx="172" cy="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21" name="Rectangle 41">
              <a:extLst>
                <a:ext uri="{FF2B5EF4-FFF2-40B4-BE49-F238E27FC236}">
                  <a16:creationId xmlns:a16="http://schemas.microsoft.com/office/drawing/2014/main" id="{79F1B99B-C72C-4180-A779-16C82E9E6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0" y="2455"/>
              <a:ext cx="15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22" name="Rectangle 42">
              <a:extLst>
                <a:ext uri="{FF2B5EF4-FFF2-40B4-BE49-F238E27FC236}">
                  <a16:creationId xmlns:a16="http://schemas.microsoft.com/office/drawing/2014/main" id="{A5782961-25F6-454A-B3C1-04FF9346C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1" y="3290"/>
              <a:ext cx="138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23" name="Rectangle 43">
              <a:extLst>
                <a:ext uri="{FF2B5EF4-FFF2-40B4-BE49-F238E27FC236}">
                  <a16:creationId xmlns:a16="http://schemas.microsoft.com/office/drawing/2014/main" id="{0818FB6D-6A9D-4486-9E8E-318827E5C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" y="3309"/>
              <a:ext cx="108" cy="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24" name="Rectangle 44">
              <a:extLst>
                <a:ext uri="{FF2B5EF4-FFF2-40B4-BE49-F238E27FC236}">
                  <a16:creationId xmlns:a16="http://schemas.microsoft.com/office/drawing/2014/main" id="{36C43965-9256-43DD-92D7-505004B1A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8" y="3311"/>
              <a:ext cx="108" cy="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4" name="图片 13">
            <a:extLst>
              <a:ext uri="{FF2B5EF4-FFF2-40B4-BE49-F238E27FC236}">
                <a16:creationId xmlns:a16="http://schemas.microsoft.com/office/drawing/2014/main" id="{8DD63CB8-679A-420C-BC9F-000CF7FD0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321" y="5635321"/>
            <a:ext cx="1222679" cy="1222679"/>
          </a:xfrm>
          <a:prstGeom prst="rect">
            <a:avLst/>
          </a:prstGeom>
        </p:spPr>
      </p:pic>
      <p:sp>
        <p:nvSpPr>
          <p:cNvPr id="45" name="文本框 9">
            <a:extLst>
              <a:ext uri="{FF2B5EF4-FFF2-40B4-BE49-F238E27FC236}">
                <a16:creationId xmlns:a16="http://schemas.microsoft.com/office/drawing/2014/main" id="{3AA1A915-A5FB-4854-B5F0-E7174892F198}"/>
              </a:ext>
            </a:extLst>
          </p:cNvPr>
          <p:cNvSpPr txBox="1"/>
          <p:nvPr/>
        </p:nvSpPr>
        <p:spPr>
          <a:xfrm>
            <a:off x="3084776" y="3024681"/>
            <a:ext cx="7080950" cy="2062103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en-US" altLang="zh-CN" sz="3200" b="1">
                <a:solidFill>
                  <a:sysClr val="windowText" lastClr="00000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Độ dài cạnh đáy mở rộng thêm là:</a:t>
            </a:r>
          </a:p>
          <a:p>
            <a:pPr algn="ctr"/>
            <a:r>
              <a:rPr lang="en-US" altLang="zh-CN" sz="3200" b="1">
                <a:solidFill>
                  <a:sysClr val="windowText" lastClr="00000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(380 x 2) : 38 = 10 (m)</a:t>
            </a:r>
          </a:p>
          <a:p>
            <a:pPr algn="ctr"/>
            <a:r>
              <a:rPr lang="en-US" altLang="zh-CN" sz="3200" b="1">
                <a:solidFill>
                  <a:sysClr val="windowText" lastClr="00000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Đáp số: 10 m</a:t>
            </a:r>
            <a:endParaRPr lang="zh-CN" altLang="en-US" sz="3200" b="1" dirty="0">
              <a:solidFill>
                <a:sysClr val="windowText" lastClr="000000"/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6" name="图片 10">
            <a:extLst>
              <a:ext uri="{FF2B5EF4-FFF2-40B4-BE49-F238E27FC236}">
                <a16:creationId xmlns:a16="http://schemas.microsoft.com/office/drawing/2014/main" id="{015C4E8E-2265-4D07-A5A4-AC83729A4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74" y="3362138"/>
            <a:ext cx="800432" cy="800432"/>
          </a:xfrm>
          <a:prstGeom prst="rect">
            <a:avLst/>
          </a:pr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619BE9A2-474D-ABF6-EBC1-DBC856CB0BD5}"/>
              </a:ext>
            </a:extLst>
          </p:cNvPr>
          <p:cNvSpPr/>
          <p:nvPr/>
        </p:nvSpPr>
        <p:spPr>
          <a:xfrm>
            <a:off x="6515254" y="933919"/>
            <a:ext cx="2904972" cy="1532830"/>
          </a:xfrm>
          <a:custGeom>
            <a:avLst/>
            <a:gdLst>
              <a:gd name="connsiteX0" fmla="*/ 0 w 1317172"/>
              <a:gd name="connsiteY0" fmla="*/ 1605404 h 1605404"/>
              <a:gd name="connsiteX1" fmla="*/ 0 w 1317172"/>
              <a:gd name="connsiteY1" fmla="*/ 0 h 1605404"/>
              <a:gd name="connsiteX2" fmla="*/ 1317172 w 1317172"/>
              <a:gd name="connsiteY2" fmla="*/ 1605404 h 1605404"/>
              <a:gd name="connsiteX3" fmla="*/ 0 w 1317172"/>
              <a:gd name="connsiteY3" fmla="*/ 1605404 h 1605404"/>
              <a:gd name="connsiteX0" fmla="*/ 1693888 w 3011060"/>
              <a:gd name="connsiteY0" fmla="*/ 1605404 h 1605404"/>
              <a:gd name="connsiteX1" fmla="*/ 0 w 3011060"/>
              <a:gd name="connsiteY1" fmla="*/ 0 h 1605404"/>
              <a:gd name="connsiteX2" fmla="*/ 3011060 w 3011060"/>
              <a:gd name="connsiteY2" fmla="*/ 1605404 h 1605404"/>
              <a:gd name="connsiteX3" fmla="*/ 1693888 w 3011060"/>
              <a:gd name="connsiteY3" fmla="*/ 1605404 h 1605404"/>
              <a:gd name="connsiteX0" fmla="*/ 1663907 w 2981079"/>
              <a:gd name="connsiteY0" fmla="*/ 1605404 h 1605404"/>
              <a:gd name="connsiteX1" fmla="*/ 0 w 2981079"/>
              <a:gd name="connsiteY1" fmla="*/ 0 h 1605404"/>
              <a:gd name="connsiteX2" fmla="*/ 2981079 w 2981079"/>
              <a:gd name="connsiteY2" fmla="*/ 1605404 h 1605404"/>
              <a:gd name="connsiteX3" fmla="*/ 1663907 w 2981079"/>
              <a:gd name="connsiteY3" fmla="*/ 1605404 h 1605404"/>
              <a:gd name="connsiteX0" fmla="*/ 1633927 w 2981079"/>
              <a:gd name="connsiteY0" fmla="*/ 1651476 h 1651476"/>
              <a:gd name="connsiteX1" fmla="*/ 0 w 2981079"/>
              <a:gd name="connsiteY1" fmla="*/ 0 h 1651476"/>
              <a:gd name="connsiteX2" fmla="*/ 2981079 w 2981079"/>
              <a:gd name="connsiteY2" fmla="*/ 1605404 h 1651476"/>
              <a:gd name="connsiteX3" fmla="*/ 1633927 w 2981079"/>
              <a:gd name="connsiteY3" fmla="*/ 1651476 h 1651476"/>
              <a:gd name="connsiteX0" fmla="*/ 1633927 w 2996069"/>
              <a:gd name="connsiteY0" fmla="*/ 1651476 h 1651476"/>
              <a:gd name="connsiteX1" fmla="*/ 0 w 2996069"/>
              <a:gd name="connsiteY1" fmla="*/ 0 h 1651476"/>
              <a:gd name="connsiteX2" fmla="*/ 2996069 w 2996069"/>
              <a:gd name="connsiteY2" fmla="*/ 1636120 h 1651476"/>
              <a:gd name="connsiteX3" fmla="*/ 1633927 w 2996069"/>
              <a:gd name="connsiteY3" fmla="*/ 1651476 h 1651476"/>
              <a:gd name="connsiteX0" fmla="*/ 1633927 w 2996069"/>
              <a:gd name="connsiteY0" fmla="*/ 1620761 h 1636120"/>
              <a:gd name="connsiteX1" fmla="*/ 0 w 2996069"/>
              <a:gd name="connsiteY1" fmla="*/ 0 h 1636120"/>
              <a:gd name="connsiteX2" fmla="*/ 2996069 w 2996069"/>
              <a:gd name="connsiteY2" fmla="*/ 1636120 h 1636120"/>
              <a:gd name="connsiteX3" fmla="*/ 1633927 w 2996069"/>
              <a:gd name="connsiteY3" fmla="*/ 1620761 h 1636120"/>
              <a:gd name="connsiteX0" fmla="*/ 1633927 w 2996069"/>
              <a:gd name="connsiteY0" fmla="*/ 1620761 h 1636120"/>
              <a:gd name="connsiteX1" fmla="*/ 0 w 2996069"/>
              <a:gd name="connsiteY1" fmla="*/ 0 h 1636120"/>
              <a:gd name="connsiteX2" fmla="*/ 2996069 w 2996069"/>
              <a:gd name="connsiteY2" fmla="*/ 1636120 h 1636120"/>
              <a:gd name="connsiteX3" fmla="*/ 1633927 w 2996069"/>
              <a:gd name="connsiteY3" fmla="*/ 1620761 h 1636120"/>
              <a:gd name="connsiteX0" fmla="*/ 1633927 w 3015638"/>
              <a:gd name="connsiteY0" fmla="*/ 1620761 h 1620761"/>
              <a:gd name="connsiteX1" fmla="*/ 0 w 3015638"/>
              <a:gd name="connsiteY1" fmla="*/ 0 h 1620761"/>
              <a:gd name="connsiteX2" fmla="*/ 3015638 w 3015638"/>
              <a:gd name="connsiteY2" fmla="*/ 1610989 h 1620761"/>
              <a:gd name="connsiteX3" fmla="*/ 1633927 w 3015638"/>
              <a:gd name="connsiteY3" fmla="*/ 1620761 h 1620761"/>
              <a:gd name="connsiteX0" fmla="*/ 1633927 w 3040099"/>
              <a:gd name="connsiteY0" fmla="*/ 1620761 h 1621041"/>
              <a:gd name="connsiteX1" fmla="*/ 0 w 3040099"/>
              <a:gd name="connsiteY1" fmla="*/ 0 h 1621041"/>
              <a:gd name="connsiteX2" fmla="*/ 3040099 w 3040099"/>
              <a:gd name="connsiteY2" fmla="*/ 1621041 h 1621041"/>
              <a:gd name="connsiteX3" fmla="*/ 1633927 w 3040099"/>
              <a:gd name="connsiteY3" fmla="*/ 1620761 h 1621041"/>
              <a:gd name="connsiteX0" fmla="*/ 1683767 w 3040099"/>
              <a:gd name="connsiteY0" fmla="*/ 1630896 h 1630896"/>
              <a:gd name="connsiteX1" fmla="*/ 0 w 3040099"/>
              <a:gd name="connsiteY1" fmla="*/ 0 h 1630896"/>
              <a:gd name="connsiteX2" fmla="*/ 3040099 w 3040099"/>
              <a:gd name="connsiteY2" fmla="*/ 1621041 h 1630896"/>
              <a:gd name="connsiteX3" fmla="*/ 1683767 w 3040099"/>
              <a:gd name="connsiteY3" fmla="*/ 1630896 h 1630896"/>
              <a:gd name="connsiteX0" fmla="*/ 1658847 w 3040099"/>
              <a:gd name="connsiteY0" fmla="*/ 1625828 h 1625828"/>
              <a:gd name="connsiteX1" fmla="*/ 0 w 3040099"/>
              <a:gd name="connsiteY1" fmla="*/ 0 h 1625828"/>
              <a:gd name="connsiteX2" fmla="*/ 3040099 w 3040099"/>
              <a:gd name="connsiteY2" fmla="*/ 1621041 h 1625828"/>
              <a:gd name="connsiteX3" fmla="*/ 1658847 w 3040099"/>
              <a:gd name="connsiteY3" fmla="*/ 1625828 h 1625828"/>
              <a:gd name="connsiteX0" fmla="*/ 1668815 w 3040099"/>
              <a:gd name="connsiteY0" fmla="*/ 1625828 h 1625828"/>
              <a:gd name="connsiteX1" fmla="*/ 0 w 3040099"/>
              <a:gd name="connsiteY1" fmla="*/ 0 h 1625828"/>
              <a:gd name="connsiteX2" fmla="*/ 3040099 w 3040099"/>
              <a:gd name="connsiteY2" fmla="*/ 1621041 h 1625828"/>
              <a:gd name="connsiteX3" fmla="*/ 1668815 w 3040099"/>
              <a:gd name="connsiteY3" fmla="*/ 1625828 h 1625828"/>
              <a:gd name="connsiteX0" fmla="*/ 1668815 w 3040099"/>
              <a:gd name="connsiteY0" fmla="*/ 1630896 h 1630896"/>
              <a:gd name="connsiteX1" fmla="*/ 0 w 3040099"/>
              <a:gd name="connsiteY1" fmla="*/ 0 h 1630896"/>
              <a:gd name="connsiteX2" fmla="*/ 3040099 w 3040099"/>
              <a:gd name="connsiteY2" fmla="*/ 1621041 h 1630896"/>
              <a:gd name="connsiteX3" fmla="*/ 1668815 w 3040099"/>
              <a:gd name="connsiteY3" fmla="*/ 1630896 h 163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0099" h="1630896">
                <a:moveTo>
                  <a:pt x="1668815" y="1630896"/>
                </a:moveTo>
                <a:lnTo>
                  <a:pt x="0" y="0"/>
                </a:lnTo>
                <a:lnTo>
                  <a:pt x="3040099" y="1621041"/>
                </a:lnTo>
                <a:lnTo>
                  <a:pt x="1668815" y="1630896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B633C9-0917-FE3C-C016-CA227D054F7A}"/>
              </a:ext>
            </a:extLst>
          </p:cNvPr>
          <p:cNvCxnSpPr>
            <a:cxnSpLocks/>
          </p:cNvCxnSpPr>
          <p:nvPr/>
        </p:nvCxnSpPr>
        <p:spPr>
          <a:xfrm>
            <a:off x="8092073" y="2468049"/>
            <a:ext cx="13647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87A82B-BEFC-B80E-7B88-1DC70FF49E37}"/>
              </a:ext>
            </a:extLst>
          </p:cNvPr>
          <p:cNvCxnSpPr>
            <a:cxnSpLocks/>
            <a:stCxn id="20600" idx="0"/>
          </p:cNvCxnSpPr>
          <p:nvPr/>
        </p:nvCxnSpPr>
        <p:spPr>
          <a:xfrm>
            <a:off x="6454797" y="887272"/>
            <a:ext cx="3002045" cy="15788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42">
            <a:extLst>
              <a:ext uri="{FF2B5EF4-FFF2-40B4-BE49-F238E27FC236}">
                <a16:creationId xmlns:a16="http://schemas.microsoft.com/office/drawing/2014/main" id="{4FA5BC3A-AA8F-9DA1-991D-15BC94685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815" y="2429414"/>
            <a:ext cx="336019" cy="35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vi-VN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037383-6A70-84D0-5493-E4BA3DDC6952}"/>
              </a:ext>
            </a:extLst>
          </p:cNvPr>
          <p:cNvSpPr txBox="1"/>
          <p:nvPr/>
        </p:nvSpPr>
        <p:spPr>
          <a:xfrm rot="16200000">
            <a:off x="4223973" y="1941263"/>
            <a:ext cx="7297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20,8m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831107-6D3E-40CB-635F-9719D92B0FB0}"/>
              </a:ext>
            </a:extLst>
          </p:cNvPr>
          <p:cNvSpPr txBox="1"/>
          <p:nvPr/>
        </p:nvSpPr>
        <p:spPr>
          <a:xfrm rot="16200000">
            <a:off x="5904707" y="1484762"/>
            <a:ext cx="89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38m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9B0B6F-F3E3-CF4C-78D9-8E3E856ED187}"/>
              </a:ext>
            </a:extLst>
          </p:cNvPr>
          <p:cNvSpPr txBox="1"/>
          <p:nvPr/>
        </p:nvSpPr>
        <p:spPr>
          <a:xfrm>
            <a:off x="3720021" y="2454490"/>
            <a:ext cx="89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24,5m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279DAD-2AB1-3F7F-653C-FD1F063D0269}"/>
              </a:ext>
            </a:extLst>
          </p:cNvPr>
          <p:cNvSpPr txBox="1"/>
          <p:nvPr/>
        </p:nvSpPr>
        <p:spPr>
          <a:xfrm>
            <a:off x="5208070" y="2454490"/>
            <a:ext cx="89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37,4m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99CC34-4FD0-E9AC-2644-FEEF0BCBD00B}"/>
              </a:ext>
            </a:extLst>
          </p:cNvPr>
          <p:cNvSpPr txBox="1"/>
          <p:nvPr/>
        </p:nvSpPr>
        <p:spPr>
          <a:xfrm>
            <a:off x="6893948" y="2454490"/>
            <a:ext cx="89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25,3m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Rectangle 42">
            <a:extLst>
              <a:ext uri="{FF2B5EF4-FFF2-40B4-BE49-F238E27FC236}">
                <a16:creationId xmlns:a16="http://schemas.microsoft.com/office/drawing/2014/main" id="{BE45BF4B-9A5B-DCE2-5FC8-A7ACB3D0E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4810" y="2483072"/>
            <a:ext cx="394012" cy="35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0AB0B1-3EC6-B55A-25EB-1F632A8F800F}"/>
              </a:ext>
            </a:extLst>
          </p:cNvPr>
          <p:cNvSpPr txBox="1"/>
          <p:nvPr/>
        </p:nvSpPr>
        <p:spPr>
          <a:xfrm>
            <a:off x="1486862" y="5251639"/>
            <a:ext cx="992594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đáy mở rộng them 10m để diện tích mảnh đất tăng thêm 380 m</a:t>
            </a:r>
            <a:r>
              <a:rPr lang="en-US" altLang="en-US" sz="24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94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17833D9-26C9-4B82-970D-02C6144ABFCD}"/>
              </a:ext>
            </a:extLst>
          </p:cNvPr>
          <p:cNvGrpSpPr/>
          <p:nvPr/>
        </p:nvGrpSpPr>
        <p:grpSpPr>
          <a:xfrm>
            <a:off x="-1" y="-1"/>
            <a:ext cx="12973378" cy="6858001"/>
            <a:chOff x="-1" y="-1"/>
            <a:chExt cx="12973378" cy="685800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130A029-2C58-44A1-BE03-AA44117FD718}"/>
                </a:ext>
              </a:extLst>
            </p:cNvPr>
            <p:cNvGrpSpPr/>
            <p:nvPr/>
          </p:nvGrpSpPr>
          <p:grpSpPr>
            <a:xfrm>
              <a:off x="-1" y="-1"/>
              <a:ext cx="12973378" cy="6858001"/>
              <a:chOff x="-1" y="-1"/>
              <a:chExt cx="12973378" cy="6858001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7CBEE254-F431-4167-8641-2442002848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28"/>
              <a:stretch/>
            </p:blipFill>
            <p:spPr>
              <a:xfrm>
                <a:off x="-1" y="-1"/>
                <a:ext cx="12973378" cy="6858001"/>
              </a:xfrm>
              <a:prstGeom prst="rect">
                <a:avLst/>
              </a:prstGeom>
            </p:spPr>
          </p:pic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046EF372-D0F7-438C-991A-8A6167F47968}"/>
                  </a:ext>
                </a:extLst>
              </p:cNvPr>
              <p:cNvSpPr/>
              <p:nvPr/>
            </p:nvSpPr>
            <p:spPr>
              <a:xfrm rot="920767">
                <a:off x="4113440" y="1340867"/>
                <a:ext cx="4746496" cy="4559025"/>
              </a:xfrm>
              <a:prstGeom prst="ellipse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0" name="图片 2">
              <a:extLst>
                <a:ext uri="{FF2B5EF4-FFF2-40B4-BE49-F238E27FC236}">
                  <a16:creationId xmlns:a16="http://schemas.microsoft.com/office/drawing/2014/main" id="{29F7BD05-6915-4CBD-8163-4080F6C07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37" t="64949" r="18867"/>
            <a:stretch/>
          </p:blipFill>
          <p:spPr>
            <a:xfrm>
              <a:off x="3756019" y="983555"/>
              <a:ext cx="5064648" cy="4890888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4180899" y="2367170"/>
            <a:ext cx="44711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solidFill>
                  <a:srgbClr val="FFFF00"/>
                </a:solid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  <a:ea typeface="小单纯体" panose="02010601030101010101" pitchFamily="2" charset="-122"/>
              </a:rPr>
              <a:t>CỦNG CỐ</a:t>
            </a:r>
            <a:endParaRPr lang="zh-CN" altLang="en-US" sz="8000" b="1" dirty="0">
              <a:solidFill>
                <a:srgbClr val="FFFF00"/>
              </a:solid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ll" panose="02040603050506020204" pitchFamily="18" charset="0"/>
              <a:ea typeface="小单纯体" panose="0201060103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173645" y="3161571"/>
            <a:ext cx="3941052" cy="275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0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0 L -2.08333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E61F321-9771-4DD3-BBDE-A2C60824500E}"/>
              </a:ext>
            </a:extLst>
          </p:cNvPr>
          <p:cNvGrpSpPr/>
          <p:nvPr/>
        </p:nvGrpSpPr>
        <p:grpSpPr>
          <a:xfrm>
            <a:off x="221692" y="3226989"/>
            <a:ext cx="4738815" cy="2671011"/>
            <a:chOff x="221692" y="3226989"/>
            <a:chExt cx="4738815" cy="267101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5595138-BD48-4D42-83A0-DAF16F29B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18" b="16666"/>
            <a:stretch/>
          </p:blipFill>
          <p:spPr>
            <a:xfrm>
              <a:off x="221692" y="3226989"/>
              <a:ext cx="4738815" cy="2671011"/>
            </a:xfrm>
            <a:prstGeom prst="rect">
              <a:avLst/>
            </a:prstGeom>
          </p:spPr>
        </p:pic>
        <p:sp>
          <p:nvSpPr>
            <p:cNvPr id="10" name="梯形 9">
              <a:extLst>
                <a:ext uri="{FF2B5EF4-FFF2-40B4-BE49-F238E27FC236}">
                  <a16:creationId xmlns:a16="http://schemas.microsoft.com/office/drawing/2014/main" id="{9AAF071C-D759-4DE9-A980-B17D737290AA}"/>
                </a:ext>
              </a:extLst>
            </p:cNvPr>
            <p:cNvSpPr/>
            <p:nvPr/>
          </p:nvSpPr>
          <p:spPr>
            <a:xfrm rot="10302871">
              <a:off x="813992" y="3855365"/>
              <a:ext cx="3559415" cy="1111991"/>
            </a:xfrm>
            <a:prstGeom prst="trapezoid">
              <a:avLst>
                <a:gd name="adj" fmla="val 26935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C1BEE773-62FC-477D-A7D9-173AA93CD3B7}"/>
                </a:ext>
              </a:extLst>
            </p:cNvPr>
            <p:cNvSpPr txBox="1"/>
            <p:nvPr/>
          </p:nvSpPr>
          <p:spPr>
            <a:xfrm rot="21131388">
              <a:off x="1036663" y="3784326"/>
              <a:ext cx="30883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400" b="1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1. Chia mảnh đất thành các hình có thể tính được diện tích.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2EF152C-CC5A-4285-931A-0E72DA896482}"/>
              </a:ext>
            </a:extLst>
          </p:cNvPr>
          <p:cNvGrpSpPr/>
          <p:nvPr/>
        </p:nvGrpSpPr>
        <p:grpSpPr>
          <a:xfrm>
            <a:off x="4799585" y="1564566"/>
            <a:ext cx="4300872" cy="2671011"/>
            <a:chOff x="4799585" y="1564566"/>
            <a:chExt cx="4300872" cy="2671011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29BDF5B-FBF0-4AF4-86EA-2CB244E39E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18" b="16666"/>
            <a:stretch/>
          </p:blipFill>
          <p:spPr>
            <a:xfrm>
              <a:off x="4799585" y="1564566"/>
              <a:ext cx="4300872" cy="2671011"/>
            </a:xfrm>
            <a:prstGeom prst="rect">
              <a:avLst/>
            </a:prstGeom>
          </p:spPr>
        </p:pic>
        <p:sp>
          <p:nvSpPr>
            <p:cNvPr id="11" name="梯形 10">
              <a:extLst>
                <a:ext uri="{FF2B5EF4-FFF2-40B4-BE49-F238E27FC236}">
                  <a16:creationId xmlns:a16="http://schemas.microsoft.com/office/drawing/2014/main" id="{0F0C4438-8772-4A41-AA8E-C3DF605AADDB}"/>
                </a:ext>
              </a:extLst>
            </p:cNvPr>
            <p:cNvSpPr/>
            <p:nvPr/>
          </p:nvSpPr>
          <p:spPr>
            <a:xfrm rot="10302871">
              <a:off x="5394689" y="2226589"/>
              <a:ext cx="3022266" cy="1111991"/>
            </a:xfrm>
            <a:prstGeom prst="trapezoid">
              <a:avLst>
                <a:gd name="adj" fmla="val 26935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6960D63-9B7B-4D9F-9D0B-853018141BDE}"/>
                </a:ext>
              </a:extLst>
            </p:cNvPr>
            <p:cNvSpPr txBox="1"/>
            <p:nvPr/>
          </p:nvSpPr>
          <p:spPr>
            <a:xfrm rot="21131388">
              <a:off x="5526624" y="2360897"/>
              <a:ext cx="27193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400" b="1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2. Đo các khoảng cách trên mảnh đất.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632642D-6D7B-4DDC-85B2-7F76089CF3B5}"/>
              </a:ext>
            </a:extLst>
          </p:cNvPr>
          <p:cNvGrpSpPr/>
          <p:nvPr/>
        </p:nvGrpSpPr>
        <p:grpSpPr>
          <a:xfrm>
            <a:off x="7858358" y="3604702"/>
            <a:ext cx="4027715" cy="2671011"/>
            <a:chOff x="7858358" y="3604702"/>
            <a:chExt cx="4027715" cy="2671011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BEBD89B-FA14-4626-8818-091F7E787C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18" b="16666"/>
            <a:stretch/>
          </p:blipFill>
          <p:spPr>
            <a:xfrm>
              <a:off x="7858358" y="3604702"/>
              <a:ext cx="4027715" cy="2671011"/>
            </a:xfrm>
            <a:prstGeom prst="rect">
              <a:avLst/>
            </a:prstGeom>
          </p:spPr>
        </p:pic>
        <p:sp>
          <p:nvSpPr>
            <p:cNvPr id="12" name="梯形 11">
              <a:extLst>
                <a:ext uri="{FF2B5EF4-FFF2-40B4-BE49-F238E27FC236}">
                  <a16:creationId xmlns:a16="http://schemas.microsoft.com/office/drawing/2014/main" id="{319B6E6F-D57B-45D4-B0FB-FBAC7676DBFE}"/>
                </a:ext>
              </a:extLst>
            </p:cNvPr>
            <p:cNvSpPr/>
            <p:nvPr/>
          </p:nvSpPr>
          <p:spPr>
            <a:xfrm rot="10302871">
              <a:off x="8454437" y="4263658"/>
              <a:ext cx="2835555" cy="1111991"/>
            </a:xfrm>
            <a:prstGeom prst="trapezoid">
              <a:avLst>
                <a:gd name="adj" fmla="val 26935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0951C05B-4430-494E-82A9-F08108E7746D}"/>
                </a:ext>
              </a:extLst>
            </p:cNvPr>
            <p:cNvSpPr txBox="1"/>
            <p:nvPr/>
          </p:nvSpPr>
          <p:spPr>
            <a:xfrm rot="21131388">
              <a:off x="8682672" y="4329667"/>
              <a:ext cx="239130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b="1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3. Tính diện tích.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B819B508-36AA-4FB9-ABF8-F2B1E4C28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66" y="3917769"/>
            <a:ext cx="2885113" cy="28851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DC59961-9B3B-4BEA-B9CF-124E208582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7" b="23069"/>
          <a:stretch/>
        </p:blipFill>
        <p:spPr>
          <a:xfrm rot="20704191">
            <a:off x="-239409" y="3135235"/>
            <a:ext cx="2070231" cy="11927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41A6A68-7CBE-49A0-96EB-B5EC4E8554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7" b="23069"/>
          <a:stretch/>
        </p:blipFill>
        <p:spPr>
          <a:xfrm rot="20704191">
            <a:off x="4062148" y="1572240"/>
            <a:ext cx="2070231" cy="1192734"/>
          </a:xfrm>
          <a:prstGeom prst="rect">
            <a:avLst/>
          </a:prstGeom>
        </p:spPr>
      </p:pic>
      <p:sp>
        <p:nvSpPr>
          <p:cNvPr id="15" name="矩形 5">
            <a:extLst>
              <a:ext uri="{FF2B5EF4-FFF2-40B4-BE49-F238E27FC236}">
                <a16:creationId xmlns:a16="http://schemas.microsoft.com/office/drawing/2014/main" id="{02967768-6C27-4ACD-88E3-65C8E4FCEC2E}"/>
              </a:ext>
            </a:extLst>
          </p:cNvPr>
          <p:cNvSpPr/>
          <p:nvPr/>
        </p:nvSpPr>
        <p:spPr>
          <a:xfrm>
            <a:off x="540418" y="81161"/>
            <a:ext cx="116515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>
                <a:blipFill>
                  <a:blip r:embed="rId6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 Le" panose="04030605060802020503" pitchFamily="82" charset="0"/>
                <a:ea typeface="小单纯体" panose="02010601030101010101" pitchFamily="2" charset="-122"/>
              </a:rPr>
              <a:t>CÁC BƯỚC TÍNH DIỆN TÍCH RUỘNG ĐẤT TRONG THỰC TẾ</a:t>
            </a:r>
            <a:endParaRPr lang="zh-CN" altLang="en-US" sz="900" dirty="0">
              <a:latin typeface="UVN Ba Le" panose="04030605060802020503" pitchFamily="82" charset="0"/>
            </a:endParaRPr>
          </a:p>
        </p:txBody>
      </p:sp>
      <p:pic>
        <p:nvPicPr>
          <p:cNvPr id="21" name="图片 16">
            <a:extLst>
              <a:ext uri="{FF2B5EF4-FFF2-40B4-BE49-F238E27FC236}">
                <a16:creationId xmlns:a16="http://schemas.microsoft.com/office/drawing/2014/main" id="{0B91A6D9-0A36-48CB-8378-03E816E2C6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7" b="23069"/>
          <a:stretch/>
        </p:blipFill>
        <p:spPr>
          <a:xfrm rot="20704191">
            <a:off x="7420304" y="3501808"/>
            <a:ext cx="2070231" cy="119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4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2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2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9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0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2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9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0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3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4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12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9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0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2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">
            <a:extLst>
              <a:ext uri="{FF2B5EF4-FFF2-40B4-BE49-F238E27FC236}">
                <a16:creationId xmlns:a16="http://schemas.microsoft.com/office/drawing/2014/main" id="{E0143B18-D87C-4A81-ADC2-5B0254B19A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3" t="15391" b="20841"/>
          <a:stretch/>
        </p:blipFill>
        <p:spPr>
          <a:xfrm>
            <a:off x="8476342" y="3685142"/>
            <a:ext cx="3715657" cy="317285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EE096DB-19EC-4EA6-88E2-1D8BB8CAC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897" y="888996"/>
            <a:ext cx="7974091" cy="53122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5652D2E-0F7B-42DD-9448-87363BF9B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575988">
            <a:off x="4957573" y="1185480"/>
            <a:ext cx="2033194" cy="1421923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070102D4-2F13-443B-A123-36920D7E91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3" t="14035" r="1520" b="11579"/>
          <a:stretch/>
        </p:blipFill>
        <p:spPr>
          <a:xfrm>
            <a:off x="10649102" y="10538"/>
            <a:ext cx="2011926" cy="1885903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6F016283-B5D8-4898-B644-551DBDD26F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5" y="10538"/>
            <a:ext cx="2723600" cy="2266035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BE5BA906-CB7B-4958-B687-B9E19742D9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89829"/>
            <a:ext cx="2968171" cy="29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3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0.00208 C 0.22266 0.00208 0.36927 0.1243 0.36927 0.27477 C 0.36927 0.42546 0.22266 0.54815 0.04206 0.54815 C -0.13841 0.54815 -0.28463 0.42546 -0.28463 0.27477 C -0.28463 0.1243 -0.13841 0.00208 0.04206 0.00208 Z " pathEditMode="relative" rAng="0" ptsTypes="AAAAA">
                                      <p:cBhvr>
                                        <p:cTn id="40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8700890-6D03-426A-8CC1-C4A5FA2A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4" t="6842" b="11404"/>
          <a:stretch/>
        </p:blipFill>
        <p:spPr>
          <a:xfrm>
            <a:off x="4355432" y="1335505"/>
            <a:ext cx="8782932" cy="56067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B0DF3FA-270E-4F61-8E1F-830A6D7C28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4" b="8170"/>
          <a:stretch/>
        </p:blipFill>
        <p:spPr>
          <a:xfrm>
            <a:off x="550419" y="649707"/>
            <a:ext cx="5300687" cy="22792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0B0EFB4-DC60-4757-A738-2A75BDC90A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4" b="8170"/>
          <a:stretch/>
        </p:blipFill>
        <p:spPr>
          <a:xfrm>
            <a:off x="1774666" y="3308684"/>
            <a:ext cx="7079048" cy="304398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F9A0697-C341-4B2F-BD57-9617A867D112}"/>
              </a:ext>
            </a:extLst>
          </p:cNvPr>
          <p:cNvSpPr txBox="1"/>
          <p:nvPr/>
        </p:nvSpPr>
        <p:spPr>
          <a:xfrm>
            <a:off x="1412537" y="1321996"/>
            <a:ext cx="3670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Xem lại các công thức tính diện tích.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03E1D12-3103-4085-B790-E025BC30929D}"/>
              </a:ext>
            </a:extLst>
          </p:cNvPr>
          <p:cNvSpPr txBox="1"/>
          <p:nvPr/>
        </p:nvSpPr>
        <p:spPr>
          <a:xfrm>
            <a:off x="3333072" y="4572835"/>
            <a:ext cx="5036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Chuẩn bị bài: </a:t>
            </a:r>
            <a:r>
              <a:rPr lang="en-US" altLang="zh-CN" sz="2800" b="1" i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Luyện tập chung</a:t>
            </a:r>
            <a:endParaRPr lang="zh-CN" altLang="en-US" sz="28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787CFA6-1722-4933-BCF6-AB17C83B3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32" y="1730751"/>
            <a:ext cx="2171011" cy="217101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AE98083-A479-4FC0-B606-9E53B07521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15" y="4061447"/>
            <a:ext cx="1474557" cy="1474557"/>
          </a:xfrm>
          <a:prstGeom prst="rect">
            <a:avLst/>
          </a:prstGeom>
        </p:spPr>
      </p:pic>
      <p:sp>
        <p:nvSpPr>
          <p:cNvPr id="11" name="文本框 1">
            <a:extLst>
              <a:ext uri="{FF2B5EF4-FFF2-40B4-BE49-F238E27FC236}">
                <a16:creationId xmlns:a16="http://schemas.microsoft.com/office/drawing/2014/main" id="{248FF073-B214-4E75-8C0B-ADB04D56993A}"/>
              </a:ext>
            </a:extLst>
          </p:cNvPr>
          <p:cNvSpPr txBox="1"/>
          <p:nvPr/>
        </p:nvSpPr>
        <p:spPr>
          <a:xfrm>
            <a:off x="0" y="74284"/>
            <a:ext cx="12192000" cy="1015663"/>
          </a:xfrm>
          <a:prstGeom prst="rect">
            <a:avLst/>
          </a:prstGeom>
          <a:noFill/>
          <a:effectLst>
            <a:glow rad="1727200">
              <a:schemeClr val="bg1"/>
            </a:glow>
            <a:outerShdw blurRad="304800" dist="50800" dir="4560000" algn="ctr" rotWithShape="0">
              <a:srgbClr val="000000"/>
            </a:outerShdw>
            <a:reflection endPos="0" dist="50800" dir="5400000" sy="-100000" algn="bl" rotWithShape="0"/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blipFill>
                  <a:blip r:embed="rId7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小单纯体" panose="02010601030101010101" pitchFamily="2" charset="-122"/>
              </a:rPr>
              <a:t>dặn dò</a:t>
            </a:r>
            <a:endParaRPr lang="zh-CN" altLang="en-US" sz="6000" b="1" dirty="0">
              <a:blipFill>
                <a:blip r:embed="rId7"/>
                <a:stretch>
                  <a:fillRect/>
                </a:stretch>
              </a:blip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小单纯体" panose="02010601030101010101" pitchFamily="2" charset="-122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F851BED2-DC0E-4083-A31D-FA7FC8B5E6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448" y="285529"/>
            <a:ext cx="3054355" cy="289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7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3.7037E-6 L 0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8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455E2193-41B9-4027-A920-D2441E04F1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177" l="43426" r="88581">
                        <a14:foregroundMark x1="86442" y1="30528" x2="86442" y2="30528"/>
                        <a14:foregroundMark x1="87079" y1="15924" x2="81483" y2="54641"/>
                        <a14:foregroundMark x1="81483" y1="54641" x2="81483" y2="54641"/>
                        <a14:foregroundMark x1="86010" y1="41310" x2="81051" y2="35714"/>
                        <a14:foregroundMark x1="88581" y1="21929" x2="86647" y2="16333"/>
                        <a14:foregroundMark x1="80414" y1="58053" x2="80414" y2="58053"/>
                        <a14:foregroundMark x1="85578" y1="52912" x2="83644" y2="51183"/>
                        <a14:foregroundMark x1="79777" y1="71383" x2="79777" y2="71383"/>
                        <a14:foregroundMark x1="79345" y1="71383" x2="79345" y2="71383"/>
                        <a14:foregroundMark x1="79345" y1="71383" x2="79345" y2="71383"/>
                        <a14:foregroundMark x1="84076" y1="62375" x2="82575" y2="68835"/>
                        <a14:foregroundMark x1="82575" y1="68835" x2="82575" y2="68835"/>
                        <a14:foregroundMark x1="60419" y1="92903" x2="53549" y2="94177"/>
                        <a14:foregroundMark x1="43426" y1="80846" x2="43426" y2="80846"/>
                        <a14:backgroundMark x1="55050" y1="34395" x2="58530" y2="71838"/>
                        <a14:backgroundMark x1="58530" y1="71838" x2="59554" y2="76570"/>
                        <a14:backgroundMark x1="66015" y1="32257" x2="48385" y2="67971"/>
                        <a14:backgroundMark x1="48385" y1="67971" x2="48385" y2="67971"/>
                        <a14:backgroundMark x1="59122" y1="38717" x2="54186" y2="54186"/>
                        <a14:backgroundMark x1="54186" y1="54186" x2="54186" y2="54186"/>
                        <a14:backgroundMark x1="53116" y1="36988" x2="53116" y2="67516"/>
                        <a14:backgroundMark x1="53116" y1="67516" x2="53116" y2="67516"/>
                        <a14:backgroundMark x1="54823" y1="71383" x2="48385" y2="72702"/>
                        <a14:backgroundMark x1="52252" y1="72702" x2="52252" y2="72702"/>
                        <a14:backgroundMark x1="54823" y1="34395" x2="54823" y2="34395"/>
                        <a14:backgroundMark x1="52889" y1="32666" x2="49659" y2="32666"/>
                        <a14:backgroundMark x1="52889" y1="36124" x2="57621" y2="45587"/>
                        <a14:backgroundMark x1="57621" y1="45587" x2="57621" y2="45587"/>
                        <a14:backgroundMark x1="53958" y1="30528" x2="61920" y2="31392"/>
                        <a14:backgroundMark x1="48157" y1="33985" x2="48157" y2="66242"/>
                        <a14:backgroundMark x1="56756" y1="75250" x2="49249" y2="75250"/>
                        <a14:backgroundMark x1="53958" y1="78298" x2="57416" y2="64104"/>
                        <a14:backgroundMark x1="56119" y1="74431" x2="56119" y2="74431"/>
                        <a14:backgroundMark x1="47088" y1="66652" x2="47088" y2="66652"/>
                        <a14:backgroundMark x1="45155" y1="52047" x2="45155" y2="68835"/>
                        <a14:backgroundMark x1="48590" y1="71383" x2="42561" y2="65378"/>
                        <a14:backgroundMark x1="57416" y1="85168" x2="55050" y2="83439"/>
                        <a14:backgroundMark x1="58280" y1="79572" x2="53435" y2="87944"/>
                        <a14:backgroundMark x1="53435" y1="87944" x2="52457" y2="88171"/>
                        <a14:backgroundMark x1="49659" y1="76115" x2="43426" y2="67516"/>
                        <a14:backgroundMark x1="57188" y1="78298" x2="49409" y2="77161"/>
                        <a14:backgroundMark x1="49409" y1="77161" x2="45746" y2="72611"/>
                        <a14:backgroundMark x1="45746" y1="72611" x2="43653" y2="67971"/>
                        <a14:backgroundMark x1="50751" y1="78708" x2="43221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9" r="9262"/>
          <a:stretch/>
        </p:blipFill>
        <p:spPr>
          <a:xfrm flipH="1">
            <a:off x="-1" y="-352435"/>
            <a:ext cx="6781951" cy="7210435"/>
          </a:xfrm>
          <a:prstGeom prst="rect">
            <a:avLst/>
          </a:prstGeom>
        </p:spPr>
      </p:pic>
      <p:pic>
        <p:nvPicPr>
          <p:cNvPr id="4" name="图片 3">
            <a:hlinkClick r:id="rId5" action="ppaction://hlinksldjump"/>
            <a:extLst>
              <a:ext uri="{FF2B5EF4-FFF2-40B4-BE49-F238E27FC236}">
                <a16:creationId xmlns:a16="http://schemas.microsoft.com/office/drawing/2014/main" id="{87083116-5840-4358-9FDB-CFC25C831B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12456" r="6257" b="9825"/>
          <a:stretch/>
        </p:blipFill>
        <p:spPr>
          <a:xfrm>
            <a:off x="7651101" y="-242595"/>
            <a:ext cx="5753877" cy="5209062"/>
          </a:xfrm>
          <a:prstGeom prst="rect">
            <a:avLst/>
          </a:prstGeom>
        </p:spPr>
      </p:pic>
      <p:pic>
        <p:nvPicPr>
          <p:cNvPr id="7" name="2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AA05AE5A-D7CF-43A8-ADE9-84F3047222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7" r="48496" b="35370"/>
          <a:stretch/>
        </p:blipFill>
        <p:spPr>
          <a:xfrm>
            <a:off x="3912788" y="3429000"/>
            <a:ext cx="2354052" cy="2403799"/>
          </a:xfrm>
          <a:prstGeom prst="rect">
            <a:avLst/>
          </a:prstGeom>
        </p:spPr>
      </p:pic>
      <p:pic>
        <p:nvPicPr>
          <p:cNvPr id="9" name="3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FEF58785-D342-4FA3-B2C9-EB72DAEFDA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7" t="64949" r="18867"/>
          <a:stretch/>
        </p:blipFill>
        <p:spPr>
          <a:xfrm>
            <a:off x="6781950" y="4290922"/>
            <a:ext cx="2489200" cy="2403800"/>
          </a:xfrm>
          <a:prstGeom prst="rect">
            <a:avLst/>
          </a:prstGeom>
        </p:spPr>
      </p:pic>
      <p:pic>
        <p:nvPicPr>
          <p:cNvPr id="13" name="1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1439BE9A-84D8-416A-90DC-0CD4F2BE2A2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86" b="52268" l="38801" r="63118">
                        <a14:foregroundMark x1="49592" y1="20446" x2="47530" y2="26926"/>
                        <a14:foregroundMark x1="47050" y1="20950" x2="43741" y2="26422"/>
                        <a14:foregroundMark x1="45947" y1="22822" x2="40240" y2="31461"/>
                        <a14:foregroundMark x1="42110" y1="27358" x2="38801" y2="38157"/>
                        <a14:foregroundMark x1="51223" y1="23038" x2="57122" y2="23542"/>
                        <a14:foregroundMark x1="59329" y1="27646" x2="61391" y2="32397"/>
                        <a14:foregroundMark x1="56930" y1="26638" x2="59808" y2="30454"/>
                        <a14:foregroundMark x1="61247" y1="35493" x2="60624" y2="42909"/>
                        <a14:foregroundMark x1="61871" y1="44132" x2="61871" y2="44132"/>
                        <a14:foregroundMark x1="62686" y1="37653" x2="63165" y2="37653"/>
                        <a14:foregroundMark x1="51367" y1="36717" x2="54532" y2="33621"/>
                        <a14:foregroundMark x1="54724" y1="33621" x2="53285" y2="38589"/>
                        <a14:foregroundMark x1="54724" y1="35709" x2="49592" y2="36429"/>
                        <a14:foregroundMark x1="48681" y1="51044" x2="48681" y2="51044"/>
                        <a14:foregroundMark x1="52326" y1="51260" x2="52806" y2="52268"/>
                        <a14:foregroundMark x1="39760" y1="41973" x2="39760" y2="41973"/>
                        <a14:foregroundMark x1="58513" y1="47732" x2="58513" y2="47732"/>
                        <a14:foregroundMark x1="55492" y1="51548" x2="55492" y2="51548"/>
                        <a14:foregroundMark x1="42110" y1="45068" x2="42110" y2="45068"/>
                        <a14:backgroundMark x1="41487" y1="43844" x2="41487" y2="43844"/>
                        <a14:backgroundMark x1="41343" y1="43844" x2="39760" y2="45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74" t="18464" r="35506" b="46327"/>
          <a:stretch/>
        </p:blipFill>
        <p:spPr>
          <a:xfrm>
            <a:off x="3912788" y="1347291"/>
            <a:ext cx="2676772" cy="2403799"/>
          </a:xfrm>
          <a:prstGeom prst="rect">
            <a:avLst/>
          </a:prstGeom>
        </p:spPr>
      </p:pic>
      <p:sp>
        <p:nvSpPr>
          <p:cNvPr id="14" name="文本框 1">
            <a:extLst>
              <a:ext uri="{FF2B5EF4-FFF2-40B4-BE49-F238E27FC236}">
                <a16:creationId xmlns:a16="http://schemas.microsoft.com/office/drawing/2014/main" id="{B26BB12B-F7E3-4F77-A806-947D8AD12457}"/>
              </a:ext>
            </a:extLst>
          </p:cNvPr>
          <p:cNvSpPr txBox="1"/>
          <p:nvPr/>
        </p:nvSpPr>
        <p:spPr>
          <a:xfrm>
            <a:off x="1" y="218920"/>
            <a:ext cx="12192000" cy="1015663"/>
          </a:xfrm>
          <a:prstGeom prst="rect">
            <a:avLst/>
          </a:prstGeom>
          <a:noFill/>
          <a:effectLst>
            <a:glow rad="1727200">
              <a:schemeClr val="bg1"/>
            </a:glow>
            <a:outerShdw blurRad="304800" dist="50800" dir="4560000" algn="ctr" rotWithShape="0">
              <a:srgbClr val="000000"/>
            </a:outerShdw>
            <a:reflection endPos="0" dist="50800" dir="5400000" sy="-100000" algn="bl" rotWithShape="0"/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blipFill>
                  <a:blip r:embed="rId13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小单纯体" panose="02010601030101010101" pitchFamily="2" charset="-122"/>
              </a:rPr>
              <a:t>CÂU HÀNH TINH</a:t>
            </a:r>
            <a:endParaRPr lang="zh-CN" altLang="en-US" sz="6000" b="1" dirty="0">
              <a:blipFill>
                <a:blip r:embed="rId13"/>
                <a:stretch>
                  <a:fillRect/>
                </a:stretch>
              </a:blip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小单纯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210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35D0094-BA05-433D-94F8-B3A67FEDB76F}"/>
              </a:ext>
            </a:extLst>
          </p:cNvPr>
          <p:cNvSpPr txBox="1"/>
          <p:nvPr/>
        </p:nvSpPr>
        <p:spPr>
          <a:xfrm>
            <a:off x="1" y="1398463"/>
            <a:ext cx="12192000" cy="1015663"/>
          </a:xfrm>
          <a:prstGeom prst="rect">
            <a:avLst/>
          </a:prstGeom>
          <a:noFill/>
          <a:effectLst>
            <a:glow rad="1727200">
              <a:schemeClr val="bg1"/>
            </a:glow>
            <a:outerShdw blurRad="304800" dist="50800" dir="4560000" algn="ctr" rotWithShape="0">
              <a:srgbClr val="000000"/>
            </a:outerShdw>
            <a:reflection endPos="0" dist="50800" dir="5400000" sy="-100000" algn="bl" rotWithShape="0"/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blipFill>
                  <a:blip r:embed="rId4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小单纯体" panose="02010601030101010101" pitchFamily="2" charset="-122"/>
              </a:rPr>
              <a:t>HỌC TỐT!</a:t>
            </a:r>
            <a:endParaRPr lang="zh-CN" altLang="en-US" sz="6000" b="1" dirty="0">
              <a:blipFill>
                <a:blip r:embed="rId4"/>
                <a:stretch>
                  <a:fillRect/>
                </a:stretch>
              </a:blip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小单纯体" panose="02010601030101010101" pitchFamily="2" charset="-122"/>
            </a:endParaRPr>
          </a:p>
        </p:txBody>
      </p:sp>
      <p:sp>
        <p:nvSpPr>
          <p:cNvPr id="7" name="矩形 5">
            <a:extLst>
              <a:ext uri="{FF2B5EF4-FFF2-40B4-BE49-F238E27FC236}">
                <a16:creationId xmlns:a16="http://schemas.microsoft.com/office/drawing/2014/main" id="{607459F8-893A-4850-866B-E41A14CFB0EB}"/>
              </a:ext>
            </a:extLst>
          </p:cNvPr>
          <p:cNvSpPr/>
          <p:nvPr/>
        </p:nvSpPr>
        <p:spPr>
          <a:xfrm>
            <a:off x="3257550" y="396898"/>
            <a:ext cx="5676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>
                <a:blipFill>
                  <a:blip r:embed="rId4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小单纯体" panose="02010601030101010101" pitchFamily="2" charset="-122"/>
              </a:rPr>
              <a:t>CHÚC CÁC EM</a:t>
            </a:r>
            <a:endParaRPr lang="zh-CN" altLang="en-US" sz="1000" dirty="0"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96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48148E-6 L 0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6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7.40741E-7 L 0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4462379" y="966121"/>
            <a:ext cx="7226210" cy="4297694"/>
          </a:xfrm>
          <a:prstGeom prst="rect">
            <a:avLst/>
          </a:prstGeom>
        </p:spPr>
      </p:pic>
      <p:pic>
        <p:nvPicPr>
          <p:cNvPr id="4" name="图片 3">
            <a:hlinkClick r:id="rId5" action="ppaction://hlinksldjump"/>
            <a:extLst>
              <a:ext uri="{FF2B5EF4-FFF2-40B4-BE49-F238E27FC236}">
                <a16:creationId xmlns:a16="http://schemas.microsoft.com/office/drawing/2014/main" id="{87083116-5840-4358-9FDB-CFC25C831B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12456" r="6257" b="9825"/>
          <a:stretch/>
        </p:blipFill>
        <p:spPr>
          <a:xfrm flipH="1">
            <a:off x="-1643712" y="-6054"/>
            <a:ext cx="6344653" cy="574389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ECFBFF9-B2E9-4F92-83E7-88293CEAC22C}"/>
              </a:ext>
            </a:extLst>
          </p:cNvPr>
          <p:cNvSpPr txBox="1"/>
          <p:nvPr/>
        </p:nvSpPr>
        <p:spPr>
          <a:xfrm>
            <a:off x="4913756" y="1396760"/>
            <a:ext cx="6344653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6000"/>
              </a:lnSpc>
            </a:pPr>
            <a:r>
              <a:rPr lang="en-US" altLang="zh-CN" sz="4000" b="1" spc="-60">
                <a:solidFill>
                  <a:srgbClr val="FFC00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UVN Ba Le" panose="04030605060802020503" pitchFamily="82" charset="0"/>
                <a:ea typeface="小单纯体" panose="02010601030101010101" pitchFamily="2" charset="-122"/>
              </a:rPr>
              <a:t>Hãy nêu công thức tính diện tích hình tam giác.</a:t>
            </a:r>
            <a:endParaRPr lang="zh-CN" altLang="en-US" sz="4000" b="1" spc="-60" dirty="0">
              <a:solidFill>
                <a:srgbClr val="FFC000"/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UVN Ba Le" panose="04030605060802020503" pitchFamily="82" charset="0"/>
              <a:ea typeface="小单纯体" panose="02010601030101010101" pitchFamily="2" charset="-122"/>
            </a:endParaRPr>
          </a:p>
        </p:txBody>
      </p:sp>
      <p:pic>
        <p:nvPicPr>
          <p:cNvPr id="7" name="图片 4">
            <a:hlinkClick r:id="rId5" action="ppaction://hlinksldjump"/>
            <a:extLst>
              <a:ext uri="{FF2B5EF4-FFF2-40B4-BE49-F238E27FC236}">
                <a16:creationId xmlns:a16="http://schemas.microsoft.com/office/drawing/2014/main" id="{9170A6A2-60C5-467F-AC5F-D6BE78A6A9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86" b="52268" l="38801" r="63118">
                        <a14:foregroundMark x1="49592" y1="20446" x2="47530" y2="26926"/>
                        <a14:foregroundMark x1="47050" y1="20950" x2="43741" y2="26422"/>
                        <a14:foregroundMark x1="45947" y1="22822" x2="40240" y2="31461"/>
                        <a14:foregroundMark x1="42110" y1="27358" x2="38801" y2="38157"/>
                        <a14:foregroundMark x1="51223" y1="23038" x2="57122" y2="23542"/>
                        <a14:foregroundMark x1="59329" y1="27646" x2="61391" y2="32397"/>
                        <a14:foregroundMark x1="56930" y1="26638" x2="59808" y2="30454"/>
                        <a14:foregroundMark x1="61247" y1="35493" x2="60624" y2="42909"/>
                        <a14:foregroundMark x1="61871" y1="44132" x2="61871" y2="44132"/>
                        <a14:foregroundMark x1="62686" y1="37653" x2="63165" y2="37653"/>
                        <a14:foregroundMark x1="51367" y1="36717" x2="54532" y2="33621"/>
                        <a14:foregroundMark x1="54724" y1="33621" x2="53285" y2="38589"/>
                        <a14:foregroundMark x1="54724" y1="35709" x2="49592" y2="36429"/>
                        <a14:foregroundMark x1="48681" y1="51044" x2="48681" y2="51044"/>
                        <a14:foregroundMark x1="52326" y1="51260" x2="52806" y2="52268"/>
                        <a14:foregroundMark x1="39760" y1="41973" x2="39760" y2="41973"/>
                        <a14:foregroundMark x1="58513" y1="47732" x2="58513" y2="47732"/>
                        <a14:foregroundMark x1="55492" y1="51548" x2="55492" y2="51548"/>
                        <a14:foregroundMark x1="42110" y1="45068" x2="42110" y2="45068"/>
                        <a14:backgroundMark x1="41487" y1="43844" x2="41487" y2="43844"/>
                        <a14:backgroundMark x1="41343" y1="43844" x2="39760" y2="45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74" t="18464" r="35506" b="46327"/>
          <a:stretch/>
        </p:blipFill>
        <p:spPr>
          <a:xfrm>
            <a:off x="3411963" y="4295250"/>
            <a:ext cx="2100831" cy="1886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70E04F-5621-4223-9A84-38FC4043A59B}"/>
                  </a:ext>
                </a:extLst>
              </p:cNvPr>
              <p:cNvSpPr txBox="1"/>
              <p:nvPr/>
            </p:nvSpPr>
            <p:spPr>
              <a:xfrm>
                <a:off x="4913756" y="2295758"/>
                <a:ext cx="6163895" cy="2374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a</m:t>
                        </m:r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x</m:t>
                        </m:r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h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2800">
                  <a:latin typeface="UTM Avo" panose="02040603050506020204" pitchFamily="18" charset="0"/>
                  <a:cs typeface="Times New Roman" pitchFamily="18" charset="0"/>
                </a:endParaRPr>
              </a:p>
              <a:p>
                <a:r>
                  <a:rPr lang="vi-VN" sz="2800">
                    <a:latin typeface="UTM Avo" panose="02040603050506020204" pitchFamily="18" charset="0"/>
                    <a:cs typeface="Times New Roman" pitchFamily="18" charset="0"/>
                  </a:rPr>
                  <a:t>                 Trong đó: </a:t>
                </a:r>
                <a:r>
                  <a:rPr lang="en-US" sz="2800">
                    <a:latin typeface="UTM Avo" panose="02040603050506020204" pitchFamily="18" charset="0"/>
                    <a:cs typeface="Times New Roman" pitchFamily="18" charset="0"/>
                  </a:rPr>
                  <a:t>S là diện tích</a:t>
                </a:r>
                <a:endParaRPr lang="vi-VN" sz="2800">
                  <a:latin typeface="UTM Avo" panose="02040603050506020204" pitchFamily="18" charset="0"/>
                  <a:cs typeface="Times New Roman" pitchFamily="18" charset="0"/>
                </a:endParaRPr>
              </a:p>
              <a:p>
                <a:pPr algn="ctr"/>
                <a:r>
                  <a:rPr lang="vi-VN" sz="2800">
                    <a:latin typeface="UTM Avo" panose="02040603050506020204" pitchFamily="18" charset="0"/>
                    <a:cs typeface="Times New Roman" pitchFamily="18" charset="0"/>
                  </a:rPr>
                  <a:t>                     </a:t>
                </a:r>
                <a:r>
                  <a:rPr lang="en-US" sz="2800">
                    <a:latin typeface="UTM Avo" panose="02040603050506020204" pitchFamily="18" charset="0"/>
                    <a:cs typeface="Times New Roman" pitchFamily="18" charset="0"/>
                  </a:rPr>
                  <a:t>a là độ dài đáy </a:t>
                </a:r>
                <a:endParaRPr lang="vi-VN" sz="2800">
                  <a:latin typeface="UTM Avo" panose="02040603050506020204" pitchFamily="18" charset="0"/>
                  <a:cs typeface="Times New Roman" pitchFamily="18" charset="0"/>
                </a:endParaRPr>
              </a:p>
              <a:p>
                <a:pPr algn="ctr"/>
                <a:r>
                  <a:rPr lang="vi-VN" sz="2800">
                    <a:latin typeface="UTM Avo" panose="02040603050506020204" pitchFamily="18" charset="0"/>
                    <a:cs typeface="Times New Roman" pitchFamily="18" charset="0"/>
                  </a:rPr>
                  <a:t>                   </a:t>
                </a:r>
                <a:r>
                  <a:rPr lang="en-US" sz="2800">
                    <a:latin typeface="UTM Avo" panose="02040603050506020204" pitchFamily="18" charset="0"/>
                    <a:cs typeface="Times New Roman" pitchFamily="18" charset="0"/>
                  </a:rPr>
                  <a:t>h là chiều cao</a:t>
                </a:r>
                <a:endParaRPr lang="en-US" sz="2400">
                  <a:latin typeface="UTM Avo" panose="02040603050506020204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70E04F-5621-4223-9A84-38FC4043A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3756" y="2295758"/>
                <a:ext cx="6163895" cy="2374689"/>
              </a:xfrm>
              <a:prstGeom prst="rect">
                <a:avLst/>
              </a:prstGeom>
              <a:blipFill>
                <a:blip r:embed="rId9"/>
                <a:stretch>
                  <a:fillRect b="-6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4876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C 0.02226 0.01342 0.09167 0.03079 0.10872 -0.00579 C 0.12734 -0.02616 0.14414 -0.09769 0.14193 -0.15972 C 0.13906 -0.22176 0.1375 -0.3125 0.08424 -0.39583 C 0.03086 -0.47894 -0.16133 -0.61551 -0.178 -0.65833 C -0.18294 -0.69144 -0.46953 -0.82755 -0.44701 -0.84028 " pathEditMode="relative" rAng="0" ptsTypes="AAAAAA">
                                      <p:cBhvr>
                                        <p:cTn id="7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-4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296779" y="1537621"/>
            <a:ext cx="7226210" cy="4297694"/>
          </a:xfrm>
          <a:prstGeom prst="rect">
            <a:avLst/>
          </a:prstGeom>
        </p:spPr>
      </p:pic>
      <p:pic>
        <p:nvPicPr>
          <p:cNvPr id="4" name="图片 3">
            <a:hlinkClick r:id="rId4" action="ppaction://hlinksldjump"/>
            <a:extLst>
              <a:ext uri="{FF2B5EF4-FFF2-40B4-BE49-F238E27FC236}">
                <a16:creationId xmlns:a16="http://schemas.microsoft.com/office/drawing/2014/main" id="{87083116-5840-4358-9FDB-CFC25C831B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12456" r="6257" b="9825"/>
          <a:stretch/>
        </p:blipFill>
        <p:spPr>
          <a:xfrm>
            <a:off x="5847347" y="-236887"/>
            <a:ext cx="6344653" cy="574389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ECFBFF9-B2E9-4F92-83E7-88293CEAC22C}"/>
              </a:ext>
            </a:extLst>
          </p:cNvPr>
          <p:cNvSpPr txBox="1"/>
          <p:nvPr/>
        </p:nvSpPr>
        <p:spPr>
          <a:xfrm>
            <a:off x="803068" y="1869864"/>
            <a:ext cx="6352475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96000"/>
              </a:lnSpc>
              <a:defRPr sz="4000" b="1" spc="-60">
                <a:solidFill>
                  <a:srgbClr val="FFC00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UVN Ba Le" panose="04030605060802020503" pitchFamily="82" charset="0"/>
                <a:ea typeface="小单纯体" panose="02010601030101010101" pitchFamily="2" charset="-122"/>
              </a:defRPr>
            </a:lvl1pPr>
          </a:lstStyle>
          <a:p>
            <a:r>
              <a:rPr lang="en-US" altLang="zh-CN"/>
              <a:t>Hãy nêu công thức tính diện tích hình thang.</a:t>
            </a:r>
            <a:endParaRPr lang="zh-CN" altLang="en-US" dirty="0"/>
          </a:p>
        </p:txBody>
      </p:sp>
      <p:sp>
        <p:nvSpPr>
          <p:cNvPr id="9" name="Text Box 60">
            <a:extLst>
              <a:ext uri="{FF2B5EF4-FFF2-40B4-BE49-F238E27FC236}">
                <a16:creationId xmlns:a16="http://schemas.microsoft.com/office/drawing/2014/main" id="{B0BC27E2-AE13-4D25-A3E1-15E455EF0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850" y="3710499"/>
            <a:ext cx="2819400" cy="701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0066"/>
                </a:solidFill>
              </a:rPr>
              <a:t>S</a:t>
            </a:r>
            <a:r>
              <a:rPr lang="en-US" altLang="en-US" sz="4000" b="1">
                <a:solidFill>
                  <a:srgbClr val="5417CF"/>
                </a:solidFill>
              </a:rPr>
              <a:t> </a:t>
            </a:r>
            <a:r>
              <a:rPr lang="en-US" altLang="en-US" b="1">
                <a:solidFill>
                  <a:srgbClr val="5417CF"/>
                </a:solidFill>
              </a:rPr>
              <a:t>là diện tích ;</a:t>
            </a:r>
          </a:p>
        </p:txBody>
      </p:sp>
      <p:sp>
        <p:nvSpPr>
          <p:cNvPr id="10" name="Text Box 61">
            <a:extLst>
              <a:ext uri="{FF2B5EF4-FFF2-40B4-BE49-F238E27FC236}">
                <a16:creationId xmlns:a16="http://schemas.microsoft.com/office/drawing/2014/main" id="{93342209-7C07-4EF1-AFF2-2BFD7853B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850" y="4399797"/>
            <a:ext cx="3581400" cy="519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66"/>
                </a:solidFill>
              </a:rPr>
              <a:t>a, b</a:t>
            </a:r>
            <a:r>
              <a:rPr lang="en-US" altLang="en-US" b="1">
                <a:solidFill>
                  <a:srgbClr val="D54011"/>
                </a:solidFill>
              </a:rPr>
              <a:t> </a:t>
            </a:r>
            <a:r>
              <a:rPr lang="en-US" altLang="en-US" b="1">
                <a:solidFill>
                  <a:srgbClr val="5417CF"/>
                </a:solidFill>
              </a:rPr>
              <a:t>là độ dài hai đáy ;</a:t>
            </a:r>
          </a:p>
        </p:txBody>
      </p:sp>
      <p:sp>
        <p:nvSpPr>
          <p:cNvPr id="13" name="Text Box 62">
            <a:extLst>
              <a:ext uri="{FF2B5EF4-FFF2-40B4-BE49-F238E27FC236}">
                <a16:creationId xmlns:a16="http://schemas.microsoft.com/office/drawing/2014/main" id="{6B00977E-6C39-4E60-BEAC-FB6E0B7EF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850" y="4823651"/>
            <a:ext cx="2438400" cy="519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66"/>
                </a:solidFill>
              </a:rPr>
              <a:t>h</a:t>
            </a:r>
            <a:r>
              <a:rPr lang="en-US" altLang="en-US" b="1">
                <a:solidFill>
                  <a:srgbClr val="5417CF"/>
                </a:solidFill>
              </a:rPr>
              <a:t> là chiều cao</a:t>
            </a:r>
          </a:p>
        </p:txBody>
      </p:sp>
      <p:grpSp>
        <p:nvGrpSpPr>
          <p:cNvPr id="14" name="Group 68">
            <a:extLst>
              <a:ext uri="{FF2B5EF4-FFF2-40B4-BE49-F238E27FC236}">
                <a16:creationId xmlns:a16="http://schemas.microsoft.com/office/drawing/2014/main" id="{A055F16C-B042-41F2-A2D1-7F78BD57D71A}"/>
              </a:ext>
            </a:extLst>
          </p:cNvPr>
          <p:cNvGrpSpPr>
            <a:grpSpLocks/>
          </p:cNvGrpSpPr>
          <p:nvPr/>
        </p:nvGrpSpPr>
        <p:grpSpPr bwMode="auto">
          <a:xfrm>
            <a:off x="1771149" y="2383964"/>
            <a:ext cx="4660900" cy="1520190"/>
            <a:chOff x="1239" y="2380"/>
            <a:chExt cx="2936" cy="1008"/>
          </a:xfrm>
        </p:grpSpPr>
        <p:grpSp>
          <p:nvGrpSpPr>
            <p:cNvPr id="15" name="Group 69">
              <a:extLst>
                <a:ext uri="{FF2B5EF4-FFF2-40B4-BE49-F238E27FC236}">
                  <a16:creationId xmlns:a16="http://schemas.microsoft.com/office/drawing/2014/main" id="{7E890F11-06A6-476E-B0F4-279444D72F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9" y="2380"/>
              <a:ext cx="2936" cy="1008"/>
              <a:chOff x="1994" y="920"/>
              <a:chExt cx="2936" cy="1109"/>
            </a:xfrm>
          </p:grpSpPr>
          <p:sp>
            <p:nvSpPr>
              <p:cNvPr id="17" name="Rectangle 70">
                <a:extLst>
                  <a:ext uri="{FF2B5EF4-FFF2-40B4-BE49-F238E27FC236}">
                    <a16:creationId xmlns:a16="http://schemas.microsoft.com/office/drawing/2014/main" id="{D1860565-6DE3-45CA-B8A1-7E401BF81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4" y="920"/>
                <a:ext cx="2791" cy="10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grpSp>
            <p:nvGrpSpPr>
              <p:cNvPr id="18" name="Group 71">
                <a:extLst>
                  <a:ext uri="{FF2B5EF4-FFF2-40B4-BE49-F238E27FC236}">
                    <a16:creationId xmlns:a16="http://schemas.microsoft.com/office/drawing/2014/main" id="{74BE7EC9-81FE-414E-8336-FDC5F6019A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75" y="1200"/>
                <a:ext cx="2655" cy="829"/>
                <a:chOff x="2387" y="1200"/>
                <a:chExt cx="2655" cy="829"/>
              </a:xfrm>
            </p:grpSpPr>
            <p:sp>
              <p:nvSpPr>
                <p:cNvPr id="19" name="Text Box 72">
                  <a:extLst>
                    <a:ext uri="{FF2B5EF4-FFF2-40B4-BE49-F238E27FC236}">
                      <a16:creationId xmlns:a16="http://schemas.microsoft.com/office/drawing/2014/main" id="{4E4ECE5C-C4E9-4CEC-BEA9-0F548D139A3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87" y="1392"/>
                  <a:ext cx="413" cy="4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3600" b="1">
                      <a:solidFill>
                        <a:srgbClr val="FF0066"/>
                      </a:solidFill>
                    </a:rPr>
                    <a:t>S </a:t>
                  </a:r>
                </a:p>
              </p:txBody>
            </p:sp>
            <p:sp>
              <p:nvSpPr>
                <p:cNvPr id="20" name="Text Box 73">
                  <a:extLst>
                    <a:ext uri="{FF2B5EF4-FFF2-40B4-BE49-F238E27FC236}">
                      <a16:creationId xmlns:a16="http://schemas.microsoft.com/office/drawing/2014/main" id="{0D2519E7-540C-459B-8F21-E7E0FC8884E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51" y="1200"/>
                  <a:ext cx="2091" cy="4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3200" b="1">
                      <a:solidFill>
                        <a:srgbClr val="FF0066"/>
                      </a:solidFill>
                    </a:rPr>
                    <a:t>(a + b)    h</a:t>
                  </a:r>
                </a:p>
              </p:txBody>
            </p:sp>
            <p:sp>
              <p:nvSpPr>
                <p:cNvPr id="21" name="Text Box 74">
                  <a:extLst>
                    <a:ext uri="{FF2B5EF4-FFF2-40B4-BE49-F238E27FC236}">
                      <a16:creationId xmlns:a16="http://schemas.microsoft.com/office/drawing/2014/main" id="{F358C76F-CCA8-4E7F-BC72-B6EBAD06E57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80" y="1606"/>
                  <a:ext cx="1173" cy="4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altLang="en-US" sz="3200" b="1">
                      <a:solidFill>
                        <a:srgbClr val="FF0066"/>
                      </a:solidFill>
                    </a:rPr>
                    <a:t>2</a:t>
                  </a:r>
                </a:p>
              </p:txBody>
            </p:sp>
            <p:sp>
              <p:nvSpPr>
                <p:cNvPr id="22" name="Line 75">
                  <a:extLst>
                    <a:ext uri="{FF2B5EF4-FFF2-40B4-BE49-F238E27FC236}">
                      <a16:creationId xmlns:a16="http://schemas.microsoft.com/office/drawing/2014/main" id="{40BE4CE7-15C7-428F-A64D-5C69F595F0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51" y="1623"/>
                  <a:ext cx="130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Text Box 76">
                  <a:extLst>
                    <a:ext uri="{FF2B5EF4-FFF2-40B4-BE49-F238E27FC236}">
                      <a16:creationId xmlns:a16="http://schemas.microsoft.com/office/drawing/2014/main" id="{929E610C-2E78-44F1-8BC3-4D541468C5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45" y="1392"/>
                  <a:ext cx="336" cy="4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3600" b="1">
                      <a:solidFill>
                        <a:srgbClr val="FF0066"/>
                      </a:solidFill>
                    </a:rPr>
                    <a:t>=</a:t>
                  </a:r>
                </a:p>
              </p:txBody>
            </p:sp>
          </p:grpSp>
        </p:grpSp>
        <p:graphicFrame>
          <p:nvGraphicFramePr>
            <p:cNvPr id="16" name="Object 77">
              <a:extLst>
                <a:ext uri="{FF2B5EF4-FFF2-40B4-BE49-F238E27FC236}">
                  <a16:creationId xmlns:a16="http://schemas.microsoft.com/office/drawing/2014/main" id="{60B57E07-6B8A-4875-8A82-27E7C38C9C5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28" y="2736"/>
            <a:ext cx="168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14102" imgH="126780" progId="Equation.3">
                    <p:embed/>
                  </p:oleObj>
                </mc:Choice>
                <mc:Fallback>
                  <p:oleObj name="Equation" r:id="rId6" imgW="114102" imgH="126780" progId="Equation.3">
                    <p:embed/>
                    <p:pic>
                      <p:nvPicPr>
                        <p:cNvPr id="16" name="Object 77">
                          <a:extLst>
                            <a:ext uri="{FF2B5EF4-FFF2-40B4-BE49-F238E27FC236}">
                              <a16:creationId xmlns:a16="http://schemas.microsoft.com/office/drawing/2014/main" id="{60B57E07-6B8A-4875-8A82-27E7C38C9C5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736"/>
                          <a:ext cx="168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E68FB3ED-49A2-4519-B432-D7EEF26D10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7" r="48496" b="35370"/>
          <a:stretch/>
        </p:blipFill>
        <p:spPr>
          <a:xfrm>
            <a:off x="4957965" y="4815386"/>
            <a:ext cx="1778764" cy="181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67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7.40741E-7 C 0.02174 0.01343 -0.02995 -0.12153 -0.01276 -0.1581 C -0.00183 -0.20833 -0.00183 -0.21435 0.02343 -0.26366 C 0.04948 -0.33241 0.03268 -0.32755 0.08385 -0.39583 C 0.13489 -0.46412 0.3181 -0.63657 0.33034 -0.67268 C 0.34804 -0.71018 0.67786 -0.93333 0.70078 -0.94699 " pathEditMode="relative" rAng="0" ptsTypes="AAAAAA">
                                      <p:cBhvr>
                                        <p:cTn id="8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58" y="-4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  <p:bldP spid="10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3897566" y="966121"/>
            <a:ext cx="8023251" cy="4771724"/>
          </a:xfrm>
          <a:prstGeom prst="rect">
            <a:avLst/>
          </a:prstGeom>
        </p:spPr>
      </p:pic>
      <p:pic>
        <p:nvPicPr>
          <p:cNvPr id="4" name="图片 3">
            <a:hlinkClick r:id="rId4" action="ppaction://hlinksldjump"/>
            <a:extLst>
              <a:ext uri="{FF2B5EF4-FFF2-40B4-BE49-F238E27FC236}">
                <a16:creationId xmlns:a16="http://schemas.microsoft.com/office/drawing/2014/main" id="{87083116-5840-4358-9FDB-CFC25C831B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12456" r="6257" b="9825"/>
          <a:stretch/>
        </p:blipFill>
        <p:spPr>
          <a:xfrm flipH="1">
            <a:off x="-1643712" y="-6054"/>
            <a:ext cx="6344653" cy="574389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ECFBFF9-B2E9-4F92-83E7-88293CEAC22C}"/>
              </a:ext>
            </a:extLst>
          </p:cNvPr>
          <p:cNvSpPr txBox="1"/>
          <p:nvPr/>
        </p:nvSpPr>
        <p:spPr>
          <a:xfrm>
            <a:off x="4470400" y="1463087"/>
            <a:ext cx="6966857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96000"/>
              </a:lnSpc>
              <a:defRPr sz="4000" b="1" spc="-60">
                <a:solidFill>
                  <a:srgbClr val="FFC00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UVN Ba Le" panose="04030605060802020503" pitchFamily="82" charset="0"/>
                <a:ea typeface="小单纯体" panose="02010601030101010101" pitchFamily="2" charset="-122"/>
              </a:defRPr>
            </a:lvl1pPr>
          </a:lstStyle>
          <a:p>
            <a:r>
              <a:rPr lang="en-US" altLang="zh-CN"/>
              <a:t>Hãy nêu các bước tính diện tích ruộng đất đã học.</a:t>
            </a:r>
            <a:endParaRPr lang="zh-CN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0A95FF-EC0A-46EE-B3C1-3EF5005952A9}"/>
              </a:ext>
            </a:extLst>
          </p:cNvPr>
          <p:cNvSpPr/>
          <p:nvPr/>
        </p:nvSpPr>
        <p:spPr>
          <a:xfrm>
            <a:off x="4700941" y="2757404"/>
            <a:ext cx="6736315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1. Chia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800" b="1" i="1" spc="-80" dirty="0"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EC9943-2B7B-41B5-A2E4-A47270BF9210}"/>
              </a:ext>
            </a:extLst>
          </p:cNvPr>
          <p:cNvSpPr/>
          <p:nvPr/>
        </p:nvSpPr>
        <p:spPr>
          <a:xfrm>
            <a:off x="4700941" y="3533156"/>
            <a:ext cx="6736315" cy="523220"/>
          </a:xfrm>
          <a:prstGeom prst="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chemeClr val="tx2"/>
              </a:buClr>
            </a:pPr>
            <a:r>
              <a:rPr lang="en-US" sz="2800" b="1" spc="-80" dirty="0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spc="-80" dirty="0" err="1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spc="-80" dirty="0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spc="-80" dirty="0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spc="-80" dirty="0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spc="-80" dirty="0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spc="-80" dirty="0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spc="-80" dirty="0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spc="-80" dirty="0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spc="-80" dirty="0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AA01EE-E9DB-4CB7-AC08-481AD12C0744}"/>
              </a:ext>
            </a:extLst>
          </p:cNvPr>
          <p:cNvSpPr/>
          <p:nvPr/>
        </p:nvSpPr>
        <p:spPr>
          <a:xfrm>
            <a:off x="4700940" y="4308908"/>
            <a:ext cx="6736315" cy="523220"/>
          </a:xfrm>
          <a:prstGeom prst="rect">
            <a:avLst/>
          </a:prstGeom>
          <a:solidFill>
            <a:srgbClr val="FFBEEE"/>
          </a:solidFill>
          <a:ln>
            <a:solidFill>
              <a:srgbClr val="FFBEEE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err="1">
                <a:latin typeface="UTM Isadora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spc="-80">
                <a:latin typeface="UTM Isador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800" b="1" i="1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F27ABD28-EE2E-4A66-86A1-36C96D24E4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7" t="64949" r="18867"/>
          <a:stretch/>
        </p:blipFill>
        <p:spPr>
          <a:xfrm>
            <a:off x="2855691" y="4257685"/>
            <a:ext cx="2083750" cy="201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3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C 0.02214 0.01343 0.09167 0.03079 0.10873 -0.00578 C 0.12735 -0.02615 0.14414 -0.09768 0.14193 -0.15972 C 0.13906 -0.22176 0.1375 -0.3125 0.08412 -0.39606 C 0.03073 -0.47893 -0.16133 -0.61551 -0.17799 -0.65833 C -0.18307 -0.69143 -0.46953 -0.82754 -0.447 -0.84028 " pathEditMode="relative" rAng="0" ptsTypes="AAAAAA"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-4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  <p:bldP spid="10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35D0094-BA05-433D-94F8-B3A67FEDB76F}"/>
              </a:ext>
            </a:extLst>
          </p:cNvPr>
          <p:cNvSpPr txBox="1"/>
          <p:nvPr/>
        </p:nvSpPr>
        <p:spPr>
          <a:xfrm>
            <a:off x="1" y="1079801"/>
            <a:ext cx="12192000" cy="1938992"/>
          </a:xfrm>
          <a:prstGeom prst="rect">
            <a:avLst/>
          </a:prstGeom>
          <a:noFill/>
          <a:effectLst>
            <a:glow rad="1727200">
              <a:schemeClr val="bg1"/>
            </a:glow>
            <a:outerShdw blurRad="304800" dist="50800" dir="4560000" algn="ctr" rotWithShape="0">
              <a:srgbClr val="000000"/>
            </a:outerShdw>
            <a:reflection endPos="0" dist="50800" dir="5400000" sy="-100000" algn="bl" rotWithShape="0"/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blipFill>
                  <a:blip r:embed="rId4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小单纯体" panose="02010601030101010101" pitchFamily="2" charset="-122"/>
              </a:rPr>
              <a:t>Luyện tập về tính diện tích (tiếp theo)</a:t>
            </a:r>
            <a:endParaRPr lang="zh-CN" altLang="en-US" sz="6000" b="1" dirty="0">
              <a:blipFill>
                <a:blip r:embed="rId4"/>
                <a:stretch>
                  <a:fillRect/>
                </a:stretch>
              </a:blip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小单纯体" panose="02010601030101010101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6AE785C-094B-42F1-B355-FFFAE32E0917}"/>
              </a:ext>
            </a:extLst>
          </p:cNvPr>
          <p:cNvSpPr/>
          <p:nvPr/>
        </p:nvSpPr>
        <p:spPr>
          <a:xfrm>
            <a:off x="6993822" y="3227340"/>
            <a:ext cx="4131964" cy="1535434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AB320B7-D6AC-4D60-A73A-2EBDF3B739AF}"/>
              </a:ext>
            </a:extLst>
          </p:cNvPr>
          <p:cNvSpPr txBox="1"/>
          <p:nvPr/>
        </p:nvSpPr>
        <p:spPr>
          <a:xfrm>
            <a:off x="7053943" y="3273506"/>
            <a:ext cx="406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blipFill>
                  <a:blip r:embed="rId4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Ke Chuyen3" panose="03030602030607080B05" pitchFamily="66" charset="0"/>
                <a:ea typeface="小单纯体" panose="02010601030101010101" pitchFamily="2" charset="-122"/>
              </a:rPr>
              <a:t>Trang: 109</a:t>
            </a:r>
          </a:p>
          <a:p>
            <a:pPr algn="ctr"/>
            <a:r>
              <a:rPr lang="en-US" altLang="zh-CN" sz="4000" b="1">
                <a:blipFill>
                  <a:blip r:embed="rId4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Ke Chuyen3" panose="03030602030607080B05" pitchFamily="66" charset="0"/>
                <a:ea typeface="小单纯体" panose="02010601030101010101" pitchFamily="2" charset="-122"/>
              </a:rPr>
              <a:t>Thực hiện: EduFive</a:t>
            </a:r>
            <a:endParaRPr lang="zh-CN" altLang="en-US" sz="4000" b="1" dirty="0">
              <a:blipFill>
                <a:blip r:embed="rId4"/>
                <a:stretch>
                  <a:fillRect/>
                </a:stretch>
              </a:blip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Ke Chuyen3" panose="03030602030607080B05" pitchFamily="66" charset="0"/>
              <a:ea typeface="小单纯体" panose="02010601030101010101" pitchFamily="2" charset="-122"/>
            </a:endParaRPr>
          </a:p>
        </p:txBody>
      </p:sp>
      <p:sp>
        <p:nvSpPr>
          <p:cNvPr id="7" name="矩形 5">
            <a:extLst>
              <a:ext uri="{FF2B5EF4-FFF2-40B4-BE49-F238E27FC236}">
                <a16:creationId xmlns:a16="http://schemas.microsoft.com/office/drawing/2014/main" id="{607459F8-893A-4850-866B-E41A14CFB0EB}"/>
              </a:ext>
            </a:extLst>
          </p:cNvPr>
          <p:cNvSpPr/>
          <p:nvPr/>
        </p:nvSpPr>
        <p:spPr>
          <a:xfrm>
            <a:off x="4098818" y="78236"/>
            <a:ext cx="3994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>
                <a:blipFill>
                  <a:blip r:embed="rId4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小单纯体" panose="02010601030101010101" pitchFamily="2" charset="-122"/>
              </a:rPr>
              <a:t>toán</a:t>
            </a:r>
            <a:endParaRPr lang="zh-CN" altLang="en-US" sz="1000" dirty="0"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61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1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8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80"/>
                            </p:stCondLst>
                            <p:childTnLst>
                              <p:par>
                                <p:cTn id="3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4" grpId="0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4BBEF63-15E2-485D-B83E-A6307B216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860"/>
            <a:ext cx="12192000" cy="609514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6671F09-70C2-4CEE-BDC3-98F429CF7024}"/>
              </a:ext>
            </a:extLst>
          </p:cNvPr>
          <p:cNvSpPr/>
          <p:nvPr/>
        </p:nvSpPr>
        <p:spPr>
          <a:xfrm>
            <a:off x="4098818" y="914517"/>
            <a:ext cx="3994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>
                <a:blipFill>
                  <a:blip r:embed="rId4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小单纯体" panose="02010601030101010101" pitchFamily="2" charset="-122"/>
              </a:rPr>
              <a:t>Mục Tiêu</a:t>
            </a:r>
            <a:endParaRPr lang="zh-CN" altLang="en-US" sz="1000" dirty="0">
              <a:latin typeface="UTM Showcard" panose="020406030505060202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6B24248-AD6B-4833-B9B7-02298A6914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5084" r="3691" b="42676"/>
          <a:stretch/>
        </p:blipFill>
        <p:spPr>
          <a:xfrm>
            <a:off x="2895600" y="914517"/>
            <a:ext cx="7175500" cy="290569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E1778F6-3BC8-441B-90F6-5883080CEAF0}"/>
              </a:ext>
            </a:extLst>
          </p:cNvPr>
          <p:cNvSpPr txBox="1"/>
          <p:nvPr/>
        </p:nvSpPr>
        <p:spPr>
          <a:xfrm>
            <a:off x="3810000" y="2339560"/>
            <a:ext cx="5346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Vận dụng các công thức tính diện tích các hình đã học để giải các tình huống thực tế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C3DD9DB0-2C7E-4A9B-AF25-329A8B5326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>
            <a:off x="2110317" y="1971564"/>
            <a:ext cx="1934488" cy="1352893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B407DC62-F539-4DD5-9AD0-D86400873B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5" b="22982"/>
          <a:stretch/>
        </p:blipFill>
        <p:spPr>
          <a:xfrm>
            <a:off x="3535296" y="4004229"/>
            <a:ext cx="5144246" cy="27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4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44444E-6 L 0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2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2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2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2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30A029-2C58-44A1-BE03-AA44117FD718}"/>
              </a:ext>
            </a:extLst>
          </p:cNvPr>
          <p:cNvGrpSpPr/>
          <p:nvPr/>
        </p:nvGrpSpPr>
        <p:grpSpPr>
          <a:xfrm>
            <a:off x="-1" y="-1"/>
            <a:ext cx="12973378" cy="6858001"/>
            <a:chOff x="-1" y="-1"/>
            <a:chExt cx="12973378" cy="685800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CBEE254-F431-4167-8641-244200284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8"/>
            <a:stretch/>
          </p:blipFill>
          <p:spPr>
            <a:xfrm>
              <a:off x="-1" y="-1"/>
              <a:ext cx="12973378" cy="6858001"/>
            </a:xfrm>
            <a:prstGeom prst="rect">
              <a:avLst/>
            </a:prstGeom>
          </p:spPr>
        </p:pic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046EF372-D0F7-438C-991A-8A6167F47968}"/>
                </a:ext>
              </a:extLst>
            </p:cNvPr>
            <p:cNvSpPr/>
            <p:nvPr/>
          </p:nvSpPr>
          <p:spPr>
            <a:xfrm rot="920767">
              <a:off x="4113440" y="1340867"/>
              <a:ext cx="4746496" cy="4559025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4">
            <a:extLst>
              <a:ext uri="{FF2B5EF4-FFF2-40B4-BE49-F238E27FC236}">
                <a16:creationId xmlns:a16="http://schemas.microsoft.com/office/drawing/2014/main" id="{D82C8417-F205-45C3-8C29-42995C30CF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86" b="52268" l="38801" r="63118">
                        <a14:foregroundMark x1="49592" y1="20446" x2="47530" y2="26926"/>
                        <a14:foregroundMark x1="47050" y1="20950" x2="43741" y2="26422"/>
                        <a14:foregroundMark x1="45947" y1="22822" x2="40240" y2="31461"/>
                        <a14:foregroundMark x1="42110" y1="27358" x2="38801" y2="38157"/>
                        <a14:foregroundMark x1="51223" y1="23038" x2="57122" y2="23542"/>
                        <a14:foregroundMark x1="59329" y1="27646" x2="61391" y2="32397"/>
                        <a14:foregroundMark x1="56930" y1="26638" x2="59808" y2="30454"/>
                        <a14:foregroundMark x1="61247" y1="35493" x2="60624" y2="42909"/>
                        <a14:foregroundMark x1="61871" y1="44132" x2="61871" y2="44132"/>
                        <a14:foregroundMark x1="62686" y1="37653" x2="63165" y2="37653"/>
                        <a14:foregroundMark x1="51367" y1="36717" x2="54532" y2="33621"/>
                        <a14:foregroundMark x1="54724" y1="33621" x2="53285" y2="38589"/>
                        <a14:foregroundMark x1="54724" y1="35709" x2="49592" y2="36429"/>
                        <a14:foregroundMark x1="48681" y1="51044" x2="48681" y2="51044"/>
                        <a14:foregroundMark x1="52326" y1="51260" x2="52806" y2="52268"/>
                        <a14:foregroundMark x1="39760" y1="41973" x2="39760" y2="41973"/>
                        <a14:foregroundMark x1="58513" y1="47732" x2="58513" y2="47732"/>
                        <a14:foregroundMark x1="55492" y1="51548" x2="55492" y2="51548"/>
                        <a14:foregroundMark x1="42110" y1="45068" x2="42110" y2="45068"/>
                        <a14:backgroundMark x1="41487" y1="43844" x2="41487" y2="43844"/>
                        <a14:backgroundMark x1="41343" y1="43844" x2="39760" y2="45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74" t="18464" r="35506" b="46327"/>
          <a:stretch/>
        </p:blipFill>
        <p:spPr>
          <a:xfrm>
            <a:off x="3250002" y="278872"/>
            <a:ext cx="6473372" cy="581322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4052747" y="1915010"/>
            <a:ext cx="44711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solidFill>
                  <a:srgbClr val="00B0F0"/>
                </a:solid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  <a:ea typeface="小单纯体" panose="02010601030101010101" pitchFamily="2" charset="-122"/>
              </a:rPr>
              <a:t>KHÁM</a:t>
            </a:r>
          </a:p>
          <a:p>
            <a:pPr algn="ctr"/>
            <a:endParaRPr lang="en-US" altLang="zh-CN" sz="6600" b="1">
              <a:solidFill>
                <a:srgbClr val="00B0F0"/>
              </a:solid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ll" panose="02040603050506020204" pitchFamily="18" charset="0"/>
              <a:ea typeface="小单纯体" panose="02010601030101010101" pitchFamily="2" charset="-122"/>
            </a:endParaRPr>
          </a:p>
          <a:p>
            <a:pPr algn="ctr"/>
            <a:r>
              <a:rPr lang="en-US" altLang="zh-CN" sz="6600" b="1">
                <a:solidFill>
                  <a:srgbClr val="00B0F0"/>
                </a:solid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  <a:ea typeface="小单纯体" panose="02010601030101010101" pitchFamily="2" charset="-122"/>
              </a:rPr>
              <a:t> PHÁ</a:t>
            </a:r>
            <a:endParaRPr lang="zh-CN" altLang="en-US" sz="6600" b="1" dirty="0">
              <a:solidFill>
                <a:srgbClr val="00B0F0"/>
              </a:solid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ll" panose="02040603050506020204" pitchFamily="18" charset="0"/>
              <a:ea typeface="小单纯体" panose="0201060103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173645" y="3161571"/>
            <a:ext cx="3941052" cy="275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84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862 -0.02315 L 0.01862 -0.02315 C 0.04779 0.01203 0.07383 0.05764 0.10612 0.0824 C 0.11706 0.09074 0.12813 0.09838 0.13893 0.1074 C 0.1474 0.11412 0.15534 0.12338 0.16393 0.12963 C 0.17956 0.14074 0.20834 0.15185 0.22331 0.1574 C 0.27214 0.17453 0.26068 0.17176 0.29362 0.17662 C 0.31094 0.17453 0.37071 0.18171 0.39987 0.1544 C 0.40938 0.1456 0.42123 0.12754 0.428 0.11273 C 0.43373 0.10046 0.4388 0.08727 0.44362 0.07384 C 0.44922 0.05856 0.45469 0.04305 0.45925 0.02685 C 0.46354 0.01157 0.46693 -0.0044 0.47018 -0.02037 C 0.47722 -0.05463 0.48242 -0.09329 0.48581 -0.12871 C 0.48841 -0.15648 0.49024 -0.18426 0.49206 -0.21204 C 0.49388 -0.23797 0.49518 -0.26412 0.49675 -0.29005 C 0.49571 -0.35648 0.50104 -0.37662 0.48893 -0.42593 C 0.48633 -0.43658 0.48347 -0.44723 0.47956 -0.45648 C 0.47383 -0.47037 0.45768 -0.49398 0.44987 -0.50371 C 0.44076 -0.51551 0.43203 -0.52871 0.42175 -0.53704 C 0.37045 -0.5794 0.42787 -0.53287 0.38581 -0.56482 C 0.38008 -0.56945 0.37461 -0.57547 0.36862 -0.57871 C 0.36459 -0.58102 0.36029 -0.58056 0.35612 -0.58148 C 0.34987 -0.58334 0.34362 -0.58519 0.33737 -0.58704 L 0.24518 -0.58426 C 0.21315 -0.5801 0.20117 -0.57338 0.17643 -0.55648 C 0.17123 -0.55301 0.16576 -0.55047 0.16081 -0.54537 C 0.15274 -0.53704 0.1405 -0.51621 0.13425 -0.50371 C 0.12943 -0.49398 0.12539 -0.48287 0.12018 -0.47315 C 0.09857 -0.43264 0.11172 -0.4713 0.0905 -0.41482 C 0.0763 -0.37709 0.07201 -0.3551 0.05925 -0.31505 C 0.05547 -0.30255 0.05065 -0.29121 0.04675 -0.27871 C 0.04128 -0.26158 0.03516 -0.24468 0.03112 -0.22593 C 0.02956 -0.21852 0.02852 -0.21088 0.02643 -0.20371 C 0.02539 -0.19977 0.02331 -0.19653 0.02175 -0.1926 C 0.02071 -0.19005 0.01966 -0.18704 0.01862 -0.18426 L 0.01719 -0.1676 L 0.01719 -0.1676 " pathEditMode="relative" ptsTypes="AAAAAAAAAAAAAAAAAAAAAAAAAAAAAAAAAAAAA">
                                          <p:cBhvr>
                                            <p:cTn id="1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4.79167E-6 -1.85185E-6 L 4.79167E-6 -0.07222 " pathEditMode="relative" rAng="0" ptsTypes="AA">
                                          <p:cBhvr>
                                            <p:cTn id="1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2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862 -0.02315 L 0.01862 -0.02315 C 0.04779 0.01203 0.07383 0.05764 0.10612 0.0824 C 0.11706 0.09074 0.12813 0.09838 0.13893 0.1074 C 0.1474 0.11412 0.15534 0.12338 0.16393 0.12963 C 0.17956 0.14074 0.20834 0.15185 0.22331 0.1574 C 0.27214 0.17453 0.26068 0.17176 0.29362 0.17662 C 0.31094 0.17453 0.37071 0.18171 0.39987 0.1544 C 0.40938 0.1456 0.42123 0.12754 0.428 0.11273 C 0.43373 0.10046 0.4388 0.08727 0.44362 0.07384 C 0.44922 0.05856 0.45469 0.04305 0.45925 0.02685 C 0.46354 0.01157 0.46693 -0.0044 0.47018 -0.02037 C 0.47722 -0.05463 0.48242 -0.09329 0.48581 -0.12871 C 0.48841 -0.15648 0.49024 -0.18426 0.49206 -0.21204 C 0.49388 -0.23797 0.49518 -0.26412 0.49675 -0.29005 C 0.49571 -0.35648 0.50104 -0.37662 0.48893 -0.42593 C 0.48633 -0.43658 0.48347 -0.44723 0.47956 -0.45648 C 0.47383 -0.47037 0.45768 -0.49398 0.44987 -0.50371 C 0.44076 -0.51551 0.43203 -0.52871 0.42175 -0.53704 C 0.37045 -0.5794 0.42787 -0.53287 0.38581 -0.56482 C 0.38008 -0.56945 0.37461 -0.57547 0.36862 -0.57871 C 0.36459 -0.58102 0.36029 -0.58056 0.35612 -0.58148 C 0.34987 -0.58334 0.34362 -0.58519 0.33737 -0.58704 L 0.24518 -0.58426 C 0.21315 -0.5801 0.20117 -0.57338 0.17643 -0.55648 C 0.17123 -0.55301 0.16576 -0.55047 0.16081 -0.54537 C 0.15274 -0.53704 0.1405 -0.51621 0.13425 -0.50371 C 0.12943 -0.49398 0.12539 -0.48287 0.12018 -0.47315 C 0.09857 -0.43264 0.11172 -0.4713 0.0905 -0.41482 C 0.0763 -0.37709 0.07201 -0.3551 0.05925 -0.31505 C 0.05547 -0.30255 0.05065 -0.29121 0.04675 -0.27871 C 0.04128 -0.26158 0.03516 -0.24468 0.03112 -0.22593 C 0.02956 -0.21852 0.02852 -0.21088 0.02643 -0.20371 C 0.02539 -0.19977 0.02331 -0.19653 0.02175 -0.1926 C 0.02071 -0.19005 0.01966 -0.18704 0.01862 -0.18426 L 0.01719 -0.1676 L 0.01719 -0.1676 " pathEditMode="relative" ptsTypes="AAAAAAAAAAAAAAAAAAAAAAAAAAAAAAAAAAAAA">
                                          <p:cBhvr>
                                            <p:cTn id="1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4.79167E-6 -1.85185E-6 L 4.79167E-6 -0.07222 " pathEditMode="relative" rAng="0" ptsTypes="AA">
                                          <p:cBhvr>
                                            <p:cTn id="1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2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1077</TotalTime>
  <Words>1432</Words>
  <Application>Microsoft Office PowerPoint</Application>
  <PresentationFormat>Widescreen</PresentationFormat>
  <Paragraphs>343</Paragraphs>
  <Slides>30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等线</vt:lpstr>
      <vt:lpstr>等线 Light</vt:lpstr>
      <vt:lpstr>Arial</vt:lpstr>
      <vt:lpstr>Cambria Math</vt:lpstr>
      <vt:lpstr>Times New Roman</vt:lpstr>
      <vt:lpstr>UTM Avo</vt:lpstr>
      <vt:lpstr>UTM Bell</vt:lpstr>
      <vt:lpstr>UTM Isadora</vt:lpstr>
      <vt:lpstr>UTM Showcard</vt:lpstr>
      <vt:lpstr>UVN Ba Le</vt:lpstr>
      <vt:lpstr>UVN Ke Chuyen3</vt:lpstr>
      <vt:lpstr>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Linh Le Hong</cp:lastModifiedBy>
  <cp:revision>55</cp:revision>
  <dcterms:created xsi:type="dcterms:W3CDTF">2019-05-27T01:13:17Z</dcterms:created>
  <dcterms:modified xsi:type="dcterms:W3CDTF">2023-02-06T16:22:35Z</dcterms:modified>
  <cp:category>9Slide.vn</cp:category>
</cp:coreProperties>
</file>