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8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C855E-5D30-426C-9C0C-4B8DD8B31D4D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DA57D-E4AF-43E8-AFCF-F90C95B98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1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4E3FB5-CF13-4EA9-AA7A-0052C5C34FC1}" type="slidenum">
              <a:rPr lang="en-US" sz="1200" smtClean="0"/>
              <a:pPr eaLnBrk="1" hangingPunct="1"/>
              <a:t>6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C82266-66A5-4E84-B381-17FC0F84C45B}" type="slidenum">
              <a:rPr lang="en-US" sz="1200" smtClean="0"/>
              <a:pPr eaLnBrk="1" hangingPunct="1"/>
              <a:t>8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5B2061-9871-4845-8295-C2DA46C8F516}" type="slidenum">
              <a:rPr lang="en-US" sz="1200" smtClean="0"/>
              <a:pPr eaLnBrk="1" hangingPunct="1"/>
              <a:t>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0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2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2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0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7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0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4D5-64B7-4BA5-AF84-79DB550BEDFF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4102-400D-479F-86FB-3BC5A482A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9F4D5-64B7-4BA5-AF84-79DB550BEDFF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64102-400D-479F-86FB-3BC5A482A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928688" y="2643188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cs typeface="Arial" pitchFamily="34" charset="0"/>
              </a:rPr>
              <a:t>KẾ HOẠCH 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Arial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cs typeface="Arial" pitchFamily="34" charset="0"/>
              </a:rPr>
              <a:t> DẠY</a:t>
            </a:r>
          </a:p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văn</a:t>
            </a:r>
            <a:endParaRPr lang="en-US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51" name="Picture 7" descr="MARGUE~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3592513"/>
            <a:ext cx="228600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tulips_yellow_md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713413"/>
            <a:ext cx="1027113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92946cxn8xmvkw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3528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ti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434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clip0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0"/>
            <a:ext cx="24384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838200" y="1189038"/>
            <a:ext cx="861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Thế nào là phong trào “Em là chiến sĩ nhỏ” ?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38200" y="1842985"/>
            <a:ext cx="784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nl-NL" dirty="0"/>
              <a:t>Phong trào “ Em là chiến sĩ nhỏ” là phong trào  của thiếu niên, nhi đồng góp phần xây dựng đất nước, giữ gìn an ninh trật tự, tuyên truyền các hoạt động xã hội, …</a:t>
            </a:r>
            <a:endParaRPr lang="en-US" dirty="0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550578" y="493713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531778" y="26988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 dirty="0" err="1"/>
              <a:t>Tập</a:t>
            </a:r>
            <a:r>
              <a:rPr lang="en-US" b="0" u="sng" dirty="0"/>
              <a:t> </a:t>
            </a:r>
            <a:r>
              <a:rPr lang="en-US" b="0" u="sng" dirty="0" err="1"/>
              <a:t>làm</a:t>
            </a:r>
            <a:r>
              <a:rPr lang="en-US" b="0" u="sng" dirty="0"/>
              <a:t> </a:t>
            </a:r>
            <a:r>
              <a:rPr lang="en-US" b="0" u="sng" dirty="0" err="1"/>
              <a:t>văn</a:t>
            </a:r>
            <a:endParaRPr lang="en-US" b="0" u="sng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0575" y="3659085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Trọng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tâm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bài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gì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0574" y="4236680"/>
            <a:ext cx="7820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55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4" grpId="1"/>
      <p:bldP spid="29705" grpId="0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066800" y="2066090"/>
            <a:ext cx="746760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52000" indent="-342900" algn="l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HOẠT ĐỘNG GỒM CÓ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342900"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PHẦN :</a:t>
            </a:r>
          </a:p>
          <a:p>
            <a:pPr marL="252000" indent="-342900" algn="l"/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342900" algn="l">
              <a:buFontTx/>
              <a:buAutoNum type="arabicPeriod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342900" algn="l"/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342900" algn="l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2000" indent="-342900" algn="l"/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342900" algn="l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386348" y="533400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367548" y="66675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 dirty="0" err="1"/>
              <a:t>Tập</a:t>
            </a:r>
            <a:r>
              <a:rPr lang="en-US" b="0" u="sng" dirty="0"/>
              <a:t> </a:t>
            </a:r>
            <a:r>
              <a:rPr lang="en-US" b="0" u="sng" dirty="0" err="1"/>
              <a:t>làm</a:t>
            </a:r>
            <a:r>
              <a:rPr lang="en-US" b="0" u="sng" dirty="0"/>
              <a:t> </a:t>
            </a:r>
            <a:r>
              <a:rPr lang="en-US" b="0" u="sng" dirty="0" err="1"/>
              <a:t>văn</a:t>
            </a:r>
            <a:endParaRPr lang="en-US" b="0" u="sng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1253906"/>
            <a:ext cx="8991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4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Chương</a:t>
            </a:r>
            <a:r>
              <a:rPr lang="en-US" sz="34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trình</a:t>
            </a:r>
            <a:r>
              <a:rPr lang="en-US" sz="34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hoạt</a:t>
            </a:r>
            <a:r>
              <a:rPr lang="en-US" sz="34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động</a:t>
            </a:r>
            <a:r>
              <a:rPr lang="en-US" sz="34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gồm</a:t>
            </a:r>
            <a:r>
              <a:rPr lang="en-US" sz="34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có</a:t>
            </a:r>
            <a:r>
              <a:rPr lang="en-US" sz="34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mấy</a:t>
            </a:r>
            <a:r>
              <a:rPr lang="en-US" sz="34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phần</a:t>
            </a:r>
            <a:r>
              <a:rPr lang="en-US" sz="3400" b="1" dirty="0">
                <a:solidFill>
                  <a:schemeClr val="tx1"/>
                </a:solidFill>
                <a:latin typeface="HP001 5 hàng" panose="020B06030503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762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78544" y="4640727"/>
            <a:ext cx="845610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3/ </a:t>
            </a:r>
            <a:r>
              <a:rPr lang="en-US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Chương</a:t>
            </a:r>
            <a:r>
              <a:rPr lang="en-US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cụ</a:t>
            </a:r>
            <a:r>
              <a:rPr lang="en-US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thể</a:t>
            </a:r>
            <a:r>
              <a:rPr lang="en-US" u="sng" dirty="0">
                <a:solidFill>
                  <a:srgbClr val="FF0000"/>
                </a:solidFill>
                <a:cs typeface="Times New Roman" panose="02020603050405020304" pitchFamily="18" charset="0"/>
              </a:rPr>
              <a:t> :</a:t>
            </a:r>
          </a:p>
          <a:p>
            <a:pPr algn="just" eaLnBrk="1" hangingPunct="1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địa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chức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tiến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tuyên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đội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đội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tốt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nhiệm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vụ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2701" y="848412"/>
            <a:ext cx="8610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302701" y="0"/>
            <a:ext cx="8576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9214" y="3016548"/>
            <a:ext cx="81756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2" grpId="0"/>
      <p:bldP spid="1434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4582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i="1" u="sng" dirty="0" err="1"/>
              <a:t>Cần</a:t>
            </a:r>
            <a:r>
              <a:rPr lang="en-US" sz="3200" i="1" u="sng" dirty="0"/>
              <a:t> </a:t>
            </a:r>
            <a:r>
              <a:rPr lang="en-US" sz="3200" i="1" u="sng" dirty="0" err="1"/>
              <a:t>chú</a:t>
            </a:r>
            <a:r>
              <a:rPr lang="en-US" sz="3200" i="1" u="sng" dirty="0"/>
              <a:t> ý </a:t>
            </a:r>
            <a:r>
              <a:rPr lang="en-US" sz="3200" i="1" dirty="0"/>
              <a:t>: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sz="3200" b="0" dirty="0"/>
              <a:t> </a:t>
            </a:r>
            <a:r>
              <a:rPr lang="en-US" sz="3200" b="0" dirty="0" err="1"/>
              <a:t>Đây</a:t>
            </a:r>
            <a:r>
              <a:rPr lang="en-US" sz="3200" b="0" dirty="0"/>
              <a:t> </a:t>
            </a:r>
            <a:r>
              <a:rPr lang="en-US" sz="3200" b="0" dirty="0" err="1"/>
              <a:t>là</a:t>
            </a:r>
            <a:r>
              <a:rPr lang="en-US" sz="3200" b="0" dirty="0"/>
              <a:t> </a:t>
            </a:r>
            <a:r>
              <a:rPr lang="en-US" sz="3200" b="0" dirty="0" err="1"/>
              <a:t>những</a:t>
            </a:r>
            <a:r>
              <a:rPr lang="en-US" sz="3200" b="0" dirty="0"/>
              <a:t> </a:t>
            </a:r>
            <a:r>
              <a:rPr lang="en-US" sz="3200" b="0" dirty="0" err="1"/>
              <a:t>hoạt</a:t>
            </a:r>
            <a:r>
              <a:rPr lang="en-US" sz="3200" b="0" dirty="0"/>
              <a:t> </a:t>
            </a:r>
            <a:r>
              <a:rPr lang="en-US" sz="3200" b="0" dirty="0" err="1"/>
              <a:t>động</a:t>
            </a:r>
            <a:r>
              <a:rPr lang="en-US" sz="3200" b="0" dirty="0"/>
              <a:t> do ban </a:t>
            </a:r>
            <a:r>
              <a:rPr lang="en-US" sz="3200" b="0" dirty="0" err="1"/>
              <a:t>chỉ</a:t>
            </a:r>
            <a:r>
              <a:rPr lang="en-US" sz="3200" b="0" dirty="0"/>
              <a:t> </a:t>
            </a:r>
            <a:r>
              <a:rPr lang="en-US" sz="3200" b="0" dirty="0" err="1"/>
              <a:t>huy</a:t>
            </a:r>
            <a:r>
              <a:rPr lang="en-US" sz="3200" b="0" dirty="0"/>
              <a:t> </a:t>
            </a:r>
            <a:r>
              <a:rPr lang="en-US" sz="3200" b="0" dirty="0" err="1"/>
              <a:t>liên</a:t>
            </a:r>
            <a:r>
              <a:rPr lang="en-US" sz="3200" b="0" dirty="0"/>
              <a:t> </a:t>
            </a:r>
            <a:r>
              <a:rPr lang="en-US" sz="3200" b="0" dirty="0" err="1"/>
              <a:t>đội</a:t>
            </a:r>
            <a:r>
              <a:rPr lang="en-US" sz="3200" b="0" dirty="0"/>
              <a:t> </a:t>
            </a:r>
            <a:r>
              <a:rPr lang="en-US" sz="3200" b="0" dirty="0" err="1"/>
              <a:t>của</a:t>
            </a:r>
            <a:r>
              <a:rPr lang="en-US" sz="3200" b="0" dirty="0"/>
              <a:t> </a:t>
            </a:r>
            <a:r>
              <a:rPr lang="en-US" sz="3200" b="0" dirty="0" err="1"/>
              <a:t>trường</a:t>
            </a:r>
            <a:r>
              <a:rPr lang="en-US" sz="3200" b="0" dirty="0"/>
              <a:t> </a:t>
            </a:r>
            <a:r>
              <a:rPr lang="en-US" sz="3200" b="0" dirty="0" err="1"/>
              <a:t>tổ</a:t>
            </a:r>
            <a:r>
              <a:rPr lang="en-US" sz="3200" b="0" dirty="0"/>
              <a:t> </a:t>
            </a:r>
            <a:r>
              <a:rPr lang="en-US" sz="3200" b="0" dirty="0" err="1"/>
              <a:t>chức</a:t>
            </a:r>
            <a:r>
              <a:rPr lang="en-US" sz="3200" b="0" dirty="0"/>
              <a:t>. </a:t>
            </a:r>
            <a:r>
              <a:rPr lang="en-US" sz="3200" b="0" dirty="0" err="1"/>
              <a:t>Khi</a:t>
            </a:r>
            <a:r>
              <a:rPr lang="en-US" sz="3200" b="0" dirty="0"/>
              <a:t> </a:t>
            </a:r>
            <a:r>
              <a:rPr lang="en-US" sz="3200" b="0" dirty="0" err="1"/>
              <a:t>lập</a:t>
            </a:r>
            <a:r>
              <a:rPr lang="en-US" sz="3200" b="0" dirty="0"/>
              <a:t> </a:t>
            </a:r>
            <a:r>
              <a:rPr lang="en-US" sz="3200" b="0" dirty="0" err="1"/>
              <a:t>một</a:t>
            </a:r>
            <a:r>
              <a:rPr lang="en-US" sz="3200" b="0" dirty="0"/>
              <a:t> </a:t>
            </a:r>
            <a:r>
              <a:rPr lang="en-US" sz="3200" b="0" dirty="0" err="1"/>
              <a:t>chương</a:t>
            </a:r>
            <a:r>
              <a:rPr lang="en-US" sz="3200" b="0" dirty="0"/>
              <a:t> </a:t>
            </a:r>
            <a:r>
              <a:rPr lang="en-US" sz="3200" b="0" dirty="0" err="1"/>
              <a:t>trình</a:t>
            </a:r>
            <a:r>
              <a:rPr lang="en-US" sz="3200" b="0" dirty="0"/>
              <a:t> </a:t>
            </a:r>
            <a:r>
              <a:rPr lang="en-US" sz="3200" b="0" dirty="0" err="1"/>
              <a:t>cần</a:t>
            </a:r>
            <a:r>
              <a:rPr lang="en-US" sz="3200" b="0" dirty="0"/>
              <a:t> </a:t>
            </a:r>
            <a:r>
              <a:rPr lang="en-US" sz="3200" b="0" dirty="0" err="1"/>
              <a:t>tưởng</a:t>
            </a:r>
            <a:r>
              <a:rPr lang="en-US" sz="3200" b="0" dirty="0"/>
              <a:t> </a:t>
            </a:r>
            <a:r>
              <a:rPr lang="en-US" sz="3200" b="0" dirty="0" err="1"/>
              <a:t>tượng</a:t>
            </a:r>
            <a:r>
              <a:rPr lang="en-US" sz="3200" b="0" dirty="0"/>
              <a:t> </a:t>
            </a:r>
            <a:r>
              <a:rPr lang="en-US" sz="3200" b="0" dirty="0" err="1"/>
              <a:t>mình</a:t>
            </a:r>
            <a:r>
              <a:rPr lang="en-US" sz="3200" b="0" dirty="0"/>
              <a:t> </a:t>
            </a:r>
            <a:r>
              <a:rPr lang="en-US" sz="3200" b="0" dirty="0" err="1"/>
              <a:t>là</a:t>
            </a:r>
            <a:r>
              <a:rPr lang="en-US" sz="3200" b="0" dirty="0"/>
              <a:t> </a:t>
            </a:r>
            <a:r>
              <a:rPr lang="en-US" sz="3200" b="0" dirty="0" err="1"/>
              <a:t>liên</a:t>
            </a:r>
            <a:r>
              <a:rPr lang="en-US" sz="3200" b="0" dirty="0"/>
              <a:t> </a:t>
            </a:r>
            <a:r>
              <a:rPr lang="en-US" sz="3200" b="0" dirty="0" err="1"/>
              <a:t>đội</a:t>
            </a:r>
            <a:r>
              <a:rPr lang="vi-VN" sz="3200" b="0" dirty="0"/>
              <a:t> </a:t>
            </a:r>
            <a:r>
              <a:rPr lang="en-US" sz="3200" b="0" dirty="0" err="1"/>
              <a:t>Trưởng</a:t>
            </a:r>
            <a:r>
              <a:rPr lang="en-US" sz="3200" b="0" dirty="0"/>
              <a:t>, </a:t>
            </a:r>
            <a:r>
              <a:rPr lang="en-US" sz="3200" b="0" dirty="0" err="1"/>
              <a:t>liên</a:t>
            </a:r>
            <a:r>
              <a:rPr lang="en-US" sz="3200" b="0" dirty="0"/>
              <a:t> </a:t>
            </a:r>
            <a:r>
              <a:rPr lang="en-US" sz="3200" b="0" dirty="0" err="1"/>
              <a:t>đội</a:t>
            </a:r>
            <a:r>
              <a:rPr lang="en-US" sz="3200" b="0" dirty="0"/>
              <a:t> </a:t>
            </a:r>
            <a:r>
              <a:rPr lang="en-US" sz="3200" b="0" dirty="0" err="1"/>
              <a:t>phó</a:t>
            </a:r>
            <a:r>
              <a:rPr lang="en-US" sz="3200" b="0" dirty="0"/>
              <a:t> </a:t>
            </a:r>
            <a:r>
              <a:rPr lang="en-US" sz="3200" b="0" dirty="0" err="1"/>
              <a:t>của</a:t>
            </a:r>
            <a:r>
              <a:rPr lang="en-US" sz="3200" b="0" dirty="0"/>
              <a:t> </a:t>
            </a:r>
            <a:r>
              <a:rPr lang="en-US" sz="3200" b="0" dirty="0" err="1"/>
              <a:t>liên</a:t>
            </a:r>
            <a:r>
              <a:rPr lang="en-US" sz="3200" b="0" dirty="0"/>
              <a:t> </a:t>
            </a:r>
            <a:r>
              <a:rPr lang="en-US" sz="3200" b="0" dirty="0" err="1"/>
              <a:t>đội</a:t>
            </a:r>
            <a:r>
              <a:rPr lang="en-US" sz="3200" b="0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sz="3200" b="0" dirty="0"/>
              <a:t> </a:t>
            </a:r>
            <a:r>
              <a:rPr lang="en-US" sz="3200" b="0" dirty="0" err="1"/>
              <a:t>Khi</a:t>
            </a:r>
            <a:r>
              <a:rPr lang="en-US" sz="3200" b="0" dirty="0"/>
              <a:t> </a:t>
            </a:r>
            <a:r>
              <a:rPr lang="en-US" sz="3200" b="0" dirty="0" err="1"/>
              <a:t>chọn</a:t>
            </a:r>
            <a:r>
              <a:rPr lang="en-US" sz="3200" b="0" dirty="0"/>
              <a:t> </a:t>
            </a:r>
            <a:r>
              <a:rPr lang="en-US" sz="3200" b="0" dirty="0" err="1"/>
              <a:t>hoạt</a:t>
            </a:r>
            <a:r>
              <a:rPr lang="en-US" sz="3200" b="0" dirty="0"/>
              <a:t> </a:t>
            </a:r>
            <a:r>
              <a:rPr lang="en-US" sz="3200" b="0" dirty="0" err="1"/>
              <a:t>động</a:t>
            </a:r>
            <a:r>
              <a:rPr lang="en-US" sz="3200" b="0" dirty="0"/>
              <a:t> </a:t>
            </a:r>
            <a:r>
              <a:rPr lang="en-US" sz="3200" b="0" dirty="0" err="1"/>
              <a:t>để</a:t>
            </a:r>
            <a:r>
              <a:rPr lang="en-US" sz="3200" b="0" dirty="0"/>
              <a:t> </a:t>
            </a:r>
            <a:r>
              <a:rPr lang="en-US" sz="3200" b="0" dirty="0" err="1"/>
              <a:t>lập</a:t>
            </a:r>
            <a:r>
              <a:rPr lang="en-US" sz="3200" b="0" dirty="0"/>
              <a:t> </a:t>
            </a:r>
            <a:r>
              <a:rPr lang="en-US" sz="3200" b="0" dirty="0" err="1"/>
              <a:t>chương</a:t>
            </a:r>
            <a:r>
              <a:rPr lang="en-US" sz="3200" b="0" dirty="0"/>
              <a:t> </a:t>
            </a:r>
            <a:r>
              <a:rPr lang="en-US" sz="3200" b="0" dirty="0" err="1"/>
              <a:t>trình</a:t>
            </a:r>
            <a:r>
              <a:rPr lang="en-US" sz="3200" b="0" dirty="0"/>
              <a:t>, </a:t>
            </a:r>
            <a:r>
              <a:rPr lang="en-US" sz="3200" b="0" dirty="0" err="1"/>
              <a:t>nên</a:t>
            </a:r>
            <a:r>
              <a:rPr lang="en-US" sz="3200" b="0" dirty="0"/>
              <a:t> </a:t>
            </a:r>
            <a:r>
              <a:rPr lang="en-US" sz="3200" b="0" dirty="0" err="1"/>
              <a:t>chọn</a:t>
            </a:r>
            <a:r>
              <a:rPr lang="en-US" sz="3200" b="0" dirty="0"/>
              <a:t> </a:t>
            </a:r>
            <a:r>
              <a:rPr lang="en-US" sz="3200" b="0" dirty="0" err="1"/>
              <a:t>hoạt</a:t>
            </a:r>
            <a:r>
              <a:rPr lang="en-US" sz="3200" b="0" dirty="0"/>
              <a:t> </a:t>
            </a:r>
            <a:r>
              <a:rPr lang="en-US" sz="3200" b="0" dirty="0" err="1"/>
              <a:t>động</a:t>
            </a:r>
            <a:r>
              <a:rPr lang="en-US" sz="3200" b="0" dirty="0"/>
              <a:t> </a:t>
            </a:r>
            <a:r>
              <a:rPr lang="en-US" sz="3200" b="0" dirty="0" err="1"/>
              <a:t>em</a:t>
            </a:r>
            <a:r>
              <a:rPr lang="en-US" sz="3200" b="0" dirty="0"/>
              <a:t> </a:t>
            </a:r>
            <a:r>
              <a:rPr lang="en-US" sz="3200" b="0" dirty="0" err="1"/>
              <a:t>đã</a:t>
            </a:r>
            <a:r>
              <a:rPr lang="en-US" sz="3200" b="0" dirty="0"/>
              <a:t> </a:t>
            </a:r>
            <a:r>
              <a:rPr lang="en-US" sz="3200" b="0" dirty="0" err="1"/>
              <a:t>biết</a:t>
            </a:r>
            <a:r>
              <a:rPr lang="en-US" sz="3200" b="0" dirty="0"/>
              <a:t>, </a:t>
            </a:r>
            <a:r>
              <a:rPr lang="en-US" sz="3200" b="0" dirty="0" err="1"/>
              <a:t>đã</a:t>
            </a:r>
            <a:r>
              <a:rPr lang="en-US" sz="3200" b="0" dirty="0"/>
              <a:t> </a:t>
            </a:r>
            <a:r>
              <a:rPr lang="en-US" sz="3200" b="0" dirty="0" err="1"/>
              <a:t>tham</a:t>
            </a:r>
            <a:r>
              <a:rPr lang="en-US" sz="3200" b="0" dirty="0"/>
              <a:t> </a:t>
            </a:r>
            <a:r>
              <a:rPr lang="en-US" sz="3200" b="0" dirty="0" err="1"/>
              <a:t>gia</a:t>
            </a:r>
            <a:r>
              <a:rPr lang="en-US" sz="3200" b="0" dirty="0"/>
              <a:t>. 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524000" y="762000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505200" y="295275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 dirty="0" err="1"/>
              <a:t>Tập</a:t>
            </a:r>
            <a:r>
              <a:rPr lang="en-US" b="0" u="sng" dirty="0"/>
              <a:t> </a:t>
            </a:r>
            <a:r>
              <a:rPr lang="en-US" b="0" u="sng" dirty="0" err="1"/>
              <a:t>làm</a:t>
            </a:r>
            <a:r>
              <a:rPr lang="en-US" b="0" u="sng" dirty="0"/>
              <a:t> </a:t>
            </a:r>
            <a:r>
              <a:rPr lang="en-US" b="0" u="sng" dirty="0" err="1"/>
              <a:t>văn</a:t>
            </a:r>
            <a:endParaRPr lang="en-US" b="0" u="sng" dirty="0"/>
          </a:p>
        </p:txBody>
      </p:sp>
    </p:spTree>
    <p:extLst>
      <p:ext uri="{BB962C8B-B14F-4D97-AF65-F5344CB8AC3E}">
        <p14:creationId xmlns:p14="http://schemas.microsoft.com/office/powerpoint/2010/main" val="5474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51835" y="2447157"/>
            <a:ext cx="815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Mục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tiêu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chương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trình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hoạt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động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là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gì</a:t>
            </a:r>
            <a:r>
              <a:rPr lang="en-US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05798" y="3231188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lứa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05798" y="4445246"/>
            <a:ext cx="4656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Địa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điểm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tổ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chức</a:t>
            </a:r>
            <a:r>
              <a:rPr lang="en-US" dirty="0">
                <a:solidFill>
                  <a:srgbClr val="FF0066"/>
                </a:solidFill>
              </a:rPr>
              <a:t> ở </a:t>
            </a:r>
            <a:r>
              <a:rPr lang="en-US" dirty="0" err="1">
                <a:solidFill>
                  <a:srgbClr val="FF0066"/>
                </a:solidFill>
              </a:rPr>
              <a:t>đâu</a:t>
            </a:r>
            <a:r>
              <a:rPr lang="en-US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05798" y="5334000"/>
            <a:ext cx="8572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524000" y="1707847"/>
            <a:ext cx="887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FF"/>
              </a:buCl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u="sng" dirty="0" err="1"/>
              <a:t>Chương</a:t>
            </a:r>
            <a:r>
              <a:rPr lang="en-US" u="sng" dirty="0"/>
              <a:t> </a:t>
            </a:r>
            <a:r>
              <a:rPr lang="en-US" u="sng" dirty="0" err="1"/>
              <a:t>trình</a:t>
            </a:r>
            <a:r>
              <a:rPr lang="en-US" u="sng" dirty="0"/>
              <a:t> </a:t>
            </a:r>
            <a:r>
              <a:rPr lang="en-US" u="sng" dirty="0" err="1"/>
              <a:t>hoạt</a:t>
            </a:r>
            <a:r>
              <a:rPr lang="en-US" u="sng" dirty="0"/>
              <a:t> </a:t>
            </a:r>
            <a:r>
              <a:rPr lang="en-US" u="sng" dirty="0" err="1"/>
              <a:t>động</a:t>
            </a:r>
            <a:r>
              <a:rPr lang="en-US" u="sng" dirty="0"/>
              <a:t> </a:t>
            </a:r>
            <a:r>
              <a:rPr lang="en-US" u="sng" dirty="0" err="1"/>
              <a:t>tên</a:t>
            </a:r>
            <a:r>
              <a:rPr lang="en-US" u="sng" dirty="0"/>
              <a:t> </a:t>
            </a:r>
            <a:r>
              <a:rPr lang="en-US" u="sng" dirty="0" err="1"/>
              <a:t>gì</a:t>
            </a:r>
            <a:r>
              <a:rPr lang="en-US" u="sng" dirty="0"/>
              <a:t>?</a:t>
            </a:r>
          </a:p>
        </p:txBody>
      </p:sp>
      <p:sp>
        <p:nvSpPr>
          <p:cNvPr id="16391" name="Rectangle 21"/>
          <p:cNvSpPr>
            <a:spLocks noChangeArrowheads="1"/>
          </p:cNvSpPr>
          <p:nvPr/>
        </p:nvSpPr>
        <p:spPr bwMode="auto">
          <a:xfrm>
            <a:off x="247035" y="1598972"/>
            <a:ext cx="8763000" cy="45720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1524000" y="786991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3581400" y="220254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/>
              <a:t>Tập làm văn</a:t>
            </a:r>
          </a:p>
        </p:txBody>
      </p:sp>
    </p:spTree>
    <p:extLst>
      <p:ext uri="{BB962C8B-B14F-4D97-AF65-F5344CB8AC3E}">
        <p14:creationId xmlns:p14="http://schemas.microsoft.com/office/powerpoint/2010/main" val="17571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9" grpId="0"/>
      <p:bldP spid="5130" grpId="0"/>
      <p:bldP spid="5133" grpId="0"/>
      <p:bldP spid="51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8544" y="4640727"/>
            <a:ext cx="845610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3/ </a:t>
            </a:r>
            <a:r>
              <a:rPr lang="en-US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Chương</a:t>
            </a:r>
            <a:r>
              <a:rPr lang="en-US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cụ</a:t>
            </a:r>
            <a:r>
              <a:rPr lang="en-US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thể</a:t>
            </a:r>
            <a:r>
              <a:rPr lang="en-US" u="sng" dirty="0">
                <a:solidFill>
                  <a:srgbClr val="FF0000"/>
                </a:solidFill>
                <a:cs typeface="Times New Roman" panose="02020603050405020304" pitchFamily="18" charset="0"/>
              </a:rPr>
              <a:t> :</a:t>
            </a:r>
          </a:p>
          <a:p>
            <a:pPr algn="just" eaLnBrk="1" hangingPunct="1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địa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chức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tiến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tuyên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đội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đội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tốt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nhiệm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vụ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8544" y="828759"/>
            <a:ext cx="8610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2701" y="0"/>
            <a:ext cx="8576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9214" y="3016548"/>
            <a:ext cx="81756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70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609600" y="1371600"/>
            <a:ext cx="7924800" cy="4365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i="1" dirty="0" err="1"/>
              <a:t>Tiêu</a:t>
            </a:r>
            <a:r>
              <a:rPr lang="en-US" i="1" dirty="0"/>
              <a:t>  </a:t>
            </a:r>
            <a:r>
              <a:rPr lang="en-US" i="1" dirty="0" err="1"/>
              <a:t>chuẩn</a:t>
            </a:r>
            <a:r>
              <a:rPr lang="en-US" i="1" dirty="0"/>
              <a:t> </a:t>
            </a:r>
            <a:r>
              <a:rPr lang="en-US" i="1" dirty="0" err="1"/>
              <a:t>đánh</a:t>
            </a:r>
            <a:r>
              <a:rPr lang="en-US" i="1" dirty="0"/>
              <a:t> </a:t>
            </a:r>
            <a:r>
              <a:rPr lang="en-US" i="1" dirty="0" err="1"/>
              <a:t>giá</a:t>
            </a:r>
            <a:r>
              <a:rPr lang="en-US" i="1" dirty="0"/>
              <a:t> </a:t>
            </a:r>
            <a:r>
              <a:rPr lang="en-US" i="1" dirty="0" err="1"/>
              <a:t>chương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r>
              <a:rPr lang="en-US" i="1" dirty="0"/>
              <a:t> </a:t>
            </a:r>
            <a:r>
              <a:rPr lang="en-US" i="1" dirty="0" err="1"/>
              <a:t>hoạt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: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Trình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bày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đủ</a:t>
            </a:r>
            <a:r>
              <a:rPr lang="en-US" dirty="0">
                <a:solidFill>
                  <a:schemeClr val="tx1"/>
                </a:solidFill>
              </a:rPr>
              <a:t> 3 </a:t>
            </a:r>
            <a:r>
              <a:rPr lang="en-US" dirty="0" err="1">
                <a:solidFill>
                  <a:schemeClr val="tx1"/>
                </a:solidFill>
              </a:rPr>
              <a:t>phần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chính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chương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trình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hoạt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động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không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dirty="0" err="1">
                <a:solidFill>
                  <a:schemeClr val="tx1"/>
                </a:solidFill>
              </a:rPr>
              <a:t>Mục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đích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ràng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không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dirty="0" err="1">
                <a:solidFill>
                  <a:schemeClr val="tx1"/>
                </a:solidFill>
              </a:rPr>
              <a:t>Nêu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việc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đầy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đủ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không</a:t>
            </a:r>
            <a:r>
              <a:rPr lang="en-US" dirty="0">
                <a:solidFill>
                  <a:schemeClr val="tx1"/>
                </a:solidFill>
              </a:rPr>
              <a:t> ? </a:t>
            </a:r>
            <a:r>
              <a:rPr lang="en-US" dirty="0" err="1">
                <a:solidFill>
                  <a:schemeClr val="tx1"/>
                </a:solidFill>
              </a:rPr>
              <a:t>Phân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việc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ràng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không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Chương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trình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hợp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lý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phù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hợp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với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phần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phân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công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chuẩn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không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866900" y="563204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733800" y="76200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 dirty="0" err="1"/>
              <a:t>Tập</a:t>
            </a:r>
            <a:r>
              <a:rPr lang="en-US" b="0" u="sng" dirty="0"/>
              <a:t> </a:t>
            </a:r>
            <a:r>
              <a:rPr lang="en-US" b="0" u="sng" dirty="0" err="1"/>
              <a:t>làm</a:t>
            </a:r>
            <a:r>
              <a:rPr lang="en-US" b="0" u="sng" dirty="0"/>
              <a:t> </a:t>
            </a:r>
            <a:r>
              <a:rPr lang="en-US" b="0" u="sng" dirty="0" err="1"/>
              <a:t>văn</a:t>
            </a:r>
            <a:endParaRPr lang="en-US" b="0" u="sng" dirty="0"/>
          </a:p>
        </p:txBody>
      </p:sp>
    </p:spTree>
    <p:extLst>
      <p:ext uri="{BB962C8B-B14F-4D97-AF65-F5344CB8AC3E}">
        <p14:creationId xmlns:p14="http://schemas.microsoft.com/office/powerpoint/2010/main" val="265242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81000" y="228600"/>
            <a:ext cx="8534400" cy="660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TUẦN HÀNH TUYÊN TRUYỀN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TOÀN GIAO THÔNG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1.Mục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l"/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cm)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sz="25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3.Chương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.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 gần khu đình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 đình</a:t>
            </a:r>
            <a:r>
              <a:rPr lang="en-US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1203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" y="138511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3600" b="0" u="sng" dirty="0" err="1">
                <a:solidFill>
                  <a:srgbClr val="CC3300"/>
                </a:solidFill>
              </a:rPr>
              <a:t>Hoạt</a:t>
            </a:r>
            <a:r>
              <a:rPr lang="en-US" sz="3600" b="0" u="sng" dirty="0">
                <a:solidFill>
                  <a:srgbClr val="CC3300"/>
                </a:solidFill>
              </a:rPr>
              <a:t> </a:t>
            </a:r>
            <a:r>
              <a:rPr lang="en-US" sz="3600" b="0" u="sng" dirty="0" err="1">
                <a:solidFill>
                  <a:srgbClr val="CC3300"/>
                </a:solidFill>
              </a:rPr>
              <a:t>động</a:t>
            </a:r>
            <a:r>
              <a:rPr lang="en-US" sz="3600" b="0" u="sng" dirty="0">
                <a:solidFill>
                  <a:srgbClr val="CC3300"/>
                </a:solidFill>
              </a:rPr>
              <a:t> 3</a:t>
            </a:r>
            <a:r>
              <a:rPr lang="en-US" sz="3600" b="0" dirty="0">
                <a:solidFill>
                  <a:srgbClr val="CC3300"/>
                </a:solidFill>
              </a:rPr>
              <a:t>: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accent2"/>
                </a:solidFill>
              </a:rPr>
              <a:t>Trò</a:t>
            </a:r>
            <a:r>
              <a:rPr lang="en-US" sz="3600" b="0" dirty="0">
                <a:solidFill>
                  <a:schemeClr val="accent2"/>
                </a:solidFill>
              </a:rPr>
              <a:t> </a:t>
            </a:r>
            <a:r>
              <a:rPr lang="en-US" sz="3600" b="0" dirty="0" err="1">
                <a:solidFill>
                  <a:schemeClr val="accent2"/>
                </a:solidFill>
              </a:rPr>
              <a:t>chơi</a:t>
            </a:r>
            <a:r>
              <a:rPr lang="en-US" sz="3600" b="0" dirty="0">
                <a:solidFill>
                  <a:schemeClr val="accent2"/>
                </a:solidFill>
              </a:rPr>
              <a:t> “ </a:t>
            </a:r>
            <a:r>
              <a:rPr lang="en-US" sz="3200" b="0" dirty="0" err="1">
                <a:solidFill>
                  <a:srgbClr val="333300"/>
                </a:solidFill>
              </a:rPr>
              <a:t>Xem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tranh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đoán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tên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chương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trình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hoạt</a:t>
            </a:r>
            <a:r>
              <a:rPr lang="en-US" sz="3200" b="0" dirty="0">
                <a:solidFill>
                  <a:srgbClr val="333300"/>
                </a:solidFill>
              </a:rPr>
              <a:t> </a:t>
            </a:r>
            <a:r>
              <a:rPr lang="en-US" sz="3200" b="0" dirty="0" err="1">
                <a:solidFill>
                  <a:srgbClr val="333300"/>
                </a:solidFill>
              </a:rPr>
              <a:t>động</a:t>
            </a:r>
            <a:r>
              <a:rPr lang="en-US" sz="3200" b="0" dirty="0">
                <a:solidFill>
                  <a:srgbClr val="333300"/>
                </a:solidFill>
              </a:rPr>
              <a:t>”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1790700" y="709458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657600" y="43631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 dirty="0" err="1"/>
              <a:t>Tập</a:t>
            </a:r>
            <a:r>
              <a:rPr lang="en-US" b="0" u="sng" dirty="0"/>
              <a:t> </a:t>
            </a:r>
            <a:r>
              <a:rPr lang="en-US" b="0" u="sng" dirty="0" err="1"/>
              <a:t>làm</a:t>
            </a:r>
            <a:r>
              <a:rPr lang="en-US" b="0" u="sng" dirty="0"/>
              <a:t> </a:t>
            </a:r>
            <a:r>
              <a:rPr lang="en-US" b="0" u="sng" dirty="0" err="1"/>
              <a:t>văn</a:t>
            </a:r>
            <a:endParaRPr lang="en-US" b="0" u="sng" dirty="0"/>
          </a:p>
        </p:txBody>
      </p:sp>
    </p:spTree>
    <p:extLst>
      <p:ext uri="{BB962C8B-B14F-4D97-AF65-F5344CB8AC3E}">
        <p14:creationId xmlns:p14="http://schemas.microsoft.com/office/powerpoint/2010/main" val="35274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Times New Roman" pitchFamily="18" charset="0"/>
              </a:rPr>
              <a:t>TUYÊN TRUYỀN PHÒNG CHỐNG CHÁY, NỔ</a:t>
            </a:r>
          </a:p>
        </p:txBody>
      </p:sp>
      <p:grpSp>
        <p:nvGrpSpPr>
          <p:cNvPr id="23555" name="Group 41"/>
          <p:cNvGrpSpPr>
            <a:grpSpLocks/>
          </p:cNvGrpSpPr>
          <p:nvPr/>
        </p:nvGrpSpPr>
        <p:grpSpPr bwMode="auto">
          <a:xfrm>
            <a:off x="0" y="1149350"/>
            <a:ext cx="9144000" cy="5708650"/>
            <a:chOff x="431" y="1200"/>
            <a:chExt cx="4808" cy="2684"/>
          </a:xfrm>
        </p:grpSpPr>
        <p:pic>
          <p:nvPicPr>
            <p:cNvPr id="23556" name="Picture 37" descr="phong ch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0"/>
              <a:ext cx="4808" cy="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39" descr="u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2160"/>
              <a:ext cx="600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40" descr="binh ch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" y="2447"/>
              <a:ext cx="688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587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" y="2212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35637" y="2057400"/>
            <a:ext cx="77724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4800" dirty="0">
                <a:solidFill>
                  <a:srgbClr val="00B050"/>
                </a:solidFill>
              </a:rPr>
              <a:t>LẬP CHƯƠNG TRÌNH 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4800" dirty="0">
                <a:solidFill>
                  <a:srgbClr val="00B050"/>
                </a:solidFill>
              </a:rPr>
              <a:t>HOẠT ĐỘNG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57600" y="4114800"/>
            <a:ext cx="2043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</a:rPr>
              <a:t>TUẦN 23</a:t>
            </a:r>
          </a:p>
        </p:txBody>
      </p:sp>
    </p:spTree>
    <p:extLst>
      <p:ext uri="{BB962C8B-B14F-4D97-AF65-F5344CB8AC3E}">
        <p14:creationId xmlns:p14="http://schemas.microsoft.com/office/powerpoint/2010/main" val="24700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Times New Roman" pitchFamily="18" charset="0"/>
              </a:rPr>
              <a:t>TUYÊN TRUYỀN AN TOÀN GIAO THÔNG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91440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152400" y="990600"/>
            <a:ext cx="5334000" cy="167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b="1">
                <a:latin typeface="Times New Roman" pitchFamily="18" charset="0"/>
              </a:rPr>
              <a:t>TUYÊN TRUYỀN BẢO VỆ MÔI TRƯỜNG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48" y="914400"/>
            <a:ext cx="9129252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 rot="10800000">
            <a:off x="533400" y="609600"/>
            <a:ext cx="86106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33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6858000" cy="461327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66FFFF"/>
              </a:gs>
              <a:gs pos="100000">
                <a:srgbClr val="CCFF99"/>
              </a:gs>
            </a:gsLst>
            <a:lin ang="0" scaled="1"/>
          </a:gradFill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None/>
            </a:pPr>
            <a:endParaRPr lang="en-US" sz="3000" b="0" dirty="0">
              <a:latin typeface="Arial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/>
              <a:t>Ho</a:t>
            </a:r>
            <a:r>
              <a:rPr lang="en-US" b="0" dirty="0" err="1"/>
              <a:t>àn</a:t>
            </a:r>
            <a:r>
              <a:rPr lang="en-US" b="0" dirty="0"/>
              <a:t> </a:t>
            </a:r>
            <a:r>
              <a:rPr lang="en-US" b="0" dirty="0" err="1"/>
              <a:t>chỉnh</a:t>
            </a:r>
            <a:r>
              <a:rPr lang="en-US" b="0" dirty="0"/>
              <a:t> </a:t>
            </a:r>
            <a:r>
              <a:rPr lang="en-US" b="0" dirty="0" err="1"/>
              <a:t>lại</a:t>
            </a:r>
            <a:r>
              <a:rPr lang="en-US" b="0" dirty="0"/>
              <a:t> </a:t>
            </a:r>
            <a:r>
              <a:rPr lang="en-US" b="0" dirty="0" err="1"/>
              <a:t>chương</a:t>
            </a:r>
            <a:r>
              <a:rPr lang="en-US" b="0" dirty="0"/>
              <a:t> </a:t>
            </a:r>
            <a:r>
              <a:rPr lang="en-US" b="0" dirty="0" err="1"/>
              <a:t>trình</a:t>
            </a:r>
            <a:r>
              <a:rPr lang="en-US" b="0" dirty="0"/>
              <a:t> </a:t>
            </a:r>
            <a:r>
              <a:rPr lang="en-US" b="0" dirty="0" err="1"/>
              <a:t>hoạt</a:t>
            </a:r>
            <a:r>
              <a:rPr lang="en-US" b="0" dirty="0"/>
              <a:t> </a:t>
            </a:r>
            <a:r>
              <a:rPr lang="en-US" b="0" dirty="0" err="1"/>
              <a:t>động</a:t>
            </a:r>
            <a:r>
              <a:rPr lang="en-US" b="0" dirty="0"/>
              <a:t> </a:t>
            </a:r>
            <a:r>
              <a:rPr lang="en-US" b="0" dirty="0" err="1"/>
              <a:t>đã</a:t>
            </a:r>
            <a:r>
              <a:rPr lang="en-US" b="0" dirty="0"/>
              <a:t> </a:t>
            </a:r>
            <a:r>
              <a:rPr lang="en-US" b="0" dirty="0" err="1"/>
              <a:t>viết</a:t>
            </a:r>
            <a:r>
              <a:rPr lang="en-US" b="0" dirty="0"/>
              <a:t> ở </a:t>
            </a:r>
            <a:r>
              <a:rPr lang="en-US" b="0" dirty="0" err="1"/>
              <a:t>lớp</a:t>
            </a:r>
            <a:r>
              <a:rPr lang="en-US" b="0" dirty="0"/>
              <a:t>, </a:t>
            </a:r>
            <a:r>
              <a:rPr lang="en-US" b="0" dirty="0" err="1"/>
              <a:t>viết</a:t>
            </a:r>
            <a:r>
              <a:rPr lang="en-US" b="0" dirty="0"/>
              <a:t> </a:t>
            </a:r>
            <a:r>
              <a:rPr lang="en-US" b="0" dirty="0" err="1"/>
              <a:t>lại</a:t>
            </a:r>
            <a:r>
              <a:rPr lang="en-US" b="0" dirty="0"/>
              <a:t> </a:t>
            </a:r>
            <a:r>
              <a:rPr lang="en-US" b="0" dirty="0" err="1"/>
              <a:t>vào</a:t>
            </a:r>
            <a:r>
              <a:rPr lang="en-US" b="0" dirty="0"/>
              <a:t> </a:t>
            </a:r>
            <a:r>
              <a:rPr lang="en-US" b="0" dirty="0" err="1"/>
              <a:t>vở</a:t>
            </a:r>
            <a:r>
              <a:rPr lang="en-US" sz="3000" b="0" dirty="0"/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000" b="0" dirty="0" err="1"/>
              <a:t>Xem</a:t>
            </a:r>
            <a:r>
              <a:rPr lang="en-US" sz="3000" b="0" dirty="0"/>
              <a:t> </a:t>
            </a:r>
            <a:r>
              <a:rPr lang="en-US" sz="3000" b="0" dirty="0" err="1"/>
              <a:t>l</a:t>
            </a:r>
            <a:r>
              <a:rPr lang="en-US" b="0" dirty="0" err="1"/>
              <a:t>ại</a:t>
            </a:r>
            <a:r>
              <a:rPr lang="en-US" b="0" dirty="0"/>
              <a:t> </a:t>
            </a:r>
            <a:r>
              <a:rPr lang="en-US" b="0" dirty="0" err="1"/>
              <a:t>đề</a:t>
            </a:r>
            <a:r>
              <a:rPr lang="en-US" b="0" dirty="0"/>
              <a:t> </a:t>
            </a:r>
            <a:r>
              <a:rPr lang="en-US" b="0" dirty="0" err="1"/>
              <a:t>bài</a:t>
            </a:r>
            <a:r>
              <a:rPr lang="en-US" b="0" dirty="0"/>
              <a:t> </a:t>
            </a:r>
            <a:r>
              <a:rPr lang="en-US" b="0" dirty="0" err="1"/>
              <a:t>và</a:t>
            </a:r>
            <a:r>
              <a:rPr lang="en-US" b="0" dirty="0"/>
              <a:t> </a:t>
            </a:r>
            <a:r>
              <a:rPr lang="en-US" b="0" dirty="0" err="1"/>
              <a:t>yêu</a:t>
            </a:r>
            <a:r>
              <a:rPr lang="en-US" b="0" dirty="0"/>
              <a:t> </a:t>
            </a:r>
            <a:r>
              <a:rPr lang="en-US" b="0" dirty="0" err="1"/>
              <a:t>cầu</a:t>
            </a:r>
            <a:r>
              <a:rPr lang="en-US" b="0" dirty="0"/>
              <a:t> </a:t>
            </a:r>
            <a:r>
              <a:rPr lang="en-US" b="0" dirty="0" err="1"/>
              <a:t>của</a:t>
            </a:r>
            <a:r>
              <a:rPr lang="en-US" b="0" dirty="0"/>
              <a:t> </a:t>
            </a:r>
            <a:r>
              <a:rPr lang="en-US" b="0" dirty="0" err="1"/>
              <a:t>tiết</a:t>
            </a:r>
            <a:r>
              <a:rPr lang="en-US" b="0" dirty="0"/>
              <a:t> </a:t>
            </a:r>
            <a:r>
              <a:rPr lang="en-US" b="0" dirty="0" err="1"/>
              <a:t>tập</a:t>
            </a:r>
            <a:r>
              <a:rPr lang="en-US" b="0" dirty="0"/>
              <a:t> </a:t>
            </a:r>
            <a:r>
              <a:rPr lang="en-US" b="0" dirty="0" err="1"/>
              <a:t>làm</a:t>
            </a:r>
            <a:r>
              <a:rPr lang="en-US" b="0" dirty="0"/>
              <a:t> </a:t>
            </a:r>
            <a:r>
              <a:rPr lang="en-US" b="0" dirty="0" err="1"/>
              <a:t>văn</a:t>
            </a:r>
            <a:r>
              <a:rPr lang="en-US" b="0" dirty="0"/>
              <a:t> </a:t>
            </a:r>
            <a:r>
              <a:rPr lang="en-US" b="0" dirty="0" err="1"/>
              <a:t>trước</a:t>
            </a:r>
            <a:r>
              <a:rPr lang="en-US" b="0" dirty="0"/>
              <a:t> </a:t>
            </a:r>
            <a:r>
              <a:rPr lang="en-US" b="0" dirty="0" err="1"/>
              <a:t>để</a:t>
            </a:r>
            <a:r>
              <a:rPr lang="en-US" b="0" dirty="0"/>
              <a:t> </a:t>
            </a:r>
            <a:r>
              <a:rPr lang="en-US" b="0" dirty="0" err="1"/>
              <a:t>chuẩn</a:t>
            </a:r>
            <a:r>
              <a:rPr lang="en-US" b="0" dirty="0"/>
              <a:t> </a:t>
            </a:r>
            <a:r>
              <a:rPr lang="en-US" b="0" dirty="0" err="1"/>
              <a:t>bị</a:t>
            </a:r>
            <a:r>
              <a:rPr lang="en-US" b="0" dirty="0"/>
              <a:t> </a:t>
            </a:r>
            <a:r>
              <a:rPr lang="en-US" b="0" dirty="0" err="1"/>
              <a:t>cho</a:t>
            </a:r>
            <a:r>
              <a:rPr lang="en-US" b="0" dirty="0"/>
              <a:t> </a:t>
            </a:r>
            <a:r>
              <a:rPr lang="en-US" b="0" dirty="0" err="1"/>
              <a:t>tiết</a:t>
            </a:r>
            <a:r>
              <a:rPr lang="en-US" b="0" dirty="0"/>
              <a:t> </a:t>
            </a:r>
            <a:r>
              <a:rPr lang="en-US" b="0" dirty="0" err="1"/>
              <a:t>trả</a:t>
            </a:r>
            <a:r>
              <a:rPr lang="en-US" b="0" dirty="0"/>
              <a:t> </a:t>
            </a:r>
            <a:r>
              <a:rPr lang="en-US" b="0" dirty="0" err="1"/>
              <a:t>bài</a:t>
            </a:r>
            <a:r>
              <a:rPr lang="en-US" b="0" dirty="0"/>
              <a:t> </a:t>
            </a:r>
            <a:r>
              <a:rPr lang="en-US" b="0" dirty="0" err="1"/>
              <a:t>văn</a:t>
            </a:r>
            <a:r>
              <a:rPr lang="en-US" b="0" dirty="0"/>
              <a:t> </a:t>
            </a:r>
            <a:r>
              <a:rPr lang="en-US" b="0" dirty="0" err="1"/>
              <a:t>kể</a:t>
            </a:r>
            <a:r>
              <a:rPr lang="en-US" b="0" dirty="0"/>
              <a:t> </a:t>
            </a:r>
            <a:r>
              <a:rPr lang="en-US" b="0" dirty="0" err="1"/>
              <a:t>chuyện</a:t>
            </a:r>
            <a:r>
              <a:rPr lang="en-US" b="0" dirty="0"/>
              <a:t>.</a:t>
            </a:r>
            <a:endParaRPr lang="en-US" sz="3000" b="0" dirty="0"/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endParaRPr lang="en-US" sz="3000" b="0" dirty="0"/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endParaRPr lang="en-US" sz="3000" b="0" dirty="0">
              <a:latin typeface="Arial" charset="0"/>
            </a:endParaRP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590800" y="685799"/>
            <a:ext cx="41148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648"/>
              </a:avLst>
            </a:prstTxWarp>
          </a:bodyPr>
          <a:lstStyle/>
          <a:p>
            <a:r>
              <a:rPr lang="en-US" sz="9600" b="1" kern="10" dirty="0" err="1">
                <a:ln w="9525">
                  <a:solidFill>
                    <a:srgbClr val="CC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9600" b="1" kern="10" dirty="0">
                <a:ln w="9525">
                  <a:solidFill>
                    <a:srgbClr val="CC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9600" b="1" kern="10" dirty="0" err="1">
                <a:ln w="9525">
                  <a:solidFill>
                    <a:srgbClr val="CC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nhà</a:t>
            </a:r>
            <a:endParaRPr lang="en-US" sz="9600" b="1" kern="10" dirty="0">
              <a:ln w="9525">
                <a:solidFill>
                  <a:srgbClr val="CCFF99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6629" name="Picture 5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34025"/>
            <a:ext cx="723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624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7" descr="68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96000"/>
            <a:ext cx="685800" cy="762000"/>
          </a:xfrm>
          <a:prstGeom prst="actionButtonHome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8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04800"/>
            <a:ext cx="7559370" cy="3124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6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 CÁC BẠN</a:t>
            </a:r>
          </a:p>
          <a:p>
            <a:pPr algn="ctr"/>
            <a:r>
              <a:rPr lang="en-US" sz="6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ĐÃ LẮNG NGHE</a:t>
            </a:r>
          </a:p>
        </p:txBody>
      </p:sp>
      <p:pic>
        <p:nvPicPr>
          <p:cNvPr id="2050" name="Picture 2" descr="E:\pictures\anh dong\126f8b1bcb3cfbcce0c111b930555e0c_zps3d91232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1671" y="2209800"/>
            <a:ext cx="5955529" cy="32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0373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159825" y="115748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 u="sng" dirty="0" err="1"/>
              <a:t>Tập</a:t>
            </a:r>
            <a:r>
              <a:rPr lang="en-US" sz="3200" b="0" u="sng" dirty="0"/>
              <a:t> </a:t>
            </a:r>
            <a:r>
              <a:rPr lang="en-US" sz="3200" b="0" u="sng" dirty="0" err="1"/>
              <a:t>làm</a:t>
            </a:r>
            <a:r>
              <a:rPr lang="en-US" sz="3200" b="0" u="sng" dirty="0"/>
              <a:t> </a:t>
            </a:r>
            <a:r>
              <a:rPr lang="en-US" sz="3200" b="0" u="sng" dirty="0" err="1"/>
              <a:t>văn</a:t>
            </a:r>
            <a:endParaRPr lang="en-US" sz="3200" b="0" u="sng" dirty="0"/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362200" y="21478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7200" y="1436688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0" u="sng" dirty="0" err="1">
                <a:solidFill>
                  <a:schemeClr val="tx1"/>
                </a:solidFill>
              </a:rPr>
              <a:t>Câu</a:t>
            </a:r>
            <a:r>
              <a:rPr lang="en-US" sz="3200" b="0" u="sng" dirty="0">
                <a:solidFill>
                  <a:schemeClr val="tx1"/>
                </a:solidFill>
              </a:rPr>
              <a:t> 1 </a:t>
            </a:r>
            <a:r>
              <a:rPr lang="en-US" sz="3200" b="0" dirty="0">
                <a:solidFill>
                  <a:schemeClr val="tx1"/>
                </a:solidFill>
              </a:rPr>
              <a:t>: </a:t>
            </a:r>
            <a:r>
              <a:rPr lang="en-US" sz="3200" b="0" dirty="0" err="1">
                <a:solidFill>
                  <a:schemeClr val="tx1"/>
                </a:solidFill>
              </a:rPr>
              <a:t>Hãy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nêu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cấu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tạo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của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ch</a:t>
            </a:r>
            <a:r>
              <a:rPr lang="en-US" b="0" dirty="0" err="1">
                <a:solidFill>
                  <a:schemeClr val="tx1"/>
                </a:solidFill>
              </a:rPr>
              <a:t>ương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trình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hoạt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động</a:t>
            </a:r>
            <a:r>
              <a:rPr lang="en-US" sz="3200" b="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066800" y="2512142"/>
            <a:ext cx="7069137" cy="2801938"/>
          </a:xfrm>
          <a:prstGeom prst="rect">
            <a:avLst/>
          </a:prstGeom>
          <a:noFill/>
          <a:ln w="57150" cmpd="thinThick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0" dirty="0" err="1"/>
              <a:t>Chương</a:t>
            </a:r>
            <a:r>
              <a:rPr lang="en-US" sz="3200" b="0" dirty="0"/>
              <a:t> </a:t>
            </a:r>
            <a:r>
              <a:rPr lang="en-US" sz="3200" b="0" dirty="0" err="1"/>
              <a:t>trình</a:t>
            </a:r>
            <a:r>
              <a:rPr lang="en-US" sz="3200" b="0" dirty="0"/>
              <a:t> </a:t>
            </a:r>
            <a:r>
              <a:rPr lang="en-US" sz="3200" b="0" dirty="0" err="1"/>
              <a:t>hoạt</a:t>
            </a:r>
            <a:r>
              <a:rPr lang="en-US" sz="3200" b="0" dirty="0"/>
              <a:t> </a:t>
            </a:r>
            <a:r>
              <a:rPr lang="en-US" sz="3200" b="0" dirty="0" err="1"/>
              <a:t>động</a:t>
            </a:r>
            <a:r>
              <a:rPr lang="en-US" sz="3200" b="0" dirty="0"/>
              <a:t> </a:t>
            </a:r>
            <a:r>
              <a:rPr lang="en-US" sz="3200" b="0" dirty="0" err="1"/>
              <a:t>gồm</a:t>
            </a:r>
            <a:r>
              <a:rPr lang="en-US" sz="3200" b="0" dirty="0"/>
              <a:t> </a:t>
            </a:r>
            <a:r>
              <a:rPr lang="en-US" sz="3200" b="0" dirty="0" err="1"/>
              <a:t>có</a:t>
            </a:r>
            <a:r>
              <a:rPr lang="en-US" sz="3200" b="0" dirty="0"/>
              <a:t> 3 </a:t>
            </a:r>
            <a:r>
              <a:rPr lang="en-US" sz="3200" b="0" dirty="0" err="1"/>
              <a:t>phần</a:t>
            </a:r>
            <a:r>
              <a:rPr lang="en-US" sz="3200" b="0" dirty="0"/>
              <a:t> 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0" dirty="0">
                <a:solidFill>
                  <a:schemeClr val="tx1"/>
                </a:solidFill>
              </a:rPr>
              <a:t>1. </a:t>
            </a:r>
            <a:r>
              <a:rPr lang="en-US" sz="3200" b="0" dirty="0" err="1">
                <a:solidFill>
                  <a:schemeClr val="tx1"/>
                </a:solidFill>
              </a:rPr>
              <a:t>Mục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đích</a:t>
            </a:r>
            <a:endParaRPr lang="en-US" sz="3200" b="0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3200" b="0" dirty="0">
                <a:solidFill>
                  <a:schemeClr val="tx1"/>
                </a:solidFill>
              </a:rPr>
              <a:t>2. </a:t>
            </a:r>
            <a:r>
              <a:rPr lang="en-US" sz="3200" b="0" dirty="0" err="1">
                <a:solidFill>
                  <a:schemeClr val="tx1"/>
                </a:solidFill>
              </a:rPr>
              <a:t>Phân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công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chuẩn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bị</a:t>
            </a:r>
            <a:r>
              <a:rPr lang="en-US" sz="3200" b="0" dirty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0" dirty="0">
                <a:solidFill>
                  <a:schemeClr val="tx1"/>
                </a:solidFill>
              </a:rPr>
              <a:t>3. </a:t>
            </a:r>
            <a:r>
              <a:rPr lang="en-US" sz="3200" b="0" dirty="0" err="1">
                <a:solidFill>
                  <a:schemeClr val="tx1"/>
                </a:solidFill>
              </a:rPr>
              <a:t>Chương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trình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cụ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solidFill>
                  <a:schemeClr val="tx1"/>
                </a:solidFill>
              </a:rPr>
              <a:t>thể</a:t>
            </a:r>
            <a:r>
              <a:rPr lang="en-US" sz="32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79" name="Rectangle 1"/>
          <p:cNvSpPr>
            <a:spLocks noChangeArrowheads="1"/>
          </p:cNvSpPr>
          <p:nvPr/>
        </p:nvSpPr>
        <p:spPr bwMode="auto">
          <a:xfrm>
            <a:off x="2936175" y="749645"/>
            <a:ext cx="2738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499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1" grpId="0" animBg="1"/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44130" y="2590800"/>
            <a:ext cx="8610600" cy="1754326"/>
          </a:xfrm>
          <a:prstGeom prst="rect">
            <a:avLst/>
          </a:prstGeom>
          <a:noFill/>
          <a:ln w="57150" cmpd="thinThick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0" dirty="0" err="1"/>
              <a:t>Lập</a:t>
            </a:r>
            <a:r>
              <a:rPr lang="en-US" sz="3600" b="0" dirty="0"/>
              <a:t> </a:t>
            </a:r>
            <a:r>
              <a:rPr lang="en-US" sz="3600" b="0" dirty="0" err="1"/>
              <a:t>chương</a:t>
            </a:r>
            <a:r>
              <a:rPr lang="en-US" sz="3600" b="0" dirty="0"/>
              <a:t> </a:t>
            </a:r>
            <a:r>
              <a:rPr lang="en-US" sz="3600" b="0" dirty="0" err="1"/>
              <a:t>trình</a:t>
            </a:r>
            <a:r>
              <a:rPr lang="en-US" sz="3600" b="0" dirty="0"/>
              <a:t> </a:t>
            </a:r>
            <a:r>
              <a:rPr lang="en-US" sz="3600" b="0" dirty="0" err="1"/>
              <a:t>hoạt</a:t>
            </a:r>
            <a:r>
              <a:rPr lang="en-US" sz="3600" b="0" dirty="0"/>
              <a:t> </a:t>
            </a:r>
            <a:r>
              <a:rPr lang="en-US" sz="3600" b="0" dirty="0" err="1"/>
              <a:t>động</a:t>
            </a:r>
            <a:r>
              <a:rPr lang="en-US" sz="3600" b="0" dirty="0"/>
              <a:t> </a:t>
            </a:r>
            <a:r>
              <a:rPr lang="en-US" sz="3600" b="0" dirty="0" err="1"/>
              <a:t>là</a:t>
            </a:r>
            <a:r>
              <a:rPr lang="en-US" sz="3600" b="0" dirty="0"/>
              <a:t> </a:t>
            </a:r>
            <a:r>
              <a:rPr lang="en-US" sz="3600" b="0" dirty="0" err="1"/>
              <a:t>một</a:t>
            </a:r>
            <a:r>
              <a:rPr lang="en-US" sz="3600" b="0" dirty="0"/>
              <a:t> </a:t>
            </a:r>
            <a:r>
              <a:rPr lang="en-US" sz="3600" b="0" dirty="0" err="1"/>
              <a:t>kĩ</a:t>
            </a:r>
            <a:r>
              <a:rPr lang="en-US" sz="3600" b="0" dirty="0"/>
              <a:t> </a:t>
            </a:r>
            <a:r>
              <a:rPr lang="en-US" sz="3600" b="0" dirty="0" err="1"/>
              <a:t>năng</a:t>
            </a:r>
            <a:r>
              <a:rPr lang="en-US" sz="3600" b="0" dirty="0"/>
              <a:t> </a:t>
            </a:r>
            <a:r>
              <a:rPr lang="en-US" sz="3600" b="0" dirty="0" err="1"/>
              <a:t>rất</a:t>
            </a:r>
            <a:r>
              <a:rPr lang="en-US" sz="3600" b="0" dirty="0"/>
              <a:t> </a:t>
            </a:r>
            <a:r>
              <a:rPr lang="en-US" sz="3600" b="0" dirty="0" err="1"/>
              <a:t>cần</a:t>
            </a:r>
            <a:r>
              <a:rPr lang="en-US" sz="3600" b="0" dirty="0"/>
              <a:t> </a:t>
            </a:r>
            <a:r>
              <a:rPr lang="en-US" sz="3600" b="0" dirty="0" err="1"/>
              <a:t>thiết</a:t>
            </a:r>
            <a:r>
              <a:rPr lang="en-US" sz="3600" b="0" dirty="0"/>
              <a:t>, </a:t>
            </a:r>
            <a:r>
              <a:rPr lang="en-US" sz="3600" b="0" dirty="0" err="1"/>
              <a:t>rèn</a:t>
            </a:r>
            <a:r>
              <a:rPr lang="en-US" sz="3600" b="0" dirty="0"/>
              <a:t> </a:t>
            </a:r>
            <a:r>
              <a:rPr lang="en-US" sz="3600" b="0" dirty="0" err="1"/>
              <a:t>luyện</a:t>
            </a:r>
            <a:r>
              <a:rPr lang="en-US" sz="3600" b="0" dirty="0"/>
              <a:t>  </a:t>
            </a:r>
            <a:r>
              <a:rPr lang="en-US" sz="3600" b="0" dirty="0" err="1"/>
              <a:t>cho</a:t>
            </a:r>
            <a:r>
              <a:rPr lang="en-US" sz="3600" b="0" dirty="0"/>
              <a:t> con </a:t>
            </a:r>
            <a:r>
              <a:rPr lang="en-US" sz="3600" b="0" dirty="0" err="1"/>
              <a:t>người</a:t>
            </a:r>
            <a:r>
              <a:rPr lang="en-US" sz="3600" b="0" dirty="0"/>
              <a:t> </a:t>
            </a:r>
            <a:r>
              <a:rPr lang="en-US" sz="3600" b="0" dirty="0" err="1"/>
              <a:t>có</a:t>
            </a:r>
            <a:r>
              <a:rPr lang="en-US" sz="3600" b="0" dirty="0"/>
              <a:t> </a:t>
            </a:r>
            <a:r>
              <a:rPr lang="en-US" sz="3600" b="0" dirty="0" err="1"/>
              <a:t>khả</a:t>
            </a:r>
            <a:r>
              <a:rPr lang="en-US" sz="3600" b="0" dirty="0"/>
              <a:t> </a:t>
            </a:r>
            <a:r>
              <a:rPr lang="en-US" sz="3600" b="0" dirty="0" err="1"/>
              <a:t>năng</a:t>
            </a:r>
            <a:r>
              <a:rPr lang="en-US" sz="3600" b="0" dirty="0"/>
              <a:t> </a:t>
            </a:r>
            <a:r>
              <a:rPr lang="en-US" sz="3600" b="0" dirty="0" err="1"/>
              <a:t>tổ</a:t>
            </a:r>
            <a:r>
              <a:rPr lang="en-US" sz="3600" b="0" dirty="0"/>
              <a:t> </a:t>
            </a:r>
            <a:r>
              <a:rPr lang="en-US" sz="3600" b="0" dirty="0" err="1"/>
              <a:t>chức</a:t>
            </a:r>
            <a:r>
              <a:rPr lang="en-US" sz="3600" b="0" dirty="0"/>
              <a:t> </a:t>
            </a:r>
            <a:r>
              <a:rPr lang="en-US" sz="3600" b="0" dirty="0" err="1"/>
              <a:t>công</a:t>
            </a:r>
            <a:r>
              <a:rPr lang="en-US" sz="3600" b="0" dirty="0"/>
              <a:t> </a:t>
            </a:r>
            <a:r>
              <a:rPr lang="en-US" sz="3600" b="0" dirty="0" err="1"/>
              <a:t>việc</a:t>
            </a:r>
            <a:r>
              <a:rPr lang="en-US" sz="3600" b="0" dirty="0"/>
              <a:t> </a:t>
            </a:r>
            <a:r>
              <a:rPr lang="en-US" sz="3600" b="0" dirty="0" err="1"/>
              <a:t>hợp</a:t>
            </a:r>
            <a:r>
              <a:rPr lang="en-US" sz="3600" b="0" dirty="0"/>
              <a:t> </a:t>
            </a:r>
            <a:r>
              <a:rPr lang="en-US" sz="3600" b="0" dirty="0" err="1"/>
              <a:t>lí</a:t>
            </a:r>
            <a:r>
              <a:rPr lang="en-US" sz="3600" b="0" dirty="0"/>
              <a:t>, </a:t>
            </a:r>
            <a:r>
              <a:rPr lang="en-US" sz="3600" b="0" dirty="0" err="1"/>
              <a:t>có</a:t>
            </a:r>
            <a:r>
              <a:rPr lang="en-US" sz="3600" b="0" dirty="0"/>
              <a:t> </a:t>
            </a:r>
            <a:r>
              <a:rPr lang="en-US" sz="3600" b="0" dirty="0" err="1"/>
              <a:t>khoa</a:t>
            </a:r>
            <a:r>
              <a:rPr lang="en-US" sz="3600" b="0" dirty="0"/>
              <a:t> </a:t>
            </a:r>
            <a:r>
              <a:rPr lang="en-US" sz="3600" b="0" dirty="0" err="1"/>
              <a:t>học</a:t>
            </a:r>
            <a:r>
              <a:rPr lang="en-US" sz="3600" b="0" dirty="0"/>
              <a:t>.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96646" y="9906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0" u="sng" dirty="0" err="1"/>
              <a:t>Câu</a:t>
            </a:r>
            <a:r>
              <a:rPr lang="en-US" sz="3600" b="0" u="sng" dirty="0"/>
              <a:t> 2 </a:t>
            </a:r>
            <a:r>
              <a:rPr lang="en-US" sz="3600" b="0" dirty="0"/>
              <a:t>: </a:t>
            </a:r>
            <a:r>
              <a:rPr lang="en-US" sz="3600" b="0" dirty="0" err="1"/>
              <a:t>Nêu</a:t>
            </a:r>
            <a:r>
              <a:rPr lang="en-US" sz="3600" b="0" dirty="0"/>
              <a:t> </a:t>
            </a:r>
            <a:r>
              <a:rPr lang="en-US" sz="3600" b="0" dirty="0" err="1"/>
              <a:t>tác</a:t>
            </a:r>
            <a:r>
              <a:rPr lang="en-US" sz="3600" b="0" dirty="0"/>
              <a:t> </a:t>
            </a:r>
            <a:r>
              <a:rPr lang="en-US" sz="3600" b="0" dirty="0" err="1"/>
              <a:t>dụng</a:t>
            </a:r>
            <a:r>
              <a:rPr lang="en-US" sz="3600" b="0" dirty="0"/>
              <a:t> </a:t>
            </a:r>
            <a:r>
              <a:rPr lang="en-US" sz="3600" b="0" dirty="0" err="1"/>
              <a:t>của</a:t>
            </a:r>
            <a:r>
              <a:rPr lang="en-US" sz="3600" b="0" dirty="0"/>
              <a:t> </a:t>
            </a:r>
            <a:r>
              <a:rPr lang="en-US" sz="3600" b="0" dirty="0" err="1"/>
              <a:t>việc</a:t>
            </a:r>
            <a:r>
              <a:rPr lang="en-US" sz="3600" b="0" dirty="0"/>
              <a:t> </a:t>
            </a:r>
            <a:r>
              <a:rPr lang="en-US" sz="3600" b="0" dirty="0" err="1"/>
              <a:t>lập</a:t>
            </a:r>
            <a:r>
              <a:rPr lang="en-US" sz="3600" b="0" dirty="0"/>
              <a:t> </a:t>
            </a:r>
            <a:r>
              <a:rPr lang="en-US" sz="3600" b="0" dirty="0" err="1"/>
              <a:t>chương</a:t>
            </a:r>
            <a:r>
              <a:rPr lang="en-US" sz="3600" b="0" dirty="0"/>
              <a:t> </a:t>
            </a:r>
            <a:r>
              <a:rPr lang="en-US" sz="3600" b="0" dirty="0" err="1"/>
              <a:t>trình</a:t>
            </a:r>
            <a:r>
              <a:rPr lang="en-US" sz="3600" b="0" dirty="0"/>
              <a:t> </a:t>
            </a:r>
            <a:r>
              <a:rPr lang="en-US" sz="3600" b="0" dirty="0" err="1"/>
              <a:t>hoạt</a:t>
            </a:r>
            <a:r>
              <a:rPr lang="en-US" sz="3600" b="0" dirty="0"/>
              <a:t> </a:t>
            </a:r>
            <a:r>
              <a:rPr lang="en-US" sz="3600" b="0" dirty="0" err="1"/>
              <a:t>động</a:t>
            </a:r>
            <a:r>
              <a:rPr lang="en-US" sz="3600" b="0" dirty="0"/>
              <a:t> ?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048000" y="228600"/>
            <a:ext cx="403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0" u="sng"/>
              <a:t>Tập làm văn</a:t>
            </a:r>
          </a:p>
        </p:txBody>
      </p:sp>
    </p:spTree>
    <p:extLst>
      <p:ext uri="{BB962C8B-B14F-4D97-AF65-F5344CB8AC3E}">
        <p14:creationId xmlns:p14="http://schemas.microsoft.com/office/powerpoint/2010/main" val="39769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allAtOnce" animBg="1"/>
      <p:bldP spid="440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09600" y="985684"/>
            <a:ext cx="8153400" cy="58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b="0" u="sng" dirty="0" err="1">
                <a:solidFill>
                  <a:schemeClr val="tx1"/>
                </a:solidFill>
              </a:rPr>
              <a:t>Đề</a:t>
            </a:r>
            <a:r>
              <a:rPr lang="en-US" b="0" u="sng" dirty="0">
                <a:solidFill>
                  <a:schemeClr val="tx1"/>
                </a:solidFill>
              </a:rPr>
              <a:t> </a:t>
            </a:r>
            <a:r>
              <a:rPr lang="en-US" b="0" u="sng" dirty="0" err="1">
                <a:solidFill>
                  <a:schemeClr val="tx1"/>
                </a:solidFill>
              </a:rPr>
              <a:t>bài</a:t>
            </a:r>
            <a:r>
              <a:rPr lang="en-US" b="0" u="sng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:</a:t>
            </a:r>
            <a:r>
              <a:rPr lang="vi-VN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Để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hưởng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ứng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phong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trào</a:t>
            </a:r>
            <a:r>
              <a:rPr lang="en-US" b="0" dirty="0">
                <a:solidFill>
                  <a:schemeClr val="tx1"/>
                </a:solidFill>
              </a:rPr>
              <a:t> “</a:t>
            </a:r>
            <a:r>
              <a:rPr lang="en-US" b="0" dirty="0" err="1">
                <a:solidFill>
                  <a:schemeClr val="tx1"/>
                </a:solidFill>
              </a:rPr>
              <a:t>Em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là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chiến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sĩ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nhỏ</a:t>
            </a:r>
            <a:r>
              <a:rPr lang="en-US" b="0" dirty="0">
                <a:solidFill>
                  <a:schemeClr val="tx1"/>
                </a:solidFill>
              </a:rPr>
              <a:t>”, ban </a:t>
            </a:r>
            <a:r>
              <a:rPr lang="en-US" b="0" dirty="0" err="1">
                <a:solidFill>
                  <a:schemeClr val="tx1"/>
                </a:solidFill>
              </a:rPr>
              <a:t>chỉ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huy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liên</a:t>
            </a:r>
            <a:endParaRPr lang="en-US" b="0" dirty="0">
              <a:solidFill>
                <a:schemeClr val="tx1"/>
              </a:solidFill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đội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trường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em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dự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kiến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tổ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chức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một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số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hoạt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động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sau</a:t>
            </a:r>
            <a:r>
              <a:rPr lang="en-US" b="0" dirty="0">
                <a:solidFill>
                  <a:schemeClr val="tx1"/>
                </a:solidFill>
              </a:rPr>
              <a:t> :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1. </a:t>
            </a:r>
            <a:r>
              <a:rPr lang="en-US" b="0" dirty="0" err="1">
                <a:solidFill>
                  <a:schemeClr val="tx1"/>
                </a:solidFill>
              </a:rPr>
              <a:t>Tuần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hành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tuyên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truyền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về</a:t>
            </a:r>
            <a:r>
              <a:rPr lang="en-US" b="0" dirty="0">
                <a:solidFill>
                  <a:schemeClr val="tx1"/>
                </a:solidFill>
              </a:rPr>
              <a:t> an </a:t>
            </a:r>
            <a:r>
              <a:rPr lang="en-US" b="0" dirty="0" err="1">
                <a:solidFill>
                  <a:schemeClr val="tx1"/>
                </a:solidFill>
              </a:rPr>
              <a:t>toàn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giao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thông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2. </a:t>
            </a:r>
            <a:r>
              <a:rPr lang="en-US" b="0" dirty="0" err="1">
                <a:solidFill>
                  <a:schemeClr val="tx1"/>
                </a:solidFill>
              </a:rPr>
              <a:t>Triển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lãm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về</a:t>
            </a:r>
            <a:r>
              <a:rPr lang="en-US" b="0" dirty="0">
                <a:solidFill>
                  <a:schemeClr val="tx1"/>
                </a:solidFill>
              </a:rPr>
              <a:t> an </a:t>
            </a:r>
            <a:r>
              <a:rPr lang="en-US" b="0" dirty="0" err="1">
                <a:solidFill>
                  <a:schemeClr val="tx1"/>
                </a:solidFill>
              </a:rPr>
              <a:t>toàn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giao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thông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3. </a:t>
            </a:r>
            <a:r>
              <a:rPr lang="en-US" b="0" dirty="0" err="1">
                <a:solidFill>
                  <a:schemeClr val="tx1"/>
                </a:solidFill>
              </a:rPr>
              <a:t>Thi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vẽ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tranh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sáng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tác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thơ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truyện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về</a:t>
            </a:r>
            <a:r>
              <a:rPr lang="en-US" b="0" dirty="0">
                <a:solidFill>
                  <a:schemeClr val="tx1"/>
                </a:solidFill>
              </a:rPr>
              <a:t> an </a:t>
            </a:r>
            <a:r>
              <a:rPr lang="en-US" b="0" dirty="0" err="1">
                <a:solidFill>
                  <a:schemeClr val="tx1"/>
                </a:solidFill>
              </a:rPr>
              <a:t>toàn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giao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thông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4. </a:t>
            </a:r>
            <a:r>
              <a:rPr lang="en-US" b="0" dirty="0" err="1">
                <a:solidFill>
                  <a:schemeClr val="tx1"/>
                </a:solidFill>
              </a:rPr>
              <a:t>Phát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thanh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tuyên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truyền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về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phòng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cháy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chữa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cháy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5. </a:t>
            </a:r>
            <a:r>
              <a:rPr lang="en-US" b="0" dirty="0" err="1">
                <a:solidFill>
                  <a:schemeClr val="tx1"/>
                </a:solidFill>
              </a:rPr>
              <a:t>Thăm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các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chú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công</a:t>
            </a:r>
            <a:r>
              <a:rPr lang="en-US" b="0" dirty="0">
                <a:solidFill>
                  <a:schemeClr val="tx1"/>
                </a:solidFill>
              </a:rPr>
              <a:t> an </a:t>
            </a:r>
            <a:r>
              <a:rPr lang="en-US" b="0" dirty="0" err="1">
                <a:solidFill>
                  <a:schemeClr val="tx1"/>
                </a:solidFill>
              </a:rPr>
              <a:t>giao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thông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hoặc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công</a:t>
            </a:r>
            <a:r>
              <a:rPr lang="en-US" b="0" dirty="0">
                <a:solidFill>
                  <a:schemeClr val="tx1"/>
                </a:solidFill>
              </a:rPr>
              <a:t> an </a:t>
            </a:r>
            <a:r>
              <a:rPr lang="en-US" b="0" dirty="0" err="1">
                <a:solidFill>
                  <a:schemeClr val="tx1"/>
                </a:solidFill>
              </a:rPr>
              <a:t>biên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phòng</a:t>
            </a:r>
            <a:r>
              <a:rPr lang="en-US" b="0" dirty="0">
                <a:solidFill>
                  <a:schemeClr val="tx1"/>
                </a:solidFill>
              </a:rPr>
              <a:t>.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b="0" dirty="0" err="1">
                <a:solidFill>
                  <a:schemeClr val="tx1"/>
                </a:solidFill>
              </a:rPr>
              <a:t>Em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hãy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lập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chương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trình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cho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một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trong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các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hoạt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động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trên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401097" y="486390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267997" y="19665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 dirty="0" err="1"/>
              <a:t>Tập</a:t>
            </a:r>
            <a:r>
              <a:rPr lang="en-US" b="0" u="sng" dirty="0"/>
              <a:t> </a:t>
            </a:r>
            <a:r>
              <a:rPr lang="en-US" b="0" u="sng" dirty="0" err="1"/>
              <a:t>làm</a:t>
            </a:r>
            <a:r>
              <a:rPr lang="en-US" b="0" u="sng" dirty="0"/>
              <a:t> </a:t>
            </a:r>
            <a:r>
              <a:rPr lang="en-US" b="0" u="sng" dirty="0" err="1"/>
              <a:t>văn</a:t>
            </a:r>
            <a:endParaRPr lang="en-US" b="0" u="sng" dirty="0"/>
          </a:p>
        </p:txBody>
      </p:sp>
    </p:spTree>
    <p:extLst>
      <p:ext uri="{BB962C8B-B14F-4D97-AF65-F5344CB8AC3E}">
        <p14:creationId xmlns:p14="http://schemas.microsoft.com/office/powerpoint/2010/main" val="24865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quad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1"/>
            <a:ext cx="46624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187450" y="6037263"/>
            <a:ext cx="7304088" cy="5492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4716463" y="1066801"/>
            <a:ext cx="4427537" cy="4724399"/>
            <a:chOff x="2744" y="1344"/>
            <a:chExt cx="2858" cy="2248"/>
          </a:xfrm>
        </p:grpSpPr>
        <p:pic>
          <p:nvPicPr>
            <p:cNvPr id="6152" name="Picture 20" descr="IMG_0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344"/>
              <a:ext cx="2858" cy="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3" name="Group 21"/>
            <p:cNvGrpSpPr>
              <a:grpSpLocks/>
            </p:cNvGrpSpPr>
            <p:nvPr/>
          </p:nvGrpSpPr>
          <p:grpSpPr bwMode="auto">
            <a:xfrm>
              <a:off x="2752" y="1613"/>
              <a:ext cx="2830" cy="423"/>
              <a:chOff x="1111" y="1389"/>
              <a:chExt cx="3856" cy="557"/>
            </a:xfrm>
          </p:grpSpPr>
          <p:grpSp>
            <p:nvGrpSpPr>
              <p:cNvPr id="6154" name="Group 22"/>
              <p:cNvGrpSpPr>
                <a:grpSpLocks/>
              </p:cNvGrpSpPr>
              <p:nvPr/>
            </p:nvGrpSpPr>
            <p:grpSpPr bwMode="auto">
              <a:xfrm>
                <a:off x="1429" y="1402"/>
                <a:ext cx="3311" cy="544"/>
                <a:chOff x="1429" y="1434"/>
                <a:chExt cx="3311" cy="544"/>
              </a:xfrm>
            </p:grpSpPr>
            <p:sp>
              <p:nvSpPr>
                <p:cNvPr id="6159" name="AutoShape 23"/>
                <p:cNvSpPr>
                  <a:spLocks noChangeArrowheads="1"/>
                </p:cNvSpPr>
                <p:nvPr/>
              </p:nvSpPr>
              <p:spPr bwMode="auto">
                <a:xfrm>
                  <a:off x="1429" y="1434"/>
                  <a:ext cx="3311" cy="527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FF00"/>
                    </a:solidFill>
                    <a:latin typeface=".VnTimeH" pitchFamily="34" charset="0"/>
                  </a:endParaRPr>
                </a:p>
              </p:txBody>
            </p:sp>
            <p:sp>
              <p:nvSpPr>
                <p:cNvPr id="6160" name="WordArt 2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55" y="1434"/>
                  <a:ext cx="2766" cy="54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Wave1">
                    <a:avLst>
                      <a:gd name="adj1" fmla="val 13005"/>
                      <a:gd name="adj2" fmla="val 0"/>
                    </a:avLst>
                  </a:prstTxWarp>
                </a:bodyPr>
                <a:lstStyle/>
                <a:p>
                  <a:r>
                    <a:rPr lang="vi-VN" sz="3600" kern="10">
                      <a:solidFill>
                        <a:srgbClr val="FFFF00"/>
                      </a:solidFill>
                      <a:effectLst>
                        <a:outerShdw dist="53882" dir="2700000" algn="ctr" rotWithShape="0">
                          <a:srgbClr val="C0C0C0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Hưởng ứng tháng ATGT   P, Thuận Giao </a:t>
                  </a:r>
                  <a:endParaRPr lang="en-US" sz="3600" kern="10">
                    <a:solidFill>
                      <a:srgbClr val="FFFF00"/>
                    </a:solidFill>
                    <a:effectLst>
                      <a:outerShdw dist="53882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6155" name="Line 25"/>
              <p:cNvSpPr>
                <a:spLocks noChangeShapeType="1"/>
              </p:cNvSpPr>
              <p:nvPr/>
            </p:nvSpPr>
            <p:spPr bwMode="auto">
              <a:xfrm flipV="1">
                <a:off x="4740" y="1389"/>
                <a:ext cx="18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Line 26"/>
              <p:cNvSpPr>
                <a:spLocks noChangeShapeType="1"/>
              </p:cNvSpPr>
              <p:nvPr/>
            </p:nvSpPr>
            <p:spPr bwMode="auto">
              <a:xfrm flipV="1">
                <a:off x="4740" y="1752"/>
                <a:ext cx="227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27"/>
              <p:cNvSpPr>
                <a:spLocks noChangeShapeType="1"/>
              </p:cNvSpPr>
              <p:nvPr/>
            </p:nvSpPr>
            <p:spPr bwMode="auto">
              <a:xfrm flipH="1" flipV="1">
                <a:off x="1111" y="1434"/>
                <a:ext cx="31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28"/>
              <p:cNvSpPr>
                <a:spLocks noChangeShapeType="1"/>
              </p:cNvSpPr>
              <p:nvPr/>
            </p:nvSpPr>
            <p:spPr bwMode="auto">
              <a:xfrm flipH="1" flipV="1">
                <a:off x="1111" y="1760"/>
                <a:ext cx="318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752600" y="495999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505200" y="36274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 dirty="0" err="1"/>
              <a:t>Tập</a:t>
            </a:r>
            <a:r>
              <a:rPr lang="en-US" b="0" u="sng" dirty="0"/>
              <a:t> </a:t>
            </a:r>
            <a:r>
              <a:rPr lang="en-US" b="0" u="sng" dirty="0" err="1"/>
              <a:t>làm</a:t>
            </a:r>
            <a:r>
              <a:rPr lang="en-US" b="0" u="sng" dirty="0"/>
              <a:t> </a:t>
            </a:r>
            <a:r>
              <a:rPr lang="en-US" b="0" u="sng" dirty="0" err="1"/>
              <a:t>văn</a:t>
            </a:r>
            <a:endParaRPr lang="en-US" b="0" u="sng" dirty="0"/>
          </a:p>
        </p:txBody>
      </p:sp>
    </p:spTree>
    <p:extLst>
      <p:ext uri="{BB962C8B-B14F-4D97-AF65-F5344CB8AC3E}">
        <p14:creationId xmlns:p14="http://schemas.microsoft.com/office/powerpoint/2010/main" val="20406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HỘI THI VẼ TRANH </a:t>
            </a:r>
            <a:br>
              <a:rPr lang="en-US" sz="240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“TUYÊN TRUYỀN AN TOÀN GIAO THÔNG”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2" name="Picture 4" descr="img_0040_832391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3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1219199"/>
            <a:ext cx="9131710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828800" y="590243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505200" y="76200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 dirty="0" err="1"/>
              <a:t>Tập</a:t>
            </a:r>
            <a:r>
              <a:rPr lang="en-US" b="0" u="sng" dirty="0"/>
              <a:t> </a:t>
            </a:r>
            <a:r>
              <a:rPr lang="en-US" b="0" u="sng" dirty="0" err="1"/>
              <a:t>làm</a:t>
            </a:r>
            <a:r>
              <a:rPr lang="en-US" b="0" u="sng" dirty="0"/>
              <a:t> </a:t>
            </a:r>
            <a:r>
              <a:rPr lang="en-US" b="0" u="sng" dirty="0" err="1"/>
              <a:t>văn</a:t>
            </a:r>
            <a:endParaRPr lang="en-US" b="0" u="sng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90600" y="6299763"/>
            <a:ext cx="7488238" cy="5492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Triễn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6" descr="bien pho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531"/>
            <a:ext cx="9144000" cy="57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600200" y="552450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LẬP CHƯƠNG TRÌNH HOẠT ĐỘNG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276600" y="28575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 dirty="0" err="1"/>
              <a:t>Tập</a:t>
            </a:r>
            <a:r>
              <a:rPr lang="en-US" b="0" u="sng" dirty="0"/>
              <a:t> </a:t>
            </a:r>
            <a:r>
              <a:rPr lang="en-US" b="0" u="sng" dirty="0" err="1"/>
              <a:t>làm</a:t>
            </a:r>
            <a:r>
              <a:rPr lang="en-US" b="0" u="sng" dirty="0"/>
              <a:t> </a:t>
            </a:r>
            <a:r>
              <a:rPr lang="en-US" b="0" u="sng" dirty="0" err="1"/>
              <a:t>văn</a:t>
            </a:r>
            <a:endParaRPr lang="en-US" b="0" u="sng" dirty="0"/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1331912" y="6162060"/>
            <a:ext cx="6480175" cy="67627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đội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56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1173</Words>
  <Application>Microsoft Office PowerPoint</Application>
  <PresentationFormat>On-screen Show (4:3)</PresentationFormat>
  <Paragraphs>122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.VnTimeH</vt:lpstr>
      <vt:lpstr>Arial</vt:lpstr>
      <vt:lpstr>Calibri</vt:lpstr>
      <vt:lpstr>HP001 5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HỘI THI VẼ TRANH  “TUYÊN TRUYỀN AN TOÀN GIAO THÔNG”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TUYÊN TRUYỀN PHÒNG CHỐNG CHÁY, NỔ</vt:lpstr>
      <vt:lpstr>TUYÊN TRUYỀN AN TOÀN GIAO THÔNG</vt:lpstr>
      <vt:lpstr>TUYÊN TRUYỀN BẢO VỆ MÔI TRƯỜNG</vt:lpstr>
      <vt:lpstr>PowerPoint Presentation</vt:lpstr>
      <vt:lpstr>PowerPoint Presentation</vt:lpstr>
    </vt:vector>
  </TitlesOfParts>
  <Company>R.D.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R.D.</dc:creator>
  <cp:lastModifiedBy>Nguyen Thu Huong</cp:lastModifiedBy>
  <cp:revision>14</cp:revision>
  <dcterms:created xsi:type="dcterms:W3CDTF">2016-01-27T01:33:31Z</dcterms:created>
  <dcterms:modified xsi:type="dcterms:W3CDTF">2022-02-24T03:39:33Z</dcterms:modified>
</cp:coreProperties>
</file>