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8" r:id="rId3"/>
  </p:sldMasterIdLst>
  <p:notesMasterIdLst>
    <p:notesMasterId r:id="rId38"/>
  </p:notesMasterIdLst>
  <p:sldIdLst>
    <p:sldId id="287" r:id="rId4"/>
    <p:sldId id="430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31" r:id="rId14"/>
    <p:sldId id="432" r:id="rId15"/>
    <p:sldId id="433" r:id="rId16"/>
    <p:sldId id="434" r:id="rId17"/>
    <p:sldId id="289" r:id="rId18"/>
    <p:sldId id="283" r:id="rId19"/>
    <p:sldId id="290" r:id="rId20"/>
    <p:sldId id="281" r:id="rId21"/>
    <p:sldId id="264" r:id="rId22"/>
    <p:sldId id="284" r:id="rId23"/>
    <p:sldId id="435" r:id="rId24"/>
    <p:sldId id="267" r:id="rId25"/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436" r:id="rId34"/>
    <p:sldId id="265" r:id="rId35"/>
    <p:sldId id="266" r:id="rId36"/>
    <p:sldId id="29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6DA"/>
    <a:srgbClr val="5B9BD5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>
        <p:scale>
          <a:sx n="46" d="100"/>
          <a:sy n="46" d="100"/>
        </p:scale>
        <p:origin x="186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0B34D0A-9C03-4F2F-955A-A956089B905C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70CBDEA-24CB-4814-B24D-7902408EA20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887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53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556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CBDEA-24CB-4814-B24D-7902408EA20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81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2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7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5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765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29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CBDEA-24CB-4814-B24D-7902408EA20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6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CBDEA-24CB-4814-B24D-7902408EA20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802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CBDEA-24CB-4814-B24D-7902408EA20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14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2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116D5-BF79-4619-9ED0-3EBA15D11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3352" y="-2380952"/>
            <a:ext cx="3648644" cy="36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7690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3BFA84-4ED1-4271-82ED-27D377A90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48D927-9713-4C1F-8887-141CC1501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C8AE98-2976-40DE-BF9D-162BBAFE9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F40C6-70C9-4D4B-835D-5A19351B3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9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321C0A-A775-4DDB-A1B7-A7A97CB0AB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440425-B88B-45E6-BBAF-A0D0835F3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61E5E8-790D-4D33-BA14-23FE336A7B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D42D2-BC63-4610-8A78-1FD386D05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47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88C368-49F4-4B46-90C9-C0654F952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D741F-5D5C-4B67-903C-B4EFF2EF3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E5CCF8-F1F2-4497-A6FE-1E47376585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AC86F-5B40-480B-A807-95064F8B6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110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C89FA8-D30E-43EB-AEAC-3F0D3FBDF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41E54-1427-4295-8085-EAD30E932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37A55-01FC-44D6-B354-7C849F860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7A6FB-0FEF-4F22-A070-04134A920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63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718C7D-CF09-47C5-A1F6-4F0727DAD9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BBE3FE-F258-469E-AAFC-5190F9D68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68DDCF-573E-4E2E-B914-31499269E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5BE15-5AB4-491D-B250-EEE8439B2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47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6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A828B5-BE6E-4395-9797-0508DEA39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A22FA1-5F38-4A91-A4AF-F05DD635B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DC5C6B-D857-4866-A800-0D12EA401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14E48-9493-4B6E-8703-9FE111FC1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646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853234-E414-4372-8A47-350686133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9286F9-B3F7-412C-9475-F5F4B067D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C19167-370A-4B03-A3FD-7228A52864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4DAFB-13CF-4AB2-89D8-6A376756B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337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9535-C2CA-4021-95AB-4626B3D67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EA081A-CBC5-47D7-8910-82C9CBCBE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9FD79-4D98-49DD-8140-58FFBBD17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70EF8-E94C-4F73-A275-EADF74484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6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059CC4-DEFB-471A-ADFA-E7EB86EB3F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A0106-754F-41E1-BDA3-E1E8035D4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E13CF-F354-414B-BC5C-16AD17CB1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00799-FBCC-4F93-AAEC-188A3A6FC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594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3EF4B3-5E4D-440D-B410-61C3A13AF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0E3686-7317-4DE6-8466-0AB9082A61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6D2ECA-F2A8-401C-94D0-108194B28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A8292-61F3-46CA-8D80-FB98FA6C0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308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1DF627-CB1A-4EE4-A74A-C73BEA6F9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2CD2D1-1047-4819-A3D7-A8E6F52E6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82739-A670-44C3-BB50-A43A1476C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76A6B-CB75-4436-AC34-D1103C0726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532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9412BD-5966-42F5-A8AD-EEF91B060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804767-F7C6-45FC-930F-443131160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655DC5-ECD7-4A69-AE31-276D82A327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DF176-A6B0-4B66-BCFC-94C2D2DE5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4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38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72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5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4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62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35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0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85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81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8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4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8" y="296214"/>
            <a:ext cx="759440" cy="7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9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7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D055-CE0B-4667-B966-F2B474A9823D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A1FE3-BCBA-469A-B1A9-A8EE4EFCB0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3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E3DD055-CE0B-4667-B966-F2B474A9823D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E4A1FE3-BCBA-469A-B1A9-A8EE4EFCB04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CDBE9-1849-489E-AF64-FD9493CCC53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3352" y="-2380952"/>
            <a:ext cx="3648644" cy="36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7BEA9A-B783-4628-B3CE-0D38B7CB3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40B8B-0DA6-4327-932F-1806D5753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4A9BC9B-44B4-43DF-BD82-29DC5909078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DD7F3-1B8E-44DB-9238-B0CFB9779C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3352" y="-2380952"/>
            <a:ext cx="3648644" cy="36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7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7F496-14CA-41C0-B366-0CF95CC564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3352" y="-2380952"/>
            <a:ext cx="3648644" cy="36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gif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gif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gif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slide" Target="slide23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slide" Target="slide29.xml"/><Relationship Id="rId26" Type="http://schemas.microsoft.com/office/2007/relationships/hdphoto" Target="../media/hdphoto11.wdp"/><Relationship Id="rId3" Type="http://schemas.openxmlformats.org/officeDocument/2006/relationships/slide" Target="slide24.xml"/><Relationship Id="rId21" Type="http://schemas.openxmlformats.org/officeDocument/2006/relationships/slide" Target="slide30.xml"/><Relationship Id="rId34" Type="http://schemas.microsoft.com/office/2007/relationships/hdphoto" Target="../media/hdphoto14.wdp"/><Relationship Id="rId7" Type="http://schemas.openxmlformats.org/officeDocument/2006/relationships/image" Target="../media/image37.png"/><Relationship Id="rId12" Type="http://schemas.openxmlformats.org/officeDocument/2006/relationships/slide" Target="slide27.xml"/><Relationship Id="rId17" Type="http://schemas.microsoft.com/office/2007/relationships/hdphoto" Target="../media/hdphoto8.wdp"/><Relationship Id="rId25" Type="http://schemas.openxmlformats.org/officeDocument/2006/relationships/image" Target="../media/image43.png"/><Relationship Id="rId33" Type="http://schemas.openxmlformats.org/officeDocument/2006/relationships/image" Target="../media/image46.png"/><Relationship Id="rId2" Type="http://schemas.openxmlformats.org/officeDocument/2006/relationships/image" Target="../media/image35.png"/><Relationship Id="rId16" Type="http://schemas.openxmlformats.org/officeDocument/2006/relationships/image" Target="../media/image40.png"/><Relationship Id="rId20" Type="http://schemas.microsoft.com/office/2007/relationships/hdphoto" Target="../media/hdphoto9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27.xml"/><Relationship Id="rId6" Type="http://schemas.openxmlformats.org/officeDocument/2006/relationships/slide" Target="slide25.xml"/><Relationship Id="rId11" Type="http://schemas.microsoft.com/office/2007/relationships/hdphoto" Target="../media/hdphoto6.wdp"/><Relationship Id="rId24" Type="http://schemas.openxmlformats.org/officeDocument/2006/relationships/slide" Target="slide31.xml"/><Relationship Id="rId32" Type="http://schemas.microsoft.com/office/2007/relationships/hdphoto" Target="../media/hdphoto13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23" Type="http://schemas.microsoft.com/office/2007/relationships/hdphoto" Target="../media/hdphoto10.wdp"/><Relationship Id="rId28" Type="http://schemas.openxmlformats.org/officeDocument/2006/relationships/image" Target="../media/image44.png"/><Relationship Id="rId36" Type="http://schemas.openxmlformats.org/officeDocument/2006/relationships/image" Target="../media/image48.gif"/><Relationship Id="rId10" Type="http://schemas.openxmlformats.org/officeDocument/2006/relationships/image" Target="../media/image38.png"/><Relationship Id="rId19" Type="http://schemas.openxmlformats.org/officeDocument/2006/relationships/image" Target="../media/image41.png"/><Relationship Id="rId31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slide" Target="slide26.xml"/><Relationship Id="rId14" Type="http://schemas.microsoft.com/office/2007/relationships/hdphoto" Target="../media/hdphoto7.wdp"/><Relationship Id="rId22" Type="http://schemas.openxmlformats.org/officeDocument/2006/relationships/image" Target="../media/image42.png"/><Relationship Id="rId27" Type="http://schemas.openxmlformats.org/officeDocument/2006/relationships/slide" Target="slide32.xml"/><Relationship Id="rId30" Type="http://schemas.openxmlformats.org/officeDocument/2006/relationships/slide" Target="slide33.xml"/><Relationship Id="rId35" Type="http://schemas.openxmlformats.org/officeDocument/2006/relationships/image" Target="../media/image47.gif"/><Relationship Id="rId8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slide" Target="slide23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9.xml"/><Relationship Id="rId7" Type="http://schemas.openxmlformats.org/officeDocument/2006/relationships/slide" Target="slide7.xml"/><Relationship Id="rId12" Type="http://schemas.openxmlformats.org/officeDocument/2006/relationships/image" Target="../media/image17.gif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gif"/><Relationship Id="rId11" Type="http://schemas.openxmlformats.org/officeDocument/2006/relationships/slide" Target="slide12.xml"/><Relationship Id="rId5" Type="http://schemas.openxmlformats.org/officeDocument/2006/relationships/slide" Target="slide13.xml"/><Relationship Id="rId15" Type="http://schemas.openxmlformats.org/officeDocument/2006/relationships/image" Target="../media/image19.gif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11.xml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1113340" y="155507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9860925" y="462689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5" y="1289226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1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3838716" y="1650612"/>
            <a:ext cx="3132332" cy="2079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b="1" dirty="0">
                <a:solidFill>
                  <a:srgbClr val="C00000"/>
                </a:soli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5484" y="27148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B8D39-9F46-4559-B8F8-D500DABF3CB7}"/>
              </a:ext>
            </a:extLst>
          </p:cNvPr>
          <p:cNvSpPr txBox="1"/>
          <p:nvPr/>
        </p:nvSpPr>
        <p:spPr>
          <a:xfrm>
            <a:off x="4909265" y="4167712"/>
            <a:ext cx="20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/>
              <a:t>Giáo</a:t>
            </a:r>
            <a:r>
              <a:rPr lang="en-US" sz="2400" b="1" i="1" dirty="0"/>
              <a:t> </a:t>
            </a:r>
            <a:r>
              <a:rPr lang="en-US" sz="2400" b="1" i="1" dirty="0" err="1"/>
              <a:t>viên</a:t>
            </a:r>
            <a:r>
              <a:rPr lang="en-US" sz="2400" b="1" i="1" dirty="0"/>
              <a:t>:……</a:t>
            </a:r>
          </a:p>
        </p:txBody>
      </p:sp>
    </p:spTree>
    <p:extLst>
      <p:ext uri="{BB962C8B-B14F-4D97-AF65-F5344CB8AC3E}">
        <p14:creationId xmlns:p14="http://schemas.microsoft.com/office/powerpoint/2010/main" val="234140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7BC729-3F57-4FC8-9A52-BBF81646E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8305FB10-F5B2-4F4D-A49B-5ED6BAB86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5,32 x 100= 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532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7BC729-3F57-4FC8-9A52-BBF81646E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3,07 x 1000 = 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3070</a:t>
            </a:r>
          </a:p>
        </p:txBody>
      </p:sp>
      <p:pic>
        <p:nvPicPr>
          <p:cNvPr id="8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8E90C83-DF26-4956-8829-B2AD834CE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95" y="5121276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69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7BC729-3F57-4FC8-9A52-BBF81646E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4688,6 x 10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46886</a:t>
            </a:r>
          </a:p>
        </p:txBody>
      </p:sp>
      <p:pic>
        <p:nvPicPr>
          <p:cNvPr id="9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F876A8FB-181E-48D7-92C6-B8C0089AF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26" y="4856163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330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7BC729-3F57-4FC8-9A52-BBF81646E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86,767 x 10 = 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867,67</a:t>
            </a:r>
          </a:p>
        </p:txBody>
      </p:sp>
      <p:pic>
        <p:nvPicPr>
          <p:cNvPr id="8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CC5DC58E-C5A4-42E2-8DAA-339B4E679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570833" y="5218529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588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1113340" y="155507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9860925" y="462689"/>
            <a:ext cx="1787184" cy="15004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552131" y="1212934"/>
            <a:ext cx="6476539" cy="40267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3372383" y="2098664"/>
            <a:ext cx="5184433" cy="1913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Thực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hành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站酷快乐体 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9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9375819" y="4518226"/>
            <a:ext cx="2673247" cy="254583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44386" y="580797"/>
            <a:ext cx="1036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STP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49442" y="2082495"/>
            <a:ext cx="8763000" cy="1877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33400" indent="-5334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>
              <a:spcBef>
                <a:spcPts val="12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.VnTime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 1a)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nhẩm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 marL="0" indent="0" algn="l">
              <a:spcBef>
                <a:spcPts val="1200"/>
              </a:spcBef>
              <a:defRPr/>
            </a:pPr>
            <a:r>
              <a:rPr lang="en-US" sz="3200" dirty="0">
                <a:cs typeface="Times New Roman" pitchFamily="18" charset="0"/>
              </a:rPr>
              <a:t>1,48 x 10 =		 5,12 x 100 = </a:t>
            </a:r>
          </a:p>
          <a:p>
            <a:pPr algn="l">
              <a:spcBef>
                <a:spcPts val="1200"/>
              </a:spcBef>
              <a:defRPr/>
            </a:pPr>
            <a:r>
              <a:rPr lang="en-US" sz="3200" dirty="0">
                <a:latin typeface=".VnTime" pitchFamily="34" charset="0"/>
              </a:rPr>
              <a:t> 15,5 x 10 =		 0,9 x 100 =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354286" y="4811485"/>
            <a:ext cx="2840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2,571 x 1000 =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200">
                <a:latin typeface=".VnTime" panose="020B7200000000000000" pitchFamily="34" charset="0"/>
                <a:cs typeface="Arial" panose="020B0604020202020204" pitchFamily="34" charset="0"/>
              </a:rPr>
              <a:t>0,1 x 1000 =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011886" y="2677446"/>
            <a:ext cx="990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3399"/>
                </a:solidFill>
              </a:rPr>
              <a:t>512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7859486" y="3369922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3399"/>
                </a:solidFill>
              </a:rPr>
              <a:t>90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201886" y="3439885"/>
            <a:ext cx="99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3399"/>
                </a:solidFill>
              </a:rPr>
              <a:t>155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021286" y="4765448"/>
            <a:ext cx="137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3399"/>
                </a:solidFill>
              </a:rPr>
              <a:t>2571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6564086" y="5527448"/>
            <a:ext cx="129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3399"/>
                </a:solidFill>
              </a:rPr>
              <a:t>100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205061" y="2754085"/>
            <a:ext cx="9731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3399"/>
                </a:solidFill>
              </a:rPr>
              <a:t>14,8</a:t>
            </a:r>
          </a:p>
        </p:txBody>
      </p:sp>
    </p:spTree>
    <p:extLst>
      <p:ext uri="{BB962C8B-B14F-4D97-AF65-F5344CB8AC3E}">
        <p14:creationId xmlns:p14="http://schemas.microsoft.com/office/powerpoint/2010/main" val="151553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文本框 15">
            <a:extLst>
              <a:ext uri="{FF2B5EF4-FFF2-40B4-BE49-F238E27FC236}">
                <a16:creationId xmlns:a16="http://schemas.microsoft.com/office/drawing/2014/main" id="{41D55863-CB9A-4B43-A996-81C8C904CC4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0032" y="1263460"/>
            <a:ext cx="9602160" cy="122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2732" y="592429"/>
            <a:ext cx="10487451" cy="5468738"/>
          </a:xfrm>
          <a:prstGeom prst="rect">
            <a:avLst/>
          </a:prstGeom>
          <a:noFill/>
          <a:ln w="66675" cmpd="thickThin">
            <a:solidFill>
              <a:srgbClr val="92B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7"/>
          <a:stretch/>
        </p:blipFill>
        <p:spPr>
          <a:xfrm>
            <a:off x="8383337" y="1874931"/>
            <a:ext cx="3778183" cy="504140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39112" y="689815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8,05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80,5; 805; 8050; 80500</a:t>
            </a:r>
            <a:endParaRPr lang="en-US" alt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40928" y="1873684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5912" y="3419357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 x 100 = 805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05912" y="2629702"/>
            <a:ext cx="701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 x 10 = 80,5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5912" y="4267895"/>
            <a:ext cx="2993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 x 1000 = 8050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9144" y="4902921"/>
            <a:ext cx="3441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 x 10 000 = 80500</a:t>
            </a:r>
          </a:p>
        </p:txBody>
      </p:sp>
    </p:spTree>
    <p:extLst>
      <p:ext uri="{BB962C8B-B14F-4D97-AF65-F5344CB8AC3E}">
        <p14:creationId xmlns:p14="http://schemas.microsoft.com/office/powerpoint/2010/main" val="224265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6" grpId="0"/>
      <p:bldP spid="9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56CDFA-813B-47C8-919E-CF5DB5E77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8" t="76105" r="2422" b="2216"/>
          <a:stretch/>
        </p:blipFill>
        <p:spPr>
          <a:xfrm>
            <a:off x="9775065" y="5313767"/>
            <a:ext cx="2416935" cy="15084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C86AB6-77F9-46CE-89D5-94AF15CA0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21891" r="21143" b="21592"/>
          <a:stretch/>
        </p:blipFill>
        <p:spPr>
          <a:xfrm>
            <a:off x="10212947" y="4071915"/>
            <a:ext cx="1455514" cy="15031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82729C-B536-4643-92A8-75775E1109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21891" r="21143" b="21592"/>
          <a:stretch/>
        </p:blipFill>
        <p:spPr>
          <a:xfrm flipH="1">
            <a:off x="1452111" y="1124380"/>
            <a:ext cx="420172" cy="433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43190" y="505122"/>
            <a:ext cx="6619741" cy="4893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>
                <a:latin typeface="VNI-Times" pitchFamily="2" charset="0"/>
              </a:rPr>
              <a:t>Baøi 2. Ñaët tính roài tính:</a:t>
            </a:r>
            <a:endParaRPr lang="en-US" sz="2400" b="1" dirty="0">
              <a:latin typeface="VNI-Times" pitchFamily="2" charset="0"/>
            </a:endParaRPr>
          </a:p>
        </p:txBody>
      </p:sp>
      <p:pic>
        <p:nvPicPr>
          <p:cNvPr id="20" name="图片 12">
            <a:extLst>
              <a:ext uri="{FF2B5EF4-FFF2-40B4-BE49-F238E27FC236}">
                <a16:creationId xmlns:a16="http://schemas.microsoft.com/office/drawing/2014/main" id="{5682729C-B536-4643-92A8-75775E1109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21891" r="21143" b="21592"/>
          <a:stretch/>
        </p:blipFill>
        <p:spPr>
          <a:xfrm flipH="1">
            <a:off x="423934" y="3750559"/>
            <a:ext cx="420172" cy="433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233965" y="1450863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l">
              <a:buFontTx/>
              <a:buAutoNum type="alphaLcParenR"/>
              <a:defRPr/>
            </a:pPr>
            <a:r>
              <a:rPr lang="en-US" sz="3200" b="1" dirty="0">
                <a:latin typeface="VNI-Times" pitchFamily="2" charset="0"/>
              </a:rPr>
              <a:t>7,69 x 50;		       b) 12,6 x 800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48365" y="2166915"/>
            <a:ext cx="1143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latin typeface="VNI-Times" pitchFamily="2" charset="0"/>
              </a:rPr>
              <a:t>7,69</a:t>
            </a:r>
          </a:p>
          <a:p>
            <a:pPr algn="l" eaLnBrk="1" hangingPunct="1"/>
            <a:r>
              <a:rPr lang="en-US" sz="3600" b="1" dirty="0">
                <a:latin typeface="VNI-Times" pitchFamily="2" charset="0"/>
              </a:rPr>
              <a:t>   50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529865" y="2101610"/>
            <a:ext cx="1143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latin typeface="VNI-Times" pitchFamily="2" charset="0"/>
              </a:rPr>
              <a:t>12,6</a:t>
            </a:r>
          </a:p>
          <a:p>
            <a:pPr algn="l" eaLnBrk="1" hangingPunct="1"/>
            <a:r>
              <a:rPr lang="en-US" sz="3600" b="1" dirty="0">
                <a:latin typeface="VNI-Times" pitchFamily="2" charset="0"/>
              </a:rPr>
              <a:t> 800</a:t>
            </a:r>
          </a:p>
        </p:txBody>
      </p: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2557815" y="3232597"/>
            <a:ext cx="1581150" cy="111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flipV="1">
            <a:off x="6944778" y="3232597"/>
            <a:ext cx="1593915" cy="228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919765" y="2547915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/>
              <a:t>x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256074" y="2488403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/>
              <a:t>x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00815" y="3157515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106488" y="3244610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472215" y="3157515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3103808" y="3168203"/>
            <a:ext cx="425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2814411" y="3157515"/>
            <a:ext cx="30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2557815" y="3157515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3376965" y="3233715"/>
            <a:ext cx="206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7833280" y="3252093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7555686" y="3244610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7309648" y="3246994"/>
            <a:ext cx="313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7025619" y="3244610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6776904" y="3244610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8019394" y="3268423"/>
            <a:ext cx="52630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2310165" y="407191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200" b="1" dirty="0">
                <a:latin typeface="VNI-Times" pitchFamily="2" charset="0"/>
              </a:rPr>
              <a:t>c) 12,82 x 40;		          d) 82,14 x 600</a:t>
            </a:r>
          </a:p>
        </p:txBody>
      </p: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2995965" y="4833915"/>
            <a:ext cx="1295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latin typeface="VNI-Times" pitchFamily="2" charset="0"/>
              </a:rPr>
              <a:t>12,82</a:t>
            </a:r>
          </a:p>
          <a:p>
            <a:pPr algn="l" eaLnBrk="1" hangingPunct="1"/>
            <a:r>
              <a:rPr lang="en-US" sz="3600" b="1">
                <a:latin typeface="VNI-Times" pitchFamily="2" charset="0"/>
              </a:rPr>
              <a:t>     40</a:t>
            </a:r>
          </a:p>
        </p:txBody>
      </p:sp>
      <p:sp>
        <p:nvSpPr>
          <p:cNvPr id="46" name="TextBox 22"/>
          <p:cNvSpPr txBox="1">
            <a:spLocks noChangeArrowheads="1"/>
          </p:cNvSpPr>
          <p:nvPr/>
        </p:nvSpPr>
        <p:spPr bwMode="auto">
          <a:xfrm>
            <a:off x="2767365" y="5214915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/>
              <a:t>x</a:t>
            </a:r>
          </a:p>
        </p:txBody>
      </p:sp>
      <p:cxnSp>
        <p:nvCxnSpPr>
          <p:cNvPr id="47" name="Straight Connector 20"/>
          <p:cNvCxnSpPr>
            <a:cxnSpLocks noChangeShapeType="1"/>
          </p:cNvCxnSpPr>
          <p:nvPr/>
        </p:nvCxnSpPr>
        <p:spPr bwMode="auto">
          <a:xfrm>
            <a:off x="2843565" y="5900715"/>
            <a:ext cx="14478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TextBox 12"/>
          <p:cNvSpPr txBox="1">
            <a:spLocks noChangeArrowheads="1"/>
          </p:cNvSpPr>
          <p:nvPr/>
        </p:nvSpPr>
        <p:spPr bwMode="auto">
          <a:xfrm>
            <a:off x="3834165" y="58245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12"/>
          <p:cNvSpPr txBox="1">
            <a:spLocks noChangeArrowheads="1"/>
          </p:cNvSpPr>
          <p:nvPr/>
        </p:nvSpPr>
        <p:spPr bwMode="auto">
          <a:xfrm>
            <a:off x="3529365" y="58245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3224565" y="58245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12"/>
          <p:cNvSpPr txBox="1">
            <a:spLocks noChangeArrowheads="1"/>
          </p:cNvSpPr>
          <p:nvPr/>
        </p:nvSpPr>
        <p:spPr bwMode="auto">
          <a:xfrm>
            <a:off x="2995965" y="58245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12"/>
          <p:cNvSpPr txBox="1">
            <a:spLocks noChangeArrowheads="1"/>
          </p:cNvSpPr>
          <p:nvPr/>
        </p:nvSpPr>
        <p:spPr bwMode="auto">
          <a:xfrm>
            <a:off x="2767365" y="58245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TextBox 12"/>
          <p:cNvSpPr txBox="1">
            <a:spLocks noChangeArrowheads="1"/>
          </p:cNvSpPr>
          <p:nvPr/>
        </p:nvSpPr>
        <p:spPr bwMode="auto">
          <a:xfrm>
            <a:off x="3453165" y="5824515"/>
            <a:ext cx="22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4" name="TextBox 17"/>
          <p:cNvSpPr txBox="1">
            <a:spLocks noChangeArrowheads="1"/>
          </p:cNvSpPr>
          <p:nvPr/>
        </p:nvSpPr>
        <p:spPr bwMode="auto">
          <a:xfrm>
            <a:off x="7720365" y="4910115"/>
            <a:ext cx="1295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latin typeface="VNI-Times" pitchFamily="2" charset="0"/>
              </a:rPr>
              <a:t>82,14</a:t>
            </a:r>
          </a:p>
          <a:p>
            <a:pPr algn="l" eaLnBrk="1" hangingPunct="1"/>
            <a:r>
              <a:rPr lang="en-US" sz="3600" b="1" dirty="0">
                <a:latin typeface="VNI-Times" pitchFamily="2" charset="0"/>
              </a:rPr>
              <a:t>   600</a:t>
            </a:r>
          </a:p>
        </p:txBody>
      </p:sp>
      <p:sp>
        <p:nvSpPr>
          <p:cNvPr id="55" name="TextBox 22"/>
          <p:cNvSpPr txBox="1">
            <a:spLocks noChangeArrowheads="1"/>
          </p:cNvSpPr>
          <p:nvPr/>
        </p:nvSpPr>
        <p:spPr bwMode="auto">
          <a:xfrm>
            <a:off x="7491765" y="5367315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/>
              <a:t>x</a:t>
            </a:r>
          </a:p>
        </p:txBody>
      </p:sp>
      <p:cxnSp>
        <p:nvCxnSpPr>
          <p:cNvPr id="56" name="Straight Connector 20"/>
          <p:cNvCxnSpPr>
            <a:cxnSpLocks noChangeShapeType="1"/>
          </p:cNvCxnSpPr>
          <p:nvPr/>
        </p:nvCxnSpPr>
        <p:spPr bwMode="auto">
          <a:xfrm flipV="1">
            <a:off x="6928834" y="5976916"/>
            <a:ext cx="2010731" cy="2463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TextBox 12"/>
          <p:cNvSpPr txBox="1">
            <a:spLocks noChangeArrowheads="1"/>
          </p:cNvSpPr>
          <p:nvPr/>
        </p:nvSpPr>
        <p:spPr bwMode="auto">
          <a:xfrm>
            <a:off x="8558565" y="59007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8" name="TextBox 12"/>
          <p:cNvSpPr txBox="1">
            <a:spLocks noChangeArrowheads="1"/>
          </p:cNvSpPr>
          <p:nvPr/>
        </p:nvSpPr>
        <p:spPr bwMode="auto">
          <a:xfrm>
            <a:off x="8329965" y="59007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8025165" y="59007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7758465" y="5889059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TextBox 12"/>
          <p:cNvSpPr txBox="1">
            <a:spLocks noChangeArrowheads="1"/>
          </p:cNvSpPr>
          <p:nvPr/>
        </p:nvSpPr>
        <p:spPr bwMode="auto">
          <a:xfrm>
            <a:off x="7491765" y="59007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12"/>
          <p:cNvSpPr txBox="1">
            <a:spLocks noChangeArrowheads="1"/>
          </p:cNvSpPr>
          <p:nvPr/>
        </p:nvSpPr>
        <p:spPr bwMode="auto">
          <a:xfrm>
            <a:off x="7186965" y="59007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3" name="TextBox 12"/>
          <p:cNvSpPr txBox="1">
            <a:spLocks noChangeArrowheads="1"/>
          </p:cNvSpPr>
          <p:nvPr/>
        </p:nvSpPr>
        <p:spPr bwMode="auto">
          <a:xfrm>
            <a:off x="6896134" y="5900715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TextBox 12"/>
          <p:cNvSpPr txBox="1">
            <a:spLocks noChangeArrowheads="1"/>
          </p:cNvSpPr>
          <p:nvPr/>
        </p:nvSpPr>
        <p:spPr bwMode="auto">
          <a:xfrm>
            <a:off x="8253765" y="5900715"/>
            <a:ext cx="22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2590" y="477621"/>
            <a:ext cx="4051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Times" pitchFamily="2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428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" y="-395234"/>
            <a:ext cx="7748067" cy="7903028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95803" y="2376577"/>
            <a:ext cx="278144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latin typeface="VNI-Times" pitchFamily="2" charset="0"/>
              </a:rPr>
              <a:t>Tóm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tắt</a:t>
            </a:r>
            <a:endParaRPr lang="en-US" sz="3200" b="1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53554" y="3094317"/>
            <a:ext cx="130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2400" b="1" dirty="0">
                <a:latin typeface="VNI-Times" pitchFamily="2" charset="0"/>
              </a:rPr>
              <a:t>10,8km</a:t>
            </a:r>
            <a:endParaRPr lang="en-US" sz="2400" b="1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44948" y="4419754"/>
            <a:ext cx="128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latin typeface="VNI-Times" pitchFamily="2" charset="0"/>
              </a:rPr>
              <a:t> ...?km</a:t>
            </a:r>
            <a:endParaRPr lang="en-US" sz="2800" b="1" dirty="0"/>
          </a:p>
        </p:txBody>
      </p:sp>
      <p:cxnSp>
        <p:nvCxnSpPr>
          <p:cNvPr id="16" name="Straight Connector 10"/>
          <p:cNvCxnSpPr>
            <a:cxnSpLocks noChangeShapeType="1"/>
          </p:cNvCxnSpPr>
          <p:nvPr/>
        </p:nvCxnSpPr>
        <p:spPr bwMode="auto">
          <a:xfrm>
            <a:off x="2752860" y="1323304"/>
            <a:ext cx="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40"/>
          <p:cNvGrpSpPr>
            <a:grpSpLocks/>
          </p:cNvGrpSpPr>
          <p:nvPr/>
        </p:nvGrpSpPr>
        <p:grpSpPr bwMode="auto">
          <a:xfrm>
            <a:off x="4573721" y="3718039"/>
            <a:ext cx="2747962" cy="304800"/>
            <a:chOff x="609600" y="3457902"/>
            <a:chExt cx="2133600" cy="123498"/>
          </a:xfrm>
        </p:grpSpPr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609600" y="3457902"/>
              <a:ext cx="533400" cy="123498"/>
              <a:chOff x="1143000" y="1089134"/>
              <a:chExt cx="533400" cy="123498"/>
            </a:xfrm>
          </p:grpSpPr>
          <p:cxnSp>
            <p:nvCxnSpPr>
              <p:cNvPr id="28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143000" y="1143164"/>
                <a:ext cx="533707" cy="0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676707" y="1098139"/>
                <a:ext cx="0" cy="114493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1143000" y="1089134"/>
                <a:ext cx="0" cy="114493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19" name="Group 25"/>
            <p:cNvGrpSpPr>
              <a:grpSpLocks/>
            </p:cNvGrpSpPr>
            <p:nvPr/>
          </p:nvGrpSpPr>
          <p:grpSpPr bwMode="auto">
            <a:xfrm>
              <a:off x="1143000" y="3467100"/>
              <a:ext cx="533400" cy="114300"/>
              <a:chOff x="1447800" y="3162300"/>
              <a:chExt cx="533400" cy="114300"/>
            </a:xfrm>
          </p:grpSpPr>
          <p:cxnSp>
            <p:nvCxnSpPr>
              <p:cNvPr id="26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1448107" y="3207132"/>
                <a:ext cx="533708" cy="0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27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1986746" y="3162107"/>
                <a:ext cx="0" cy="114493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1676400" y="3467100"/>
              <a:ext cx="533400" cy="114300"/>
              <a:chOff x="1447800" y="3162300"/>
              <a:chExt cx="533400" cy="114300"/>
            </a:xfrm>
          </p:grpSpPr>
          <p:cxnSp>
            <p:nvCxnSpPr>
              <p:cNvPr id="24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1448416" y="3207132"/>
                <a:ext cx="532475" cy="0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25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1980892" y="3162107"/>
                <a:ext cx="0" cy="114493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</p:grp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2209800" y="3467100"/>
              <a:ext cx="533400" cy="114300"/>
              <a:chOff x="1447800" y="3162300"/>
              <a:chExt cx="533400" cy="114300"/>
            </a:xfrm>
          </p:grpSpPr>
          <p:cxnSp>
            <p:nvCxnSpPr>
              <p:cNvPr id="22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1447492" y="3207132"/>
                <a:ext cx="533707" cy="0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23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1981199" y="3162107"/>
                <a:ext cx="0" cy="114493"/>
              </a:xfrm>
              <a:prstGeom prst="line">
                <a:avLst/>
              </a:prstGeom>
              <a:noFill/>
              <a:ln w="9525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31" name="Group 42"/>
          <p:cNvGrpSpPr>
            <a:grpSpLocks/>
          </p:cNvGrpSpPr>
          <p:nvPr/>
        </p:nvGrpSpPr>
        <p:grpSpPr bwMode="auto">
          <a:xfrm>
            <a:off x="2668722" y="3694127"/>
            <a:ext cx="1905000" cy="381000"/>
            <a:chOff x="457200" y="848952"/>
            <a:chExt cx="2057400" cy="381491"/>
          </a:xfrm>
        </p:grpSpPr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457200" y="848952"/>
              <a:ext cx="685800" cy="381491"/>
              <a:chOff x="1143000" y="1089134"/>
              <a:chExt cx="533400" cy="123498"/>
            </a:xfrm>
          </p:grpSpPr>
          <p:cxnSp>
            <p:nvCxnSpPr>
              <p:cNvPr id="39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1143000" y="1143000"/>
                <a:ext cx="533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Connector 12"/>
              <p:cNvCxnSpPr>
                <a:cxnSpLocks noChangeShapeType="1"/>
              </p:cNvCxnSpPr>
              <p:nvPr/>
            </p:nvCxnSpPr>
            <p:spPr bwMode="auto">
              <a:xfrm>
                <a:off x="1676400" y="1098332"/>
                <a:ext cx="0" cy="1143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1143000" y="1089134"/>
                <a:ext cx="0" cy="1143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3" name="Group 34"/>
            <p:cNvGrpSpPr>
              <a:grpSpLocks/>
            </p:cNvGrpSpPr>
            <p:nvPr/>
          </p:nvGrpSpPr>
          <p:grpSpPr bwMode="auto">
            <a:xfrm>
              <a:off x="1828800" y="866122"/>
              <a:ext cx="685800" cy="353078"/>
              <a:chOff x="1447800" y="3162300"/>
              <a:chExt cx="533400" cy="114300"/>
            </a:xfrm>
          </p:grpSpPr>
          <p:cxnSp>
            <p:nvCxnSpPr>
              <p:cNvPr id="37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1447800" y="3206968"/>
                <a:ext cx="533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1981200" y="3162300"/>
                <a:ext cx="0" cy="1143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4" name="Group 37"/>
            <p:cNvGrpSpPr>
              <a:grpSpLocks/>
            </p:cNvGrpSpPr>
            <p:nvPr/>
          </p:nvGrpSpPr>
          <p:grpSpPr bwMode="auto">
            <a:xfrm>
              <a:off x="1143000" y="866122"/>
              <a:ext cx="685800" cy="353078"/>
              <a:chOff x="1447800" y="3162300"/>
              <a:chExt cx="533400" cy="114300"/>
            </a:xfrm>
          </p:grpSpPr>
          <p:cxnSp>
            <p:nvCxnSpPr>
              <p:cNvPr id="35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1447800" y="3206968"/>
                <a:ext cx="533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1981200" y="3162300"/>
                <a:ext cx="0" cy="1143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2" name="Left Brace 41"/>
          <p:cNvSpPr>
            <a:spLocks/>
          </p:cNvSpPr>
          <p:nvPr/>
        </p:nvSpPr>
        <p:spPr bwMode="auto">
          <a:xfrm rot="16200000">
            <a:off x="3466442" y="3291810"/>
            <a:ext cx="239713" cy="1828800"/>
          </a:xfrm>
          <a:prstGeom prst="leftBrace">
            <a:avLst>
              <a:gd name="adj1" fmla="val 8745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b="1"/>
          </a:p>
        </p:txBody>
      </p:sp>
      <p:sp>
        <p:nvSpPr>
          <p:cNvPr id="43" name="Left Brace 42"/>
          <p:cNvSpPr>
            <a:spLocks/>
          </p:cNvSpPr>
          <p:nvPr/>
        </p:nvSpPr>
        <p:spPr bwMode="auto">
          <a:xfrm rot="16200000">
            <a:off x="5821497" y="2871122"/>
            <a:ext cx="252412" cy="2670175"/>
          </a:xfrm>
          <a:prstGeom prst="leftBrace">
            <a:avLst>
              <a:gd name="adj1" fmla="val 8761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vi-VN" b="1">
              <a:latin typeface="Arial" charset="0"/>
            </a:endParaRPr>
          </a:p>
        </p:txBody>
      </p:sp>
      <p:sp>
        <p:nvSpPr>
          <p:cNvPr id="45" name="Left Brace 44"/>
          <p:cNvSpPr>
            <a:spLocks/>
          </p:cNvSpPr>
          <p:nvPr/>
        </p:nvSpPr>
        <p:spPr bwMode="auto">
          <a:xfrm rot="5400000">
            <a:off x="2935339" y="3409269"/>
            <a:ext cx="117996" cy="617540"/>
          </a:xfrm>
          <a:prstGeom prst="leftBrace">
            <a:avLst>
              <a:gd name="adj1" fmla="val 8374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b="1"/>
          </a:p>
        </p:txBody>
      </p:sp>
      <p:sp>
        <p:nvSpPr>
          <p:cNvPr id="46" name="Left Brace 45"/>
          <p:cNvSpPr/>
          <p:nvPr/>
        </p:nvSpPr>
        <p:spPr bwMode="auto">
          <a:xfrm rot="5400000">
            <a:off x="4800091" y="3343406"/>
            <a:ext cx="240203" cy="665954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vi-VN" b="1">
              <a:latin typeface="Arial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444066" y="3175926"/>
            <a:ext cx="1159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7575D1"/>
                </a:solidFill>
                <a:latin typeface="VNI-Times" pitchFamily="2" charset="0"/>
              </a:rPr>
              <a:t>9,52km</a:t>
            </a:r>
            <a:endParaRPr lang="en-US" sz="2400" b="1" dirty="0">
              <a:solidFill>
                <a:srgbClr val="7575D1"/>
              </a:solidFill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392275" y="4397857"/>
            <a:ext cx="11384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7575D1"/>
                </a:solidFill>
                <a:latin typeface="VNI-Times" pitchFamily="2" charset="0"/>
              </a:rPr>
              <a:t>...?km</a:t>
            </a:r>
            <a:endParaRPr lang="en-US" sz="2800" b="1" dirty="0">
              <a:solidFill>
                <a:srgbClr val="7575D1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848518" y="4397857"/>
            <a:ext cx="47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VNI-Times" pitchFamily="2" charset="0"/>
              </a:rPr>
              <a:t> =</a:t>
            </a:r>
            <a:endParaRPr lang="en-US" sz="2800" b="1" dirty="0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500699" y="4447667"/>
            <a:ext cx="47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VNI-Times" pitchFamily="2" charset="0"/>
              </a:rPr>
              <a:t> +</a:t>
            </a:r>
            <a:endParaRPr lang="en-US" sz="2800" b="1" dirty="0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7645734" y="4343373"/>
            <a:ext cx="1317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VNI-Times" pitchFamily="2" charset="0"/>
              </a:rPr>
              <a:t> ... ?km</a:t>
            </a:r>
            <a:endParaRPr lang="en-US" sz="2800" b="1" dirty="0"/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1308344" y="414793"/>
            <a:ext cx="104447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10,8km;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9,52km.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705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42" grpId="0" animBg="1"/>
      <p:bldP spid="43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7"/>
          <a:stretch/>
        </p:blipFill>
        <p:spPr>
          <a:xfrm>
            <a:off x="8383338" y="1874931"/>
            <a:ext cx="3748562" cy="5041402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88772" y="1722471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236371" y="-5384"/>
            <a:ext cx="104447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10,8km;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9,52km.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464972" y="2325066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464972" y="2966416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10,8 x 3 = 32,4 (km)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464972" y="3464891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464972" y="4185616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9,52 x 4 = 38,08 (km)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1464972" y="4839666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388772" y="5449266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32,4 + 38,08 =70,48 (km)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1693572" y="6058866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70,48 km</a:t>
            </a:r>
          </a:p>
        </p:txBody>
      </p:sp>
    </p:spTree>
    <p:extLst>
      <p:ext uri="{BB962C8B-B14F-4D97-AF65-F5344CB8AC3E}">
        <p14:creationId xmlns:p14="http://schemas.microsoft.com/office/powerpoint/2010/main" val="422290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1113340" y="155507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9860925" y="462689"/>
            <a:ext cx="1787184" cy="15004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552131" y="1212934"/>
            <a:ext cx="6476539" cy="40267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3442913" y="2098664"/>
            <a:ext cx="5043368" cy="1913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800" b="1" dirty="0" err="1">
                <a:solidFill>
                  <a:srgbClr val="C00000"/>
                </a:soli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Khởi</a:t>
            </a:r>
            <a:r>
              <a:rPr lang="en-US" altLang="zh-CN" sz="8800" b="1" dirty="0">
                <a:solidFill>
                  <a:srgbClr val="C00000"/>
                </a:soli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động</a:t>
            </a:r>
            <a:endParaRPr lang="en-US" altLang="zh-CN" sz="8800" b="1" dirty="0">
              <a:solidFill>
                <a:srgbClr val="C00000"/>
              </a:solidFill>
              <a:latin typeface="Calibri" panose="020F0502020204030204" pitchFamily="34" charset="0"/>
              <a:ea typeface="站酷快乐体 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4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6651" y="953589"/>
            <a:ext cx="10547062" cy="5107577"/>
          </a:xfrm>
          <a:prstGeom prst="rect">
            <a:avLst/>
          </a:prstGeom>
          <a:noFill/>
          <a:ln w="66675" cmpd="thickThin">
            <a:solidFill>
              <a:srgbClr val="92B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4137"/>
            <a:ext cx="7748067" cy="790302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7357" y="953589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 x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7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54457" y="2272231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70582" y="2995877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x 0 = 0 &lt; 7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70582" y="3860971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x 1 = 2,5 &lt; 7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70582" y="4698627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x 2 = 5 &lt; 7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70582" y="5524216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x 3 = 7,5 &gt; 7(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ight Brace 2"/>
          <p:cNvSpPr/>
          <p:nvPr/>
        </p:nvSpPr>
        <p:spPr>
          <a:xfrm>
            <a:off x="8368413" y="3135702"/>
            <a:ext cx="347729" cy="2743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621806" y="3698965"/>
            <a:ext cx="26961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0; 1; 2</a:t>
            </a:r>
          </a:p>
        </p:txBody>
      </p:sp>
    </p:spTree>
    <p:extLst>
      <p:ext uri="{BB962C8B-B14F-4D97-AF65-F5344CB8AC3E}">
        <p14:creationId xmlns:p14="http://schemas.microsoft.com/office/powerpoint/2010/main" val="3866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3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1113340" y="155507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9860925" y="462689"/>
            <a:ext cx="1787184" cy="15004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552131" y="1212934"/>
            <a:ext cx="6476539" cy="402676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3684039" y="2098664"/>
            <a:ext cx="4561121" cy="1913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Vận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dụng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站酷快乐体 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1" y="2606041"/>
            <a:ext cx="2783204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0080" y="743593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 defTabSz="1097280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4" y="5561930"/>
            <a:ext cx="254888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62" y="4572001"/>
            <a:ext cx="1368878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60" y="3497941"/>
            <a:ext cx="14859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01" y="2743200"/>
            <a:ext cx="1415959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3" y="2852058"/>
            <a:ext cx="1423852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3598634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73" y="4419600"/>
            <a:ext cx="152019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7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13" y="4488179"/>
            <a:ext cx="152019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44" y="3886200"/>
            <a:ext cx="1408176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9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40" y="2884170"/>
            <a:ext cx="1385316" cy="11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9" y="4895850"/>
            <a:ext cx="970614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414076" y="2766059"/>
            <a:ext cx="7233134" cy="1440394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097280"/>
            <a:r>
              <a:rPr lang="en-US" sz="864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13" y="-320039"/>
            <a:ext cx="3527176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20" y="2766060"/>
            <a:ext cx="5715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296 L 0.03802 -0.05856 C 0.04305 -0.06875 0.0526 -0.07824 0.06336 -0.08565 C 0.07586 -0.09421 0.08663 -0.09861 0.09583 -0.09815 L 0.13819 -0.09838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5 L 0.12066 -0.2441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17 L 0.20677 -0.3547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73 L 0.32343 -0.34139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39 L 0.4151 -0.2347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0.23473 L 0.4901 -0.1013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9 L 0.62343 -0.10139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9 L 0.7401 -0.1813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39 L 0.72343 -0.3280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6 L 0.64011 -0.4213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42139 L 0.60364 -0.45972 C 0.59896 -0.46777 0.59722 -0.47805 0.59896 -0.48777 C 0.60069 -0.49805 0.60521 -0.505 0.61163 -0.50889 L 0.64097 -0.52694 " pathEditMode="relative" rAng="-4506391" ptsTypes="FffFF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079 -0.57362 L 0.63645 -0.47473 L 0.63246 -0.57362 L 0.62829 -0.47473 L 0.62413 -0.57362 L 0.62013 -0.47473 L 0.61579 -0.57362 L 0.6118 -0.47473 L 0.60746 -0.57362 L 0.60312 -0.47473 L 0.59913 -0.57362 L 0.59496 -0.47473 L 0.59097 -0.57362 L 0.5868 -0.47473 L 0.58246 -0.57362 L 0.57847 -0.47473 L 0.57413 -0.57362 " pathEditMode="relative" rAng="0" ptsTypes="FFFFFFFFFFFFFFFFF">
                                      <p:cBhvr>
                                        <p:cTn id="5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4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6960" y="443484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1520" y="592289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23,7 x 10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14,84 x 100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24,5 x 20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822764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5763" y="685801"/>
            <a:ext cx="46107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3,75 x ….. = 37,5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5680" y="1123870"/>
            <a:ext cx="561655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4,85 x …. = 485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5,12 x 100=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0BF1B-DDF7-41F7-84C1-963248BC6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21,075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42,15 x 500=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x a &lt; 7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43,56 x 100= 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5520" y="4497050"/>
            <a:ext cx="53949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25,625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080" y="685801"/>
            <a:ext cx="3749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5,125 x 5</a:t>
            </a:r>
          </a:p>
        </p:txBody>
      </p:sp>
      <p:pic>
        <p:nvPicPr>
          <p:cNvPr id="2053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6651" y="953589"/>
            <a:ext cx="10547062" cy="5107577"/>
          </a:xfrm>
          <a:prstGeom prst="rect">
            <a:avLst/>
          </a:prstGeom>
          <a:noFill/>
          <a:ln w="66675" cmpd="thickThin">
            <a:solidFill>
              <a:srgbClr val="92B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4137"/>
            <a:ext cx="7748067" cy="7903028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676318" y="2823202"/>
            <a:ext cx="67942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8805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0B9F1098-130C-4CCA-9B25-9E4C10190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91152BB7-AD03-4229-80DD-0049678AF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7AE6F45C-C1AC-4160-895A-28D689BC1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BF7B643A-FA35-4B95-8A39-0ED284E74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D5965C79-35EA-48FE-BA82-4AE201017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4904B4E7-7282-4798-B66C-37C7A2D4AC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15E83695-6A69-44F5-85B1-3C285FC76F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164B015F-6DF6-43BF-9E7F-953C435F61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6DCC7A87-1297-462A-B954-6BE65B43C8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3EA5B7BB-F1E8-4412-AC74-70FA2D80F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9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EDA1FBBA-9EED-4F50-99E3-B78F5366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838188A-345D-489D-B5F5-349EA4D98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0C45FBB-9913-4E53-964A-0D4746F77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3" y="0"/>
            <a:ext cx="554355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Muốn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nhân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1 STP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với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10; 100; 1000;…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cần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làm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thế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nào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4210050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Chuyển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dấu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phẩy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sang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bên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phải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lần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lượt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1, 2, 3,…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chữ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số</a:t>
            </a:r>
            <a:endParaRPr lang="en-US" sz="240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1919288" y="0"/>
            <a:ext cx="5256212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Muốn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nhân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một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số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thập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phân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với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một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số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tự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nhiên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ta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làm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như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thế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dirty="0" err="1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nào</a:t>
            </a: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? 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698286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nhiên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Đếm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thập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bao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chữ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dấu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phẩu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tách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ra ở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bấy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chữ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phải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sang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trái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.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A59DEAA-A0CA-4E3B-A30A-20F25BB88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DAA6B7CE-FFB9-420B-8322-A46700422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2712F3D-96F1-4FA1-BA05-B9E7B82CC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8D5D3562-6C74-4676-A19E-9275441FF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3" y="0"/>
            <a:ext cx="5256212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3399">
                    <a:lumMod val="50000"/>
                  </a:srgbClr>
                </a:solidFill>
                <a:latin typeface="Cambria" panose="02040503050406030204" pitchFamily="18" charset="0"/>
                <a:cs typeface="Arial"/>
              </a:rPr>
              <a:t>123,5 x 1000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123500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DE4B961-B66B-4490-81A6-017A30DBF0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2017夏天邂逅小清新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11430"/>
  <p:tag name="MH_LIBRARY" val="GRAPHIC"/>
  <p:tag name="MH_ORDER" val="TextBox 8"/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667</Words>
  <Application>Microsoft Office PowerPoint</Application>
  <PresentationFormat>Widescreen</PresentationFormat>
  <Paragraphs>145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等线</vt:lpstr>
      <vt:lpstr>微软雅黑</vt:lpstr>
      <vt:lpstr>.VnTime</vt:lpstr>
      <vt:lpstr>Arial</vt:lpstr>
      <vt:lpstr>Calibri</vt:lpstr>
      <vt:lpstr>Cambria</vt:lpstr>
      <vt:lpstr>Times New Roman</vt:lpstr>
      <vt:lpstr>VNI-Times</vt:lpstr>
      <vt:lpstr>字魂59号-创粗黑</vt:lpstr>
      <vt:lpstr>Office 主题​​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2017夏天邂逅小清新PPT模板</dc:title>
  <dc:creator>hzd</dc:creator>
  <cp:lastModifiedBy>No.01 Tinhocsangtao</cp:lastModifiedBy>
  <cp:revision>32</cp:revision>
  <dcterms:created xsi:type="dcterms:W3CDTF">2017-06-29T08:22:00Z</dcterms:created>
  <dcterms:modified xsi:type="dcterms:W3CDTF">2021-11-21T10:23:45Z</dcterms:modified>
</cp:coreProperties>
</file>