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95" r:id="rId2"/>
    <p:sldId id="296" r:id="rId3"/>
    <p:sldId id="266" r:id="rId4"/>
    <p:sldId id="284" r:id="rId5"/>
    <p:sldId id="256" r:id="rId6"/>
    <p:sldId id="285" r:id="rId7"/>
    <p:sldId id="258" r:id="rId8"/>
    <p:sldId id="286" r:id="rId9"/>
    <p:sldId id="287" r:id="rId10"/>
    <p:sldId id="259" r:id="rId11"/>
    <p:sldId id="288" r:id="rId12"/>
    <p:sldId id="289" r:id="rId13"/>
    <p:sldId id="290" r:id="rId14"/>
    <p:sldId id="291" r:id="rId15"/>
    <p:sldId id="301" r:id="rId16"/>
    <p:sldId id="299" r:id="rId17"/>
    <p:sldId id="297" r:id="rId18"/>
    <p:sldId id="267" r:id="rId19"/>
    <p:sldId id="300" r:id="rId20"/>
    <p:sldId id="292" r:id="rId21"/>
    <p:sldId id="293" r:id="rId22"/>
    <p:sldId id="298" r:id="rId23"/>
    <p:sldId id="294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Cambria Math" panose="02040503050406030204" pitchFamily="18" charset="0"/>
      <p:regular r:id="rId28"/>
    </p:embeddedFont>
    <p:embeddedFont>
      <p:font typeface="iCiel Crocante" panose="02000000000000000000" pitchFamily="50" charset="-93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1AF2"/>
    <a:srgbClr val="C2DAEA"/>
    <a:srgbClr val="B3DAED"/>
    <a:srgbClr val="D0DDEE"/>
    <a:srgbClr val="5ECCF3"/>
    <a:srgbClr val="72C3D5"/>
    <a:srgbClr val="19A1A3"/>
    <a:srgbClr val="91C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72" y="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28C6938-E468-487D-9C96-BE6557D3836C}" type="datetimeFigureOut">
              <a:rPr lang="zh-CN" altLang="en-US" smtClean="0"/>
              <a:pPr/>
              <a:t>2021/11/24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29E8353-EE5B-42EF-8C73-23AD95668F3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95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58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8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663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401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176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45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CC2CD-05A6-47D8-AAC0-0F103B000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6F08B9A-94D4-4607-8403-3D55CA856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B78BDD-48AA-4ACD-9EAE-57FBDC6E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DEA34D-0E54-420F-A3DC-21AF18F5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FA891E-CA63-4845-B26F-4F1FE601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01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3331D7-A241-4678-8699-95909B8C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53B4EB-8838-411C-92DF-983A10E9F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2376FA-DD95-4F2C-A2E7-D40EBD9D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411C6B-0BB8-4AD0-80ED-0D613670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91B9FC-F050-4F70-86DC-AE9DC5A4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5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C3A3F2-4AC1-45CB-B9E8-AC8299E5D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8B8E17-958B-4943-BBB6-D9F0663F6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9CACF5-D874-4F38-B1A6-1B2036D3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E28D05-62CC-4CC6-857A-FBE7DE75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BD1AA1-9530-46D5-8112-2996B442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08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DCC55-7DA8-4638-8276-C2BB432B6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AC550E-6B7F-4FF2-AF1D-2081E8399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F650BA-DE1E-4457-AA5A-A5AE426D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294FD-749C-4917-869A-53B6D0C4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290A71-C015-46AB-807F-C8E6FAA4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88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6A6F4-E14B-4B92-8232-8FD037A2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02362F-5C6C-44F9-A5EB-569B7E9EA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94D1E-441C-40EA-A53F-DDB3AA7F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9EF05E-186A-4449-BBF0-E2854066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3611A1-7957-40DF-B1D6-F9E66682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62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18B6-081E-483A-8E9B-6D295178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2331A-D730-4AAE-AC42-F3427F7AD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DC4C08-B6E5-4E52-9003-8F284E24C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B56C6D-0B71-439F-9C20-52458480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C5E58C-CED7-4F07-9DE1-DFCD6CA4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633991-8AE8-444D-A4E5-965FD5704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06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6CD18-3459-46D6-84FB-A64B5E65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1B93DD-2CA9-46D5-AE54-6F41E9074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BFE616-2371-48BB-8D96-96794BB4C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D61456-2423-4210-8857-2EBAD4EA2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ACACC2E-B252-41AF-ACD9-9AA343C62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3368B26-9710-4CA4-84D5-AE772937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E5AD7E4-CBE7-48A5-9D1F-F618FF8F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7269E67-44B9-4C42-B918-66EDFD58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6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ACE6B0-3F20-46EC-8343-65308A2A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CCC45-7AED-438F-8C66-E8DBBF02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76D78A5-6DEB-4878-B568-C996C965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F78F5F-23DA-41C1-8FEF-9CF9AD6C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8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821B68-5027-4D52-BC36-541C55B2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2E0F08-F916-49A2-8E2E-8D477378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E75208-CD0F-4FE6-8277-020F128B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7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5BA7C-4E20-4096-8AF0-DAAE9A9D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D06826-1CBF-444D-A8B7-23B8763B6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FBA9C1-11AD-4EC4-81AA-2003D1541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88496B-3A9B-4B3E-9212-741FE7BF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91A416-F9E4-41D9-B92B-0BE0637C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918A47-78CE-4FF0-B966-43572894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07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0B3AF6-C6CB-4D62-A86A-819A1E8F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7C566E3-2FAA-4415-AD5F-7B0163F34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344FD0-67EB-4C9C-A883-94FE38666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BE2240-F3FF-4C96-8252-A918E62D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91CA98-916D-473D-9477-506FFEEF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DAF41A-F6F0-470A-A891-08BD5652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81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334A3C-9995-4CA4-8EA3-3A51D0D0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94BCCF-B38C-4B86-A983-8353E4BF6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C59ED-EB07-4FDF-B215-7E209D4D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0EF2465-9831-406A-A94C-773E646A7D41}" type="datetimeFigureOut">
              <a:rPr lang="zh-CN" altLang="en-US" smtClean="0"/>
              <a:pPr/>
              <a:t>2021/11/24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81FF19-9DB7-4E22-9C90-D3B79B85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495067-A0D8-4219-A372-9FDE5F45A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A5394A1-2D86-47EC-8CF1-66BDF1FA20C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2F6517A8-506B-4012-85B4-49B3DD9DFE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382732" cy="685800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D0EC8314-84CD-4087-A7ED-48B5FAE86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5842"/>
          <a:stretch/>
        </p:blipFill>
        <p:spPr>
          <a:xfrm>
            <a:off x="0" y="5116155"/>
            <a:ext cx="12192000" cy="1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8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8147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1437F25-4815-4A0C-BD75-7CD7A590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6491"/>
          <a:stretch/>
        </p:blipFill>
        <p:spPr>
          <a:xfrm>
            <a:off x="144787" y="-1041444"/>
            <a:ext cx="4708219" cy="4908769"/>
          </a:xfrm>
          <a:prstGeom prst="rect">
            <a:avLst/>
          </a:prstGeom>
        </p:spPr>
      </p:pic>
      <p:pic>
        <p:nvPicPr>
          <p:cNvPr id="6" name="Hình ảnh 5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4ADA736A-7482-43E5-ACA6-A70F125DF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0212">
            <a:off x="3686036" y="783860"/>
            <a:ext cx="5903364" cy="6368803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A75A416-B7F0-4FDE-B796-0261083082AB}"/>
              </a:ext>
            </a:extLst>
          </p:cNvPr>
          <p:cNvSpPr/>
          <p:nvPr/>
        </p:nvSpPr>
        <p:spPr>
          <a:xfrm>
            <a:off x="1582615" y="1746625"/>
            <a:ext cx="9683262" cy="4021016"/>
          </a:xfrm>
          <a:prstGeom prst="roundRect">
            <a:avLst/>
          </a:prstGeom>
          <a:solidFill>
            <a:srgbClr val="C2DAEA">
              <a:alpha val="7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39691A4-5D64-43B0-A194-32E52AD2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6303" y="5892540"/>
            <a:ext cx="38288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PHUN-TƠN </a:t>
            </a:r>
            <a:r>
              <a:rPr lang="vi-VN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0-XLƠ</a:t>
            </a:r>
          </a:p>
        </p:txBody>
      </p:sp>
      <p:pic>
        <p:nvPicPr>
          <p:cNvPr id="10" name="Hình ảnh 9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93C2192F-71DA-4CAF-A19E-3C8624D09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652">
            <a:off x="9929780" y="4066652"/>
            <a:ext cx="2033558" cy="219389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8424D0D-CDAA-47DE-B753-40E1F51BD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642" y="2087764"/>
            <a:ext cx="787671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505"/>
            <a:ext cx="12390539" cy="7181476"/>
          </a:xfrm>
          <a:prstGeom prst="rect">
            <a:avLst/>
          </a:prstGeom>
        </p:spPr>
      </p:pic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1E26E0D9-B4C8-4959-B78E-FB0158C97417}"/>
              </a:ext>
            </a:extLst>
          </p:cNvPr>
          <p:cNvSpPr/>
          <p:nvPr/>
        </p:nvSpPr>
        <p:spPr>
          <a:xfrm>
            <a:off x="2338080" y="192947"/>
            <a:ext cx="7848600" cy="613794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loud Callout 4">
            <a:extLst>
              <a:ext uri="{FF2B5EF4-FFF2-40B4-BE49-F238E27FC236}">
                <a16:creationId xmlns:a16="http://schemas.microsoft.com/office/drawing/2014/main" id="{6F9DF639-D89F-4C69-AE7B-483D07665A8F}"/>
              </a:ext>
            </a:extLst>
          </p:cNvPr>
          <p:cNvSpPr/>
          <p:nvPr/>
        </p:nvSpPr>
        <p:spPr>
          <a:xfrm>
            <a:off x="6969597" y="870959"/>
            <a:ext cx="5420942" cy="2438400"/>
          </a:xfrm>
          <a:prstGeom prst="cloudCallout">
            <a:avLst>
              <a:gd name="adj1" fmla="val -64705"/>
              <a:gd name="adj2" fmla="val 22404"/>
            </a:avLst>
          </a:prstGeom>
          <a:solidFill>
            <a:srgbClr val="5ECCF3"/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162CF4F7-181A-48F2-BCA1-6A8340D005F1}"/>
              </a:ext>
            </a:extLst>
          </p:cNvPr>
          <p:cNvSpPr/>
          <p:nvPr/>
        </p:nvSpPr>
        <p:spPr>
          <a:xfrm>
            <a:off x="1066800" y="4999838"/>
            <a:ext cx="10760579" cy="16295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24ECBE8-AC7B-4F5D-81EB-920318727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76" y="1348231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AB5E1B1E-83BE-43BD-81EF-9D9B5BA7E5CD}"/>
              </a:ext>
            </a:extLst>
          </p:cNvPr>
          <p:cNvSpPr/>
          <p:nvPr/>
        </p:nvSpPr>
        <p:spPr>
          <a:xfrm>
            <a:off x="1015524" y="4418175"/>
            <a:ext cx="10427293" cy="19121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B4E6A060-B8EB-49DF-B7FC-96DC9C001A3E}"/>
              </a:ext>
            </a:extLst>
          </p:cNvPr>
          <p:cNvSpPr/>
          <p:nvPr/>
        </p:nvSpPr>
        <p:spPr>
          <a:xfrm>
            <a:off x="1526241" y="247827"/>
            <a:ext cx="9139518" cy="2328729"/>
          </a:xfrm>
          <a:prstGeom prst="horizontalScroll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Chi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895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4">
            <a:extLst>
              <a:ext uri="{FF2B5EF4-FFF2-40B4-BE49-F238E27FC236}">
                <a16:creationId xmlns:a16="http://schemas.microsoft.com/office/drawing/2014/main" id="{C9FE441F-F990-448F-8809-DE8E09D706C2}"/>
              </a:ext>
            </a:extLst>
          </p:cNvPr>
          <p:cNvSpPr/>
          <p:nvPr/>
        </p:nvSpPr>
        <p:spPr>
          <a:xfrm>
            <a:off x="3782720" y="0"/>
            <a:ext cx="5759865" cy="2438400"/>
          </a:xfrm>
          <a:prstGeom prst="cloudCallout">
            <a:avLst>
              <a:gd name="adj1" fmla="val -40268"/>
              <a:gd name="adj2" fmla="val 61346"/>
            </a:avLst>
          </a:prstGeom>
          <a:solidFill>
            <a:srgbClr val="5ECCF3"/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 – 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0A0FBF2E-BA90-49EE-B98D-9A09D479E83F}"/>
              </a:ext>
            </a:extLst>
          </p:cNvPr>
          <p:cNvSpPr/>
          <p:nvPr/>
        </p:nvSpPr>
        <p:spPr>
          <a:xfrm>
            <a:off x="4372708" y="3056710"/>
            <a:ext cx="6360920" cy="1833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mảnh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lam.</a:t>
            </a:r>
          </a:p>
        </p:txBody>
      </p:sp>
      <p:pic>
        <p:nvPicPr>
          <p:cNvPr id="6" name="Hình ảnh 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7C19D0D-5D95-42CE-8D0F-34A1E294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382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3AD39175-BD71-4D07-98E7-83A2DA973174}"/>
              </a:ext>
            </a:extLst>
          </p:cNvPr>
          <p:cNvSpPr/>
          <p:nvPr/>
        </p:nvSpPr>
        <p:spPr>
          <a:xfrm>
            <a:off x="2097905" y="285226"/>
            <a:ext cx="7848600" cy="653642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Callout 4">
            <a:extLst>
              <a:ext uri="{FF2B5EF4-FFF2-40B4-BE49-F238E27FC236}">
                <a16:creationId xmlns:a16="http://schemas.microsoft.com/office/drawing/2014/main" id="{0F68E052-1094-44A4-A825-01E3B0457FD1}"/>
              </a:ext>
            </a:extLst>
          </p:cNvPr>
          <p:cNvSpPr/>
          <p:nvPr/>
        </p:nvSpPr>
        <p:spPr>
          <a:xfrm>
            <a:off x="4865077" y="938868"/>
            <a:ext cx="7326923" cy="2263588"/>
          </a:xfrm>
          <a:prstGeom prst="cloudCallout">
            <a:avLst>
              <a:gd name="adj1" fmla="val -71792"/>
              <a:gd name="adj2" fmla="val 39595"/>
            </a:avLst>
          </a:prstGeom>
          <a:solidFill>
            <a:srgbClr val="5ECCF3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gặp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BB54B3E-8CD7-42C7-818E-42103BD81273}"/>
              </a:ext>
            </a:extLst>
          </p:cNvPr>
          <p:cNvSpPr/>
          <p:nvPr/>
        </p:nvSpPr>
        <p:spPr>
          <a:xfrm>
            <a:off x="3423139" y="3236831"/>
            <a:ext cx="8569138" cy="24223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F4F1564-E4C1-4021-9CDB-0A9CF236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341" y="1592509"/>
            <a:ext cx="5963797" cy="46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id="{503256AA-548F-4D66-9C03-15AF816E6D14}"/>
              </a:ext>
            </a:extLst>
          </p:cNvPr>
          <p:cNvSpPr/>
          <p:nvPr/>
        </p:nvSpPr>
        <p:spPr>
          <a:xfrm>
            <a:off x="3120705" y="76200"/>
            <a:ext cx="7642372" cy="2743200"/>
          </a:xfrm>
          <a:prstGeom prst="cloudCallout">
            <a:avLst>
              <a:gd name="adj1" fmla="val -54227"/>
              <a:gd name="adj2" fmla="val 33996"/>
            </a:avLst>
          </a:prstGeom>
          <a:solidFill>
            <a:srgbClr val="5ECCF3"/>
          </a:solidFill>
          <a:ln w="28575" cap="flat" cmpd="sng" algn="ctr">
            <a:solidFill>
              <a:schemeClr val="bg1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EAEAB5B9-4C39-4AC0-A765-E5B7725F93C4}"/>
              </a:ext>
            </a:extLst>
          </p:cNvPr>
          <p:cNvSpPr/>
          <p:nvPr/>
        </p:nvSpPr>
        <p:spPr>
          <a:xfrm>
            <a:off x="3120705" y="3120274"/>
            <a:ext cx="6866965" cy="14589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 cô bé đi mua chuỗi ngọc bằng tất cả số tiền mà em có.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190AEB7-60A9-4989-BA86-12F745046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862" y="1301339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>
            <a:extLst>
              <a:ext uri="{FF2B5EF4-FFF2-40B4-BE49-F238E27FC236}">
                <a16:creationId xmlns:a16="http://schemas.microsoft.com/office/drawing/2014/main" id="{2100EBDD-D19B-402C-A2B7-9D229834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074" y="1198778"/>
            <a:ext cx="113553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vi-VN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chuyện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này</a:t>
            </a:r>
            <a:r>
              <a:rPr lang="en-US" altLang="en-US" sz="36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1F2AA79E-D6F2-4D51-9946-554147FEB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60" y="2596845"/>
            <a:ext cx="11030071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9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nhân vật trong câu chuyện này đều là những người tốt, có tấm lòng nhân hậu. Họ biết sống vì nhau, mang lại hạnh phúc cho nhau. Chú Pi-e mang lại niềm vui cho cô bé Gioan. Bé Gioan mong muốn mang lại niềm vui cho người chị đã thay mẹ nuôi mình. </a:t>
            </a:r>
            <a:r>
              <a:rPr lang="da-DK" sz="29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của cô bé đã cưu mang nuôi nấng cô bé từ khi mẹ mất.</a:t>
            </a:r>
            <a:endParaRPr lang="en-US" sz="29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5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4">
            <a:extLst>
              <a:ext uri="{FF2B5EF4-FFF2-40B4-BE49-F238E27FC236}">
                <a16:creationId xmlns:a16="http://schemas.microsoft.com/office/drawing/2014/main" id="{09DEC3D0-228E-4CE4-ABF8-346FED92D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092" y="2367171"/>
            <a:ext cx="1049215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chuyên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ca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ngợi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tấm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lòng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hậu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biết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đem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niềm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vui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khác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48C5E92-D2C4-4A04-BA9A-B8AF059DC643}"/>
              </a:ext>
            </a:extLst>
          </p:cNvPr>
          <p:cNvSpPr/>
          <p:nvPr/>
        </p:nvSpPr>
        <p:spPr>
          <a:xfrm>
            <a:off x="4379825" y="1326105"/>
            <a:ext cx="3432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Ciel Crocante" panose="02000000000000000000" pitchFamily="50" charset="-93"/>
                <a:ea typeface="SimSun" pitchFamily="2" charset="-122"/>
              </a:rPr>
              <a:t>Nội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Ciel Crocante" panose="02000000000000000000" pitchFamily="50" charset="-93"/>
                <a:ea typeface="SimSun" pitchFamily="2" charset="-122"/>
              </a:rPr>
              <a:t> dung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4232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 thuật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DC9F7A1-E495-4CCC-8D31-5149E87B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728" y="2151777"/>
            <a:ext cx="57185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9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4">
            <a:extLst>
              <a:ext uri="{FF2B5EF4-FFF2-40B4-BE49-F238E27FC236}">
                <a16:creationId xmlns:a16="http://schemas.microsoft.com/office/drawing/2014/main" id="{7631303E-0578-4181-92E7-FA8E82C7E106}"/>
              </a:ext>
            </a:extLst>
          </p:cNvPr>
          <p:cNvSpPr/>
          <p:nvPr/>
        </p:nvSpPr>
        <p:spPr>
          <a:xfrm>
            <a:off x="3019332" y="3449973"/>
            <a:ext cx="6888066" cy="1828800"/>
          </a:xfrm>
          <a:prstGeom prst="roundRect">
            <a:avLst/>
          </a:prstGeom>
          <a:gradFill rotWithShape="1">
            <a:gsLst>
              <a:gs pos="28000">
                <a:srgbClr val="5ECCF3">
                  <a:tint val="18000"/>
                  <a:satMod val="120000"/>
                  <a:lumMod val="88000"/>
                </a:srgbClr>
              </a:gs>
              <a:gs pos="100000">
                <a:srgbClr val="5ECCF3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Pi – e 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6" name="TextBox 1">
            <a:extLst>
              <a:ext uri="{FF2B5EF4-FFF2-40B4-BE49-F238E27FC236}">
                <a16:creationId xmlns:a16="http://schemas.microsoft.com/office/drawing/2014/main" id="{B2F1C55C-B69A-4438-A984-9135AAD7933E}"/>
              </a:ext>
            </a:extLst>
          </p:cNvPr>
          <p:cNvSpPr txBox="1"/>
          <p:nvPr/>
        </p:nvSpPr>
        <p:spPr>
          <a:xfrm flipH="1">
            <a:off x="3603853" y="224555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urved Right Arrow 8">
            <a:extLst>
              <a:ext uri="{FF2B5EF4-FFF2-40B4-BE49-F238E27FC236}">
                <a16:creationId xmlns:a16="http://schemas.microsoft.com/office/drawing/2014/main" id="{AD96D7EA-0682-4D45-8AC8-0830647DAA92}"/>
              </a:ext>
            </a:extLst>
          </p:cNvPr>
          <p:cNvSpPr/>
          <p:nvPr/>
        </p:nvSpPr>
        <p:spPr>
          <a:xfrm>
            <a:off x="2301253" y="2459373"/>
            <a:ext cx="525978" cy="1429003"/>
          </a:xfrm>
          <a:prstGeom prst="curvedRightArrow">
            <a:avLst/>
          </a:prstGeom>
          <a:gradFill rotWithShape="1">
            <a:gsLst>
              <a:gs pos="0">
                <a:srgbClr val="A7EA52">
                  <a:lumMod val="95000"/>
                </a:srgbClr>
              </a:gs>
              <a:gs pos="100000">
                <a:srgbClr val="A7EA52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>
            <a:noFill/>
          </a:ln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rgbClr val="A7EA52">
                <a:shade val="30000"/>
                <a:satMod val="12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9">
            <a:extLst>
              <a:ext uri="{FF2B5EF4-FFF2-40B4-BE49-F238E27FC236}">
                <a16:creationId xmlns:a16="http://schemas.microsoft.com/office/drawing/2014/main" id="{FDF29D4E-33DE-4F01-9E6F-7BB48702C719}"/>
              </a:ext>
            </a:extLst>
          </p:cNvPr>
          <p:cNvSpPr/>
          <p:nvPr/>
        </p:nvSpPr>
        <p:spPr>
          <a:xfrm>
            <a:off x="2996920" y="2072080"/>
            <a:ext cx="7192867" cy="873143"/>
          </a:xfrm>
          <a:prstGeom prst="roundRect">
            <a:avLst/>
          </a:prstGeom>
          <a:gradFill rotWithShape="1">
            <a:gsLst>
              <a:gs pos="28000">
                <a:srgbClr val="5DCEAF">
                  <a:tint val="18000"/>
                  <a:satMod val="120000"/>
                  <a:lumMod val="88000"/>
                </a:srgbClr>
              </a:gs>
              <a:gs pos="100000">
                <a:srgbClr val="5DCEAF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DCEA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truyện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508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>
            <a:extLst>
              <a:ext uri="{FF2B5EF4-FFF2-40B4-BE49-F238E27FC236}">
                <a16:creationId xmlns:a16="http://schemas.microsoft.com/office/drawing/2014/main" id="{2DA4614F-CE19-4D74-9578-E172794424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79733" y="2934398"/>
            <a:ext cx="5638800" cy="1825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Luyện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phân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vai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Nhóm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307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3F5D634-BC99-4CF5-A5F0-0B49E42DC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94" y="2151777"/>
            <a:ext cx="612701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6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9FED3EE-253C-4D0A-8859-B7817B07CA6C}"/>
              </a:ext>
            </a:extLst>
          </p:cNvPr>
          <p:cNvSpPr/>
          <p:nvPr/>
        </p:nvSpPr>
        <p:spPr>
          <a:xfrm>
            <a:off x="536894" y="797510"/>
            <a:ext cx="115712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đứng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tủ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kính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kiếm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Bỗng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ngửng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ạ?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thốt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Xin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AA43EA-EA34-4C37-96A9-011ED5119D47}"/>
              </a:ext>
            </a:extLst>
          </p:cNvPr>
          <p:cNvSpPr/>
          <p:nvPr/>
        </p:nvSpPr>
        <p:spPr>
          <a:xfrm>
            <a:off x="604007" y="145410"/>
            <a:ext cx="11039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mãnh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lụa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mĩm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rạng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dành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tai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nạn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6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38FD2F9-04A6-4F02-9062-7D407B5B2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164" y="2151777"/>
            <a:ext cx="654767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3EAF7-00A1-4500-A8D0-6EB020AFC821}"/>
              </a:ext>
            </a:extLst>
          </p:cNvPr>
          <p:cNvSpPr/>
          <p:nvPr/>
        </p:nvSpPr>
        <p:spPr>
          <a:xfrm>
            <a:off x="2040084" y="931364"/>
            <a:ext cx="7848600" cy="155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tâp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Gioan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81476"/>
          </a:xfrm>
          <a:prstGeom prst="rect">
            <a:avLst/>
          </a:prstGeom>
        </p:spPr>
      </p:pic>
      <p:pic>
        <p:nvPicPr>
          <p:cNvPr id="36" name="Picture 4" descr="02">
            <a:extLst>
              <a:ext uri="{FF2B5EF4-FFF2-40B4-BE49-F238E27FC236}">
                <a16:creationId xmlns:a16="http://schemas.microsoft.com/office/drawing/2014/main" id="{A41553BB-2AED-4AAE-9651-CFCC4C3C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08" y="-32484"/>
            <a:ext cx="6697069" cy="5137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id="{1FD3F4A4-77A9-4A1B-B4A1-0CCB6B7D64B5}"/>
              </a:ext>
            </a:extLst>
          </p:cNvPr>
          <p:cNvSpPr txBox="1"/>
          <p:nvPr/>
        </p:nvSpPr>
        <p:spPr>
          <a:xfrm>
            <a:off x="241919" y="528896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? </a:t>
            </a:r>
          </a:p>
          <a:p>
            <a:r>
              <a:rPr lang="vi-VN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gợi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nghĩ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339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3F9A98AC-BDC4-4B72-9E9D-B68468315429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-18505"/>
            <a:ext cx="7620000" cy="6876505"/>
            <a:chOff x="1824" y="0"/>
            <a:chExt cx="3936" cy="4320"/>
          </a:xfrm>
        </p:grpSpPr>
        <p:pic>
          <p:nvPicPr>
            <p:cNvPr id="3" name="Picture 4" descr="Copy of td134">
              <a:extLst>
                <a:ext uri="{FF2B5EF4-FFF2-40B4-BE49-F238E27FC236}">
                  <a16:creationId xmlns:a16="http://schemas.microsoft.com/office/drawing/2014/main" id="{9B7B9BA0-4904-482B-A438-C1295FF0C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898"/>
              <a:ext cx="3888" cy="2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5" descr="td134">
              <a:extLst>
                <a:ext uri="{FF2B5EF4-FFF2-40B4-BE49-F238E27FC236}">
                  <a16:creationId xmlns:a16="http://schemas.microsoft.com/office/drawing/2014/main" id="{394AA7E6-E2F2-4EC5-94B1-3E4D2D3CF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8" y="0"/>
              <a:ext cx="1372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3B27E92D-DB51-4AF2-8B71-42B70BA2DF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24" y="1872"/>
              <a:ext cx="2628" cy="720"/>
            </a:xfrm>
            <a:prstGeom prst="rtTriangle">
              <a:avLst/>
            </a:prstGeom>
            <a:solidFill>
              <a:srgbClr val="B4DC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B4DCFA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</a:endParaRPr>
            </a:p>
          </p:txBody>
        </p:sp>
      </p:grpSp>
      <p:sp>
        <p:nvSpPr>
          <p:cNvPr id="6" name="Cloud Callout 1">
            <a:extLst>
              <a:ext uri="{FF2B5EF4-FFF2-40B4-BE49-F238E27FC236}">
                <a16:creationId xmlns:a16="http://schemas.microsoft.com/office/drawing/2014/main" id="{402287E6-2D37-42D9-A210-0696DCB756BC}"/>
              </a:ext>
            </a:extLst>
          </p:cNvPr>
          <p:cNvSpPr/>
          <p:nvPr/>
        </p:nvSpPr>
        <p:spPr>
          <a:xfrm>
            <a:off x="1633194" y="0"/>
            <a:ext cx="6431930" cy="3155098"/>
          </a:xfrm>
          <a:prstGeom prst="cloudCallout">
            <a:avLst>
              <a:gd name="adj1" fmla="val -24707"/>
              <a:gd name="adj2" fmla="val 68688"/>
            </a:avLst>
          </a:prstGeom>
          <a:gradFill rotWithShape="1">
            <a:gsLst>
              <a:gs pos="28000">
                <a:srgbClr val="5ECCF3">
                  <a:tint val="18000"/>
                  <a:satMod val="120000"/>
                  <a:lumMod val="88000"/>
                </a:srgbClr>
              </a:gs>
              <a:gs pos="100000">
                <a:srgbClr val="5ECCF3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bé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ai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đang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4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9">
            <a:extLst>
              <a:ext uri="{FF2B5EF4-FFF2-40B4-BE49-F238E27FC236}">
                <a16:creationId xmlns:a16="http://schemas.microsoft.com/office/drawing/2014/main" id="{36150198-9A18-4BE2-AD62-0D522570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859" y="837660"/>
            <a:ext cx="91081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* 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Chia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Gồm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endParaRPr lang="en-US" sz="3600" b="1" u="sng" dirty="0">
              <a:solidFill>
                <a:srgbClr val="002060"/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69D59A14-B4B7-4146-ADB1-008FE66E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247" y="1932495"/>
            <a:ext cx="910814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cướp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mất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anh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quý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Nô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-en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hết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06E20E2A-B6CE-4094-BF30-7E61BE708D5F}"/>
              </a:ext>
            </a:extLst>
          </p:cNvPr>
          <p:cNvSpPr/>
          <p:nvPr/>
        </p:nvSpPr>
        <p:spPr>
          <a:xfrm>
            <a:off x="1699151" y="1616798"/>
            <a:ext cx="2762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8">
              <a:buFontTx/>
              <a:buNone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* 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ừ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khó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6106DAA6-2F9C-4018-895C-27D5D21A9DAC}"/>
              </a:ext>
            </a:extLst>
          </p:cNvPr>
          <p:cNvSpPr/>
          <p:nvPr/>
        </p:nvSpPr>
        <p:spPr>
          <a:xfrm>
            <a:off x="2088534" y="2141795"/>
            <a:ext cx="238315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Pi-e</a:t>
            </a: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7E8B065C-7834-4D72-B100-35B3D5FD9638}"/>
              </a:ext>
            </a:extLst>
          </p:cNvPr>
          <p:cNvSpPr/>
          <p:nvPr/>
        </p:nvSpPr>
        <p:spPr>
          <a:xfrm>
            <a:off x="2088530" y="2903070"/>
            <a:ext cx="307991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Gioan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95A92F7-8010-4A2A-A27F-2A7247036DFD}"/>
              </a:ext>
            </a:extLst>
          </p:cNvPr>
          <p:cNvSpPr/>
          <p:nvPr/>
        </p:nvSpPr>
        <p:spPr>
          <a:xfrm>
            <a:off x="2120311" y="3741281"/>
            <a:ext cx="324229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lúi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húi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57BDB2DB-E17C-4AAC-A0B7-B238DCA25536}"/>
              </a:ext>
            </a:extLst>
          </p:cNvPr>
          <p:cNvSpPr/>
          <p:nvPr/>
        </p:nvSpPr>
        <p:spPr>
          <a:xfrm>
            <a:off x="2102387" y="4579481"/>
            <a:ext cx="377372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tràn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trề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E9CFB5E1-140C-479C-94D6-A30B2D977BDC}"/>
              </a:ext>
            </a:extLst>
          </p:cNvPr>
          <p:cNvSpPr/>
          <p:nvPr/>
        </p:nvSpPr>
        <p:spPr>
          <a:xfrm>
            <a:off x="4488619" y="180697"/>
            <a:ext cx="3785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-93"/>
              </a:rPr>
              <a:t>LUYỆN 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38">
            <a:extLst>
              <a:ext uri="{FF2B5EF4-FFF2-40B4-BE49-F238E27FC236}">
                <a16:creationId xmlns:a16="http://schemas.microsoft.com/office/drawing/2014/main" id="{95BFDCCE-7B92-44E3-9E2B-2963077B3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2068" y="1939964"/>
            <a:ext cx="5410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chuỗi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Pi-e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tặng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chưa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tai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cướp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quý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Line 39">
            <a:extLst>
              <a:ext uri="{FF2B5EF4-FFF2-40B4-BE49-F238E27FC236}">
                <a16:creationId xmlns:a16="http://schemas.microsoft.com/office/drawing/2014/main" id="{59C9CEDB-CF8A-4219-B2CC-9A6EC15058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88341" y="1939964"/>
            <a:ext cx="152400" cy="5875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Line 39">
            <a:extLst>
              <a:ext uri="{FF2B5EF4-FFF2-40B4-BE49-F238E27FC236}">
                <a16:creationId xmlns:a16="http://schemas.microsoft.com/office/drawing/2014/main" id="{059744C9-CAC0-46E6-A891-E7EC594033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86068" y="3131716"/>
            <a:ext cx="152400" cy="664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b="1"/>
          </a:p>
        </p:txBody>
      </p:sp>
      <p:sp>
        <p:nvSpPr>
          <p:cNvPr id="12" name="Line 39">
            <a:extLst>
              <a:ext uri="{FF2B5EF4-FFF2-40B4-BE49-F238E27FC236}">
                <a16:creationId xmlns:a16="http://schemas.microsoft.com/office/drawing/2014/main" id="{6A820331-6798-4D62-AB9F-9A3916EA0E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9854" y="4477340"/>
            <a:ext cx="190500" cy="6723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b="1"/>
          </a:p>
        </p:txBody>
      </p:sp>
      <p:sp>
        <p:nvSpPr>
          <p:cNvPr id="13" name="Line 39">
            <a:extLst>
              <a:ext uri="{FF2B5EF4-FFF2-40B4-BE49-F238E27FC236}">
                <a16:creationId xmlns:a16="http://schemas.microsoft.com/office/drawing/2014/main" id="{AF8A57B4-54DC-4233-B01B-BCC7B2F807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34977" y="5073415"/>
            <a:ext cx="152400" cy="5961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b="1" dirty="0"/>
          </a:p>
        </p:txBody>
      </p:sp>
      <p:sp>
        <p:nvSpPr>
          <p:cNvPr id="14" name="Line 39">
            <a:extLst>
              <a:ext uri="{FF2B5EF4-FFF2-40B4-BE49-F238E27FC236}">
                <a16:creationId xmlns:a16="http://schemas.microsoft.com/office/drawing/2014/main" id="{33B26EF9-E70F-40F1-A712-1C10FEECA5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03513" y="5077546"/>
            <a:ext cx="152400" cy="5961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b="1" dirty="0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C855320A-4A3D-4C1A-872E-5D9F113CF132}"/>
              </a:ext>
            </a:extLst>
          </p:cNvPr>
          <p:cNvSpPr/>
          <p:nvPr/>
        </p:nvSpPr>
        <p:spPr>
          <a:xfrm>
            <a:off x="7759273" y="1099324"/>
            <a:ext cx="27629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8">
              <a:buFontTx/>
              <a:buNone/>
            </a:pPr>
            <a:r>
              <a:rPr lang="vi-VN" sz="44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Câu </a:t>
            </a:r>
            <a:r>
              <a:rPr lang="vi-VN" sz="4400" b="1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dài</a:t>
            </a:r>
            <a:r>
              <a:rPr lang="vi-VN" sz="44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7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ocean-blue-pearl-necklace-with-blue-crazy-horse-jasper">
            <a:extLst>
              <a:ext uri="{FF2B5EF4-FFF2-40B4-BE49-F238E27FC236}">
                <a16:creationId xmlns:a16="http://schemas.microsoft.com/office/drawing/2014/main" id="{F625D0B3-71F9-4423-98E3-DAD26060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58" y="1383323"/>
            <a:ext cx="3062562" cy="3628425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7B494972-468A-4403-9ECB-CBA23C8C3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238" y="1897578"/>
            <a:ext cx="4485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Chuỗi</a:t>
            </a:r>
            <a:r>
              <a:rPr lang="en-US" sz="4000" b="1" kern="0" dirty="0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ngọc</a:t>
            </a:r>
            <a:r>
              <a:rPr lang="en-US" sz="4000" b="1" kern="0" dirty="0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lam:  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1FFDEA5-D31C-4E80-B3FF-02596324E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458" y="456651"/>
            <a:ext cx="483454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A92A3BAB-1D15-4250-9D91-F85551642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1592060"/>
            <a:ext cx="726222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quan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nhất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năm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Thiên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được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tổ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chức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đêm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24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hết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25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để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mừng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ngày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Jê-su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A09AAD40-4FF0-4B56-BCC1-29A46FFDB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742405"/>
            <a:ext cx="3276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6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Nô</a:t>
            </a:r>
            <a:r>
              <a:rPr lang="en-US" sz="36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– en: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9A53A0A-1C62-43AE-9FE4-AF4DE38A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900" y="562708"/>
            <a:ext cx="3990549" cy="44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C549BE-F7E4-491E-A822-89F25754B6D7}"/>
              </a:ext>
            </a:extLst>
          </p:cNvPr>
          <p:cNvSpPr/>
          <p:nvPr/>
        </p:nvSpPr>
        <p:spPr>
          <a:xfrm>
            <a:off x="1167978" y="397884"/>
            <a:ext cx="5844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40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đường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Nhà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thờ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 </a:t>
            </a:r>
            <a:endParaRPr lang="en-US" sz="4000" b="1" dirty="0"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EA6DD63-9499-4F2A-AE90-281005404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976" y="269631"/>
            <a:ext cx="4254976" cy="4747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BF77B3F-36F9-4443-92A5-6B2DA5636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48" y="1703649"/>
            <a:ext cx="6286500" cy="3313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15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813</Words>
  <Application>Microsoft Office PowerPoint</Application>
  <PresentationFormat>Màn hình rộng</PresentationFormat>
  <Paragraphs>55</Paragraphs>
  <Slides>23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0" baseType="lpstr">
      <vt:lpstr>等线</vt:lpstr>
      <vt:lpstr>Cambria Math</vt:lpstr>
      <vt:lpstr>iCiel Crocante</vt:lpstr>
      <vt:lpstr>Times New Roman</vt:lpstr>
      <vt:lpstr>Arial</vt:lpstr>
      <vt:lpstr>字魂59号-创粗黑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3</dc:creator>
  <cp:lastModifiedBy>Vip1815</cp:lastModifiedBy>
  <cp:revision>41</cp:revision>
  <dcterms:created xsi:type="dcterms:W3CDTF">2018-06-21T06:46:03Z</dcterms:created>
  <dcterms:modified xsi:type="dcterms:W3CDTF">2021-11-24T03:17:42Z</dcterms:modified>
</cp:coreProperties>
</file>