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8"/>
  </p:notesMasterIdLst>
  <p:sldIdLst>
    <p:sldId id="261" r:id="rId2"/>
    <p:sldId id="314" r:id="rId3"/>
    <p:sldId id="337" r:id="rId4"/>
    <p:sldId id="315" r:id="rId5"/>
    <p:sldId id="321" r:id="rId6"/>
    <p:sldId id="316" r:id="rId7"/>
    <p:sldId id="318" r:id="rId8"/>
    <p:sldId id="323" r:id="rId9"/>
    <p:sldId id="319" r:id="rId10"/>
    <p:sldId id="324" r:id="rId11"/>
    <p:sldId id="322" r:id="rId12"/>
    <p:sldId id="256" r:id="rId13"/>
    <p:sldId id="307" r:id="rId14"/>
    <p:sldId id="329" r:id="rId15"/>
    <p:sldId id="259" r:id="rId16"/>
    <p:sldId id="325" r:id="rId17"/>
    <p:sldId id="326" r:id="rId18"/>
    <p:sldId id="327" r:id="rId19"/>
    <p:sldId id="283" r:id="rId20"/>
    <p:sldId id="328" r:id="rId21"/>
    <p:sldId id="336" r:id="rId22"/>
    <p:sldId id="339" r:id="rId23"/>
    <p:sldId id="333" r:id="rId24"/>
    <p:sldId id="275" r:id="rId25"/>
    <p:sldId id="338" r:id="rId26"/>
    <p:sldId id="334" r:id="rId27"/>
  </p:sldIdLst>
  <p:sldSz cx="9144000" cy="5143500" type="screen16x9"/>
  <p:notesSz cx="6858000" cy="9144000"/>
  <p:embeddedFontLst>
    <p:embeddedFont>
      <p:font typeface="Bowlby One SC" panose="020B0604020202020204" charset="0"/>
      <p:regular r:id="rId29"/>
    </p:embeddedFont>
    <p:embeddedFont>
      <p:font typeface="Fira Sans Extra Condensed Medium" panose="020B0604020202020204" charset="0"/>
      <p:regular r:id="rId30"/>
      <p:bold r:id="rId31"/>
      <p:italic r:id="rId32"/>
      <p:boldItalic r:id="rId33"/>
    </p:embeddedFont>
    <p:embeddedFont>
      <p:font typeface="Life Savers ExtraBold" panose="020B0604020202020204" charset="0"/>
      <p:bold r:id="rId34"/>
    </p:embeddedFont>
    <p:embeddedFont>
      <p:font typeface="Mansalva" panose="020B0604020202020204" charset="0"/>
      <p:regular r:id="rId35"/>
    </p:embeddedFont>
    <p:embeddedFont>
      <p:font typeface="Mulish" panose="020B0604020202020204" charset="0"/>
      <p:regular r:id="rId36"/>
      <p:bold r:id="rId37"/>
      <p:italic r:id="rId38"/>
      <p:boldItalic r:id="rId39"/>
    </p:embeddedFont>
    <p:embeddedFont>
      <p:font typeface="PT Serif" panose="020B0604020202020204" pitchFamily="18" charset="0"/>
      <p:regular r:id="rId40"/>
      <p:bold r:id="rId41"/>
      <p:italic r:id="rId42"/>
      <p:boldItalic r:id="rId43"/>
    </p:embeddedFont>
    <p:embeddedFont>
      <p:font typeface="Roboto Condensed Light" panose="02000000000000000000" pitchFamily="2" charset="0"/>
      <p:regular r:id="rId44"/>
      <p:italic r:id="rId45"/>
    </p:embeddedFont>
    <p:embeddedFont>
      <p:font typeface="Sansita" panose="020B0604020202020204" charset="0"/>
      <p:regular r:id="rId46"/>
      <p:bold r:id="rId47"/>
      <p:italic r:id="rId48"/>
      <p:boldItalic r:id="rId49"/>
    </p:embeddedFont>
    <p:embeddedFont>
      <p:font typeface="Sansita ExtraBold" panose="020B0604020202020204" charset="0"/>
      <p:bold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5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8"/>
    <a:srgbClr val="E87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C4C015-5409-4455-8397-AD29D3E48230}">
  <a:tblStyle styleId="{87C4C015-5409-4455-8397-AD29D3E482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47" autoAdjust="0"/>
    <p:restoredTop sz="86429" autoAdjust="0"/>
  </p:normalViewPr>
  <p:slideViewPr>
    <p:cSldViewPr snapToGrid="0">
      <p:cViewPr varScale="1">
        <p:scale>
          <a:sx n="75" d="100"/>
          <a:sy n="75" d="100"/>
        </p:scale>
        <p:origin x="40" y="76"/>
      </p:cViewPr>
      <p:guideLst>
        <p:guide orient="horz" pos="2851"/>
        <p:guide pos="2880"/>
      </p:guideLst>
    </p:cSldViewPr>
  </p:slideViewPr>
  <p:outlineViewPr>
    <p:cViewPr>
      <p:scale>
        <a:sx n="33" d="100"/>
        <a:sy n="33" d="100"/>
      </p:scale>
      <p:origin x="0" y="-69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684189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df3a1b8eb5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df3a1b8eb5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45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df3a1b8eb5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df3a1b8eb5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7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a:t>
            </a:r>
            <a:r>
              <a:rPr lang="vi-VN" baseline="0" dirty="0"/>
              <a:t>iáo viên tổ chức cho học sinh tham gia trò chơi “Thành phố trong mơ” để trả lời các câu hỏi</a:t>
            </a:r>
            <a:endParaRPr dirty="0"/>
          </a:p>
        </p:txBody>
      </p:sp>
    </p:spTree>
    <p:extLst>
      <p:ext uri="{BB962C8B-B14F-4D97-AF65-F5344CB8AC3E}">
        <p14:creationId xmlns:p14="http://schemas.microsoft.com/office/powerpoint/2010/main" val="2611592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df3a1b8eb5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df3a1b8eb5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Các</a:t>
            </a:r>
            <a:r>
              <a:rPr lang="vi-VN" baseline="0" dirty="0"/>
              <a:t> con quan sát, thành phố của cô vẫn chưa hoàn thành xong. Các con hãy giúp cô cùng xây dựng thành phố trong mơ bằng việc chọn xây bất kì công trình nào và ứng với mỗi công trình sẽ có 1 câu hỏi </a:t>
            </a:r>
          </a:p>
          <a:p>
            <a:pPr marL="0" lvl="0" indent="0" algn="l" rtl="0">
              <a:spcBef>
                <a:spcPts val="0"/>
              </a:spcBef>
              <a:spcAft>
                <a:spcPts val="0"/>
              </a:spcAft>
              <a:buNone/>
            </a:pPr>
            <a:r>
              <a:rPr lang="vi-VN" baseline="0" dirty="0"/>
              <a:t>Bước 1: Học sinh chọn xây bất kì công trình trong 5 công trình bên trái (công ty, nhà cao tầng, bệnh viện, trường học, trung tâm mua sắm)</a:t>
            </a:r>
          </a:p>
          <a:p>
            <a:pPr marL="0" lvl="0" indent="0" algn="l" rtl="0">
              <a:spcBef>
                <a:spcPts val="0"/>
              </a:spcBef>
              <a:spcAft>
                <a:spcPts val="0"/>
              </a:spcAft>
              <a:buNone/>
            </a:pPr>
            <a:r>
              <a:rPr lang="vi-VN" baseline="0" dirty="0"/>
              <a:t>Bước 2: Sau khi trả lời xong từng câu hỏi, gv bấm nút quay về và sau đó bấm vào tên viên gạch ứng với công trình mà học sinh chọn xây -&gt; xuất hiện ngay công trình đó.</a:t>
            </a:r>
          </a:p>
          <a:p>
            <a:pPr marL="0" lvl="0" indent="0" algn="l" rtl="0">
              <a:spcBef>
                <a:spcPts val="0"/>
              </a:spcBef>
              <a:spcAft>
                <a:spcPts val="0"/>
              </a:spcAft>
              <a:buNone/>
            </a:pPr>
            <a:r>
              <a:rPr lang="vi-VN" baseline="0" dirty="0"/>
              <a:t>Bước 3: Sau khi hoàn thành xong các câu hỏi ứng với 5 công trình thì giáo viên nhấp chuột thì pháo bông sẽ hiện ra -&gt; hoàn thành</a:t>
            </a:r>
          </a:p>
          <a:p>
            <a:pPr marL="0" lvl="0" indent="0" algn="l" rtl="0">
              <a:spcBef>
                <a:spcPts val="0"/>
              </a:spcBef>
              <a:spcAft>
                <a:spcPts val="0"/>
              </a:spcAft>
              <a:buNone/>
            </a:pPr>
            <a:r>
              <a:rPr lang="vi-VN" baseline="0" dirty="0"/>
              <a:t>Bước 4: GV nhấp vào ô hoàn thành để sang slide nội dung.</a:t>
            </a:r>
            <a:endParaRPr dirty="0"/>
          </a:p>
        </p:txBody>
      </p:sp>
    </p:spTree>
    <p:extLst>
      <p:ext uri="{BB962C8B-B14F-4D97-AF65-F5344CB8AC3E}">
        <p14:creationId xmlns:p14="http://schemas.microsoft.com/office/powerpoint/2010/main" val="393377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df3a1b8eb5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df3a1b8eb5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985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df3a1b8eb5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df3a1b8eb5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136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dc08af5061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dc08af5061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564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dc08af5061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 name="Google Shape;2004;gdc08af5061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75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dc08af5061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5" name="Google Shape;2095;gdc08af5061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445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dc08af5061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dc08af5061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03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df3a1b8eb5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df3a1b8eb5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3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dc08af5061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dc08af5061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020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584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198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531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dc08af5061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dc08af506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76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661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66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df3a1b8eb5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df3a1b8eb5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2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500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529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018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16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77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rot="954">
            <a:off x="2409750" y="540100"/>
            <a:ext cx="4324500" cy="171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500">
                <a:solidFill>
                  <a:schemeClr val="accen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rot="1312">
            <a:off x="3000300" y="2252699"/>
            <a:ext cx="3143400" cy="63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PT Serif"/>
              <a:buNone/>
              <a:defRPr sz="1600"/>
            </a:lvl1pPr>
            <a:lvl2pPr lvl="1" algn="ctr" rtl="0">
              <a:lnSpc>
                <a:spcPct val="100000"/>
              </a:lnSpc>
              <a:spcBef>
                <a:spcPts val="0"/>
              </a:spcBef>
              <a:spcAft>
                <a:spcPts val="0"/>
              </a:spcAft>
              <a:buSzPts val="2800"/>
              <a:buFont typeface="PT Serif"/>
              <a:buNone/>
              <a:defRPr sz="2800">
                <a:latin typeface="PT Serif"/>
                <a:ea typeface="PT Serif"/>
                <a:cs typeface="PT Serif"/>
                <a:sym typeface="PT Serif"/>
              </a:defRPr>
            </a:lvl2pPr>
            <a:lvl3pPr lvl="2" algn="ctr" rtl="0">
              <a:lnSpc>
                <a:spcPct val="100000"/>
              </a:lnSpc>
              <a:spcBef>
                <a:spcPts val="0"/>
              </a:spcBef>
              <a:spcAft>
                <a:spcPts val="0"/>
              </a:spcAft>
              <a:buSzPts val="2800"/>
              <a:buFont typeface="PT Serif"/>
              <a:buNone/>
              <a:defRPr sz="2800">
                <a:latin typeface="PT Serif"/>
                <a:ea typeface="PT Serif"/>
                <a:cs typeface="PT Serif"/>
                <a:sym typeface="PT Serif"/>
              </a:defRPr>
            </a:lvl3pPr>
            <a:lvl4pPr lvl="3" algn="ctr" rtl="0">
              <a:lnSpc>
                <a:spcPct val="100000"/>
              </a:lnSpc>
              <a:spcBef>
                <a:spcPts val="0"/>
              </a:spcBef>
              <a:spcAft>
                <a:spcPts val="0"/>
              </a:spcAft>
              <a:buSzPts val="2800"/>
              <a:buFont typeface="PT Serif"/>
              <a:buNone/>
              <a:defRPr sz="2800">
                <a:latin typeface="PT Serif"/>
                <a:ea typeface="PT Serif"/>
                <a:cs typeface="PT Serif"/>
                <a:sym typeface="PT Serif"/>
              </a:defRPr>
            </a:lvl4pPr>
            <a:lvl5pPr lvl="4" algn="ctr" rtl="0">
              <a:lnSpc>
                <a:spcPct val="100000"/>
              </a:lnSpc>
              <a:spcBef>
                <a:spcPts val="0"/>
              </a:spcBef>
              <a:spcAft>
                <a:spcPts val="0"/>
              </a:spcAft>
              <a:buSzPts val="2800"/>
              <a:buFont typeface="PT Serif"/>
              <a:buNone/>
              <a:defRPr sz="2800">
                <a:latin typeface="PT Serif"/>
                <a:ea typeface="PT Serif"/>
                <a:cs typeface="PT Serif"/>
                <a:sym typeface="PT Serif"/>
              </a:defRPr>
            </a:lvl5pPr>
            <a:lvl6pPr lvl="5" algn="ctr" rtl="0">
              <a:lnSpc>
                <a:spcPct val="100000"/>
              </a:lnSpc>
              <a:spcBef>
                <a:spcPts val="0"/>
              </a:spcBef>
              <a:spcAft>
                <a:spcPts val="0"/>
              </a:spcAft>
              <a:buSzPts val="2800"/>
              <a:buFont typeface="PT Serif"/>
              <a:buNone/>
              <a:defRPr sz="2800">
                <a:latin typeface="PT Serif"/>
                <a:ea typeface="PT Serif"/>
                <a:cs typeface="PT Serif"/>
                <a:sym typeface="PT Serif"/>
              </a:defRPr>
            </a:lvl6pPr>
            <a:lvl7pPr lvl="6" algn="ctr" rtl="0">
              <a:lnSpc>
                <a:spcPct val="100000"/>
              </a:lnSpc>
              <a:spcBef>
                <a:spcPts val="0"/>
              </a:spcBef>
              <a:spcAft>
                <a:spcPts val="0"/>
              </a:spcAft>
              <a:buSzPts val="2800"/>
              <a:buFont typeface="PT Serif"/>
              <a:buNone/>
              <a:defRPr sz="2800">
                <a:latin typeface="PT Serif"/>
                <a:ea typeface="PT Serif"/>
                <a:cs typeface="PT Serif"/>
                <a:sym typeface="PT Serif"/>
              </a:defRPr>
            </a:lvl7pPr>
            <a:lvl8pPr lvl="7" algn="ctr" rtl="0">
              <a:lnSpc>
                <a:spcPct val="100000"/>
              </a:lnSpc>
              <a:spcBef>
                <a:spcPts val="0"/>
              </a:spcBef>
              <a:spcAft>
                <a:spcPts val="0"/>
              </a:spcAft>
              <a:buSzPts val="2800"/>
              <a:buFont typeface="PT Serif"/>
              <a:buNone/>
              <a:defRPr sz="2800">
                <a:latin typeface="PT Serif"/>
                <a:ea typeface="PT Serif"/>
                <a:cs typeface="PT Serif"/>
                <a:sym typeface="PT Serif"/>
              </a:defRPr>
            </a:lvl8pPr>
            <a:lvl9pPr lvl="8" algn="ctr" rtl="0">
              <a:lnSpc>
                <a:spcPct val="100000"/>
              </a:lnSpc>
              <a:spcBef>
                <a:spcPts val="0"/>
              </a:spcBef>
              <a:spcAft>
                <a:spcPts val="0"/>
              </a:spcAft>
              <a:buSzPts val="2800"/>
              <a:buFont typeface="PT Serif"/>
              <a:buNone/>
              <a:defRPr sz="2800">
                <a:latin typeface="PT Serif"/>
                <a:ea typeface="PT Serif"/>
                <a:cs typeface="PT Serif"/>
                <a:sym typeface="PT Seri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80"/>
        <p:cNvGrpSpPr/>
        <p:nvPr/>
      </p:nvGrpSpPr>
      <p:grpSpPr>
        <a:xfrm>
          <a:off x="0" y="0"/>
          <a:ext cx="0" cy="0"/>
          <a:chOff x="0" y="0"/>
          <a:chExt cx="0" cy="0"/>
        </a:xfrm>
      </p:grpSpPr>
      <p:sp>
        <p:nvSpPr>
          <p:cNvPr id="181" name="Google Shape;181;p36"/>
          <p:cNvSpPr/>
          <p:nvPr/>
        </p:nvSpPr>
        <p:spPr>
          <a:xfrm>
            <a:off x="649110" y="3537900"/>
            <a:ext cx="313083" cy="1720445"/>
          </a:xfrm>
          <a:custGeom>
            <a:avLst/>
            <a:gdLst/>
            <a:ahLst/>
            <a:cxnLst/>
            <a:rect l="l" t="t" r="r" b="b"/>
            <a:pathLst>
              <a:path w="7777" h="42736" extrusionOk="0">
                <a:moveTo>
                  <a:pt x="2834" y="17514"/>
                </a:moveTo>
                <a:lnTo>
                  <a:pt x="2834" y="41328"/>
                </a:lnTo>
                <a:lnTo>
                  <a:pt x="2255" y="41328"/>
                </a:lnTo>
                <a:lnTo>
                  <a:pt x="2255" y="17514"/>
                </a:lnTo>
                <a:close/>
                <a:moveTo>
                  <a:pt x="4191" y="17514"/>
                </a:moveTo>
                <a:lnTo>
                  <a:pt x="4191" y="41328"/>
                </a:lnTo>
                <a:lnTo>
                  <a:pt x="3612" y="41328"/>
                </a:lnTo>
                <a:lnTo>
                  <a:pt x="3612" y="17514"/>
                </a:lnTo>
                <a:close/>
                <a:moveTo>
                  <a:pt x="5539" y="17514"/>
                </a:moveTo>
                <a:lnTo>
                  <a:pt x="5539" y="41328"/>
                </a:lnTo>
                <a:lnTo>
                  <a:pt x="4960" y="41328"/>
                </a:lnTo>
                <a:lnTo>
                  <a:pt x="4960" y="17514"/>
                </a:lnTo>
                <a:close/>
                <a:moveTo>
                  <a:pt x="3664" y="0"/>
                </a:moveTo>
                <a:lnTo>
                  <a:pt x="3664" y="7975"/>
                </a:lnTo>
                <a:lnTo>
                  <a:pt x="3197" y="7975"/>
                </a:lnTo>
                <a:lnTo>
                  <a:pt x="3197" y="10516"/>
                </a:lnTo>
                <a:lnTo>
                  <a:pt x="2463" y="10516"/>
                </a:lnTo>
                <a:lnTo>
                  <a:pt x="2463" y="16028"/>
                </a:lnTo>
                <a:lnTo>
                  <a:pt x="1556" y="16028"/>
                </a:lnTo>
                <a:lnTo>
                  <a:pt x="1556" y="21601"/>
                </a:lnTo>
                <a:lnTo>
                  <a:pt x="0" y="21601"/>
                </a:lnTo>
                <a:lnTo>
                  <a:pt x="0" y="42736"/>
                </a:lnTo>
                <a:lnTo>
                  <a:pt x="7777" y="42736"/>
                </a:lnTo>
                <a:lnTo>
                  <a:pt x="7777" y="21601"/>
                </a:lnTo>
                <a:lnTo>
                  <a:pt x="6221" y="21601"/>
                </a:lnTo>
                <a:lnTo>
                  <a:pt x="6221" y="16028"/>
                </a:lnTo>
                <a:lnTo>
                  <a:pt x="5314" y="16028"/>
                </a:lnTo>
                <a:lnTo>
                  <a:pt x="5314" y="10516"/>
                </a:lnTo>
                <a:lnTo>
                  <a:pt x="4580" y="10516"/>
                </a:lnTo>
                <a:lnTo>
                  <a:pt x="4580" y="7975"/>
                </a:lnTo>
                <a:lnTo>
                  <a:pt x="4104" y="7975"/>
                </a:lnTo>
                <a:lnTo>
                  <a:pt x="4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6"/>
          <p:cNvSpPr/>
          <p:nvPr/>
        </p:nvSpPr>
        <p:spPr>
          <a:xfrm>
            <a:off x="-41725" y="4028003"/>
            <a:ext cx="625803" cy="1230350"/>
          </a:xfrm>
          <a:custGeom>
            <a:avLst/>
            <a:gdLst/>
            <a:ahLst/>
            <a:cxnLst/>
            <a:rect l="l" t="t" r="r" b="b"/>
            <a:pathLst>
              <a:path w="15545" h="30562" extrusionOk="0">
                <a:moveTo>
                  <a:pt x="6757" y="1634"/>
                </a:moveTo>
                <a:lnTo>
                  <a:pt x="6757" y="2204"/>
                </a:lnTo>
                <a:lnTo>
                  <a:pt x="1797" y="2204"/>
                </a:lnTo>
                <a:lnTo>
                  <a:pt x="1797" y="1634"/>
                </a:lnTo>
                <a:close/>
                <a:moveTo>
                  <a:pt x="6757" y="2861"/>
                </a:moveTo>
                <a:lnTo>
                  <a:pt x="6757" y="3440"/>
                </a:lnTo>
                <a:lnTo>
                  <a:pt x="1797" y="3440"/>
                </a:lnTo>
                <a:lnTo>
                  <a:pt x="1797" y="2861"/>
                </a:lnTo>
                <a:close/>
                <a:moveTo>
                  <a:pt x="6757" y="4088"/>
                </a:moveTo>
                <a:lnTo>
                  <a:pt x="6757" y="4667"/>
                </a:lnTo>
                <a:lnTo>
                  <a:pt x="1797" y="4667"/>
                </a:lnTo>
                <a:lnTo>
                  <a:pt x="1797" y="4088"/>
                </a:lnTo>
                <a:close/>
                <a:moveTo>
                  <a:pt x="6757" y="5323"/>
                </a:moveTo>
                <a:lnTo>
                  <a:pt x="6757" y="5902"/>
                </a:lnTo>
                <a:lnTo>
                  <a:pt x="1797" y="5902"/>
                </a:lnTo>
                <a:lnTo>
                  <a:pt x="1797" y="5323"/>
                </a:lnTo>
                <a:close/>
                <a:moveTo>
                  <a:pt x="6757" y="6550"/>
                </a:moveTo>
                <a:lnTo>
                  <a:pt x="6757" y="7129"/>
                </a:lnTo>
                <a:lnTo>
                  <a:pt x="1797" y="7129"/>
                </a:lnTo>
                <a:lnTo>
                  <a:pt x="1797" y="6550"/>
                </a:lnTo>
                <a:close/>
                <a:moveTo>
                  <a:pt x="6757" y="7777"/>
                </a:moveTo>
                <a:lnTo>
                  <a:pt x="6757" y="8356"/>
                </a:lnTo>
                <a:lnTo>
                  <a:pt x="1797" y="8356"/>
                </a:lnTo>
                <a:lnTo>
                  <a:pt x="1797" y="7777"/>
                </a:lnTo>
                <a:close/>
                <a:moveTo>
                  <a:pt x="2221" y="10050"/>
                </a:moveTo>
                <a:lnTo>
                  <a:pt x="2221" y="10888"/>
                </a:lnTo>
                <a:lnTo>
                  <a:pt x="1374" y="10888"/>
                </a:lnTo>
                <a:lnTo>
                  <a:pt x="1374" y="10050"/>
                </a:lnTo>
                <a:close/>
                <a:moveTo>
                  <a:pt x="3871" y="10050"/>
                </a:moveTo>
                <a:lnTo>
                  <a:pt x="3871" y="10888"/>
                </a:lnTo>
                <a:lnTo>
                  <a:pt x="3033" y="10888"/>
                </a:lnTo>
                <a:lnTo>
                  <a:pt x="3033" y="10050"/>
                </a:lnTo>
                <a:close/>
                <a:moveTo>
                  <a:pt x="5521" y="10050"/>
                </a:moveTo>
                <a:lnTo>
                  <a:pt x="5521" y="10888"/>
                </a:lnTo>
                <a:lnTo>
                  <a:pt x="4683" y="10888"/>
                </a:lnTo>
                <a:lnTo>
                  <a:pt x="4683" y="10050"/>
                </a:lnTo>
                <a:close/>
                <a:moveTo>
                  <a:pt x="7180" y="10050"/>
                </a:moveTo>
                <a:lnTo>
                  <a:pt x="7180" y="10888"/>
                </a:lnTo>
                <a:lnTo>
                  <a:pt x="6334" y="10888"/>
                </a:lnTo>
                <a:lnTo>
                  <a:pt x="6334" y="10050"/>
                </a:lnTo>
                <a:close/>
                <a:moveTo>
                  <a:pt x="2221" y="11536"/>
                </a:moveTo>
                <a:lnTo>
                  <a:pt x="2221" y="12374"/>
                </a:lnTo>
                <a:lnTo>
                  <a:pt x="1374" y="12374"/>
                </a:lnTo>
                <a:lnTo>
                  <a:pt x="1374" y="11536"/>
                </a:lnTo>
                <a:close/>
                <a:moveTo>
                  <a:pt x="3871" y="11536"/>
                </a:moveTo>
                <a:lnTo>
                  <a:pt x="3871" y="12374"/>
                </a:lnTo>
                <a:lnTo>
                  <a:pt x="3033" y="12374"/>
                </a:lnTo>
                <a:lnTo>
                  <a:pt x="3033" y="11536"/>
                </a:lnTo>
                <a:close/>
                <a:moveTo>
                  <a:pt x="5521" y="11536"/>
                </a:moveTo>
                <a:lnTo>
                  <a:pt x="5521" y="12374"/>
                </a:lnTo>
                <a:lnTo>
                  <a:pt x="4683" y="12374"/>
                </a:lnTo>
                <a:lnTo>
                  <a:pt x="4683" y="11536"/>
                </a:lnTo>
                <a:close/>
                <a:moveTo>
                  <a:pt x="7180" y="11536"/>
                </a:moveTo>
                <a:lnTo>
                  <a:pt x="7180" y="12374"/>
                </a:lnTo>
                <a:lnTo>
                  <a:pt x="6334" y="12374"/>
                </a:lnTo>
                <a:lnTo>
                  <a:pt x="6334" y="11536"/>
                </a:lnTo>
                <a:close/>
                <a:moveTo>
                  <a:pt x="2221" y="13030"/>
                </a:moveTo>
                <a:lnTo>
                  <a:pt x="2221" y="13869"/>
                </a:lnTo>
                <a:lnTo>
                  <a:pt x="1374" y="13869"/>
                </a:lnTo>
                <a:lnTo>
                  <a:pt x="1374" y="13030"/>
                </a:lnTo>
                <a:close/>
                <a:moveTo>
                  <a:pt x="3871" y="13030"/>
                </a:moveTo>
                <a:lnTo>
                  <a:pt x="3871" y="13869"/>
                </a:lnTo>
                <a:lnTo>
                  <a:pt x="3033" y="13869"/>
                </a:lnTo>
                <a:lnTo>
                  <a:pt x="3033" y="13030"/>
                </a:lnTo>
                <a:close/>
                <a:moveTo>
                  <a:pt x="5521" y="13030"/>
                </a:moveTo>
                <a:lnTo>
                  <a:pt x="5521" y="13869"/>
                </a:lnTo>
                <a:lnTo>
                  <a:pt x="4683" y="13869"/>
                </a:lnTo>
                <a:lnTo>
                  <a:pt x="4683" y="13030"/>
                </a:lnTo>
                <a:close/>
                <a:moveTo>
                  <a:pt x="7180" y="13030"/>
                </a:moveTo>
                <a:lnTo>
                  <a:pt x="7180" y="13869"/>
                </a:lnTo>
                <a:lnTo>
                  <a:pt x="6334" y="13869"/>
                </a:lnTo>
                <a:lnTo>
                  <a:pt x="6334" y="13030"/>
                </a:lnTo>
                <a:close/>
                <a:moveTo>
                  <a:pt x="2221" y="14517"/>
                </a:moveTo>
                <a:lnTo>
                  <a:pt x="2221" y="15355"/>
                </a:lnTo>
                <a:lnTo>
                  <a:pt x="1374" y="15355"/>
                </a:lnTo>
                <a:lnTo>
                  <a:pt x="1374" y="14517"/>
                </a:lnTo>
                <a:close/>
                <a:moveTo>
                  <a:pt x="3871" y="14517"/>
                </a:moveTo>
                <a:lnTo>
                  <a:pt x="3871" y="15355"/>
                </a:lnTo>
                <a:lnTo>
                  <a:pt x="3033" y="15355"/>
                </a:lnTo>
                <a:lnTo>
                  <a:pt x="3033" y="14517"/>
                </a:lnTo>
                <a:close/>
                <a:moveTo>
                  <a:pt x="5521" y="14517"/>
                </a:moveTo>
                <a:lnTo>
                  <a:pt x="5521" y="15355"/>
                </a:lnTo>
                <a:lnTo>
                  <a:pt x="4683" y="15355"/>
                </a:lnTo>
                <a:lnTo>
                  <a:pt x="4683" y="14517"/>
                </a:lnTo>
                <a:close/>
                <a:moveTo>
                  <a:pt x="7180" y="14517"/>
                </a:moveTo>
                <a:lnTo>
                  <a:pt x="7180" y="15355"/>
                </a:lnTo>
                <a:lnTo>
                  <a:pt x="6334" y="15355"/>
                </a:lnTo>
                <a:lnTo>
                  <a:pt x="6334" y="14517"/>
                </a:lnTo>
                <a:close/>
                <a:moveTo>
                  <a:pt x="2221" y="16003"/>
                </a:moveTo>
                <a:lnTo>
                  <a:pt x="2221" y="16850"/>
                </a:lnTo>
                <a:lnTo>
                  <a:pt x="1374" y="16850"/>
                </a:lnTo>
                <a:lnTo>
                  <a:pt x="1374" y="16003"/>
                </a:lnTo>
                <a:close/>
                <a:moveTo>
                  <a:pt x="3871" y="16003"/>
                </a:moveTo>
                <a:lnTo>
                  <a:pt x="3871" y="16850"/>
                </a:lnTo>
                <a:lnTo>
                  <a:pt x="3033" y="16850"/>
                </a:lnTo>
                <a:lnTo>
                  <a:pt x="3033" y="16003"/>
                </a:lnTo>
                <a:close/>
                <a:moveTo>
                  <a:pt x="5521" y="16003"/>
                </a:moveTo>
                <a:lnTo>
                  <a:pt x="5521" y="16850"/>
                </a:lnTo>
                <a:lnTo>
                  <a:pt x="4683" y="16850"/>
                </a:lnTo>
                <a:lnTo>
                  <a:pt x="4683" y="16003"/>
                </a:lnTo>
                <a:close/>
                <a:moveTo>
                  <a:pt x="7180" y="16003"/>
                </a:moveTo>
                <a:lnTo>
                  <a:pt x="7180" y="16850"/>
                </a:lnTo>
                <a:lnTo>
                  <a:pt x="6334" y="16850"/>
                </a:lnTo>
                <a:lnTo>
                  <a:pt x="6334" y="16003"/>
                </a:lnTo>
                <a:close/>
                <a:moveTo>
                  <a:pt x="2221" y="17498"/>
                </a:moveTo>
                <a:lnTo>
                  <a:pt x="2221" y="18336"/>
                </a:lnTo>
                <a:lnTo>
                  <a:pt x="1374" y="18336"/>
                </a:lnTo>
                <a:lnTo>
                  <a:pt x="1374" y="17498"/>
                </a:lnTo>
                <a:close/>
                <a:moveTo>
                  <a:pt x="3871" y="17498"/>
                </a:moveTo>
                <a:lnTo>
                  <a:pt x="3871" y="18336"/>
                </a:lnTo>
                <a:lnTo>
                  <a:pt x="3033" y="18336"/>
                </a:lnTo>
                <a:lnTo>
                  <a:pt x="3033" y="17498"/>
                </a:lnTo>
                <a:close/>
                <a:moveTo>
                  <a:pt x="5521" y="17498"/>
                </a:moveTo>
                <a:lnTo>
                  <a:pt x="5521" y="18336"/>
                </a:lnTo>
                <a:lnTo>
                  <a:pt x="4683" y="18336"/>
                </a:lnTo>
                <a:lnTo>
                  <a:pt x="4683" y="17498"/>
                </a:lnTo>
                <a:close/>
                <a:moveTo>
                  <a:pt x="7180" y="17498"/>
                </a:moveTo>
                <a:lnTo>
                  <a:pt x="7180" y="18336"/>
                </a:lnTo>
                <a:lnTo>
                  <a:pt x="6334" y="18336"/>
                </a:lnTo>
                <a:lnTo>
                  <a:pt x="6334" y="17498"/>
                </a:lnTo>
                <a:close/>
                <a:moveTo>
                  <a:pt x="2221" y="18984"/>
                </a:moveTo>
                <a:lnTo>
                  <a:pt x="2221" y="19831"/>
                </a:lnTo>
                <a:lnTo>
                  <a:pt x="1374" y="19831"/>
                </a:lnTo>
                <a:lnTo>
                  <a:pt x="1374" y="18984"/>
                </a:lnTo>
                <a:close/>
                <a:moveTo>
                  <a:pt x="3871" y="18984"/>
                </a:moveTo>
                <a:lnTo>
                  <a:pt x="3871" y="19831"/>
                </a:lnTo>
                <a:lnTo>
                  <a:pt x="3033" y="19831"/>
                </a:lnTo>
                <a:lnTo>
                  <a:pt x="3033" y="18984"/>
                </a:lnTo>
                <a:close/>
                <a:moveTo>
                  <a:pt x="5521" y="18984"/>
                </a:moveTo>
                <a:lnTo>
                  <a:pt x="5521" y="19831"/>
                </a:lnTo>
                <a:lnTo>
                  <a:pt x="4683" y="19831"/>
                </a:lnTo>
                <a:lnTo>
                  <a:pt x="4683" y="18984"/>
                </a:lnTo>
                <a:close/>
                <a:moveTo>
                  <a:pt x="7180" y="18984"/>
                </a:moveTo>
                <a:lnTo>
                  <a:pt x="7180" y="19831"/>
                </a:lnTo>
                <a:lnTo>
                  <a:pt x="6334" y="19831"/>
                </a:lnTo>
                <a:lnTo>
                  <a:pt x="6334" y="18984"/>
                </a:lnTo>
                <a:close/>
                <a:moveTo>
                  <a:pt x="2221" y="20479"/>
                </a:moveTo>
                <a:lnTo>
                  <a:pt x="2221" y="21317"/>
                </a:lnTo>
                <a:lnTo>
                  <a:pt x="1374" y="21317"/>
                </a:lnTo>
                <a:lnTo>
                  <a:pt x="1374" y="20479"/>
                </a:lnTo>
                <a:close/>
                <a:moveTo>
                  <a:pt x="3871" y="20479"/>
                </a:moveTo>
                <a:lnTo>
                  <a:pt x="3871" y="21317"/>
                </a:lnTo>
                <a:lnTo>
                  <a:pt x="3033" y="21317"/>
                </a:lnTo>
                <a:lnTo>
                  <a:pt x="3033" y="20479"/>
                </a:lnTo>
                <a:close/>
                <a:moveTo>
                  <a:pt x="5521" y="20479"/>
                </a:moveTo>
                <a:lnTo>
                  <a:pt x="5521" y="21317"/>
                </a:lnTo>
                <a:lnTo>
                  <a:pt x="4683" y="21317"/>
                </a:lnTo>
                <a:lnTo>
                  <a:pt x="4683" y="20479"/>
                </a:lnTo>
                <a:close/>
                <a:moveTo>
                  <a:pt x="7180" y="20479"/>
                </a:moveTo>
                <a:lnTo>
                  <a:pt x="7180" y="21317"/>
                </a:lnTo>
                <a:lnTo>
                  <a:pt x="6334" y="21317"/>
                </a:lnTo>
                <a:lnTo>
                  <a:pt x="6334" y="20479"/>
                </a:lnTo>
                <a:close/>
                <a:moveTo>
                  <a:pt x="2221" y="21965"/>
                </a:moveTo>
                <a:lnTo>
                  <a:pt x="2221" y="22803"/>
                </a:lnTo>
                <a:lnTo>
                  <a:pt x="1374" y="22803"/>
                </a:lnTo>
                <a:lnTo>
                  <a:pt x="1374" y="21965"/>
                </a:lnTo>
                <a:close/>
                <a:moveTo>
                  <a:pt x="3871" y="21965"/>
                </a:moveTo>
                <a:lnTo>
                  <a:pt x="3871" y="22803"/>
                </a:lnTo>
                <a:lnTo>
                  <a:pt x="3033" y="22803"/>
                </a:lnTo>
                <a:lnTo>
                  <a:pt x="3033" y="21965"/>
                </a:lnTo>
                <a:close/>
                <a:moveTo>
                  <a:pt x="5521" y="21965"/>
                </a:moveTo>
                <a:lnTo>
                  <a:pt x="5521" y="22803"/>
                </a:lnTo>
                <a:lnTo>
                  <a:pt x="4683" y="22803"/>
                </a:lnTo>
                <a:lnTo>
                  <a:pt x="4683" y="21965"/>
                </a:lnTo>
                <a:close/>
                <a:moveTo>
                  <a:pt x="7180" y="21965"/>
                </a:moveTo>
                <a:lnTo>
                  <a:pt x="7180" y="22803"/>
                </a:lnTo>
                <a:lnTo>
                  <a:pt x="6334" y="22803"/>
                </a:lnTo>
                <a:lnTo>
                  <a:pt x="6334" y="21965"/>
                </a:lnTo>
                <a:close/>
                <a:moveTo>
                  <a:pt x="2221" y="23460"/>
                </a:moveTo>
                <a:lnTo>
                  <a:pt x="2221" y="24298"/>
                </a:lnTo>
                <a:lnTo>
                  <a:pt x="1374" y="24298"/>
                </a:lnTo>
                <a:lnTo>
                  <a:pt x="1374" y="23460"/>
                </a:lnTo>
                <a:close/>
                <a:moveTo>
                  <a:pt x="3871" y="23460"/>
                </a:moveTo>
                <a:lnTo>
                  <a:pt x="3871" y="24298"/>
                </a:lnTo>
                <a:lnTo>
                  <a:pt x="3033" y="24298"/>
                </a:lnTo>
                <a:lnTo>
                  <a:pt x="3033" y="23460"/>
                </a:lnTo>
                <a:close/>
                <a:moveTo>
                  <a:pt x="5521" y="23460"/>
                </a:moveTo>
                <a:lnTo>
                  <a:pt x="5521" y="24298"/>
                </a:lnTo>
                <a:lnTo>
                  <a:pt x="4683" y="24298"/>
                </a:lnTo>
                <a:lnTo>
                  <a:pt x="4683" y="23460"/>
                </a:lnTo>
                <a:close/>
                <a:moveTo>
                  <a:pt x="7180" y="23460"/>
                </a:moveTo>
                <a:lnTo>
                  <a:pt x="7180" y="24298"/>
                </a:lnTo>
                <a:lnTo>
                  <a:pt x="6334" y="24298"/>
                </a:lnTo>
                <a:lnTo>
                  <a:pt x="6334" y="23460"/>
                </a:lnTo>
                <a:close/>
                <a:moveTo>
                  <a:pt x="2221" y="24946"/>
                </a:moveTo>
                <a:lnTo>
                  <a:pt x="2221" y="25784"/>
                </a:lnTo>
                <a:lnTo>
                  <a:pt x="1374" y="25784"/>
                </a:lnTo>
                <a:lnTo>
                  <a:pt x="1374" y="24946"/>
                </a:lnTo>
                <a:close/>
                <a:moveTo>
                  <a:pt x="3871" y="24946"/>
                </a:moveTo>
                <a:lnTo>
                  <a:pt x="3871" y="25784"/>
                </a:lnTo>
                <a:lnTo>
                  <a:pt x="3033" y="25784"/>
                </a:lnTo>
                <a:lnTo>
                  <a:pt x="3033" y="24946"/>
                </a:lnTo>
                <a:close/>
                <a:moveTo>
                  <a:pt x="5521" y="24946"/>
                </a:moveTo>
                <a:lnTo>
                  <a:pt x="5521" y="25784"/>
                </a:lnTo>
                <a:lnTo>
                  <a:pt x="4683" y="25784"/>
                </a:lnTo>
                <a:lnTo>
                  <a:pt x="4683" y="24946"/>
                </a:lnTo>
                <a:close/>
                <a:moveTo>
                  <a:pt x="7180" y="24946"/>
                </a:moveTo>
                <a:lnTo>
                  <a:pt x="7180" y="25784"/>
                </a:lnTo>
                <a:lnTo>
                  <a:pt x="6334" y="25784"/>
                </a:lnTo>
                <a:lnTo>
                  <a:pt x="6334" y="24946"/>
                </a:lnTo>
                <a:close/>
                <a:moveTo>
                  <a:pt x="2221" y="26432"/>
                </a:moveTo>
                <a:lnTo>
                  <a:pt x="2221" y="27279"/>
                </a:lnTo>
                <a:lnTo>
                  <a:pt x="1374" y="27279"/>
                </a:lnTo>
                <a:lnTo>
                  <a:pt x="1374" y="26432"/>
                </a:lnTo>
                <a:close/>
                <a:moveTo>
                  <a:pt x="3871" y="26432"/>
                </a:moveTo>
                <a:lnTo>
                  <a:pt x="3871" y="27279"/>
                </a:lnTo>
                <a:lnTo>
                  <a:pt x="3033" y="27279"/>
                </a:lnTo>
                <a:lnTo>
                  <a:pt x="3033" y="26432"/>
                </a:lnTo>
                <a:close/>
                <a:moveTo>
                  <a:pt x="5521" y="26432"/>
                </a:moveTo>
                <a:lnTo>
                  <a:pt x="5521" y="27279"/>
                </a:lnTo>
                <a:lnTo>
                  <a:pt x="4683" y="27279"/>
                </a:lnTo>
                <a:lnTo>
                  <a:pt x="4683" y="26432"/>
                </a:lnTo>
                <a:close/>
                <a:moveTo>
                  <a:pt x="7180" y="26432"/>
                </a:moveTo>
                <a:lnTo>
                  <a:pt x="7180" y="27279"/>
                </a:lnTo>
                <a:lnTo>
                  <a:pt x="6334" y="27279"/>
                </a:lnTo>
                <a:lnTo>
                  <a:pt x="6334" y="26432"/>
                </a:lnTo>
                <a:close/>
                <a:moveTo>
                  <a:pt x="2221" y="27927"/>
                </a:moveTo>
                <a:lnTo>
                  <a:pt x="2221" y="28765"/>
                </a:lnTo>
                <a:lnTo>
                  <a:pt x="1374" y="28765"/>
                </a:lnTo>
                <a:lnTo>
                  <a:pt x="1374" y="27927"/>
                </a:lnTo>
                <a:close/>
                <a:moveTo>
                  <a:pt x="3871" y="27927"/>
                </a:moveTo>
                <a:lnTo>
                  <a:pt x="3871" y="28765"/>
                </a:lnTo>
                <a:lnTo>
                  <a:pt x="3033" y="28765"/>
                </a:lnTo>
                <a:lnTo>
                  <a:pt x="3033" y="27927"/>
                </a:lnTo>
                <a:close/>
                <a:moveTo>
                  <a:pt x="5521" y="27927"/>
                </a:moveTo>
                <a:lnTo>
                  <a:pt x="5521" y="28765"/>
                </a:lnTo>
                <a:lnTo>
                  <a:pt x="4683" y="28765"/>
                </a:lnTo>
                <a:lnTo>
                  <a:pt x="4683" y="27927"/>
                </a:lnTo>
                <a:close/>
                <a:moveTo>
                  <a:pt x="7180" y="27927"/>
                </a:moveTo>
                <a:lnTo>
                  <a:pt x="7180" y="28765"/>
                </a:lnTo>
                <a:lnTo>
                  <a:pt x="6334" y="28765"/>
                </a:lnTo>
                <a:lnTo>
                  <a:pt x="6334" y="27927"/>
                </a:lnTo>
                <a:close/>
                <a:moveTo>
                  <a:pt x="441" y="1"/>
                </a:moveTo>
                <a:lnTo>
                  <a:pt x="441" y="873"/>
                </a:lnTo>
                <a:lnTo>
                  <a:pt x="821" y="873"/>
                </a:lnTo>
                <a:lnTo>
                  <a:pt x="821" y="8391"/>
                </a:lnTo>
                <a:lnTo>
                  <a:pt x="0" y="8391"/>
                </a:lnTo>
                <a:lnTo>
                  <a:pt x="0" y="30562"/>
                </a:lnTo>
                <a:lnTo>
                  <a:pt x="15544" y="30562"/>
                </a:lnTo>
                <a:lnTo>
                  <a:pt x="15544" y="24540"/>
                </a:lnTo>
                <a:lnTo>
                  <a:pt x="14974" y="24540"/>
                </a:lnTo>
                <a:lnTo>
                  <a:pt x="14974" y="23451"/>
                </a:lnTo>
                <a:lnTo>
                  <a:pt x="8753" y="23978"/>
                </a:lnTo>
                <a:lnTo>
                  <a:pt x="8753" y="24540"/>
                </a:lnTo>
                <a:lnTo>
                  <a:pt x="8554" y="24540"/>
                </a:lnTo>
                <a:lnTo>
                  <a:pt x="8554" y="8391"/>
                </a:lnTo>
                <a:lnTo>
                  <a:pt x="7733" y="8391"/>
                </a:lnTo>
                <a:lnTo>
                  <a:pt x="7733" y="873"/>
                </a:lnTo>
                <a:lnTo>
                  <a:pt x="8114" y="873"/>
                </a:lnTo>
                <a:lnTo>
                  <a:pt x="81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6"/>
          <p:cNvSpPr/>
          <p:nvPr/>
        </p:nvSpPr>
        <p:spPr>
          <a:xfrm>
            <a:off x="8771252" y="3703900"/>
            <a:ext cx="379165" cy="1499917"/>
          </a:xfrm>
          <a:custGeom>
            <a:avLst/>
            <a:gdLst/>
            <a:ahLst/>
            <a:cxnLst/>
            <a:rect l="l" t="t" r="r" b="b"/>
            <a:pathLst>
              <a:path w="9851" h="38969" extrusionOk="0">
                <a:moveTo>
                  <a:pt x="5211" y="6075"/>
                </a:moveTo>
                <a:lnTo>
                  <a:pt x="5211" y="15752"/>
                </a:lnTo>
                <a:lnTo>
                  <a:pt x="4632" y="15752"/>
                </a:lnTo>
                <a:lnTo>
                  <a:pt x="4632" y="6075"/>
                </a:lnTo>
                <a:close/>
                <a:moveTo>
                  <a:pt x="6559" y="6075"/>
                </a:moveTo>
                <a:lnTo>
                  <a:pt x="6559" y="15752"/>
                </a:lnTo>
                <a:lnTo>
                  <a:pt x="5980" y="15752"/>
                </a:lnTo>
                <a:lnTo>
                  <a:pt x="5980" y="6075"/>
                </a:lnTo>
                <a:close/>
                <a:moveTo>
                  <a:pt x="3863" y="6075"/>
                </a:moveTo>
                <a:lnTo>
                  <a:pt x="3863" y="15761"/>
                </a:lnTo>
                <a:lnTo>
                  <a:pt x="3284" y="15761"/>
                </a:lnTo>
                <a:lnTo>
                  <a:pt x="3284" y="6075"/>
                </a:lnTo>
                <a:close/>
                <a:moveTo>
                  <a:pt x="2075" y="17472"/>
                </a:moveTo>
                <a:lnTo>
                  <a:pt x="2075" y="18491"/>
                </a:lnTo>
                <a:lnTo>
                  <a:pt x="1496" y="18491"/>
                </a:lnTo>
                <a:lnTo>
                  <a:pt x="1496" y="17472"/>
                </a:lnTo>
                <a:close/>
                <a:moveTo>
                  <a:pt x="3120" y="17472"/>
                </a:moveTo>
                <a:lnTo>
                  <a:pt x="3120" y="18491"/>
                </a:lnTo>
                <a:lnTo>
                  <a:pt x="2541" y="18491"/>
                </a:lnTo>
                <a:lnTo>
                  <a:pt x="2541" y="17472"/>
                </a:lnTo>
                <a:close/>
                <a:moveTo>
                  <a:pt x="4166" y="17472"/>
                </a:moveTo>
                <a:lnTo>
                  <a:pt x="4166" y="18491"/>
                </a:lnTo>
                <a:lnTo>
                  <a:pt x="3587" y="18491"/>
                </a:lnTo>
                <a:lnTo>
                  <a:pt x="3587" y="17472"/>
                </a:lnTo>
                <a:close/>
                <a:moveTo>
                  <a:pt x="5211" y="17472"/>
                </a:moveTo>
                <a:lnTo>
                  <a:pt x="5211" y="18491"/>
                </a:lnTo>
                <a:lnTo>
                  <a:pt x="4632" y="18491"/>
                </a:lnTo>
                <a:lnTo>
                  <a:pt x="4632" y="17472"/>
                </a:lnTo>
                <a:close/>
                <a:moveTo>
                  <a:pt x="6257" y="17472"/>
                </a:moveTo>
                <a:lnTo>
                  <a:pt x="6257" y="18491"/>
                </a:lnTo>
                <a:lnTo>
                  <a:pt x="5678" y="18491"/>
                </a:lnTo>
                <a:lnTo>
                  <a:pt x="5678" y="17472"/>
                </a:lnTo>
                <a:close/>
                <a:moveTo>
                  <a:pt x="7302" y="17472"/>
                </a:moveTo>
                <a:lnTo>
                  <a:pt x="7302" y="18491"/>
                </a:lnTo>
                <a:lnTo>
                  <a:pt x="6723" y="18491"/>
                </a:lnTo>
                <a:lnTo>
                  <a:pt x="6723" y="17472"/>
                </a:lnTo>
                <a:close/>
                <a:moveTo>
                  <a:pt x="8348" y="17472"/>
                </a:moveTo>
                <a:lnTo>
                  <a:pt x="8348" y="18491"/>
                </a:lnTo>
                <a:lnTo>
                  <a:pt x="7769" y="18491"/>
                </a:lnTo>
                <a:lnTo>
                  <a:pt x="7769" y="17472"/>
                </a:lnTo>
                <a:close/>
                <a:moveTo>
                  <a:pt x="4166" y="19217"/>
                </a:moveTo>
                <a:lnTo>
                  <a:pt x="4166" y="20236"/>
                </a:lnTo>
                <a:lnTo>
                  <a:pt x="3587" y="20236"/>
                </a:lnTo>
                <a:lnTo>
                  <a:pt x="3587" y="19217"/>
                </a:lnTo>
                <a:close/>
                <a:moveTo>
                  <a:pt x="5211" y="19217"/>
                </a:moveTo>
                <a:lnTo>
                  <a:pt x="5211" y="20236"/>
                </a:lnTo>
                <a:lnTo>
                  <a:pt x="4632" y="20236"/>
                </a:lnTo>
                <a:lnTo>
                  <a:pt x="4632" y="19217"/>
                </a:lnTo>
                <a:close/>
                <a:moveTo>
                  <a:pt x="6257" y="19217"/>
                </a:moveTo>
                <a:lnTo>
                  <a:pt x="6257" y="20236"/>
                </a:lnTo>
                <a:lnTo>
                  <a:pt x="5678" y="20236"/>
                </a:lnTo>
                <a:lnTo>
                  <a:pt x="5678" y="19217"/>
                </a:lnTo>
                <a:close/>
                <a:moveTo>
                  <a:pt x="7302" y="19217"/>
                </a:moveTo>
                <a:lnTo>
                  <a:pt x="7302" y="20236"/>
                </a:lnTo>
                <a:lnTo>
                  <a:pt x="6723" y="20236"/>
                </a:lnTo>
                <a:lnTo>
                  <a:pt x="6723" y="19217"/>
                </a:lnTo>
                <a:close/>
                <a:moveTo>
                  <a:pt x="8348" y="19217"/>
                </a:moveTo>
                <a:lnTo>
                  <a:pt x="8348" y="20236"/>
                </a:lnTo>
                <a:lnTo>
                  <a:pt x="7769" y="20236"/>
                </a:lnTo>
                <a:lnTo>
                  <a:pt x="7769" y="19217"/>
                </a:lnTo>
                <a:close/>
                <a:moveTo>
                  <a:pt x="2075" y="19226"/>
                </a:moveTo>
                <a:lnTo>
                  <a:pt x="2075" y="20245"/>
                </a:lnTo>
                <a:lnTo>
                  <a:pt x="1496" y="20245"/>
                </a:lnTo>
                <a:lnTo>
                  <a:pt x="1496" y="19226"/>
                </a:lnTo>
                <a:close/>
                <a:moveTo>
                  <a:pt x="3120" y="19226"/>
                </a:moveTo>
                <a:lnTo>
                  <a:pt x="3120" y="20245"/>
                </a:lnTo>
                <a:lnTo>
                  <a:pt x="2541" y="20245"/>
                </a:lnTo>
                <a:lnTo>
                  <a:pt x="2541" y="19226"/>
                </a:lnTo>
                <a:close/>
                <a:moveTo>
                  <a:pt x="2075" y="20971"/>
                </a:moveTo>
                <a:lnTo>
                  <a:pt x="2075" y="21990"/>
                </a:lnTo>
                <a:lnTo>
                  <a:pt x="1496" y="21990"/>
                </a:lnTo>
                <a:lnTo>
                  <a:pt x="1496" y="20971"/>
                </a:lnTo>
                <a:close/>
                <a:moveTo>
                  <a:pt x="3120" y="20971"/>
                </a:moveTo>
                <a:lnTo>
                  <a:pt x="3120" y="21990"/>
                </a:lnTo>
                <a:lnTo>
                  <a:pt x="2541" y="21990"/>
                </a:lnTo>
                <a:lnTo>
                  <a:pt x="2541" y="20971"/>
                </a:lnTo>
                <a:close/>
                <a:moveTo>
                  <a:pt x="4166" y="20971"/>
                </a:moveTo>
                <a:lnTo>
                  <a:pt x="4166" y="21990"/>
                </a:lnTo>
                <a:lnTo>
                  <a:pt x="3587" y="21990"/>
                </a:lnTo>
                <a:lnTo>
                  <a:pt x="3587" y="20971"/>
                </a:lnTo>
                <a:close/>
                <a:moveTo>
                  <a:pt x="5211" y="20971"/>
                </a:moveTo>
                <a:lnTo>
                  <a:pt x="5211" y="21990"/>
                </a:lnTo>
                <a:lnTo>
                  <a:pt x="4632" y="21990"/>
                </a:lnTo>
                <a:lnTo>
                  <a:pt x="4632" y="20971"/>
                </a:lnTo>
                <a:close/>
                <a:moveTo>
                  <a:pt x="6257" y="20971"/>
                </a:moveTo>
                <a:lnTo>
                  <a:pt x="6257" y="21990"/>
                </a:lnTo>
                <a:lnTo>
                  <a:pt x="5678" y="21990"/>
                </a:lnTo>
                <a:lnTo>
                  <a:pt x="5678" y="20971"/>
                </a:lnTo>
                <a:close/>
                <a:moveTo>
                  <a:pt x="7302" y="20971"/>
                </a:moveTo>
                <a:lnTo>
                  <a:pt x="7302" y="21990"/>
                </a:lnTo>
                <a:lnTo>
                  <a:pt x="6723" y="21990"/>
                </a:lnTo>
                <a:lnTo>
                  <a:pt x="6723" y="20971"/>
                </a:lnTo>
                <a:close/>
                <a:moveTo>
                  <a:pt x="8348" y="20971"/>
                </a:moveTo>
                <a:lnTo>
                  <a:pt x="8348" y="21990"/>
                </a:lnTo>
                <a:lnTo>
                  <a:pt x="7769" y="21990"/>
                </a:lnTo>
                <a:lnTo>
                  <a:pt x="7769" y="20971"/>
                </a:lnTo>
                <a:close/>
                <a:moveTo>
                  <a:pt x="4166" y="22716"/>
                </a:moveTo>
                <a:lnTo>
                  <a:pt x="4166" y="23736"/>
                </a:lnTo>
                <a:lnTo>
                  <a:pt x="3587" y="23736"/>
                </a:lnTo>
                <a:lnTo>
                  <a:pt x="3587" y="22716"/>
                </a:lnTo>
                <a:close/>
                <a:moveTo>
                  <a:pt x="5211" y="22716"/>
                </a:moveTo>
                <a:lnTo>
                  <a:pt x="5211" y="23736"/>
                </a:lnTo>
                <a:lnTo>
                  <a:pt x="4632" y="23736"/>
                </a:lnTo>
                <a:lnTo>
                  <a:pt x="4632" y="22716"/>
                </a:lnTo>
                <a:close/>
                <a:moveTo>
                  <a:pt x="6257" y="22716"/>
                </a:moveTo>
                <a:lnTo>
                  <a:pt x="6257" y="23736"/>
                </a:lnTo>
                <a:lnTo>
                  <a:pt x="5678" y="23736"/>
                </a:lnTo>
                <a:lnTo>
                  <a:pt x="5678" y="22716"/>
                </a:lnTo>
                <a:close/>
                <a:moveTo>
                  <a:pt x="7302" y="22716"/>
                </a:moveTo>
                <a:lnTo>
                  <a:pt x="7302" y="23736"/>
                </a:lnTo>
                <a:lnTo>
                  <a:pt x="6723" y="23736"/>
                </a:lnTo>
                <a:lnTo>
                  <a:pt x="6723" y="22716"/>
                </a:lnTo>
                <a:close/>
                <a:moveTo>
                  <a:pt x="8348" y="22716"/>
                </a:moveTo>
                <a:lnTo>
                  <a:pt x="8348" y="23736"/>
                </a:lnTo>
                <a:lnTo>
                  <a:pt x="7769" y="23736"/>
                </a:lnTo>
                <a:lnTo>
                  <a:pt x="7769" y="22716"/>
                </a:lnTo>
                <a:close/>
                <a:moveTo>
                  <a:pt x="2075" y="22725"/>
                </a:moveTo>
                <a:lnTo>
                  <a:pt x="2075" y="23744"/>
                </a:lnTo>
                <a:lnTo>
                  <a:pt x="1496" y="23744"/>
                </a:lnTo>
                <a:lnTo>
                  <a:pt x="1496" y="22725"/>
                </a:lnTo>
                <a:close/>
                <a:moveTo>
                  <a:pt x="3120" y="22725"/>
                </a:moveTo>
                <a:lnTo>
                  <a:pt x="3120" y="23744"/>
                </a:lnTo>
                <a:lnTo>
                  <a:pt x="2541" y="23744"/>
                </a:lnTo>
                <a:lnTo>
                  <a:pt x="2541" y="22725"/>
                </a:lnTo>
                <a:close/>
                <a:moveTo>
                  <a:pt x="2075" y="24470"/>
                </a:moveTo>
                <a:lnTo>
                  <a:pt x="2075" y="25490"/>
                </a:lnTo>
                <a:lnTo>
                  <a:pt x="1496" y="25490"/>
                </a:lnTo>
                <a:lnTo>
                  <a:pt x="1496" y="24470"/>
                </a:lnTo>
                <a:close/>
                <a:moveTo>
                  <a:pt x="3120" y="24470"/>
                </a:moveTo>
                <a:lnTo>
                  <a:pt x="3120" y="25490"/>
                </a:lnTo>
                <a:lnTo>
                  <a:pt x="2541" y="25490"/>
                </a:lnTo>
                <a:lnTo>
                  <a:pt x="2541" y="24470"/>
                </a:lnTo>
                <a:close/>
                <a:moveTo>
                  <a:pt x="4166" y="24470"/>
                </a:moveTo>
                <a:lnTo>
                  <a:pt x="4166" y="25490"/>
                </a:lnTo>
                <a:lnTo>
                  <a:pt x="3587" y="25490"/>
                </a:lnTo>
                <a:lnTo>
                  <a:pt x="3587" y="24470"/>
                </a:lnTo>
                <a:close/>
                <a:moveTo>
                  <a:pt x="5211" y="24470"/>
                </a:moveTo>
                <a:lnTo>
                  <a:pt x="5211" y="25490"/>
                </a:lnTo>
                <a:lnTo>
                  <a:pt x="4632" y="25490"/>
                </a:lnTo>
                <a:lnTo>
                  <a:pt x="4632" y="24470"/>
                </a:lnTo>
                <a:close/>
                <a:moveTo>
                  <a:pt x="6257" y="24470"/>
                </a:moveTo>
                <a:lnTo>
                  <a:pt x="6257" y="25490"/>
                </a:lnTo>
                <a:lnTo>
                  <a:pt x="5678" y="25490"/>
                </a:lnTo>
                <a:lnTo>
                  <a:pt x="5678" y="24470"/>
                </a:lnTo>
                <a:close/>
                <a:moveTo>
                  <a:pt x="7302" y="24470"/>
                </a:moveTo>
                <a:lnTo>
                  <a:pt x="7302" y="25490"/>
                </a:lnTo>
                <a:lnTo>
                  <a:pt x="6723" y="25490"/>
                </a:lnTo>
                <a:lnTo>
                  <a:pt x="6723" y="24470"/>
                </a:lnTo>
                <a:close/>
                <a:moveTo>
                  <a:pt x="8348" y="24470"/>
                </a:moveTo>
                <a:lnTo>
                  <a:pt x="8348" y="25490"/>
                </a:lnTo>
                <a:lnTo>
                  <a:pt x="7769" y="25490"/>
                </a:lnTo>
                <a:lnTo>
                  <a:pt x="7769" y="24470"/>
                </a:lnTo>
                <a:close/>
                <a:moveTo>
                  <a:pt x="4166" y="26216"/>
                </a:moveTo>
                <a:lnTo>
                  <a:pt x="4166" y="27235"/>
                </a:lnTo>
                <a:lnTo>
                  <a:pt x="3587" y="27235"/>
                </a:lnTo>
                <a:lnTo>
                  <a:pt x="3587" y="26216"/>
                </a:lnTo>
                <a:close/>
                <a:moveTo>
                  <a:pt x="5211" y="26216"/>
                </a:moveTo>
                <a:lnTo>
                  <a:pt x="5211" y="27235"/>
                </a:lnTo>
                <a:lnTo>
                  <a:pt x="4632" y="27235"/>
                </a:lnTo>
                <a:lnTo>
                  <a:pt x="4632" y="26216"/>
                </a:lnTo>
                <a:close/>
                <a:moveTo>
                  <a:pt x="6257" y="26216"/>
                </a:moveTo>
                <a:lnTo>
                  <a:pt x="6257" y="27235"/>
                </a:lnTo>
                <a:lnTo>
                  <a:pt x="5678" y="27235"/>
                </a:lnTo>
                <a:lnTo>
                  <a:pt x="5678" y="26216"/>
                </a:lnTo>
                <a:close/>
                <a:moveTo>
                  <a:pt x="7302" y="26216"/>
                </a:moveTo>
                <a:lnTo>
                  <a:pt x="7302" y="27235"/>
                </a:lnTo>
                <a:lnTo>
                  <a:pt x="6723" y="27235"/>
                </a:lnTo>
                <a:lnTo>
                  <a:pt x="6723" y="26216"/>
                </a:lnTo>
                <a:close/>
                <a:moveTo>
                  <a:pt x="8348" y="26216"/>
                </a:moveTo>
                <a:lnTo>
                  <a:pt x="8348" y="27235"/>
                </a:lnTo>
                <a:lnTo>
                  <a:pt x="7769" y="27235"/>
                </a:lnTo>
                <a:lnTo>
                  <a:pt x="7769" y="26216"/>
                </a:lnTo>
                <a:close/>
                <a:moveTo>
                  <a:pt x="2075" y="26224"/>
                </a:moveTo>
                <a:lnTo>
                  <a:pt x="2075" y="27244"/>
                </a:lnTo>
                <a:lnTo>
                  <a:pt x="1496" y="27244"/>
                </a:lnTo>
                <a:lnTo>
                  <a:pt x="1496" y="26224"/>
                </a:lnTo>
                <a:close/>
                <a:moveTo>
                  <a:pt x="3120" y="26224"/>
                </a:moveTo>
                <a:lnTo>
                  <a:pt x="3120" y="27244"/>
                </a:lnTo>
                <a:lnTo>
                  <a:pt x="2541" y="27244"/>
                </a:lnTo>
                <a:lnTo>
                  <a:pt x="2541" y="26224"/>
                </a:lnTo>
                <a:close/>
                <a:moveTo>
                  <a:pt x="4166" y="27970"/>
                </a:moveTo>
                <a:lnTo>
                  <a:pt x="4166" y="28981"/>
                </a:lnTo>
                <a:lnTo>
                  <a:pt x="3587" y="28981"/>
                </a:lnTo>
                <a:lnTo>
                  <a:pt x="3587" y="27970"/>
                </a:lnTo>
                <a:close/>
                <a:moveTo>
                  <a:pt x="5211" y="27970"/>
                </a:moveTo>
                <a:lnTo>
                  <a:pt x="5211" y="28981"/>
                </a:lnTo>
                <a:lnTo>
                  <a:pt x="4632" y="28981"/>
                </a:lnTo>
                <a:lnTo>
                  <a:pt x="4632" y="27970"/>
                </a:lnTo>
                <a:close/>
                <a:moveTo>
                  <a:pt x="6257" y="27970"/>
                </a:moveTo>
                <a:lnTo>
                  <a:pt x="6257" y="28981"/>
                </a:lnTo>
                <a:lnTo>
                  <a:pt x="5678" y="28981"/>
                </a:lnTo>
                <a:lnTo>
                  <a:pt x="5678" y="27970"/>
                </a:lnTo>
                <a:close/>
                <a:moveTo>
                  <a:pt x="7302" y="27970"/>
                </a:moveTo>
                <a:lnTo>
                  <a:pt x="7302" y="28981"/>
                </a:lnTo>
                <a:lnTo>
                  <a:pt x="6723" y="28981"/>
                </a:lnTo>
                <a:lnTo>
                  <a:pt x="6723" y="27970"/>
                </a:lnTo>
                <a:close/>
                <a:moveTo>
                  <a:pt x="8348" y="27970"/>
                </a:moveTo>
                <a:lnTo>
                  <a:pt x="8348" y="28981"/>
                </a:lnTo>
                <a:lnTo>
                  <a:pt x="7769" y="28981"/>
                </a:lnTo>
                <a:lnTo>
                  <a:pt x="7769" y="27970"/>
                </a:lnTo>
                <a:close/>
                <a:moveTo>
                  <a:pt x="2075" y="27970"/>
                </a:moveTo>
                <a:lnTo>
                  <a:pt x="2075" y="28989"/>
                </a:lnTo>
                <a:lnTo>
                  <a:pt x="1496" y="28989"/>
                </a:lnTo>
                <a:lnTo>
                  <a:pt x="1496" y="27970"/>
                </a:lnTo>
                <a:close/>
                <a:moveTo>
                  <a:pt x="3120" y="27970"/>
                </a:moveTo>
                <a:lnTo>
                  <a:pt x="3120" y="28989"/>
                </a:lnTo>
                <a:lnTo>
                  <a:pt x="2541" y="28989"/>
                </a:lnTo>
                <a:lnTo>
                  <a:pt x="2541" y="27970"/>
                </a:lnTo>
                <a:close/>
                <a:moveTo>
                  <a:pt x="2075" y="29724"/>
                </a:moveTo>
                <a:lnTo>
                  <a:pt x="2075" y="30735"/>
                </a:lnTo>
                <a:lnTo>
                  <a:pt x="1496" y="30735"/>
                </a:lnTo>
                <a:lnTo>
                  <a:pt x="1496" y="29724"/>
                </a:lnTo>
                <a:close/>
                <a:moveTo>
                  <a:pt x="3120" y="29724"/>
                </a:moveTo>
                <a:lnTo>
                  <a:pt x="3120" y="30735"/>
                </a:lnTo>
                <a:lnTo>
                  <a:pt x="2541" y="30735"/>
                </a:lnTo>
                <a:lnTo>
                  <a:pt x="2541" y="29724"/>
                </a:lnTo>
                <a:close/>
                <a:moveTo>
                  <a:pt x="4166" y="29715"/>
                </a:moveTo>
                <a:lnTo>
                  <a:pt x="4166" y="30735"/>
                </a:lnTo>
                <a:lnTo>
                  <a:pt x="3587" y="30735"/>
                </a:lnTo>
                <a:lnTo>
                  <a:pt x="3587" y="29715"/>
                </a:lnTo>
                <a:close/>
                <a:moveTo>
                  <a:pt x="5211" y="29715"/>
                </a:moveTo>
                <a:lnTo>
                  <a:pt x="5211" y="30735"/>
                </a:lnTo>
                <a:lnTo>
                  <a:pt x="4632" y="30735"/>
                </a:lnTo>
                <a:lnTo>
                  <a:pt x="4632" y="29715"/>
                </a:lnTo>
                <a:close/>
                <a:moveTo>
                  <a:pt x="6257" y="29715"/>
                </a:moveTo>
                <a:lnTo>
                  <a:pt x="6257" y="30735"/>
                </a:lnTo>
                <a:lnTo>
                  <a:pt x="5678" y="30735"/>
                </a:lnTo>
                <a:lnTo>
                  <a:pt x="5678" y="29715"/>
                </a:lnTo>
                <a:close/>
                <a:moveTo>
                  <a:pt x="7302" y="29715"/>
                </a:moveTo>
                <a:lnTo>
                  <a:pt x="7302" y="30735"/>
                </a:lnTo>
                <a:lnTo>
                  <a:pt x="6723" y="30735"/>
                </a:lnTo>
                <a:lnTo>
                  <a:pt x="6723" y="29715"/>
                </a:lnTo>
                <a:close/>
                <a:moveTo>
                  <a:pt x="8348" y="29715"/>
                </a:moveTo>
                <a:lnTo>
                  <a:pt x="8348" y="30735"/>
                </a:lnTo>
                <a:lnTo>
                  <a:pt x="7769" y="30735"/>
                </a:lnTo>
                <a:lnTo>
                  <a:pt x="7769" y="29715"/>
                </a:lnTo>
                <a:close/>
                <a:moveTo>
                  <a:pt x="4166" y="31460"/>
                </a:moveTo>
                <a:lnTo>
                  <a:pt x="4166" y="32480"/>
                </a:lnTo>
                <a:lnTo>
                  <a:pt x="3587" y="32480"/>
                </a:lnTo>
                <a:lnTo>
                  <a:pt x="3587" y="31460"/>
                </a:lnTo>
                <a:close/>
                <a:moveTo>
                  <a:pt x="5211" y="31460"/>
                </a:moveTo>
                <a:lnTo>
                  <a:pt x="5211" y="32480"/>
                </a:lnTo>
                <a:lnTo>
                  <a:pt x="4632" y="32480"/>
                </a:lnTo>
                <a:lnTo>
                  <a:pt x="4632" y="31460"/>
                </a:lnTo>
                <a:close/>
                <a:moveTo>
                  <a:pt x="6257" y="31460"/>
                </a:moveTo>
                <a:lnTo>
                  <a:pt x="6257" y="32480"/>
                </a:lnTo>
                <a:lnTo>
                  <a:pt x="5678" y="32480"/>
                </a:lnTo>
                <a:lnTo>
                  <a:pt x="5678" y="31460"/>
                </a:lnTo>
                <a:close/>
                <a:moveTo>
                  <a:pt x="7302" y="31460"/>
                </a:moveTo>
                <a:lnTo>
                  <a:pt x="7302" y="32480"/>
                </a:lnTo>
                <a:lnTo>
                  <a:pt x="6723" y="32480"/>
                </a:lnTo>
                <a:lnTo>
                  <a:pt x="6723" y="31460"/>
                </a:lnTo>
                <a:close/>
                <a:moveTo>
                  <a:pt x="8348" y="31460"/>
                </a:moveTo>
                <a:lnTo>
                  <a:pt x="8348" y="32480"/>
                </a:lnTo>
                <a:lnTo>
                  <a:pt x="7769" y="32480"/>
                </a:lnTo>
                <a:lnTo>
                  <a:pt x="7769" y="31460"/>
                </a:lnTo>
                <a:close/>
                <a:moveTo>
                  <a:pt x="2075" y="31469"/>
                </a:moveTo>
                <a:lnTo>
                  <a:pt x="2075" y="32489"/>
                </a:lnTo>
                <a:lnTo>
                  <a:pt x="1496" y="32489"/>
                </a:lnTo>
                <a:lnTo>
                  <a:pt x="1496" y="31469"/>
                </a:lnTo>
                <a:close/>
                <a:moveTo>
                  <a:pt x="3120" y="31469"/>
                </a:moveTo>
                <a:lnTo>
                  <a:pt x="3120" y="32489"/>
                </a:lnTo>
                <a:lnTo>
                  <a:pt x="2541" y="32489"/>
                </a:lnTo>
                <a:lnTo>
                  <a:pt x="2541" y="31469"/>
                </a:lnTo>
                <a:close/>
                <a:moveTo>
                  <a:pt x="2075" y="33223"/>
                </a:moveTo>
                <a:lnTo>
                  <a:pt x="2075" y="34234"/>
                </a:lnTo>
                <a:lnTo>
                  <a:pt x="1496" y="34234"/>
                </a:lnTo>
                <a:lnTo>
                  <a:pt x="1496" y="33223"/>
                </a:lnTo>
                <a:close/>
                <a:moveTo>
                  <a:pt x="3120" y="33214"/>
                </a:moveTo>
                <a:lnTo>
                  <a:pt x="3120" y="34234"/>
                </a:lnTo>
                <a:lnTo>
                  <a:pt x="2541" y="34234"/>
                </a:lnTo>
                <a:lnTo>
                  <a:pt x="2541" y="33214"/>
                </a:lnTo>
                <a:close/>
                <a:moveTo>
                  <a:pt x="4166" y="33214"/>
                </a:moveTo>
                <a:lnTo>
                  <a:pt x="4166" y="34234"/>
                </a:lnTo>
                <a:lnTo>
                  <a:pt x="3587" y="34234"/>
                </a:lnTo>
                <a:lnTo>
                  <a:pt x="3587" y="33214"/>
                </a:lnTo>
                <a:close/>
                <a:moveTo>
                  <a:pt x="5211" y="33214"/>
                </a:moveTo>
                <a:lnTo>
                  <a:pt x="5211" y="34234"/>
                </a:lnTo>
                <a:lnTo>
                  <a:pt x="4632" y="34234"/>
                </a:lnTo>
                <a:lnTo>
                  <a:pt x="4632" y="33214"/>
                </a:lnTo>
                <a:close/>
                <a:moveTo>
                  <a:pt x="6257" y="33214"/>
                </a:moveTo>
                <a:lnTo>
                  <a:pt x="6257" y="34234"/>
                </a:lnTo>
                <a:lnTo>
                  <a:pt x="5678" y="34234"/>
                </a:lnTo>
                <a:lnTo>
                  <a:pt x="5678" y="33214"/>
                </a:lnTo>
                <a:close/>
                <a:moveTo>
                  <a:pt x="7302" y="33214"/>
                </a:moveTo>
                <a:lnTo>
                  <a:pt x="7302" y="34234"/>
                </a:lnTo>
                <a:lnTo>
                  <a:pt x="6723" y="34234"/>
                </a:lnTo>
                <a:lnTo>
                  <a:pt x="6723" y="33214"/>
                </a:lnTo>
                <a:close/>
                <a:moveTo>
                  <a:pt x="8348" y="33214"/>
                </a:moveTo>
                <a:lnTo>
                  <a:pt x="8348" y="34234"/>
                </a:lnTo>
                <a:lnTo>
                  <a:pt x="7769" y="34234"/>
                </a:lnTo>
                <a:lnTo>
                  <a:pt x="7769" y="33214"/>
                </a:lnTo>
                <a:close/>
                <a:moveTo>
                  <a:pt x="4166" y="34960"/>
                </a:moveTo>
                <a:lnTo>
                  <a:pt x="4166" y="35979"/>
                </a:lnTo>
                <a:lnTo>
                  <a:pt x="3587" y="35979"/>
                </a:lnTo>
                <a:lnTo>
                  <a:pt x="3587" y="34960"/>
                </a:lnTo>
                <a:close/>
                <a:moveTo>
                  <a:pt x="5211" y="34960"/>
                </a:moveTo>
                <a:lnTo>
                  <a:pt x="5211" y="35979"/>
                </a:lnTo>
                <a:lnTo>
                  <a:pt x="4632" y="35979"/>
                </a:lnTo>
                <a:lnTo>
                  <a:pt x="4632" y="34960"/>
                </a:lnTo>
                <a:close/>
                <a:moveTo>
                  <a:pt x="6257" y="34960"/>
                </a:moveTo>
                <a:lnTo>
                  <a:pt x="6257" y="35979"/>
                </a:lnTo>
                <a:lnTo>
                  <a:pt x="5678" y="35979"/>
                </a:lnTo>
                <a:lnTo>
                  <a:pt x="5678" y="34960"/>
                </a:lnTo>
                <a:close/>
                <a:moveTo>
                  <a:pt x="7302" y="34960"/>
                </a:moveTo>
                <a:lnTo>
                  <a:pt x="7302" y="35979"/>
                </a:lnTo>
                <a:lnTo>
                  <a:pt x="6723" y="35979"/>
                </a:lnTo>
                <a:lnTo>
                  <a:pt x="6723" y="34960"/>
                </a:lnTo>
                <a:close/>
                <a:moveTo>
                  <a:pt x="8348" y="34960"/>
                </a:moveTo>
                <a:lnTo>
                  <a:pt x="8348" y="35979"/>
                </a:lnTo>
                <a:lnTo>
                  <a:pt x="7769" y="35979"/>
                </a:lnTo>
                <a:lnTo>
                  <a:pt x="7769" y="34960"/>
                </a:lnTo>
                <a:close/>
                <a:moveTo>
                  <a:pt x="2075" y="34968"/>
                </a:moveTo>
                <a:lnTo>
                  <a:pt x="2075" y="35988"/>
                </a:lnTo>
                <a:lnTo>
                  <a:pt x="1496" y="35988"/>
                </a:lnTo>
                <a:lnTo>
                  <a:pt x="1496" y="34968"/>
                </a:lnTo>
                <a:close/>
                <a:moveTo>
                  <a:pt x="3120" y="34968"/>
                </a:moveTo>
                <a:lnTo>
                  <a:pt x="3120" y="35988"/>
                </a:lnTo>
                <a:lnTo>
                  <a:pt x="2541" y="35988"/>
                </a:lnTo>
                <a:lnTo>
                  <a:pt x="2541" y="34968"/>
                </a:lnTo>
                <a:close/>
                <a:moveTo>
                  <a:pt x="2075" y="36714"/>
                </a:moveTo>
                <a:lnTo>
                  <a:pt x="2075" y="37733"/>
                </a:lnTo>
                <a:lnTo>
                  <a:pt x="1496" y="37733"/>
                </a:lnTo>
                <a:lnTo>
                  <a:pt x="1496" y="36714"/>
                </a:lnTo>
                <a:close/>
                <a:moveTo>
                  <a:pt x="3120" y="36714"/>
                </a:moveTo>
                <a:lnTo>
                  <a:pt x="3120" y="37733"/>
                </a:lnTo>
                <a:lnTo>
                  <a:pt x="2541" y="37733"/>
                </a:lnTo>
                <a:lnTo>
                  <a:pt x="2541" y="36714"/>
                </a:lnTo>
                <a:close/>
                <a:moveTo>
                  <a:pt x="4166" y="36714"/>
                </a:moveTo>
                <a:lnTo>
                  <a:pt x="4166" y="37733"/>
                </a:lnTo>
                <a:lnTo>
                  <a:pt x="3587" y="37733"/>
                </a:lnTo>
                <a:lnTo>
                  <a:pt x="3587" y="36714"/>
                </a:lnTo>
                <a:close/>
                <a:moveTo>
                  <a:pt x="5211" y="36714"/>
                </a:moveTo>
                <a:lnTo>
                  <a:pt x="5211" y="37733"/>
                </a:lnTo>
                <a:lnTo>
                  <a:pt x="4632" y="37733"/>
                </a:lnTo>
                <a:lnTo>
                  <a:pt x="4632" y="36714"/>
                </a:lnTo>
                <a:close/>
                <a:moveTo>
                  <a:pt x="6257" y="36714"/>
                </a:moveTo>
                <a:lnTo>
                  <a:pt x="6257" y="37733"/>
                </a:lnTo>
                <a:lnTo>
                  <a:pt x="5678" y="37733"/>
                </a:lnTo>
                <a:lnTo>
                  <a:pt x="5678" y="36714"/>
                </a:lnTo>
                <a:close/>
                <a:moveTo>
                  <a:pt x="7302" y="36714"/>
                </a:moveTo>
                <a:lnTo>
                  <a:pt x="7302" y="37733"/>
                </a:lnTo>
                <a:lnTo>
                  <a:pt x="6723" y="37733"/>
                </a:lnTo>
                <a:lnTo>
                  <a:pt x="6723" y="36714"/>
                </a:lnTo>
                <a:close/>
                <a:moveTo>
                  <a:pt x="8348" y="36714"/>
                </a:moveTo>
                <a:lnTo>
                  <a:pt x="8348" y="37733"/>
                </a:lnTo>
                <a:lnTo>
                  <a:pt x="7769" y="37733"/>
                </a:lnTo>
                <a:lnTo>
                  <a:pt x="7769" y="36714"/>
                </a:lnTo>
                <a:close/>
                <a:moveTo>
                  <a:pt x="4926" y="0"/>
                </a:moveTo>
                <a:cubicBezTo>
                  <a:pt x="3941" y="0"/>
                  <a:pt x="3137" y="778"/>
                  <a:pt x="3120" y="1763"/>
                </a:cubicBezTo>
                <a:lnTo>
                  <a:pt x="3120" y="5133"/>
                </a:lnTo>
                <a:lnTo>
                  <a:pt x="1971" y="5133"/>
                </a:lnTo>
                <a:lnTo>
                  <a:pt x="1971" y="13177"/>
                </a:lnTo>
                <a:cubicBezTo>
                  <a:pt x="727" y="14102"/>
                  <a:pt x="1" y="15562"/>
                  <a:pt x="1" y="17117"/>
                </a:cubicBezTo>
                <a:lnTo>
                  <a:pt x="1" y="38969"/>
                </a:lnTo>
                <a:lnTo>
                  <a:pt x="9851" y="38969"/>
                </a:lnTo>
                <a:lnTo>
                  <a:pt x="9851" y="17117"/>
                </a:lnTo>
                <a:cubicBezTo>
                  <a:pt x="9851" y="15562"/>
                  <a:pt x="9117" y="14102"/>
                  <a:pt x="7881" y="13177"/>
                </a:cubicBezTo>
                <a:lnTo>
                  <a:pt x="7881" y="5133"/>
                </a:lnTo>
                <a:lnTo>
                  <a:pt x="6732" y="5133"/>
                </a:lnTo>
                <a:lnTo>
                  <a:pt x="6732" y="1763"/>
                </a:lnTo>
                <a:cubicBezTo>
                  <a:pt x="6706" y="778"/>
                  <a:pt x="5902" y="0"/>
                  <a:pt x="4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6"/>
          <p:cNvSpPr/>
          <p:nvPr/>
        </p:nvSpPr>
        <p:spPr>
          <a:xfrm>
            <a:off x="8192799" y="4755400"/>
            <a:ext cx="661528" cy="431704"/>
          </a:xfrm>
          <a:custGeom>
            <a:avLst/>
            <a:gdLst/>
            <a:ahLst/>
            <a:cxnLst/>
            <a:rect l="l" t="t" r="r" b="b"/>
            <a:pathLst>
              <a:path w="17187" h="11216" extrusionOk="0">
                <a:moveTo>
                  <a:pt x="15674" y="3319"/>
                </a:moveTo>
                <a:lnTo>
                  <a:pt x="15674" y="3898"/>
                </a:lnTo>
                <a:lnTo>
                  <a:pt x="1513" y="3898"/>
                </a:lnTo>
                <a:lnTo>
                  <a:pt x="1513" y="3319"/>
                </a:lnTo>
                <a:close/>
                <a:moveTo>
                  <a:pt x="15674" y="4442"/>
                </a:moveTo>
                <a:lnTo>
                  <a:pt x="15674" y="5021"/>
                </a:lnTo>
                <a:lnTo>
                  <a:pt x="1513" y="5021"/>
                </a:lnTo>
                <a:lnTo>
                  <a:pt x="1513" y="4442"/>
                </a:lnTo>
                <a:close/>
                <a:moveTo>
                  <a:pt x="15674" y="5574"/>
                </a:moveTo>
                <a:lnTo>
                  <a:pt x="15674" y="6153"/>
                </a:lnTo>
                <a:lnTo>
                  <a:pt x="1513" y="6153"/>
                </a:lnTo>
                <a:lnTo>
                  <a:pt x="1513" y="5574"/>
                </a:lnTo>
                <a:close/>
                <a:moveTo>
                  <a:pt x="15674" y="6697"/>
                </a:moveTo>
                <a:lnTo>
                  <a:pt x="15674" y="7276"/>
                </a:lnTo>
                <a:lnTo>
                  <a:pt x="1513" y="7276"/>
                </a:lnTo>
                <a:lnTo>
                  <a:pt x="1513" y="6697"/>
                </a:lnTo>
                <a:close/>
                <a:moveTo>
                  <a:pt x="1124" y="1"/>
                </a:moveTo>
                <a:lnTo>
                  <a:pt x="1124" y="1815"/>
                </a:lnTo>
                <a:lnTo>
                  <a:pt x="1" y="1815"/>
                </a:lnTo>
                <a:lnTo>
                  <a:pt x="1" y="11216"/>
                </a:lnTo>
                <a:lnTo>
                  <a:pt x="17187" y="11216"/>
                </a:lnTo>
                <a:lnTo>
                  <a:pt x="17187" y="1815"/>
                </a:lnTo>
                <a:lnTo>
                  <a:pt x="11579" y="1815"/>
                </a:lnTo>
                <a:lnTo>
                  <a:pt x="11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6"/>
          <p:cNvSpPr/>
          <p:nvPr/>
        </p:nvSpPr>
        <p:spPr>
          <a:xfrm>
            <a:off x="326311" y="784411"/>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6"/>
          <p:cNvSpPr/>
          <p:nvPr/>
        </p:nvSpPr>
        <p:spPr>
          <a:xfrm>
            <a:off x="713237" y="338812"/>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6"/>
          <p:cNvSpPr/>
          <p:nvPr/>
        </p:nvSpPr>
        <p:spPr>
          <a:xfrm>
            <a:off x="374660" y="129540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6"/>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6"/>
          <p:cNvSpPr/>
          <p:nvPr/>
        </p:nvSpPr>
        <p:spPr>
          <a:xfrm>
            <a:off x="8642816" y="33881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6"/>
          <p:cNvSpPr/>
          <p:nvPr/>
        </p:nvSpPr>
        <p:spPr>
          <a:xfrm>
            <a:off x="8676254" y="943832"/>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6"/>
          <p:cNvSpPr/>
          <p:nvPr/>
        </p:nvSpPr>
        <p:spPr>
          <a:xfrm>
            <a:off x="8192798" y="379777"/>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005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6"/>
          <p:cNvSpPr/>
          <p:nvPr/>
        </p:nvSpPr>
        <p:spPr>
          <a:xfrm>
            <a:off x="8833498" y="629948"/>
            <a:ext cx="75057" cy="75057"/>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bg>
      <p:bgPr>
        <a:solidFill>
          <a:schemeClr val="accent3"/>
        </a:solidFill>
        <a:effectLst/>
      </p:bgPr>
    </p:bg>
    <p:spTree>
      <p:nvGrpSpPr>
        <p:cNvPr id="1" name="Shape 193"/>
        <p:cNvGrpSpPr/>
        <p:nvPr/>
      </p:nvGrpSpPr>
      <p:grpSpPr>
        <a:xfrm>
          <a:off x="0" y="0"/>
          <a:ext cx="0" cy="0"/>
          <a:chOff x="0" y="0"/>
          <a:chExt cx="0" cy="0"/>
        </a:xfrm>
      </p:grpSpPr>
      <p:sp>
        <p:nvSpPr>
          <p:cNvPr id="194" name="Google Shape;194;p37"/>
          <p:cNvSpPr/>
          <p:nvPr/>
        </p:nvSpPr>
        <p:spPr>
          <a:xfrm>
            <a:off x="593311" y="321374"/>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7"/>
          <p:cNvSpPr/>
          <p:nvPr/>
        </p:nvSpPr>
        <p:spPr>
          <a:xfrm>
            <a:off x="525210" y="663690"/>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7"/>
          <p:cNvSpPr/>
          <p:nvPr/>
        </p:nvSpPr>
        <p:spPr>
          <a:xfrm>
            <a:off x="911387" y="427962"/>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7"/>
          <p:cNvSpPr/>
          <p:nvPr/>
        </p:nvSpPr>
        <p:spPr>
          <a:xfrm>
            <a:off x="8424011" y="4755974"/>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7"/>
          <p:cNvSpPr/>
          <p:nvPr/>
        </p:nvSpPr>
        <p:spPr>
          <a:xfrm>
            <a:off x="8742087" y="4862562"/>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bg>
      <p:bgPr>
        <a:solidFill>
          <a:schemeClr val="accent2"/>
        </a:solidFill>
        <a:effectLst/>
      </p:bgPr>
    </p:bg>
    <p:spTree>
      <p:nvGrpSpPr>
        <p:cNvPr id="1" name="Shape 199"/>
        <p:cNvGrpSpPr/>
        <p:nvPr/>
      </p:nvGrpSpPr>
      <p:grpSpPr>
        <a:xfrm>
          <a:off x="0" y="0"/>
          <a:ext cx="0" cy="0"/>
          <a:chOff x="0" y="0"/>
          <a:chExt cx="0" cy="0"/>
        </a:xfrm>
      </p:grpSpPr>
      <p:sp>
        <p:nvSpPr>
          <p:cNvPr id="200" name="Google Shape;200;p38"/>
          <p:cNvSpPr/>
          <p:nvPr/>
        </p:nvSpPr>
        <p:spPr>
          <a:xfrm>
            <a:off x="801314" y="58194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8"/>
          <p:cNvSpPr/>
          <p:nvPr/>
        </p:nvSpPr>
        <p:spPr>
          <a:xfrm>
            <a:off x="638675" y="355652"/>
            <a:ext cx="162650" cy="162301"/>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8"/>
          <p:cNvSpPr/>
          <p:nvPr/>
        </p:nvSpPr>
        <p:spPr>
          <a:xfrm>
            <a:off x="1211852" y="3556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8"/>
          <p:cNvSpPr/>
          <p:nvPr/>
        </p:nvSpPr>
        <p:spPr>
          <a:xfrm rot="5996834">
            <a:off x="8604109" y="4442840"/>
            <a:ext cx="363594" cy="363279"/>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8"/>
          <p:cNvSpPr/>
          <p:nvPr/>
        </p:nvSpPr>
        <p:spPr>
          <a:xfrm rot="5996822">
            <a:off x="8439503" y="4727435"/>
            <a:ext cx="197770" cy="197595"/>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2_1_1_1">
    <p:bg>
      <p:bgPr>
        <a:solidFill>
          <a:schemeClr val="accent1"/>
        </a:solidFill>
        <a:effectLst/>
      </p:bgPr>
    </p:bg>
    <p:spTree>
      <p:nvGrpSpPr>
        <p:cNvPr id="1" name="Shape 205"/>
        <p:cNvGrpSpPr/>
        <p:nvPr/>
      </p:nvGrpSpPr>
      <p:grpSpPr>
        <a:xfrm>
          <a:off x="0" y="0"/>
          <a:ext cx="0" cy="0"/>
          <a:chOff x="0" y="0"/>
          <a:chExt cx="0" cy="0"/>
        </a:xfrm>
      </p:grpSpPr>
      <p:sp>
        <p:nvSpPr>
          <p:cNvPr id="206" name="Google Shape;206;p39"/>
          <p:cNvSpPr/>
          <p:nvPr/>
        </p:nvSpPr>
        <p:spPr>
          <a:xfrm>
            <a:off x="8005153" y="315687"/>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9"/>
          <p:cNvSpPr/>
          <p:nvPr/>
        </p:nvSpPr>
        <p:spPr>
          <a:xfrm>
            <a:off x="8859679" y="6714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9"/>
          <p:cNvSpPr/>
          <p:nvPr/>
        </p:nvSpPr>
        <p:spPr>
          <a:xfrm>
            <a:off x="8614773" y="74939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9"/>
          <p:cNvSpPr/>
          <p:nvPr/>
        </p:nvSpPr>
        <p:spPr>
          <a:xfrm>
            <a:off x="536812" y="410662"/>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9"/>
          <p:cNvSpPr/>
          <p:nvPr/>
        </p:nvSpPr>
        <p:spPr>
          <a:xfrm>
            <a:off x="620780" y="5758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39"/>
          <p:cNvGrpSpPr/>
          <p:nvPr/>
        </p:nvGrpSpPr>
        <p:grpSpPr>
          <a:xfrm>
            <a:off x="-644937" y="4329575"/>
            <a:ext cx="4578138" cy="813916"/>
            <a:chOff x="-644937" y="4329575"/>
            <a:chExt cx="4578138" cy="813916"/>
          </a:xfrm>
        </p:grpSpPr>
        <p:sp>
          <p:nvSpPr>
            <p:cNvPr id="212" name="Google Shape;212;p39"/>
            <p:cNvSpPr/>
            <p:nvPr/>
          </p:nvSpPr>
          <p:spPr>
            <a:xfrm>
              <a:off x="2961900" y="5000175"/>
              <a:ext cx="533400" cy="14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9"/>
            <p:cNvSpPr/>
            <p:nvPr/>
          </p:nvSpPr>
          <p:spPr>
            <a:xfrm>
              <a:off x="3399800" y="5079800"/>
              <a:ext cx="533400" cy="63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9"/>
            <p:cNvSpPr/>
            <p:nvPr/>
          </p:nvSpPr>
          <p:spPr>
            <a:xfrm>
              <a:off x="-644937" y="4329575"/>
              <a:ext cx="3682533" cy="813916"/>
            </a:xfrm>
            <a:custGeom>
              <a:avLst/>
              <a:gdLst/>
              <a:ahLst/>
              <a:cxnLst/>
              <a:rect l="l" t="t" r="r" b="b"/>
              <a:pathLst>
                <a:path w="81006" h="17904" extrusionOk="0">
                  <a:moveTo>
                    <a:pt x="27028" y="407"/>
                  </a:moveTo>
                  <a:lnTo>
                    <a:pt x="27028" y="4183"/>
                  </a:lnTo>
                  <a:lnTo>
                    <a:pt x="26648" y="4183"/>
                  </a:lnTo>
                  <a:lnTo>
                    <a:pt x="26648" y="407"/>
                  </a:lnTo>
                  <a:close/>
                  <a:moveTo>
                    <a:pt x="27797" y="433"/>
                  </a:moveTo>
                  <a:lnTo>
                    <a:pt x="27797" y="4208"/>
                  </a:lnTo>
                  <a:lnTo>
                    <a:pt x="27425" y="4208"/>
                  </a:lnTo>
                  <a:lnTo>
                    <a:pt x="27425" y="433"/>
                  </a:lnTo>
                  <a:close/>
                  <a:moveTo>
                    <a:pt x="28574" y="433"/>
                  </a:moveTo>
                  <a:lnTo>
                    <a:pt x="28574" y="4208"/>
                  </a:lnTo>
                  <a:lnTo>
                    <a:pt x="28203" y="4208"/>
                  </a:lnTo>
                  <a:lnTo>
                    <a:pt x="28203" y="433"/>
                  </a:lnTo>
                  <a:close/>
                  <a:moveTo>
                    <a:pt x="29352" y="433"/>
                  </a:moveTo>
                  <a:lnTo>
                    <a:pt x="29352" y="4208"/>
                  </a:lnTo>
                  <a:lnTo>
                    <a:pt x="28972" y="4208"/>
                  </a:lnTo>
                  <a:lnTo>
                    <a:pt x="28972" y="433"/>
                  </a:lnTo>
                  <a:close/>
                  <a:moveTo>
                    <a:pt x="30337" y="5340"/>
                  </a:moveTo>
                  <a:lnTo>
                    <a:pt x="30337" y="6109"/>
                  </a:lnTo>
                  <a:lnTo>
                    <a:pt x="29801" y="6109"/>
                  </a:lnTo>
                  <a:lnTo>
                    <a:pt x="29801" y="5340"/>
                  </a:lnTo>
                  <a:close/>
                  <a:moveTo>
                    <a:pt x="29490" y="5358"/>
                  </a:moveTo>
                  <a:lnTo>
                    <a:pt x="29490" y="6135"/>
                  </a:lnTo>
                  <a:lnTo>
                    <a:pt x="28955" y="6135"/>
                  </a:lnTo>
                  <a:lnTo>
                    <a:pt x="28955" y="5358"/>
                  </a:lnTo>
                  <a:close/>
                  <a:moveTo>
                    <a:pt x="28652" y="5384"/>
                  </a:moveTo>
                  <a:lnTo>
                    <a:pt x="28644" y="6153"/>
                  </a:lnTo>
                  <a:lnTo>
                    <a:pt x="28108" y="6153"/>
                  </a:lnTo>
                  <a:lnTo>
                    <a:pt x="28108" y="5384"/>
                  </a:lnTo>
                  <a:close/>
                  <a:moveTo>
                    <a:pt x="27797" y="5409"/>
                  </a:moveTo>
                  <a:lnTo>
                    <a:pt x="27797" y="6178"/>
                  </a:lnTo>
                  <a:lnTo>
                    <a:pt x="27270" y="6178"/>
                  </a:lnTo>
                  <a:lnTo>
                    <a:pt x="27270" y="5409"/>
                  </a:lnTo>
                  <a:close/>
                  <a:moveTo>
                    <a:pt x="26959" y="5435"/>
                  </a:moveTo>
                  <a:lnTo>
                    <a:pt x="26959" y="6204"/>
                  </a:lnTo>
                  <a:lnTo>
                    <a:pt x="26423" y="6204"/>
                  </a:lnTo>
                  <a:lnTo>
                    <a:pt x="26423" y="5435"/>
                  </a:lnTo>
                  <a:close/>
                  <a:moveTo>
                    <a:pt x="26112" y="5453"/>
                  </a:moveTo>
                  <a:lnTo>
                    <a:pt x="26112" y="6230"/>
                  </a:lnTo>
                  <a:lnTo>
                    <a:pt x="25576" y="6230"/>
                  </a:lnTo>
                  <a:lnTo>
                    <a:pt x="25576" y="5453"/>
                  </a:lnTo>
                  <a:close/>
                  <a:moveTo>
                    <a:pt x="25265" y="5479"/>
                  </a:moveTo>
                  <a:lnTo>
                    <a:pt x="25265" y="6248"/>
                  </a:lnTo>
                  <a:lnTo>
                    <a:pt x="24738" y="6248"/>
                  </a:lnTo>
                  <a:lnTo>
                    <a:pt x="24738" y="5479"/>
                  </a:lnTo>
                  <a:close/>
                  <a:moveTo>
                    <a:pt x="24418" y="5505"/>
                  </a:moveTo>
                  <a:lnTo>
                    <a:pt x="24418" y="6274"/>
                  </a:lnTo>
                  <a:lnTo>
                    <a:pt x="23891" y="6274"/>
                  </a:lnTo>
                  <a:lnTo>
                    <a:pt x="23891" y="5505"/>
                  </a:lnTo>
                  <a:close/>
                  <a:moveTo>
                    <a:pt x="14784" y="5764"/>
                  </a:moveTo>
                  <a:lnTo>
                    <a:pt x="14784" y="6550"/>
                  </a:lnTo>
                  <a:lnTo>
                    <a:pt x="13963" y="6550"/>
                  </a:lnTo>
                  <a:cubicBezTo>
                    <a:pt x="13998" y="6118"/>
                    <a:pt x="14352" y="5781"/>
                    <a:pt x="14784" y="5764"/>
                  </a:cubicBezTo>
                  <a:close/>
                  <a:moveTo>
                    <a:pt x="14879" y="5721"/>
                  </a:moveTo>
                  <a:cubicBezTo>
                    <a:pt x="15363" y="5729"/>
                    <a:pt x="15752" y="6109"/>
                    <a:pt x="15769" y="6593"/>
                  </a:cubicBezTo>
                  <a:lnTo>
                    <a:pt x="15769" y="6611"/>
                  </a:lnTo>
                  <a:lnTo>
                    <a:pt x="14879" y="6611"/>
                  </a:lnTo>
                  <a:lnTo>
                    <a:pt x="14879" y="6550"/>
                  </a:lnTo>
                  <a:lnTo>
                    <a:pt x="14879" y="5721"/>
                  </a:lnTo>
                  <a:close/>
                  <a:moveTo>
                    <a:pt x="74611" y="4243"/>
                  </a:moveTo>
                  <a:lnTo>
                    <a:pt x="74611" y="7293"/>
                  </a:lnTo>
                  <a:lnTo>
                    <a:pt x="74257" y="7293"/>
                  </a:lnTo>
                  <a:lnTo>
                    <a:pt x="74257" y="4243"/>
                  </a:lnTo>
                  <a:close/>
                  <a:moveTo>
                    <a:pt x="75328" y="4243"/>
                  </a:moveTo>
                  <a:lnTo>
                    <a:pt x="75328" y="7293"/>
                  </a:lnTo>
                  <a:lnTo>
                    <a:pt x="74974" y="7293"/>
                  </a:lnTo>
                  <a:lnTo>
                    <a:pt x="74974" y="4243"/>
                  </a:lnTo>
                  <a:close/>
                  <a:moveTo>
                    <a:pt x="76045" y="4243"/>
                  </a:moveTo>
                  <a:lnTo>
                    <a:pt x="76045" y="7293"/>
                  </a:lnTo>
                  <a:lnTo>
                    <a:pt x="75691" y="7293"/>
                  </a:lnTo>
                  <a:lnTo>
                    <a:pt x="75691" y="4243"/>
                  </a:lnTo>
                  <a:close/>
                  <a:moveTo>
                    <a:pt x="76754" y="4243"/>
                  </a:moveTo>
                  <a:lnTo>
                    <a:pt x="76754" y="7293"/>
                  </a:lnTo>
                  <a:lnTo>
                    <a:pt x="76391" y="7293"/>
                  </a:lnTo>
                  <a:lnTo>
                    <a:pt x="76408" y="4243"/>
                  </a:lnTo>
                  <a:close/>
                  <a:moveTo>
                    <a:pt x="30337" y="6636"/>
                  </a:moveTo>
                  <a:lnTo>
                    <a:pt x="30337" y="7405"/>
                  </a:lnTo>
                  <a:lnTo>
                    <a:pt x="29801" y="7405"/>
                  </a:lnTo>
                  <a:lnTo>
                    <a:pt x="29801" y="6636"/>
                  </a:lnTo>
                  <a:close/>
                  <a:moveTo>
                    <a:pt x="29490" y="6654"/>
                  </a:moveTo>
                  <a:lnTo>
                    <a:pt x="29490" y="7431"/>
                  </a:lnTo>
                  <a:lnTo>
                    <a:pt x="28955" y="7431"/>
                  </a:lnTo>
                  <a:lnTo>
                    <a:pt x="28955" y="6654"/>
                  </a:lnTo>
                  <a:close/>
                  <a:moveTo>
                    <a:pt x="28652" y="6680"/>
                  </a:moveTo>
                  <a:lnTo>
                    <a:pt x="28644" y="7449"/>
                  </a:lnTo>
                  <a:lnTo>
                    <a:pt x="28108" y="7449"/>
                  </a:lnTo>
                  <a:lnTo>
                    <a:pt x="28108" y="6680"/>
                  </a:lnTo>
                  <a:close/>
                  <a:moveTo>
                    <a:pt x="27797" y="6706"/>
                  </a:moveTo>
                  <a:lnTo>
                    <a:pt x="27797" y="7475"/>
                  </a:lnTo>
                  <a:lnTo>
                    <a:pt x="27270" y="7475"/>
                  </a:lnTo>
                  <a:lnTo>
                    <a:pt x="27270" y="6706"/>
                  </a:lnTo>
                  <a:close/>
                  <a:moveTo>
                    <a:pt x="26959" y="6731"/>
                  </a:moveTo>
                  <a:lnTo>
                    <a:pt x="26959" y="7500"/>
                  </a:lnTo>
                  <a:lnTo>
                    <a:pt x="26423" y="7500"/>
                  </a:lnTo>
                  <a:lnTo>
                    <a:pt x="26423" y="6731"/>
                  </a:lnTo>
                  <a:close/>
                  <a:moveTo>
                    <a:pt x="26112" y="6749"/>
                  </a:moveTo>
                  <a:lnTo>
                    <a:pt x="26112" y="7526"/>
                  </a:lnTo>
                  <a:lnTo>
                    <a:pt x="25576" y="7526"/>
                  </a:lnTo>
                  <a:lnTo>
                    <a:pt x="25576" y="6749"/>
                  </a:lnTo>
                  <a:close/>
                  <a:moveTo>
                    <a:pt x="830" y="6801"/>
                  </a:moveTo>
                  <a:lnTo>
                    <a:pt x="830" y="7535"/>
                  </a:lnTo>
                  <a:lnTo>
                    <a:pt x="432" y="7535"/>
                  </a:lnTo>
                  <a:lnTo>
                    <a:pt x="432" y="6801"/>
                  </a:lnTo>
                  <a:close/>
                  <a:moveTo>
                    <a:pt x="1599" y="6801"/>
                  </a:moveTo>
                  <a:lnTo>
                    <a:pt x="1599" y="7535"/>
                  </a:lnTo>
                  <a:lnTo>
                    <a:pt x="1210" y="7535"/>
                  </a:lnTo>
                  <a:lnTo>
                    <a:pt x="1210" y="6801"/>
                  </a:lnTo>
                  <a:close/>
                  <a:moveTo>
                    <a:pt x="2368" y="6801"/>
                  </a:moveTo>
                  <a:lnTo>
                    <a:pt x="2368" y="7535"/>
                  </a:lnTo>
                  <a:lnTo>
                    <a:pt x="1979" y="7535"/>
                  </a:lnTo>
                  <a:lnTo>
                    <a:pt x="1979" y="6801"/>
                  </a:lnTo>
                  <a:close/>
                  <a:moveTo>
                    <a:pt x="3145" y="6801"/>
                  </a:moveTo>
                  <a:lnTo>
                    <a:pt x="3145" y="7535"/>
                  </a:lnTo>
                  <a:lnTo>
                    <a:pt x="2748" y="7535"/>
                  </a:lnTo>
                  <a:lnTo>
                    <a:pt x="2748" y="6801"/>
                  </a:lnTo>
                  <a:close/>
                  <a:moveTo>
                    <a:pt x="3914" y="6801"/>
                  </a:moveTo>
                  <a:lnTo>
                    <a:pt x="3914" y="7535"/>
                  </a:lnTo>
                  <a:lnTo>
                    <a:pt x="3517" y="7535"/>
                  </a:lnTo>
                  <a:lnTo>
                    <a:pt x="3517" y="6801"/>
                  </a:lnTo>
                  <a:close/>
                  <a:moveTo>
                    <a:pt x="4684" y="6801"/>
                  </a:moveTo>
                  <a:lnTo>
                    <a:pt x="4684" y="7535"/>
                  </a:lnTo>
                  <a:lnTo>
                    <a:pt x="4286" y="7535"/>
                  </a:lnTo>
                  <a:lnTo>
                    <a:pt x="4286" y="6801"/>
                  </a:lnTo>
                  <a:close/>
                  <a:moveTo>
                    <a:pt x="5453" y="6801"/>
                  </a:moveTo>
                  <a:lnTo>
                    <a:pt x="5453" y="7535"/>
                  </a:lnTo>
                  <a:lnTo>
                    <a:pt x="5064" y="7535"/>
                  </a:lnTo>
                  <a:lnTo>
                    <a:pt x="5064" y="6801"/>
                  </a:lnTo>
                  <a:close/>
                  <a:moveTo>
                    <a:pt x="6222" y="6801"/>
                  </a:moveTo>
                  <a:lnTo>
                    <a:pt x="6222" y="7535"/>
                  </a:lnTo>
                  <a:lnTo>
                    <a:pt x="5833" y="7535"/>
                  </a:lnTo>
                  <a:lnTo>
                    <a:pt x="5833" y="6801"/>
                  </a:lnTo>
                  <a:close/>
                  <a:moveTo>
                    <a:pt x="25265" y="6775"/>
                  </a:moveTo>
                  <a:lnTo>
                    <a:pt x="25265" y="7544"/>
                  </a:lnTo>
                  <a:lnTo>
                    <a:pt x="24738" y="7544"/>
                  </a:lnTo>
                  <a:lnTo>
                    <a:pt x="24738" y="6775"/>
                  </a:lnTo>
                  <a:close/>
                  <a:moveTo>
                    <a:pt x="24418" y="6801"/>
                  </a:moveTo>
                  <a:lnTo>
                    <a:pt x="24418" y="7570"/>
                  </a:lnTo>
                  <a:lnTo>
                    <a:pt x="23891" y="7570"/>
                  </a:lnTo>
                  <a:lnTo>
                    <a:pt x="23891" y="6801"/>
                  </a:lnTo>
                  <a:close/>
                  <a:moveTo>
                    <a:pt x="30337" y="7932"/>
                  </a:moveTo>
                  <a:lnTo>
                    <a:pt x="30337" y="8701"/>
                  </a:lnTo>
                  <a:lnTo>
                    <a:pt x="29801" y="8701"/>
                  </a:lnTo>
                  <a:lnTo>
                    <a:pt x="29801" y="7932"/>
                  </a:lnTo>
                  <a:close/>
                  <a:moveTo>
                    <a:pt x="29490" y="7950"/>
                  </a:moveTo>
                  <a:lnTo>
                    <a:pt x="29490" y="8727"/>
                  </a:lnTo>
                  <a:lnTo>
                    <a:pt x="28955" y="8727"/>
                  </a:lnTo>
                  <a:lnTo>
                    <a:pt x="28955" y="7950"/>
                  </a:lnTo>
                  <a:close/>
                  <a:moveTo>
                    <a:pt x="28652" y="7976"/>
                  </a:moveTo>
                  <a:lnTo>
                    <a:pt x="28644" y="8745"/>
                  </a:lnTo>
                  <a:lnTo>
                    <a:pt x="28108" y="8745"/>
                  </a:lnTo>
                  <a:lnTo>
                    <a:pt x="28108" y="7976"/>
                  </a:lnTo>
                  <a:close/>
                  <a:moveTo>
                    <a:pt x="27797" y="8002"/>
                  </a:moveTo>
                  <a:lnTo>
                    <a:pt x="27797" y="8771"/>
                  </a:lnTo>
                  <a:lnTo>
                    <a:pt x="27270" y="8771"/>
                  </a:lnTo>
                  <a:lnTo>
                    <a:pt x="27270" y="8002"/>
                  </a:lnTo>
                  <a:close/>
                  <a:moveTo>
                    <a:pt x="830" y="8053"/>
                  </a:moveTo>
                  <a:lnTo>
                    <a:pt x="830" y="8779"/>
                  </a:lnTo>
                  <a:lnTo>
                    <a:pt x="432" y="8779"/>
                  </a:lnTo>
                  <a:lnTo>
                    <a:pt x="432" y="8053"/>
                  </a:lnTo>
                  <a:close/>
                  <a:moveTo>
                    <a:pt x="1599" y="8053"/>
                  </a:moveTo>
                  <a:lnTo>
                    <a:pt x="1599" y="8779"/>
                  </a:lnTo>
                  <a:lnTo>
                    <a:pt x="1210" y="8779"/>
                  </a:lnTo>
                  <a:lnTo>
                    <a:pt x="1210" y="8053"/>
                  </a:lnTo>
                  <a:close/>
                  <a:moveTo>
                    <a:pt x="2368" y="8053"/>
                  </a:moveTo>
                  <a:lnTo>
                    <a:pt x="2368" y="8779"/>
                  </a:lnTo>
                  <a:lnTo>
                    <a:pt x="1979" y="8779"/>
                  </a:lnTo>
                  <a:lnTo>
                    <a:pt x="1979" y="8053"/>
                  </a:lnTo>
                  <a:close/>
                  <a:moveTo>
                    <a:pt x="3145" y="8053"/>
                  </a:moveTo>
                  <a:lnTo>
                    <a:pt x="3145" y="8779"/>
                  </a:lnTo>
                  <a:lnTo>
                    <a:pt x="2748" y="8779"/>
                  </a:lnTo>
                  <a:lnTo>
                    <a:pt x="2748" y="8053"/>
                  </a:lnTo>
                  <a:close/>
                  <a:moveTo>
                    <a:pt x="3914" y="8053"/>
                  </a:moveTo>
                  <a:lnTo>
                    <a:pt x="3914" y="8779"/>
                  </a:lnTo>
                  <a:lnTo>
                    <a:pt x="3517" y="8779"/>
                  </a:lnTo>
                  <a:lnTo>
                    <a:pt x="3517" y="8053"/>
                  </a:lnTo>
                  <a:close/>
                  <a:moveTo>
                    <a:pt x="4684" y="8053"/>
                  </a:moveTo>
                  <a:lnTo>
                    <a:pt x="4684" y="8779"/>
                  </a:lnTo>
                  <a:lnTo>
                    <a:pt x="4286" y="8779"/>
                  </a:lnTo>
                  <a:lnTo>
                    <a:pt x="4286" y="8053"/>
                  </a:lnTo>
                  <a:close/>
                  <a:moveTo>
                    <a:pt x="5453" y="8053"/>
                  </a:moveTo>
                  <a:lnTo>
                    <a:pt x="5453" y="8779"/>
                  </a:lnTo>
                  <a:lnTo>
                    <a:pt x="5064" y="8779"/>
                  </a:lnTo>
                  <a:lnTo>
                    <a:pt x="5064" y="8053"/>
                  </a:lnTo>
                  <a:close/>
                  <a:moveTo>
                    <a:pt x="6222" y="8053"/>
                  </a:moveTo>
                  <a:lnTo>
                    <a:pt x="6222" y="8779"/>
                  </a:lnTo>
                  <a:lnTo>
                    <a:pt x="5833" y="8779"/>
                  </a:lnTo>
                  <a:lnTo>
                    <a:pt x="5833" y="8053"/>
                  </a:lnTo>
                  <a:close/>
                  <a:moveTo>
                    <a:pt x="26959" y="8028"/>
                  </a:moveTo>
                  <a:lnTo>
                    <a:pt x="26959" y="8797"/>
                  </a:lnTo>
                  <a:lnTo>
                    <a:pt x="26423" y="8797"/>
                  </a:lnTo>
                  <a:lnTo>
                    <a:pt x="26423" y="8028"/>
                  </a:lnTo>
                  <a:close/>
                  <a:moveTo>
                    <a:pt x="26112" y="8045"/>
                  </a:moveTo>
                  <a:lnTo>
                    <a:pt x="26112" y="8822"/>
                  </a:lnTo>
                  <a:lnTo>
                    <a:pt x="25576" y="8822"/>
                  </a:lnTo>
                  <a:lnTo>
                    <a:pt x="25576" y="8045"/>
                  </a:lnTo>
                  <a:close/>
                  <a:moveTo>
                    <a:pt x="25265" y="8071"/>
                  </a:moveTo>
                  <a:lnTo>
                    <a:pt x="25265" y="8840"/>
                  </a:lnTo>
                  <a:lnTo>
                    <a:pt x="24738" y="8840"/>
                  </a:lnTo>
                  <a:lnTo>
                    <a:pt x="24738" y="8071"/>
                  </a:lnTo>
                  <a:close/>
                  <a:moveTo>
                    <a:pt x="24418" y="8097"/>
                  </a:moveTo>
                  <a:lnTo>
                    <a:pt x="24418" y="8866"/>
                  </a:lnTo>
                  <a:lnTo>
                    <a:pt x="23891" y="8866"/>
                  </a:lnTo>
                  <a:lnTo>
                    <a:pt x="23891" y="8097"/>
                  </a:lnTo>
                  <a:close/>
                  <a:moveTo>
                    <a:pt x="73842" y="8641"/>
                  </a:moveTo>
                  <a:lnTo>
                    <a:pt x="73842" y="9470"/>
                  </a:lnTo>
                  <a:lnTo>
                    <a:pt x="73350" y="9470"/>
                  </a:lnTo>
                  <a:lnTo>
                    <a:pt x="73350" y="8641"/>
                  </a:lnTo>
                  <a:close/>
                  <a:moveTo>
                    <a:pt x="74620" y="8641"/>
                  </a:moveTo>
                  <a:lnTo>
                    <a:pt x="74620" y="9470"/>
                  </a:lnTo>
                  <a:lnTo>
                    <a:pt x="74127" y="9470"/>
                  </a:lnTo>
                  <a:lnTo>
                    <a:pt x="74127" y="8641"/>
                  </a:lnTo>
                  <a:close/>
                  <a:moveTo>
                    <a:pt x="75406" y="8641"/>
                  </a:moveTo>
                  <a:lnTo>
                    <a:pt x="75406" y="9470"/>
                  </a:lnTo>
                  <a:lnTo>
                    <a:pt x="74913" y="9470"/>
                  </a:lnTo>
                  <a:lnTo>
                    <a:pt x="74913" y="8641"/>
                  </a:lnTo>
                  <a:close/>
                  <a:moveTo>
                    <a:pt x="76184" y="8641"/>
                  </a:moveTo>
                  <a:lnTo>
                    <a:pt x="76184" y="9470"/>
                  </a:lnTo>
                  <a:lnTo>
                    <a:pt x="75691" y="9470"/>
                  </a:lnTo>
                  <a:lnTo>
                    <a:pt x="75691" y="8641"/>
                  </a:lnTo>
                  <a:close/>
                  <a:moveTo>
                    <a:pt x="76970" y="8641"/>
                  </a:moveTo>
                  <a:lnTo>
                    <a:pt x="76970" y="9470"/>
                  </a:lnTo>
                  <a:lnTo>
                    <a:pt x="76477" y="9470"/>
                  </a:lnTo>
                  <a:lnTo>
                    <a:pt x="76477" y="8641"/>
                  </a:lnTo>
                  <a:close/>
                  <a:moveTo>
                    <a:pt x="77748" y="8641"/>
                  </a:moveTo>
                  <a:lnTo>
                    <a:pt x="77748" y="9470"/>
                  </a:lnTo>
                  <a:lnTo>
                    <a:pt x="77255" y="9470"/>
                  </a:lnTo>
                  <a:lnTo>
                    <a:pt x="77255" y="8641"/>
                  </a:lnTo>
                  <a:close/>
                  <a:moveTo>
                    <a:pt x="78499" y="8641"/>
                  </a:moveTo>
                  <a:lnTo>
                    <a:pt x="78525" y="9470"/>
                  </a:lnTo>
                  <a:lnTo>
                    <a:pt x="78007" y="9470"/>
                  </a:lnTo>
                  <a:lnTo>
                    <a:pt x="78007" y="8641"/>
                  </a:lnTo>
                  <a:close/>
                  <a:moveTo>
                    <a:pt x="79312" y="8641"/>
                  </a:moveTo>
                  <a:lnTo>
                    <a:pt x="79312" y="9470"/>
                  </a:lnTo>
                  <a:lnTo>
                    <a:pt x="78819" y="9470"/>
                  </a:lnTo>
                  <a:lnTo>
                    <a:pt x="78819" y="8641"/>
                  </a:lnTo>
                  <a:close/>
                  <a:moveTo>
                    <a:pt x="30337" y="9229"/>
                  </a:moveTo>
                  <a:lnTo>
                    <a:pt x="30337" y="9998"/>
                  </a:lnTo>
                  <a:lnTo>
                    <a:pt x="29801" y="9998"/>
                  </a:lnTo>
                  <a:lnTo>
                    <a:pt x="29801" y="9229"/>
                  </a:lnTo>
                  <a:close/>
                  <a:moveTo>
                    <a:pt x="29490" y="9246"/>
                  </a:moveTo>
                  <a:lnTo>
                    <a:pt x="29490" y="10023"/>
                  </a:lnTo>
                  <a:lnTo>
                    <a:pt x="28955" y="10023"/>
                  </a:lnTo>
                  <a:lnTo>
                    <a:pt x="28955" y="9246"/>
                  </a:lnTo>
                  <a:close/>
                  <a:moveTo>
                    <a:pt x="28652" y="9272"/>
                  </a:moveTo>
                  <a:lnTo>
                    <a:pt x="28644" y="10041"/>
                  </a:lnTo>
                  <a:lnTo>
                    <a:pt x="28108" y="10041"/>
                  </a:lnTo>
                  <a:lnTo>
                    <a:pt x="28108" y="9272"/>
                  </a:lnTo>
                  <a:close/>
                  <a:moveTo>
                    <a:pt x="27797" y="9298"/>
                  </a:moveTo>
                  <a:lnTo>
                    <a:pt x="27797" y="10067"/>
                  </a:lnTo>
                  <a:lnTo>
                    <a:pt x="27270" y="10067"/>
                  </a:lnTo>
                  <a:lnTo>
                    <a:pt x="27270" y="9298"/>
                  </a:lnTo>
                  <a:close/>
                  <a:moveTo>
                    <a:pt x="26959" y="9324"/>
                  </a:moveTo>
                  <a:lnTo>
                    <a:pt x="26959" y="10093"/>
                  </a:lnTo>
                  <a:lnTo>
                    <a:pt x="26423" y="10093"/>
                  </a:lnTo>
                  <a:lnTo>
                    <a:pt x="26423" y="9324"/>
                  </a:lnTo>
                  <a:close/>
                  <a:moveTo>
                    <a:pt x="14387" y="9617"/>
                  </a:moveTo>
                  <a:lnTo>
                    <a:pt x="14387" y="10110"/>
                  </a:lnTo>
                  <a:lnTo>
                    <a:pt x="13886" y="10110"/>
                  </a:lnTo>
                  <a:lnTo>
                    <a:pt x="13886" y="9617"/>
                  </a:lnTo>
                  <a:close/>
                  <a:moveTo>
                    <a:pt x="15095" y="9617"/>
                  </a:moveTo>
                  <a:lnTo>
                    <a:pt x="15095" y="10110"/>
                  </a:lnTo>
                  <a:lnTo>
                    <a:pt x="14594" y="10110"/>
                  </a:lnTo>
                  <a:lnTo>
                    <a:pt x="14594" y="9617"/>
                  </a:lnTo>
                  <a:close/>
                  <a:moveTo>
                    <a:pt x="26112" y="9341"/>
                  </a:moveTo>
                  <a:lnTo>
                    <a:pt x="26112" y="10119"/>
                  </a:lnTo>
                  <a:lnTo>
                    <a:pt x="25576" y="10119"/>
                  </a:lnTo>
                  <a:lnTo>
                    <a:pt x="25576" y="9341"/>
                  </a:lnTo>
                  <a:close/>
                  <a:moveTo>
                    <a:pt x="25265" y="9367"/>
                  </a:moveTo>
                  <a:lnTo>
                    <a:pt x="25265" y="10136"/>
                  </a:lnTo>
                  <a:lnTo>
                    <a:pt x="24738" y="10136"/>
                  </a:lnTo>
                  <a:lnTo>
                    <a:pt x="24738" y="9367"/>
                  </a:lnTo>
                  <a:close/>
                  <a:moveTo>
                    <a:pt x="15795" y="9626"/>
                  </a:moveTo>
                  <a:lnTo>
                    <a:pt x="15795" y="10162"/>
                  </a:lnTo>
                  <a:lnTo>
                    <a:pt x="15242" y="10162"/>
                  </a:lnTo>
                  <a:lnTo>
                    <a:pt x="15234" y="9626"/>
                  </a:lnTo>
                  <a:close/>
                  <a:moveTo>
                    <a:pt x="24418" y="9393"/>
                  </a:moveTo>
                  <a:lnTo>
                    <a:pt x="24418" y="10162"/>
                  </a:lnTo>
                  <a:lnTo>
                    <a:pt x="23891" y="10162"/>
                  </a:lnTo>
                  <a:lnTo>
                    <a:pt x="23891" y="9393"/>
                  </a:lnTo>
                  <a:close/>
                  <a:moveTo>
                    <a:pt x="45069" y="9989"/>
                  </a:moveTo>
                  <a:lnTo>
                    <a:pt x="45069" y="10585"/>
                  </a:lnTo>
                  <a:lnTo>
                    <a:pt x="44741" y="10585"/>
                  </a:lnTo>
                  <a:lnTo>
                    <a:pt x="44741" y="9989"/>
                  </a:lnTo>
                  <a:close/>
                  <a:moveTo>
                    <a:pt x="45717" y="9998"/>
                  </a:moveTo>
                  <a:lnTo>
                    <a:pt x="45717" y="10594"/>
                  </a:lnTo>
                  <a:lnTo>
                    <a:pt x="45389" y="10594"/>
                  </a:lnTo>
                  <a:lnTo>
                    <a:pt x="45389" y="9998"/>
                  </a:lnTo>
                  <a:close/>
                  <a:moveTo>
                    <a:pt x="46365" y="10006"/>
                  </a:moveTo>
                  <a:lnTo>
                    <a:pt x="46365" y="10602"/>
                  </a:lnTo>
                  <a:lnTo>
                    <a:pt x="46037" y="10602"/>
                  </a:lnTo>
                  <a:lnTo>
                    <a:pt x="46037" y="10006"/>
                  </a:lnTo>
                  <a:close/>
                  <a:moveTo>
                    <a:pt x="47013" y="10015"/>
                  </a:moveTo>
                  <a:lnTo>
                    <a:pt x="47013" y="10611"/>
                  </a:lnTo>
                  <a:lnTo>
                    <a:pt x="46685" y="10611"/>
                  </a:lnTo>
                  <a:lnTo>
                    <a:pt x="46685" y="10015"/>
                  </a:lnTo>
                  <a:close/>
                  <a:moveTo>
                    <a:pt x="47661" y="10023"/>
                  </a:moveTo>
                  <a:lnTo>
                    <a:pt x="47661" y="10620"/>
                  </a:lnTo>
                  <a:lnTo>
                    <a:pt x="47333" y="10620"/>
                  </a:lnTo>
                  <a:lnTo>
                    <a:pt x="47333" y="10023"/>
                  </a:lnTo>
                  <a:close/>
                  <a:moveTo>
                    <a:pt x="48309" y="10023"/>
                  </a:moveTo>
                  <a:lnTo>
                    <a:pt x="48309" y="10628"/>
                  </a:lnTo>
                  <a:lnTo>
                    <a:pt x="47981" y="10628"/>
                  </a:lnTo>
                  <a:lnTo>
                    <a:pt x="47981" y="10023"/>
                  </a:lnTo>
                  <a:close/>
                  <a:moveTo>
                    <a:pt x="48957" y="10032"/>
                  </a:moveTo>
                  <a:lnTo>
                    <a:pt x="48957" y="10637"/>
                  </a:lnTo>
                  <a:lnTo>
                    <a:pt x="48629" y="10637"/>
                  </a:lnTo>
                  <a:lnTo>
                    <a:pt x="48629" y="10032"/>
                  </a:lnTo>
                  <a:close/>
                  <a:moveTo>
                    <a:pt x="49605" y="10041"/>
                  </a:moveTo>
                  <a:lnTo>
                    <a:pt x="49605" y="10637"/>
                  </a:lnTo>
                  <a:lnTo>
                    <a:pt x="49277" y="10637"/>
                  </a:lnTo>
                  <a:lnTo>
                    <a:pt x="49277" y="10041"/>
                  </a:lnTo>
                  <a:close/>
                  <a:moveTo>
                    <a:pt x="14387" y="10291"/>
                  </a:moveTo>
                  <a:lnTo>
                    <a:pt x="14387" y="10775"/>
                  </a:lnTo>
                  <a:lnTo>
                    <a:pt x="13886" y="10775"/>
                  </a:lnTo>
                  <a:lnTo>
                    <a:pt x="13886" y="10291"/>
                  </a:lnTo>
                  <a:close/>
                  <a:moveTo>
                    <a:pt x="15095" y="10291"/>
                  </a:moveTo>
                  <a:lnTo>
                    <a:pt x="15095" y="10775"/>
                  </a:lnTo>
                  <a:lnTo>
                    <a:pt x="14594" y="10775"/>
                  </a:lnTo>
                  <a:lnTo>
                    <a:pt x="14594" y="10291"/>
                  </a:lnTo>
                  <a:close/>
                  <a:moveTo>
                    <a:pt x="15795" y="10291"/>
                  </a:moveTo>
                  <a:lnTo>
                    <a:pt x="15795" y="10775"/>
                  </a:lnTo>
                  <a:lnTo>
                    <a:pt x="15294" y="10775"/>
                  </a:lnTo>
                  <a:lnTo>
                    <a:pt x="15294" y="10291"/>
                  </a:lnTo>
                  <a:close/>
                  <a:moveTo>
                    <a:pt x="73842" y="10041"/>
                  </a:moveTo>
                  <a:lnTo>
                    <a:pt x="73842" y="10870"/>
                  </a:lnTo>
                  <a:lnTo>
                    <a:pt x="73350" y="10870"/>
                  </a:lnTo>
                  <a:lnTo>
                    <a:pt x="73350" y="10041"/>
                  </a:lnTo>
                  <a:close/>
                  <a:moveTo>
                    <a:pt x="74620" y="10041"/>
                  </a:moveTo>
                  <a:lnTo>
                    <a:pt x="74620" y="10870"/>
                  </a:lnTo>
                  <a:lnTo>
                    <a:pt x="74127" y="10870"/>
                  </a:lnTo>
                  <a:lnTo>
                    <a:pt x="74127" y="10041"/>
                  </a:lnTo>
                  <a:close/>
                  <a:moveTo>
                    <a:pt x="75406" y="10041"/>
                  </a:moveTo>
                  <a:lnTo>
                    <a:pt x="75406" y="10870"/>
                  </a:lnTo>
                  <a:lnTo>
                    <a:pt x="74913" y="10870"/>
                  </a:lnTo>
                  <a:lnTo>
                    <a:pt x="74913" y="10041"/>
                  </a:lnTo>
                  <a:close/>
                  <a:moveTo>
                    <a:pt x="76184" y="10041"/>
                  </a:moveTo>
                  <a:lnTo>
                    <a:pt x="76184" y="10870"/>
                  </a:lnTo>
                  <a:lnTo>
                    <a:pt x="75691" y="10870"/>
                  </a:lnTo>
                  <a:lnTo>
                    <a:pt x="75691" y="10041"/>
                  </a:lnTo>
                  <a:close/>
                  <a:moveTo>
                    <a:pt x="76970" y="10041"/>
                  </a:moveTo>
                  <a:lnTo>
                    <a:pt x="76970" y="10870"/>
                  </a:lnTo>
                  <a:lnTo>
                    <a:pt x="76477" y="10870"/>
                  </a:lnTo>
                  <a:lnTo>
                    <a:pt x="76477" y="10041"/>
                  </a:lnTo>
                  <a:close/>
                  <a:moveTo>
                    <a:pt x="77748" y="10041"/>
                  </a:moveTo>
                  <a:lnTo>
                    <a:pt x="77748" y="10870"/>
                  </a:lnTo>
                  <a:lnTo>
                    <a:pt x="77255" y="10870"/>
                  </a:lnTo>
                  <a:lnTo>
                    <a:pt x="77255" y="10041"/>
                  </a:lnTo>
                  <a:close/>
                  <a:moveTo>
                    <a:pt x="78499" y="10041"/>
                  </a:moveTo>
                  <a:lnTo>
                    <a:pt x="78525" y="10870"/>
                  </a:lnTo>
                  <a:lnTo>
                    <a:pt x="78007" y="10870"/>
                  </a:lnTo>
                  <a:lnTo>
                    <a:pt x="78007" y="10041"/>
                  </a:lnTo>
                  <a:close/>
                  <a:moveTo>
                    <a:pt x="79312" y="10041"/>
                  </a:moveTo>
                  <a:lnTo>
                    <a:pt x="79312" y="10870"/>
                  </a:lnTo>
                  <a:lnTo>
                    <a:pt x="78819" y="10870"/>
                  </a:lnTo>
                  <a:lnTo>
                    <a:pt x="78819" y="10041"/>
                  </a:lnTo>
                  <a:close/>
                  <a:moveTo>
                    <a:pt x="14387" y="10957"/>
                  </a:moveTo>
                  <a:lnTo>
                    <a:pt x="14387" y="10991"/>
                  </a:lnTo>
                  <a:lnTo>
                    <a:pt x="13886" y="10991"/>
                  </a:lnTo>
                  <a:lnTo>
                    <a:pt x="13886" y="10957"/>
                  </a:lnTo>
                  <a:close/>
                  <a:moveTo>
                    <a:pt x="15095" y="10957"/>
                  </a:moveTo>
                  <a:lnTo>
                    <a:pt x="15095" y="10991"/>
                  </a:lnTo>
                  <a:lnTo>
                    <a:pt x="14594" y="10991"/>
                  </a:lnTo>
                  <a:lnTo>
                    <a:pt x="14594" y="10957"/>
                  </a:lnTo>
                  <a:close/>
                  <a:moveTo>
                    <a:pt x="15795" y="10957"/>
                  </a:moveTo>
                  <a:lnTo>
                    <a:pt x="15795" y="10991"/>
                  </a:lnTo>
                  <a:lnTo>
                    <a:pt x="15294" y="10991"/>
                  </a:lnTo>
                  <a:lnTo>
                    <a:pt x="15294" y="10957"/>
                  </a:lnTo>
                  <a:close/>
                  <a:moveTo>
                    <a:pt x="30337" y="10525"/>
                  </a:moveTo>
                  <a:lnTo>
                    <a:pt x="30337" y="11294"/>
                  </a:lnTo>
                  <a:lnTo>
                    <a:pt x="29801" y="11294"/>
                  </a:lnTo>
                  <a:lnTo>
                    <a:pt x="29801" y="10525"/>
                  </a:lnTo>
                  <a:close/>
                  <a:moveTo>
                    <a:pt x="29490" y="10542"/>
                  </a:moveTo>
                  <a:lnTo>
                    <a:pt x="29490" y="11320"/>
                  </a:lnTo>
                  <a:lnTo>
                    <a:pt x="28955" y="11320"/>
                  </a:lnTo>
                  <a:lnTo>
                    <a:pt x="28955" y="10542"/>
                  </a:lnTo>
                  <a:close/>
                  <a:moveTo>
                    <a:pt x="28652" y="10568"/>
                  </a:moveTo>
                  <a:lnTo>
                    <a:pt x="28644" y="11337"/>
                  </a:lnTo>
                  <a:lnTo>
                    <a:pt x="28108" y="11337"/>
                  </a:lnTo>
                  <a:lnTo>
                    <a:pt x="28108" y="10568"/>
                  </a:lnTo>
                  <a:close/>
                  <a:moveTo>
                    <a:pt x="27797" y="10594"/>
                  </a:moveTo>
                  <a:lnTo>
                    <a:pt x="27797" y="11363"/>
                  </a:lnTo>
                  <a:lnTo>
                    <a:pt x="27270" y="11363"/>
                  </a:lnTo>
                  <a:lnTo>
                    <a:pt x="27270" y="10594"/>
                  </a:lnTo>
                  <a:close/>
                  <a:moveTo>
                    <a:pt x="26959" y="10620"/>
                  </a:moveTo>
                  <a:lnTo>
                    <a:pt x="26959" y="11389"/>
                  </a:lnTo>
                  <a:lnTo>
                    <a:pt x="26423" y="11389"/>
                  </a:lnTo>
                  <a:lnTo>
                    <a:pt x="26423" y="10620"/>
                  </a:lnTo>
                  <a:close/>
                  <a:moveTo>
                    <a:pt x="26112" y="10637"/>
                  </a:moveTo>
                  <a:lnTo>
                    <a:pt x="26112" y="11415"/>
                  </a:lnTo>
                  <a:lnTo>
                    <a:pt x="25576" y="11415"/>
                  </a:lnTo>
                  <a:lnTo>
                    <a:pt x="25576" y="10637"/>
                  </a:lnTo>
                  <a:close/>
                  <a:moveTo>
                    <a:pt x="25265" y="10663"/>
                  </a:moveTo>
                  <a:lnTo>
                    <a:pt x="25265" y="11432"/>
                  </a:lnTo>
                  <a:lnTo>
                    <a:pt x="24738" y="11432"/>
                  </a:lnTo>
                  <a:lnTo>
                    <a:pt x="24738" y="10663"/>
                  </a:lnTo>
                  <a:close/>
                  <a:moveTo>
                    <a:pt x="24418" y="10689"/>
                  </a:moveTo>
                  <a:lnTo>
                    <a:pt x="24418" y="11458"/>
                  </a:lnTo>
                  <a:lnTo>
                    <a:pt x="23891" y="11458"/>
                  </a:lnTo>
                  <a:lnTo>
                    <a:pt x="23891" y="10689"/>
                  </a:lnTo>
                  <a:close/>
                  <a:moveTo>
                    <a:pt x="45069" y="11017"/>
                  </a:moveTo>
                  <a:lnTo>
                    <a:pt x="45069" y="11622"/>
                  </a:lnTo>
                  <a:lnTo>
                    <a:pt x="44741" y="11622"/>
                  </a:lnTo>
                  <a:lnTo>
                    <a:pt x="44741" y="11017"/>
                  </a:lnTo>
                  <a:close/>
                  <a:moveTo>
                    <a:pt x="45717" y="11026"/>
                  </a:moveTo>
                  <a:lnTo>
                    <a:pt x="45717" y="11622"/>
                  </a:lnTo>
                  <a:lnTo>
                    <a:pt x="45389" y="11622"/>
                  </a:lnTo>
                  <a:lnTo>
                    <a:pt x="45389" y="11026"/>
                  </a:lnTo>
                  <a:close/>
                  <a:moveTo>
                    <a:pt x="46365" y="11034"/>
                  </a:moveTo>
                  <a:lnTo>
                    <a:pt x="46365" y="11631"/>
                  </a:lnTo>
                  <a:lnTo>
                    <a:pt x="46037" y="11631"/>
                  </a:lnTo>
                  <a:lnTo>
                    <a:pt x="46037" y="11034"/>
                  </a:lnTo>
                  <a:close/>
                  <a:moveTo>
                    <a:pt x="47013" y="11043"/>
                  </a:moveTo>
                  <a:lnTo>
                    <a:pt x="47013" y="11639"/>
                  </a:lnTo>
                  <a:lnTo>
                    <a:pt x="46685" y="11639"/>
                  </a:lnTo>
                  <a:lnTo>
                    <a:pt x="46685" y="11043"/>
                  </a:lnTo>
                  <a:close/>
                  <a:moveTo>
                    <a:pt x="47661" y="11052"/>
                  </a:moveTo>
                  <a:lnTo>
                    <a:pt x="47661" y="11648"/>
                  </a:lnTo>
                  <a:lnTo>
                    <a:pt x="47333" y="11648"/>
                  </a:lnTo>
                  <a:lnTo>
                    <a:pt x="47333" y="11052"/>
                  </a:lnTo>
                  <a:close/>
                  <a:moveTo>
                    <a:pt x="48309" y="11060"/>
                  </a:moveTo>
                  <a:lnTo>
                    <a:pt x="48309" y="11657"/>
                  </a:lnTo>
                  <a:lnTo>
                    <a:pt x="47981" y="11657"/>
                  </a:lnTo>
                  <a:lnTo>
                    <a:pt x="47981" y="11060"/>
                  </a:lnTo>
                  <a:close/>
                  <a:moveTo>
                    <a:pt x="48957" y="11069"/>
                  </a:moveTo>
                  <a:lnTo>
                    <a:pt x="48957" y="11665"/>
                  </a:lnTo>
                  <a:lnTo>
                    <a:pt x="48629" y="11665"/>
                  </a:lnTo>
                  <a:lnTo>
                    <a:pt x="48629" y="11069"/>
                  </a:lnTo>
                  <a:close/>
                  <a:moveTo>
                    <a:pt x="49605" y="11069"/>
                  </a:moveTo>
                  <a:lnTo>
                    <a:pt x="49605" y="11674"/>
                  </a:lnTo>
                  <a:lnTo>
                    <a:pt x="49277" y="11674"/>
                  </a:lnTo>
                  <a:lnTo>
                    <a:pt x="49277" y="11069"/>
                  </a:lnTo>
                  <a:close/>
                  <a:moveTo>
                    <a:pt x="830" y="11250"/>
                  </a:moveTo>
                  <a:lnTo>
                    <a:pt x="830" y="11976"/>
                  </a:lnTo>
                  <a:lnTo>
                    <a:pt x="432" y="11976"/>
                  </a:lnTo>
                  <a:lnTo>
                    <a:pt x="432" y="11250"/>
                  </a:lnTo>
                  <a:close/>
                  <a:moveTo>
                    <a:pt x="1599" y="11250"/>
                  </a:moveTo>
                  <a:lnTo>
                    <a:pt x="1599" y="11976"/>
                  </a:lnTo>
                  <a:lnTo>
                    <a:pt x="1210" y="11976"/>
                  </a:lnTo>
                  <a:lnTo>
                    <a:pt x="1210" y="11250"/>
                  </a:lnTo>
                  <a:close/>
                  <a:moveTo>
                    <a:pt x="2368" y="11250"/>
                  </a:moveTo>
                  <a:lnTo>
                    <a:pt x="2368" y="11976"/>
                  </a:lnTo>
                  <a:lnTo>
                    <a:pt x="1979" y="11976"/>
                  </a:lnTo>
                  <a:lnTo>
                    <a:pt x="1979" y="11250"/>
                  </a:lnTo>
                  <a:close/>
                  <a:moveTo>
                    <a:pt x="3145" y="11250"/>
                  </a:moveTo>
                  <a:lnTo>
                    <a:pt x="3145" y="11976"/>
                  </a:lnTo>
                  <a:lnTo>
                    <a:pt x="2748" y="11976"/>
                  </a:lnTo>
                  <a:lnTo>
                    <a:pt x="2748" y="11250"/>
                  </a:lnTo>
                  <a:close/>
                  <a:moveTo>
                    <a:pt x="3914" y="11250"/>
                  </a:moveTo>
                  <a:lnTo>
                    <a:pt x="3914" y="11976"/>
                  </a:lnTo>
                  <a:lnTo>
                    <a:pt x="3517" y="11976"/>
                  </a:lnTo>
                  <a:lnTo>
                    <a:pt x="3517" y="11250"/>
                  </a:lnTo>
                  <a:close/>
                  <a:moveTo>
                    <a:pt x="4684" y="11250"/>
                  </a:moveTo>
                  <a:lnTo>
                    <a:pt x="4684" y="11976"/>
                  </a:lnTo>
                  <a:lnTo>
                    <a:pt x="4286" y="11976"/>
                  </a:lnTo>
                  <a:lnTo>
                    <a:pt x="4286" y="11250"/>
                  </a:lnTo>
                  <a:close/>
                  <a:moveTo>
                    <a:pt x="5453" y="11250"/>
                  </a:moveTo>
                  <a:lnTo>
                    <a:pt x="5453" y="11976"/>
                  </a:lnTo>
                  <a:lnTo>
                    <a:pt x="5064" y="11976"/>
                  </a:lnTo>
                  <a:lnTo>
                    <a:pt x="5064" y="11250"/>
                  </a:lnTo>
                  <a:close/>
                  <a:moveTo>
                    <a:pt x="6222" y="11250"/>
                  </a:moveTo>
                  <a:lnTo>
                    <a:pt x="6222" y="11976"/>
                  </a:lnTo>
                  <a:lnTo>
                    <a:pt x="5833" y="11976"/>
                  </a:lnTo>
                  <a:lnTo>
                    <a:pt x="5833" y="11250"/>
                  </a:lnTo>
                  <a:close/>
                  <a:moveTo>
                    <a:pt x="6991" y="11250"/>
                  </a:moveTo>
                  <a:lnTo>
                    <a:pt x="6991" y="11976"/>
                  </a:lnTo>
                  <a:lnTo>
                    <a:pt x="6602" y="11976"/>
                  </a:lnTo>
                  <a:lnTo>
                    <a:pt x="6602" y="11250"/>
                  </a:lnTo>
                  <a:close/>
                  <a:moveTo>
                    <a:pt x="7768" y="11250"/>
                  </a:moveTo>
                  <a:lnTo>
                    <a:pt x="7768" y="11976"/>
                  </a:lnTo>
                  <a:lnTo>
                    <a:pt x="7371" y="11976"/>
                  </a:lnTo>
                  <a:lnTo>
                    <a:pt x="7371" y="11250"/>
                  </a:lnTo>
                  <a:close/>
                  <a:moveTo>
                    <a:pt x="8537" y="11250"/>
                  </a:moveTo>
                  <a:lnTo>
                    <a:pt x="8537" y="11976"/>
                  </a:lnTo>
                  <a:lnTo>
                    <a:pt x="8140" y="11976"/>
                  </a:lnTo>
                  <a:lnTo>
                    <a:pt x="8140" y="11250"/>
                  </a:lnTo>
                  <a:close/>
                  <a:moveTo>
                    <a:pt x="9306" y="11250"/>
                  </a:moveTo>
                  <a:lnTo>
                    <a:pt x="9306" y="11976"/>
                  </a:lnTo>
                  <a:lnTo>
                    <a:pt x="8909" y="11976"/>
                  </a:lnTo>
                  <a:lnTo>
                    <a:pt x="8909" y="11250"/>
                  </a:lnTo>
                  <a:close/>
                  <a:moveTo>
                    <a:pt x="73842" y="11432"/>
                  </a:moveTo>
                  <a:lnTo>
                    <a:pt x="73842" y="12270"/>
                  </a:lnTo>
                  <a:lnTo>
                    <a:pt x="73350" y="12270"/>
                  </a:lnTo>
                  <a:lnTo>
                    <a:pt x="73350" y="11432"/>
                  </a:lnTo>
                  <a:close/>
                  <a:moveTo>
                    <a:pt x="74620" y="11432"/>
                  </a:moveTo>
                  <a:lnTo>
                    <a:pt x="74620" y="12270"/>
                  </a:lnTo>
                  <a:lnTo>
                    <a:pt x="74127" y="12270"/>
                  </a:lnTo>
                  <a:lnTo>
                    <a:pt x="74127" y="11432"/>
                  </a:lnTo>
                  <a:close/>
                  <a:moveTo>
                    <a:pt x="75406" y="11432"/>
                  </a:moveTo>
                  <a:lnTo>
                    <a:pt x="75406" y="12270"/>
                  </a:lnTo>
                  <a:lnTo>
                    <a:pt x="74913" y="12270"/>
                  </a:lnTo>
                  <a:lnTo>
                    <a:pt x="74913" y="11432"/>
                  </a:lnTo>
                  <a:close/>
                  <a:moveTo>
                    <a:pt x="76184" y="11432"/>
                  </a:moveTo>
                  <a:lnTo>
                    <a:pt x="76184" y="12270"/>
                  </a:lnTo>
                  <a:lnTo>
                    <a:pt x="75691" y="12270"/>
                  </a:lnTo>
                  <a:lnTo>
                    <a:pt x="75691" y="11432"/>
                  </a:lnTo>
                  <a:close/>
                  <a:moveTo>
                    <a:pt x="76970" y="11432"/>
                  </a:moveTo>
                  <a:lnTo>
                    <a:pt x="76970" y="12270"/>
                  </a:lnTo>
                  <a:lnTo>
                    <a:pt x="76477" y="12270"/>
                  </a:lnTo>
                  <a:lnTo>
                    <a:pt x="76477" y="11432"/>
                  </a:lnTo>
                  <a:close/>
                  <a:moveTo>
                    <a:pt x="77748" y="11432"/>
                  </a:moveTo>
                  <a:lnTo>
                    <a:pt x="77748" y="12270"/>
                  </a:lnTo>
                  <a:lnTo>
                    <a:pt x="77255" y="12270"/>
                  </a:lnTo>
                  <a:lnTo>
                    <a:pt x="77255" y="11432"/>
                  </a:lnTo>
                  <a:close/>
                  <a:moveTo>
                    <a:pt x="78499" y="11432"/>
                  </a:moveTo>
                  <a:lnTo>
                    <a:pt x="78525" y="12270"/>
                  </a:lnTo>
                  <a:lnTo>
                    <a:pt x="78007" y="12270"/>
                  </a:lnTo>
                  <a:lnTo>
                    <a:pt x="78007" y="11432"/>
                  </a:lnTo>
                  <a:close/>
                  <a:moveTo>
                    <a:pt x="79312" y="11432"/>
                  </a:moveTo>
                  <a:lnTo>
                    <a:pt x="79312" y="12270"/>
                  </a:lnTo>
                  <a:lnTo>
                    <a:pt x="78819" y="12270"/>
                  </a:lnTo>
                  <a:lnTo>
                    <a:pt x="78819" y="11432"/>
                  </a:lnTo>
                  <a:close/>
                  <a:moveTo>
                    <a:pt x="64441" y="11155"/>
                  </a:moveTo>
                  <a:lnTo>
                    <a:pt x="64398" y="11233"/>
                  </a:lnTo>
                  <a:lnTo>
                    <a:pt x="64398" y="12210"/>
                  </a:lnTo>
                  <a:lnTo>
                    <a:pt x="64398" y="12426"/>
                  </a:lnTo>
                  <a:lnTo>
                    <a:pt x="64018" y="12426"/>
                  </a:lnTo>
                  <a:lnTo>
                    <a:pt x="64018" y="12210"/>
                  </a:lnTo>
                  <a:lnTo>
                    <a:pt x="64009" y="12210"/>
                  </a:lnTo>
                  <a:lnTo>
                    <a:pt x="64009" y="11233"/>
                  </a:lnTo>
                  <a:lnTo>
                    <a:pt x="64018" y="11233"/>
                  </a:lnTo>
                  <a:lnTo>
                    <a:pt x="63975" y="11155"/>
                  </a:lnTo>
                  <a:close/>
                  <a:moveTo>
                    <a:pt x="65366" y="11155"/>
                  </a:moveTo>
                  <a:lnTo>
                    <a:pt x="65348" y="11233"/>
                  </a:lnTo>
                  <a:lnTo>
                    <a:pt x="65348" y="12210"/>
                  </a:lnTo>
                  <a:lnTo>
                    <a:pt x="65340" y="12210"/>
                  </a:lnTo>
                  <a:lnTo>
                    <a:pt x="65340" y="12426"/>
                  </a:lnTo>
                  <a:lnTo>
                    <a:pt x="64942" y="12426"/>
                  </a:lnTo>
                  <a:lnTo>
                    <a:pt x="64942" y="12210"/>
                  </a:lnTo>
                  <a:lnTo>
                    <a:pt x="64934" y="12210"/>
                  </a:lnTo>
                  <a:lnTo>
                    <a:pt x="64934" y="11233"/>
                  </a:lnTo>
                  <a:lnTo>
                    <a:pt x="64891" y="11155"/>
                  </a:lnTo>
                  <a:close/>
                  <a:moveTo>
                    <a:pt x="66342" y="11155"/>
                  </a:moveTo>
                  <a:lnTo>
                    <a:pt x="66299" y="11233"/>
                  </a:lnTo>
                  <a:lnTo>
                    <a:pt x="66299" y="12210"/>
                  </a:lnTo>
                  <a:lnTo>
                    <a:pt x="66299" y="12426"/>
                  </a:lnTo>
                  <a:lnTo>
                    <a:pt x="65919" y="12426"/>
                  </a:lnTo>
                  <a:lnTo>
                    <a:pt x="65919" y="12210"/>
                  </a:lnTo>
                  <a:lnTo>
                    <a:pt x="65910" y="12210"/>
                  </a:lnTo>
                  <a:lnTo>
                    <a:pt x="65910" y="11233"/>
                  </a:lnTo>
                  <a:lnTo>
                    <a:pt x="65919" y="11233"/>
                  </a:lnTo>
                  <a:lnTo>
                    <a:pt x="65876" y="11155"/>
                  </a:lnTo>
                  <a:close/>
                  <a:moveTo>
                    <a:pt x="67293" y="11155"/>
                  </a:moveTo>
                  <a:lnTo>
                    <a:pt x="67249" y="11233"/>
                  </a:lnTo>
                  <a:lnTo>
                    <a:pt x="67249" y="12210"/>
                  </a:lnTo>
                  <a:lnTo>
                    <a:pt x="67241" y="12210"/>
                  </a:lnTo>
                  <a:lnTo>
                    <a:pt x="67241" y="12426"/>
                  </a:lnTo>
                  <a:lnTo>
                    <a:pt x="66861" y="12426"/>
                  </a:lnTo>
                  <a:lnTo>
                    <a:pt x="66861" y="12210"/>
                  </a:lnTo>
                  <a:lnTo>
                    <a:pt x="66852" y="12210"/>
                  </a:lnTo>
                  <a:lnTo>
                    <a:pt x="66852" y="11233"/>
                  </a:lnTo>
                  <a:lnTo>
                    <a:pt x="66861" y="11233"/>
                  </a:lnTo>
                  <a:lnTo>
                    <a:pt x="66817" y="11155"/>
                  </a:lnTo>
                  <a:close/>
                  <a:moveTo>
                    <a:pt x="68243" y="11155"/>
                  </a:moveTo>
                  <a:lnTo>
                    <a:pt x="68200" y="11233"/>
                  </a:lnTo>
                  <a:lnTo>
                    <a:pt x="68200" y="12210"/>
                  </a:lnTo>
                  <a:lnTo>
                    <a:pt x="68200" y="12426"/>
                  </a:lnTo>
                  <a:lnTo>
                    <a:pt x="67820" y="12426"/>
                  </a:lnTo>
                  <a:lnTo>
                    <a:pt x="67820" y="12210"/>
                  </a:lnTo>
                  <a:lnTo>
                    <a:pt x="67811" y="12210"/>
                  </a:lnTo>
                  <a:lnTo>
                    <a:pt x="67811" y="11233"/>
                  </a:lnTo>
                  <a:lnTo>
                    <a:pt x="67820" y="11233"/>
                  </a:lnTo>
                  <a:lnTo>
                    <a:pt x="67776" y="11155"/>
                  </a:lnTo>
                  <a:close/>
                  <a:moveTo>
                    <a:pt x="30337" y="11821"/>
                  </a:moveTo>
                  <a:lnTo>
                    <a:pt x="30337" y="12590"/>
                  </a:lnTo>
                  <a:lnTo>
                    <a:pt x="29801" y="12590"/>
                  </a:lnTo>
                  <a:lnTo>
                    <a:pt x="29801" y="11821"/>
                  </a:lnTo>
                  <a:close/>
                  <a:moveTo>
                    <a:pt x="29490" y="11838"/>
                  </a:moveTo>
                  <a:lnTo>
                    <a:pt x="29490" y="12616"/>
                  </a:lnTo>
                  <a:lnTo>
                    <a:pt x="28955" y="12616"/>
                  </a:lnTo>
                  <a:lnTo>
                    <a:pt x="28955" y="11838"/>
                  </a:lnTo>
                  <a:close/>
                  <a:moveTo>
                    <a:pt x="28652" y="11864"/>
                  </a:moveTo>
                  <a:lnTo>
                    <a:pt x="28644" y="12633"/>
                  </a:lnTo>
                  <a:lnTo>
                    <a:pt x="28108" y="12633"/>
                  </a:lnTo>
                  <a:lnTo>
                    <a:pt x="28108" y="11864"/>
                  </a:lnTo>
                  <a:close/>
                  <a:moveTo>
                    <a:pt x="27797" y="11890"/>
                  </a:moveTo>
                  <a:lnTo>
                    <a:pt x="27797" y="12659"/>
                  </a:lnTo>
                  <a:lnTo>
                    <a:pt x="27270" y="12659"/>
                  </a:lnTo>
                  <a:lnTo>
                    <a:pt x="27270" y="11890"/>
                  </a:lnTo>
                  <a:close/>
                  <a:moveTo>
                    <a:pt x="26959" y="11916"/>
                  </a:moveTo>
                  <a:lnTo>
                    <a:pt x="26959" y="12685"/>
                  </a:lnTo>
                  <a:lnTo>
                    <a:pt x="26423" y="12685"/>
                  </a:lnTo>
                  <a:lnTo>
                    <a:pt x="26423" y="11916"/>
                  </a:lnTo>
                  <a:close/>
                  <a:moveTo>
                    <a:pt x="26112" y="11933"/>
                  </a:moveTo>
                  <a:lnTo>
                    <a:pt x="26112" y="12711"/>
                  </a:lnTo>
                  <a:lnTo>
                    <a:pt x="25576" y="12711"/>
                  </a:lnTo>
                  <a:lnTo>
                    <a:pt x="25576" y="11933"/>
                  </a:lnTo>
                  <a:close/>
                  <a:moveTo>
                    <a:pt x="25265" y="11959"/>
                  </a:moveTo>
                  <a:lnTo>
                    <a:pt x="25265" y="12728"/>
                  </a:lnTo>
                  <a:lnTo>
                    <a:pt x="24738" y="12728"/>
                  </a:lnTo>
                  <a:lnTo>
                    <a:pt x="24738" y="11959"/>
                  </a:lnTo>
                  <a:close/>
                  <a:moveTo>
                    <a:pt x="24418" y="11985"/>
                  </a:moveTo>
                  <a:lnTo>
                    <a:pt x="24418" y="12754"/>
                  </a:lnTo>
                  <a:lnTo>
                    <a:pt x="23891" y="12754"/>
                  </a:lnTo>
                  <a:lnTo>
                    <a:pt x="23891" y="11985"/>
                  </a:lnTo>
                  <a:close/>
                  <a:moveTo>
                    <a:pt x="33422" y="11734"/>
                  </a:moveTo>
                  <a:lnTo>
                    <a:pt x="33379" y="11803"/>
                  </a:lnTo>
                  <a:lnTo>
                    <a:pt x="33379" y="12685"/>
                  </a:lnTo>
                  <a:lnTo>
                    <a:pt x="33379" y="12875"/>
                  </a:lnTo>
                  <a:lnTo>
                    <a:pt x="33042" y="12875"/>
                  </a:lnTo>
                  <a:lnTo>
                    <a:pt x="33042" y="12685"/>
                  </a:lnTo>
                  <a:lnTo>
                    <a:pt x="33033" y="12685"/>
                  </a:lnTo>
                  <a:lnTo>
                    <a:pt x="33033" y="11803"/>
                  </a:lnTo>
                  <a:lnTo>
                    <a:pt x="32998" y="11734"/>
                  </a:lnTo>
                  <a:close/>
                  <a:moveTo>
                    <a:pt x="34269" y="11734"/>
                  </a:moveTo>
                  <a:lnTo>
                    <a:pt x="34234" y="11803"/>
                  </a:lnTo>
                  <a:lnTo>
                    <a:pt x="34234" y="12685"/>
                  </a:lnTo>
                  <a:lnTo>
                    <a:pt x="34234" y="12875"/>
                  </a:lnTo>
                  <a:lnTo>
                    <a:pt x="33888" y="12875"/>
                  </a:lnTo>
                  <a:lnTo>
                    <a:pt x="33888" y="12685"/>
                  </a:lnTo>
                  <a:lnTo>
                    <a:pt x="33880" y="12685"/>
                  </a:lnTo>
                  <a:lnTo>
                    <a:pt x="33880" y="11803"/>
                  </a:lnTo>
                  <a:lnTo>
                    <a:pt x="33845" y="11734"/>
                  </a:lnTo>
                  <a:close/>
                  <a:moveTo>
                    <a:pt x="35124" y="11734"/>
                  </a:moveTo>
                  <a:lnTo>
                    <a:pt x="35089" y="11803"/>
                  </a:lnTo>
                  <a:lnTo>
                    <a:pt x="35089" y="12685"/>
                  </a:lnTo>
                  <a:lnTo>
                    <a:pt x="35081" y="12685"/>
                  </a:lnTo>
                  <a:lnTo>
                    <a:pt x="35081" y="12875"/>
                  </a:lnTo>
                  <a:lnTo>
                    <a:pt x="34744" y="12875"/>
                  </a:lnTo>
                  <a:lnTo>
                    <a:pt x="34744" y="12685"/>
                  </a:lnTo>
                  <a:lnTo>
                    <a:pt x="34735" y="12685"/>
                  </a:lnTo>
                  <a:lnTo>
                    <a:pt x="34735" y="11803"/>
                  </a:lnTo>
                  <a:lnTo>
                    <a:pt x="34744" y="11803"/>
                  </a:lnTo>
                  <a:lnTo>
                    <a:pt x="34701" y="11734"/>
                  </a:lnTo>
                  <a:close/>
                  <a:moveTo>
                    <a:pt x="35979" y="11734"/>
                  </a:moveTo>
                  <a:lnTo>
                    <a:pt x="35945" y="11803"/>
                  </a:lnTo>
                  <a:lnTo>
                    <a:pt x="35945" y="12685"/>
                  </a:lnTo>
                  <a:lnTo>
                    <a:pt x="35936" y="12685"/>
                  </a:lnTo>
                  <a:lnTo>
                    <a:pt x="35936" y="12875"/>
                  </a:lnTo>
                  <a:lnTo>
                    <a:pt x="35599" y="12875"/>
                  </a:lnTo>
                  <a:lnTo>
                    <a:pt x="35599" y="12685"/>
                  </a:lnTo>
                  <a:lnTo>
                    <a:pt x="35591" y="12685"/>
                  </a:lnTo>
                  <a:lnTo>
                    <a:pt x="35591" y="11803"/>
                  </a:lnTo>
                  <a:lnTo>
                    <a:pt x="35599" y="11803"/>
                  </a:lnTo>
                  <a:lnTo>
                    <a:pt x="35556" y="11734"/>
                  </a:lnTo>
                  <a:close/>
                  <a:moveTo>
                    <a:pt x="36835" y="11734"/>
                  </a:moveTo>
                  <a:lnTo>
                    <a:pt x="36800" y="11803"/>
                  </a:lnTo>
                  <a:lnTo>
                    <a:pt x="36800" y="12685"/>
                  </a:lnTo>
                  <a:lnTo>
                    <a:pt x="36792" y="12685"/>
                  </a:lnTo>
                  <a:lnTo>
                    <a:pt x="36792" y="12875"/>
                  </a:lnTo>
                  <a:lnTo>
                    <a:pt x="36455" y="12875"/>
                  </a:lnTo>
                  <a:lnTo>
                    <a:pt x="36455" y="12685"/>
                  </a:lnTo>
                  <a:lnTo>
                    <a:pt x="36446" y="12685"/>
                  </a:lnTo>
                  <a:lnTo>
                    <a:pt x="36446" y="11803"/>
                  </a:lnTo>
                  <a:lnTo>
                    <a:pt x="36455" y="11803"/>
                  </a:lnTo>
                  <a:lnTo>
                    <a:pt x="36411" y="11734"/>
                  </a:lnTo>
                  <a:close/>
                  <a:moveTo>
                    <a:pt x="37690" y="11734"/>
                  </a:moveTo>
                  <a:lnTo>
                    <a:pt x="37656" y="11803"/>
                  </a:lnTo>
                  <a:lnTo>
                    <a:pt x="37656" y="12685"/>
                  </a:lnTo>
                  <a:lnTo>
                    <a:pt x="37647" y="12685"/>
                  </a:lnTo>
                  <a:lnTo>
                    <a:pt x="37647" y="12875"/>
                  </a:lnTo>
                  <a:lnTo>
                    <a:pt x="37293" y="12875"/>
                  </a:lnTo>
                  <a:lnTo>
                    <a:pt x="37293" y="12685"/>
                  </a:lnTo>
                  <a:lnTo>
                    <a:pt x="37293" y="11803"/>
                  </a:lnTo>
                  <a:lnTo>
                    <a:pt x="37250" y="11734"/>
                  </a:lnTo>
                  <a:close/>
                  <a:moveTo>
                    <a:pt x="830" y="12305"/>
                  </a:moveTo>
                  <a:lnTo>
                    <a:pt x="830" y="13030"/>
                  </a:lnTo>
                  <a:lnTo>
                    <a:pt x="432" y="13030"/>
                  </a:lnTo>
                  <a:lnTo>
                    <a:pt x="432" y="12305"/>
                  </a:lnTo>
                  <a:close/>
                  <a:moveTo>
                    <a:pt x="1599" y="12305"/>
                  </a:moveTo>
                  <a:lnTo>
                    <a:pt x="1599" y="13030"/>
                  </a:lnTo>
                  <a:lnTo>
                    <a:pt x="1210" y="13030"/>
                  </a:lnTo>
                  <a:lnTo>
                    <a:pt x="1210" y="12305"/>
                  </a:lnTo>
                  <a:close/>
                  <a:moveTo>
                    <a:pt x="2368" y="12305"/>
                  </a:moveTo>
                  <a:lnTo>
                    <a:pt x="2368" y="13030"/>
                  </a:lnTo>
                  <a:lnTo>
                    <a:pt x="1979" y="13030"/>
                  </a:lnTo>
                  <a:lnTo>
                    <a:pt x="1979" y="12305"/>
                  </a:lnTo>
                  <a:close/>
                  <a:moveTo>
                    <a:pt x="3145" y="12305"/>
                  </a:moveTo>
                  <a:lnTo>
                    <a:pt x="3145" y="13030"/>
                  </a:lnTo>
                  <a:lnTo>
                    <a:pt x="2748" y="13030"/>
                  </a:lnTo>
                  <a:lnTo>
                    <a:pt x="2748" y="12305"/>
                  </a:lnTo>
                  <a:close/>
                  <a:moveTo>
                    <a:pt x="3914" y="12305"/>
                  </a:moveTo>
                  <a:lnTo>
                    <a:pt x="3914" y="13030"/>
                  </a:lnTo>
                  <a:lnTo>
                    <a:pt x="3517" y="13030"/>
                  </a:lnTo>
                  <a:lnTo>
                    <a:pt x="3517" y="12305"/>
                  </a:lnTo>
                  <a:close/>
                  <a:moveTo>
                    <a:pt x="4684" y="12305"/>
                  </a:moveTo>
                  <a:lnTo>
                    <a:pt x="4684" y="13030"/>
                  </a:lnTo>
                  <a:lnTo>
                    <a:pt x="4286" y="13030"/>
                  </a:lnTo>
                  <a:lnTo>
                    <a:pt x="4286" y="12305"/>
                  </a:lnTo>
                  <a:close/>
                  <a:moveTo>
                    <a:pt x="5453" y="12305"/>
                  </a:moveTo>
                  <a:lnTo>
                    <a:pt x="5453" y="13030"/>
                  </a:lnTo>
                  <a:lnTo>
                    <a:pt x="5064" y="13030"/>
                  </a:lnTo>
                  <a:lnTo>
                    <a:pt x="5064" y="12305"/>
                  </a:lnTo>
                  <a:close/>
                  <a:moveTo>
                    <a:pt x="6222" y="12305"/>
                  </a:moveTo>
                  <a:lnTo>
                    <a:pt x="6222" y="13030"/>
                  </a:lnTo>
                  <a:lnTo>
                    <a:pt x="5833" y="13030"/>
                  </a:lnTo>
                  <a:lnTo>
                    <a:pt x="5833" y="12305"/>
                  </a:lnTo>
                  <a:close/>
                  <a:moveTo>
                    <a:pt x="6991" y="12305"/>
                  </a:moveTo>
                  <a:lnTo>
                    <a:pt x="6991" y="13030"/>
                  </a:lnTo>
                  <a:lnTo>
                    <a:pt x="6602" y="13030"/>
                  </a:lnTo>
                  <a:lnTo>
                    <a:pt x="6602" y="12305"/>
                  </a:lnTo>
                  <a:close/>
                  <a:moveTo>
                    <a:pt x="7768" y="12305"/>
                  </a:moveTo>
                  <a:lnTo>
                    <a:pt x="7768" y="13030"/>
                  </a:lnTo>
                  <a:lnTo>
                    <a:pt x="7371" y="13030"/>
                  </a:lnTo>
                  <a:lnTo>
                    <a:pt x="7371" y="12305"/>
                  </a:lnTo>
                  <a:close/>
                  <a:moveTo>
                    <a:pt x="8537" y="12305"/>
                  </a:moveTo>
                  <a:lnTo>
                    <a:pt x="8537" y="13030"/>
                  </a:lnTo>
                  <a:lnTo>
                    <a:pt x="8140" y="13030"/>
                  </a:lnTo>
                  <a:lnTo>
                    <a:pt x="8140" y="12305"/>
                  </a:lnTo>
                  <a:close/>
                  <a:moveTo>
                    <a:pt x="9306" y="12305"/>
                  </a:moveTo>
                  <a:lnTo>
                    <a:pt x="9306" y="13030"/>
                  </a:lnTo>
                  <a:lnTo>
                    <a:pt x="8909" y="13030"/>
                  </a:lnTo>
                  <a:lnTo>
                    <a:pt x="8909" y="12305"/>
                  </a:lnTo>
                  <a:close/>
                  <a:moveTo>
                    <a:pt x="33387" y="13635"/>
                  </a:moveTo>
                  <a:lnTo>
                    <a:pt x="33387" y="13659"/>
                  </a:lnTo>
                  <a:lnTo>
                    <a:pt x="33379" y="13635"/>
                  </a:lnTo>
                  <a:close/>
                  <a:moveTo>
                    <a:pt x="35953" y="13635"/>
                  </a:moveTo>
                  <a:lnTo>
                    <a:pt x="35953" y="13659"/>
                  </a:lnTo>
                  <a:lnTo>
                    <a:pt x="35945" y="13635"/>
                  </a:lnTo>
                  <a:close/>
                  <a:moveTo>
                    <a:pt x="34243" y="13635"/>
                  </a:moveTo>
                  <a:lnTo>
                    <a:pt x="34243" y="13665"/>
                  </a:lnTo>
                  <a:lnTo>
                    <a:pt x="34234" y="13635"/>
                  </a:lnTo>
                  <a:close/>
                  <a:moveTo>
                    <a:pt x="74620" y="12832"/>
                  </a:moveTo>
                  <a:lnTo>
                    <a:pt x="74620" y="13670"/>
                  </a:lnTo>
                  <a:lnTo>
                    <a:pt x="74127" y="13670"/>
                  </a:lnTo>
                  <a:lnTo>
                    <a:pt x="74127" y="12832"/>
                  </a:lnTo>
                  <a:close/>
                  <a:moveTo>
                    <a:pt x="75406" y="12832"/>
                  </a:moveTo>
                  <a:lnTo>
                    <a:pt x="75406" y="13670"/>
                  </a:lnTo>
                  <a:lnTo>
                    <a:pt x="74913" y="13670"/>
                  </a:lnTo>
                  <a:lnTo>
                    <a:pt x="74913" y="12832"/>
                  </a:lnTo>
                  <a:close/>
                  <a:moveTo>
                    <a:pt x="76184" y="12832"/>
                  </a:moveTo>
                  <a:lnTo>
                    <a:pt x="76184" y="13670"/>
                  </a:lnTo>
                  <a:lnTo>
                    <a:pt x="75691" y="13670"/>
                  </a:lnTo>
                  <a:lnTo>
                    <a:pt x="75691" y="12832"/>
                  </a:lnTo>
                  <a:close/>
                  <a:moveTo>
                    <a:pt x="76970" y="12832"/>
                  </a:moveTo>
                  <a:lnTo>
                    <a:pt x="76970" y="13670"/>
                  </a:lnTo>
                  <a:lnTo>
                    <a:pt x="76477" y="13670"/>
                  </a:lnTo>
                  <a:lnTo>
                    <a:pt x="76477" y="12832"/>
                  </a:lnTo>
                  <a:close/>
                  <a:moveTo>
                    <a:pt x="77748" y="12832"/>
                  </a:moveTo>
                  <a:lnTo>
                    <a:pt x="77748" y="13670"/>
                  </a:lnTo>
                  <a:lnTo>
                    <a:pt x="77255" y="13670"/>
                  </a:lnTo>
                  <a:lnTo>
                    <a:pt x="77255" y="12832"/>
                  </a:lnTo>
                  <a:close/>
                  <a:moveTo>
                    <a:pt x="78499" y="12832"/>
                  </a:moveTo>
                  <a:lnTo>
                    <a:pt x="78525" y="13670"/>
                  </a:lnTo>
                  <a:lnTo>
                    <a:pt x="78007" y="13670"/>
                  </a:lnTo>
                  <a:lnTo>
                    <a:pt x="78007" y="12832"/>
                  </a:lnTo>
                  <a:close/>
                  <a:moveTo>
                    <a:pt x="79312" y="12832"/>
                  </a:moveTo>
                  <a:lnTo>
                    <a:pt x="79312" y="13670"/>
                  </a:lnTo>
                  <a:lnTo>
                    <a:pt x="78819" y="13670"/>
                  </a:lnTo>
                  <a:lnTo>
                    <a:pt x="78819" y="12832"/>
                  </a:lnTo>
                  <a:close/>
                  <a:moveTo>
                    <a:pt x="42477" y="13169"/>
                  </a:moveTo>
                  <a:lnTo>
                    <a:pt x="42477" y="13773"/>
                  </a:lnTo>
                  <a:lnTo>
                    <a:pt x="42149" y="13773"/>
                  </a:lnTo>
                  <a:lnTo>
                    <a:pt x="42149" y="13169"/>
                  </a:lnTo>
                  <a:close/>
                  <a:moveTo>
                    <a:pt x="43125" y="13186"/>
                  </a:moveTo>
                  <a:lnTo>
                    <a:pt x="43125" y="13782"/>
                  </a:lnTo>
                  <a:lnTo>
                    <a:pt x="42797" y="13782"/>
                  </a:lnTo>
                  <a:lnTo>
                    <a:pt x="42797" y="13186"/>
                  </a:lnTo>
                  <a:close/>
                  <a:moveTo>
                    <a:pt x="43773" y="13195"/>
                  </a:moveTo>
                  <a:lnTo>
                    <a:pt x="43773" y="13791"/>
                  </a:lnTo>
                  <a:lnTo>
                    <a:pt x="43445" y="13791"/>
                  </a:lnTo>
                  <a:lnTo>
                    <a:pt x="43445" y="13195"/>
                  </a:lnTo>
                  <a:close/>
                  <a:moveTo>
                    <a:pt x="44404" y="13203"/>
                  </a:moveTo>
                  <a:lnTo>
                    <a:pt x="44421" y="13799"/>
                  </a:lnTo>
                  <a:lnTo>
                    <a:pt x="44076" y="13799"/>
                  </a:lnTo>
                  <a:lnTo>
                    <a:pt x="44076" y="13203"/>
                  </a:lnTo>
                  <a:close/>
                  <a:moveTo>
                    <a:pt x="45069" y="13212"/>
                  </a:moveTo>
                  <a:lnTo>
                    <a:pt x="45069" y="13817"/>
                  </a:lnTo>
                  <a:lnTo>
                    <a:pt x="44741" y="13817"/>
                  </a:lnTo>
                  <a:lnTo>
                    <a:pt x="44741" y="13212"/>
                  </a:lnTo>
                  <a:close/>
                  <a:moveTo>
                    <a:pt x="45717" y="13220"/>
                  </a:moveTo>
                  <a:lnTo>
                    <a:pt x="45717" y="13825"/>
                  </a:lnTo>
                  <a:lnTo>
                    <a:pt x="45389" y="13825"/>
                  </a:lnTo>
                  <a:lnTo>
                    <a:pt x="45389" y="13220"/>
                  </a:lnTo>
                  <a:close/>
                  <a:moveTo>
                    <a:pt x="46365" y="13229"/>
                  </a:moveTo>
                  <a:lnTo>
                    <a:pt x="46365" y="13825"/>
                  </a:lnTo>
                  <a:lnTo>
                    <a:pt x="46037" y="13825"/>
                  </a:lnTo>
                  <a:lnTo>
                    <a:pt x="46037" y="13229"/>
                  </a:lnTo>
                  <a:close/>
                  <a:moveTo>
                    <a:pt x="47013" y="13238"/>
                  </a:moveTo>
                  <a:lnTo>
                    <a:pt x="47013" y="13834"/>
                  </a:lnTo>
                  <a:lnTo>
                    <a:pt x="46685" y="13834"/>
                  </a:lnTo>
                  <a:lnTo>
                    <a:pt x="46685" y="13238"/>
                  </a:lnTo>
                  <a:close/>
                  <a:moveTo>
                    <a:pt x="47661" y="13246"/>
                  </a:moveTo>
                  <a:lnTo>
                    <a:pt x="47661" y="13843"/>
                  </a:lnTo>
                  <a:lnTo>
                    <a:pt x="47333" y="13843"/>
                  </a:lnTo>
                  <a:lnTo>
                    <a:pt x="47333" y="13246"/>
                  </a:lnTo>
                  <a:close/>
                  <a:moveTo>
                    <a:pt x="48309" y="13255"/>
                  </a:moveTo>
                  <a:lnTo>
                    <a:pt x="48309" y="13851"/>
                  </a:lnTo>
                  <a:lnTo>
                    <a:pt x="47981" y="13851"/>
                  </a:lnTo>
                  <a:lnTo>
                    <a:pt x="47981" y="13255"/>
                  </a:lnTo>
                  <a:close/>
                  <a:moveTo>
                    <a:pt x="48957" y="13264"/>
                  </a:moveTo>
                  <a:lnTo>
                    <a:pt x="48957" y="13860"/>
                  </a:lnTo>
                  <a:lnTo>
                    <a:pt x="48629" y="13860"/>
                  </a:lnTo>
                  <a:lnTo>
                    <a:pt x="48629" y="13264"/>
                  </a:lnTo>
                  <a:close/>
                  <a:moveTo>
                    <a:pt x="49605" y="13272"/>
                  </a:moveTo>
                  <a:lnTo>
                    <a:pt x="49605" y="13868"/>
                  </a:lnTo>
                  <a:lnTo>
                    <a:pt x="49277" y="13868"/>
                  </a:lnTo>
                  <a:lnTo>
                    <a:pt x="49277" y="13272"/>
                  </a:lnTo>
                  <a:close/>
                  <a:moveTo>
                    <a:pt x="30337" y="13117"/>
                  </a:moveTo>
                  <a:lnTo>
                    <a:pt x="30337" y="13886"/>
                  </a:lnTo>
                  <a:lnTo>
                    <a:pt x="29801" y="13886"/>
                  </a:lnTo>
                  <a:lnTo>
                    <a:pt x="29801" y="13117"/>
                  </a:lnTo>
                  <a:close/>
                  <a:moveTo>
                    <a:pt x="29490" y="13134"/>
                  </a:moveTo>
                  <a:lnTo>
                    <a:pt x="29490" y="13912"/>
                  </a:lnTo>
                  <a:lnTo>
                    <a:pt x="28955" y="13912"/>
                  </a:lnTo>
                  <a:lnTo>
                    <a:pt x="28955" y="13134"/>
                  </a:lnTo>
                  <a:close/>
                  <a:moveTo>
                    <a:pt x="28652" y="13160"/>
                  </a:moveTo>
                  <a:lnTo>
                    <a:pt x="28644" y="13929"/>
                  </a:lnTo>
                  <a:lnTo>
                    <a:pt x="28108" y="13929"/>
                  </a:lnTo>
                  <a:lnTo>
                    <a:pt x="28108" y="13160"/>
                  </a:lnTo>
                  <a:close/>
                  <a:moveTo>
                    <a:pt x="27797" y="13186"/>
                  </a:moveTo>
                  <a:lnTo>
                    <a:pt x="27797" y="13955"/>
                  </a:lnTo>
                  <a:lnTo>
                    <a:pt x="27270" y="13955"/>
                  </a:lnTo>
                  <a:lnTo>
                    <a:pt x="27270" y="13186"/>
                  </a:lnTo>
                  <a:close/>
                  <a:moveTo>
                    <a:pt x="26959" y="13212"/>
                  </a:moveTo>
                  <a:lnTo>
                    <a:pt x="26959" y="13981"/>
                  </a:lnTo>
                  <a:lnTo>
                    <a:pt x="26423" y="13981"/>
                  </a:lnTo>
                  <a:lnTo>
                    <a:pt x="26423" y="13212"/>
                  </a:lnTo>
                  <a:close/>
                  <a:moveTo>
                    <a:pt x="26112" y="13229"/>
                  </a:moveTo>
                  <a:lnTo>
                    <a:pt x="26112" y="14007"/>
                  </a:lnTo>
                  <a:lnTo>
                    <a:pt x="25576" y="14007"/>
                  </a:lnTo>
                  <a:lnTo>
                    <a:pt x="25576" y="13229"/>
                  </a:lnTo>
                  <a:close/>
                  <a:moveTo>
                    <a:pt x="25265" y="13255"/>
                  </a:moveTo>
                  <a:lnTo>
                    <a:pt x="25265" y="14024"/>
                  </a:lnTo>
                  <a:lnTo>
                    <a:pt x="24738" y="14024"/>
                  </a:lnTo>
                  <a:lnTo>
                    <a:pt x="24738" y="13255"/>
                  </a:lnTo>
                  <a:close/>
                  <a:moveTo>
                    <a:pt x="24418" y="13281"/>
                  </a:moveTo>
                  <a:lnTo>
                    <a:pt x="24418" y="14050"/>
                  </a:lnTo>
                  <a:lnTo>
                    <a:pt x="23891" y="14050"/>
                  </a:lnTo>
                  <a:lnTo>
                    <a:pt x="23891" y="13281"/>
                  </a:lnTo>
                  <a:close/>
                  <a:moveTo>
                    <a:pt x="830" y="13359"/>
                  </a:moveTo>
                  <a:lnTo>
                    <a:pt x="830" y="14085"/>
                  </a:lnTo>
                  <a:lnTo>
                    <a:pt x="432" y="14085"/>
                  </a:lnTo>
                  <a:lnTo>
                    <a:pt x="432" y="13359"/>
                  </a:lnTo>
                  <a:close/>
                  <a:moveTo>
                    <a:pt x="1599" y="13359"/>
                  </a:moveTo>
                  <a:lnTo>
                    <a:pt x="1599" y="14085"/>
                  </a:lnTo>
                  <a:lnTo>
                    <a:pt x="1210" y="14085"/>
                  </a:lnTo>
                  <a:lnTo>
                    <a:pt x="1210" y="13359"/>
                  </a:lnTo>
                  <a:close/>
                  <a:moveTo>
                    <a:pt x="2368" y="13359"/>
                  </a:moveTo>
                  <a:lnTo>
                    <a:pt x="2368" y="14085"/>
                  </a:lnTo>
                  <a:lnTo>
                    <a:pt x="1979" y="14085"/>
                  </a:lnTo>
                  <a:lnTo>
                    <a:pt x="1979" y="13359"/>
                  </a:lnTo>
                  <a:close/>
                  <a:moveTo>
                    <a:pt x="3145" y="13359"/>
                  </a:moveTo>
                  <a:lnTo>
                    <a:pt x="3145" y="14085"/>
                  </a:lnTo>
                  <a:lnTo>
                    <a:pt x="2748" y="14085"/>
                  </a:lnTo>
                  <a:lnTo>
                    <a:pt x="2748" y="13359"/>
                  </a:lnTo>
                  <a:close/>
                  <a:moveTo>
                    <a:pt x="3914" y="13359"/>
                  </a:moveTo>
                  <a:lnTo>
                    <a:pt x="3914" y="14085"/>
                  </a:lnTo>
                  <a:lnTo>
                    <a:pt x="3517" y="14085"/>
                  </a:lnTo>
                  <a:lnTo>
                    <a:pt x="3517" y="13359"/>
                  </a:lnTo>
                  <a:close/>
                  <a:moveTo>
                    <a:pt x="4684" y="13359"/>
                  </a:moveTo>
                  <a:lnTo>
                    <a:pt x="4684" y="14085"/>
                  </a:lnTo>
                  <a:lnTo>
                    <a:pt x="4286" y="14085"/>
                  </a:lnTo>
                  <a:lnTo>
                    <a:pt x="4286" y="13359"/>
                  </a:lnTo>
                  <a:close/>
                  <a:moveTo>
                    <a:pt x="5453" y="13359"/>
                  </a:moveTo>
                  <a:lnTo>
                    <a:pt x="5453" y="14085"/>
                  </a:lnTo>
                  <a:lnTo>
                    <a:pt x="5064" y="14085"/>
                  </a:lnTo>
                  <a:lnTo>
                    <a:pt x="5064" y="13359"/>
                  </a:lnTo>
                  <a:close/>
                  <a:moveTo>
                    <a:pt x="6222" y="13359"/>
                  </a:moveTo>
                  <a:lnTo>
                    <a:pt x="6222" y="14085"/>
                  </a:lnTo>
                  <a:lnTo>
                    <a:pt x="5833" y="14085"/>
                  </a:lnTo>
                  <a:lnTo>
                    <a:pt x="5833" y="13359"/>
                  </a:lnTo>
                  <a:close/>
                  <a:moveTo>
                    <a:pt x="6991" y="13359"/>
                  </a:moveTo>
                  <a:lnTo>
                    <a:pt x="6991" y="14085"/>
                  </a:lnTo>
                  <a:lnTo>
                    <a:pt x="6602" y="14085"/>
                  </a:lnTo>
                  <a:lnTo>
                    <a:pt x="6602" y="13359"/>
                  </a:lnTo>
                  <a:close/>
                  <a:moveTo>
                    <a:pt x="7768" y="13359"/>
                  </a:moveTo>
                  <a:lnTo>
                    <a:pt x="7768" y="14085"/>
                  </a:lnTo>
                  <a:lnTo>
                    <a:pt x="7371" y="14085"/>
                  </a:lnTo>
                  <a:lnTo>
                    <a:pt x="7371" y="13359"/>
                  </a:lnTo>
                  <a:close/>
                  <a:moveTo>
                    <a:pt x="8537" y="13359"/>
                  </a:moveTo>
                  <a:lnTo>
                    <a:pt x="8537" y="14085"/>
                  </a:lnTo>
                  <a:lnTo>
                    <a:pt x="8140" y="14085"/>
                  </a:lnTo>
                  <a:lnTo>
                    <a:pt x="8140" y="13359"/>
                  </a:lnTo>
                  <a:close/>
                  <a:moveTo>
                    <a:pt x="9306" y="13359"/>
                  </a:moveTo>
                  <a:lnTo>
                    <a:pt x="9306" y="14085"/>
                  </a:lnTo>
                  <a:lnTo>
                    <a:pt x="8909" y="14085"/>
                  </a:lnTo>
                  <a:lnTo>
                    <a:pt x="8909" y="13359"/>
                  </a:lnTo>
                  <a:close/>
                  <a:moveTo>
                    <a:pt x="64433" y="13203"/>
                  </a:moveTo>
                  <a:lnTo>
                    <a:pt x="64398" y="13272"/>
                  </a:lnTo>
                  <a:lnTo>
                    <a:pt x="64407" y="13272"/>
                  </a:lnTo>
                  <a:lnTo>
                    <a:pt x="64407" y="14257"/>
                  </a:lnTo>
                  <a:lnTo>
                    <a:pt x="64398" y="14257"/>
                  </a:lnTo>
                  <a:lnTo>
                    <a:pt x="64398" y="14473"/>
                  </a:lnTo>
                  <a:lnTo>
                    <a:pt x="64018" y="14473"/>
                  </a:lnTo>
                  <a:lnTo>
                    <a:pt x="64018" y="14257"/>
                  </a:lnTo>
                  <a:lnTo>
                    <a:pt x="64009" y="14257"/>
                  </a:lnTo>
                  <a:lnTo>
                    <a:pt x="64009" y="13272"/>
                  </a:lnTo>
                  <a:lnTo>
                    <a:pt x="63975" y="13220"/>
                  </a:lnTo>
                  <a:lnTo>
                    <a:pt x="63975" y="13203"/>
                  </a:lnTo>
                  <a:close/>
                  <a:moveTo>
                    <a:pt x="65366" y="13203"/>
                  </a:moveTo>
                  <a:lnTo>
                    <a:pt x="65348" y="13272"/>
                  </a:lnTo>
                  <a:lnTo>
                    <a:pt x="65357" y="13272"/>
                  </a:lnTo>
                  <a:lnTo>
                    <a:pt x="65357" y="14257"/>
                  </a:lnTo>
                  <a:lnTo>
                    <a:pt x="65348" y="14257"/>
                  </a:lnTo>
                  <a:lnTo>
                    <a:pt x="65348" y="14473"/>
                  </a:lnTo>
                  <a:lnTo>
                    <a:pt x="64942" y="14473"/>
                  </a:lnTo>
                  <a:lnTo>
                    <a:pt x="64942" y="14257"/>
                  </a:lnTo>
                  <a:lnTo>
                    <a:pt x="64942" y="13272"/>
                  </a:lnTo>
                  <a:lnTo>
                    <a:pt x="64891" y="13203"/>
                  </a:lnTo>
                  <a:close/>
                  <a:moveTo>
                    <a:pt x="66333" y="13203"/>
                  </a:moveTo>
                  <a:lnTo>
                    <a:pt x="66299" y="13272"/>
                  </a:lnTo>
                  <a:lnTo>
                    <a:pt x="66308" y="13272"/>
                  </a:lnTo>
                  <a:lnTo>
                    <a:pt x="66308" y="14257"/>
                  </a:lnTo>
                  <a:lnTo>
                    <a:pt x="66299" y="14257"/>
                  </a:lnTo>
                  <a:lnTo>
                    <a:pt x="66299" y="14473"/>
                  </a:lnTo>
                  <a:lnTo>
                    <a:pt x="65919" y="14473"/>
                  </a:lnTo>
                  <a:lnTo>
                    <a:pt x="65919" y="14257"/>
                  </a:lnTo>
                  <a:lnTo>
                    <a:pt x="65910" y="14257"/>
                  </a:lnTo>
                  <a:lnTo>
                    <a:pt x="65910" y="13272"/>
                  </a:lnTo>
                  <a:lnTo>
                    <a:pt x="65867" y="13203"/>
                  </a:lnTo>
                  <a:close/>
                  <a:moveTo>
                    <a:pt x="67293" y="13203"/>
                  </a:moveTo>
                  <a:lnTo>
                    <a:pt x="67249" y="13272"/>
                  </a:lnTo>
                  <a:lnTo>
                    <a:pt x="67258" y="13272"/>
                  </a:lnTo>
                  <a:lnTo>
                    <a:pt x="67258" y="14257"/>
                  </a:lnTo>
                  <a:lnTo>
                    <a:pt x="67249" y="14257"/>
                  </a:lnTo>
                  <a:lnTo>
                    <a:pt x="67249" y="14473"/>
                  </a:lnTo>
                  <a:lnTo>
                    <a:pt x="66869" y="14473"/>
                  </a:lnTo>
                  <a:lnTo>
                    <a:pt x="66869" y="14257"/>
                  </a:lnTo>
                  <a:lnTo>
                    <a:pt x="66869" y="13272"/>
                  </a:lnTo>
                  <a:lnTo>
                    <a:pt x="66826" y="13203"/>
                  </a:lnTo>
                  <a:close/>
                  <a:moveTo>
                    <a:pt x="68243" y="13203"/>
                  </a:moveTo>
                  <a:lnTo>
                    <a:pt x="68200" y="13272"/>
                  </a:lnTo>
                  <a:lnTo>
                    <a:pt x="68208" y="13272"/>
                  </a:lnTo>
                  <a:lnTo>
                    <a:pt x="68208" y="14257"/>
                  </a:lnTo>
                  <a:lnTo>
                    <a:pt x="68200" y="14257"/>
                  </a:lnTo>
                  <a:lnTo>
                    <a:pt x="68200" y="14473"/>
                  </a:lnTo>
                  <a:lnTo>
                    <a:pt x="67820" y="14473"/>
                  </a:lnTo>
                  <a:lnTo>
                    <a:pt x="67820" y="14257"/>
                  </a:lnTo>
                  <a:lnTo>
                    <a:pt x="67811" y="14257"/>
                  </a:lnTo>
                  <a:lnTo>
                    <a:pt x="67811" y="13272"/>
                  </a:lnTo>
                  <a:lnTo>
                    <a:pt x="67768" y="13203"/>
                  </a:lnTo>
                  <a:close/>
                  <a:moveTo>
                    <a:pt x="42477" y="14033"/>
                  </a:moveTo>
                  <a:lnTo>
                    <a:pt x="42477" y="14637"/>
                  </a:lnTo>
                  <a:lnTo>
                    <a:pt x="42149" y="14637"/>
                  </a:lnTo>
                  <a:lnTo>
                    <a:pt x="42149" y="14033"/>
                  </a:lnTo>
                  <a:close/>
                  <a:moveTo>
                    <a:pt x="43125" y="14050"/>
                  </a:moveTo>
                  <a:lnTo>
                    <a:pt x="43125" y="14646"/>
                  </a:lnTo>
                  <a:lnTo>
                    <a:pt x="42797" y="14646"/>
                  </a:lnTo>
                  <a:lnTo>
                    <a:pt x="42797" y="14050"/>
                  </a:lnTo>
                  <a:close/>
                  <a:moveTo>
                    <a:pt x="43773" y="14059"/>
                  </a:moveTo>
                  <a:lnTo>
                    <a:pt x="43773" y="14655"/>
                  </a:lnTo>
                  <a:lnTo>
                    <a:pt x="43445" y="14655"/>
                  </a:lnTo>
                  <a:lnTo>
                    <a:pt x="43445" y="14059"/>
                  </a:lnTo>
                  <a:close/>
                  <a:moveTo>
                    <a:pt x="44404" y="14067"/>
                  </a:moveTo>
                  <a:lnTo>
                    <a:pt x="44421" y="14663"/>
                  </a:lnTo>
                  <a:lnTo>
                    <a:pt x="44076" y="14663"/>
                  </a:lnTo>
                  <a:lnTo>
                    <a:pt x="44076" y="14067"/>
                  </a:lnTo>
                  <a:close/>
                  <a:moveTo>
                    <a:pt x="45069" y="14076"/>
                  </a:moveTo>
                  <a:lnTo>
                    <a:pt x="45069" y="14681"/>
                  </a:lnTo>
                  <a:lnTo>
                    <a:pt x="44741" y="14681"/>
                  </a:lnTo>
                  <a:lnTo>
                    <a:pt x="44741" y="14076"/>
                  </a:lnTo>
                  <a:close/>
                  <a:moveTo>
                    <a:pt x="45717" y="14085"/>
                  </a:moveTo>
                  <a:lnTo>
                    <a:pt x="45717" y="14689"/>
                  </a:lnTo>
                  <a:lnTo>
                    <a:pt x="45389" y="14689"/>
                  </a:lnTo>
                  <a:lnTo>
                    <a:pt x="45389" y="14085"/>
                  </a:lnTo>
                  <a:close/>
                  <a:moveTo>
                    <a:pt x="46365" y="14093"/>
                  </a:moveTo>
                  <a:lnTo>
                    <a:pt x="46365" y="14689"/>
                  </a:lnTo>
                  <a:lnTo>
                    <a:pt x="46037" y="14689"/>
                  </a:lnTo>
                  <a:lnTo>
                    <a:pt x="46037" y="14093"/>
                  </a:lnTo>
                  <a:close/>
                  <a:moveTo>
                    <a:pt x="47013" y="14102"/>
                  </a:moveTo>
                  <a:lnTo>
                    <a:pt x="47013" y="14698"/>
                  </a:lnTo>
                  <a:lnTo>
                    <a:pt x="46685" y="14698"/>
                  </a:lnTo>
                  <a:lnTo>
                    <a:pt x="46685" y="14102"/>
                  </a:lnTo>
                  <a:close/>
                  <a:moveTo>
                    <a:pt x="47661" y="14110"/>
                  </a:moveTo>
                  <a:lnTo>
                    <a:pt x="47661" y="14707"/>
                  </a:lnTo>
                  <a:lnTo>
                    <a:pt x="47333" y="14707"/>
                  </a:lnTo>
                  <a:lnTo>
                    <a:pt x="47333" y="14110"/>
                  </a:lnTo>
                  <a:close/>
                  <a:moveTo>
                    <a:pt x="48309" y="14119"/>
                  </a:moveTo>
                  <a:lnTo>
                    <a:pt x="48309" y="14715"/>
                  </a:lnTo>
                  <a:lnTo>
                    <a:pt x="47981" y="14715"/>
                  </a:lnTo>
                  <a:lnTo>
                    <a:pt x="47981" y="14119"/>
                  </a:lnTo>
                  <a:close/>
                  <a:moveTo>
                    <a:pt x="48957" y="14128"/>
                  </a:moveTo>
                  <a:lnTo>
                    <a:pt x="48957" y="14724"/>
                  </a:lnTo>
                  <a:lnTo>
                    <a:pt x="48629" y="14724"/>
                  </a:lnTo>
                  <a:lnTo>
                    <a:pt x="48629" y="14128"/>
                  </a:lnTo>
                  <a:close/>
                  <a:moveTo>
                    <a:pt x="49605" y="14136"/>
                  </a:moveTo>
                  <a:lnTo>
                    <a:pt x="49605" y="14733"/>
                  </a:lnTo>
                  <a:lnTo>
                    <a:pt x="49277" y="14733"/>
                  </a:lnTo>
                  <a:lnTo>
                    <a:pt x="49277" y="14136"/>
                  </a:lnTo>
                  <a:close/>
                  <a:moveTo>
                    <a:pt x="33387" y="13756"/>
                  </a:moveTo>
                  <a:lnTo>
                    <a:pt x="33387" y="14517"/>
                  </a:lnTo>
                  <a:lnTo>
                    <a:pt x="33379" y="14517"/>
                  </a:lnTo>
                  <a:lnTo>
                    <a:pt x="33379" y="14897"/>
                  </a:lnTo>
                  <a:lnTo>
                    <a:pt x="33033" y="14897"/>
                  </a:lnTo>
                  <a:lnTo>
                    <a:pt x="33033" y="14707"/>
                  </a:lnTo>
                  <a:lnTo>
                    <a:pt x="33033" y="13825"/>
                  </a:lnTo>
                  <a:lnTo>
                    <a:pt x="32998" y="13756"/>
                  </a:lnTo>
                  <a:close/>
                  <a:moveTo>
                    <a:pt x="34243" y="13756"/>
                  </a:moveTo>
                  <a:lnTo>
                    <a:pt x="34243" y="14517"/>
                  </a:lnTo>
                  <a:lnTo>
                    <a:pt x="34234" y="14517"/>
                  </a:lnTo>
                  <a:lnTo>
                    <a:pt x="34234" y="14897"/>
                  </a:lnTo>
                  <a:lnTo>
                    <a:pt x="33897" y="14897"/>
                  </a:lnTo>
                  <a:lnTo>
                    <a:pt x="33897" y="14707"/>
                  </a:lnTo>
                  <a:lnTo>
                    <a:pt x="33897" y="13825"/>
                  </a:lnTo>
                  <a:lnTo>
                    <a:pt x="33854" y="13756"/>
                  </a:lnTo>
                  <a:close/>
                  <a:moveTo>
                    <a:pt x="35089" y="13756"/>
                  </a:moveTo>
                  <a:lnTo>
                    <a:pt x="35089" y="14517"/>
                  </a:lnTo>
                  <a:lnTo>
                    <a:pt x="35081" y="14517"/>
                  </a:lnTo>
                  <a:lnTo>
                    <a:pt x="35081" y="14897"/>
                  </a:lnTo>
                  <a:lnTo>
                    <a:pt x="34744" y="14897"/>
                  </a:lnTo>
                  <a:lnTo>
                    <a:pt x="34744" y="14707"/>
                  </a:lnTo>
                  <a:lnTo>
                    <a:pt x="34744" y="13825"/>
                  </a:lnTo>
                  <a:lnTo>
                    <a:pt x="34709" y="13756"/>
                  </a:lnTo>
                  <a:close/>
                  <a:moveTo>
                    <a:pt x="35953" y="13756"/>
                  </a:moveTo>
                  <a:lnTo>
                    <a:pt x="35953" y="14517"/>
                  </a:lnTo>
                  <a:lnTo>
                    <a:pt x="35945" y="14517"/>
                  </a:lnTo>
                  <a:lnTo>
                    <a:pt x="35945" y="14897"/>
                  </a:lnTo>
                  <a:lnTo>
                    <a:pt x="35608" y="14897"/>
                  </a:lnTo>
                  <a:lnTo>
                    <a:pt x="35608" y="14707"/>
                  </a:lnTo>
                  <a:lnTo>
                    <a:pt x="35608" y="13825"/>
                  </a:lnTo>
                  <a:lnTo>
                    <a:pt x="35565" y="13756"/>
                  </a:lnTo>
                  <a:close/>
                  <a:moveTo>
                    <a:pt x="36800" y="13756"/>
                  </a:moveTo>
                  <a:lnTo>
                    <a:pt x="36800" y="14517"/>
                  </a:lnTo>
                  <a:lnTo>
                    <a:pt x="36792" y="14517"/>
                  </a:lnTo>
                  <a:lnTo>
                    <a:pt x="36792" y="14897"/>
                  </a:lnTo>
                  <a:lnTo>
                    <a:pt x="36455" y="14897"/>
                  </a:lnTo>
                  <a:lnTo>
                    <a:pt x="36455" y="14707"/>
                  </a:lnTo>
                  <a:lnTo>
                    <a:pt x="36455" y="13825"/>
                  </a:lnTo>
                  <a:lnTo>
                    <a:pt x="36411" y="13756"/>
                  </a:lnTo>
                  <a:close/>
                  <a:moveTo>
                    <a:pt x="37690" y="13575"/>
                  </a:moveTo>
                  <a:lnTo>
                    <a:pt x="37656" y="13635"/>
                  </a:lnTo>
                  <a:lnTo>
                    <a:pt x="37656" y="14517"/>
                  </a:lnTo>
                  <a:lnTo>
                    <a:pt x="37647" y="14517"/>
                  </a:lnTo>
                  <a:lnTo>
                    <a:pt x="37647" y="14897"/>
                  </a:lnTo>
                  <a:lnTo>
                    <a:pt x="37310" y="14897"/>
                  </a:lnTo>
                  <a:lnTo>
                    <a:pt x="37310" y="14707"/>
                  </a:lnTo>
                  <a:lnTo>
                    <a:pt x="37310" y="13825"/>
                  </a:lnTo>
                  <a:lnTo>
                    <a:pt x="37275" y="13756"/>
                  </a:lnTo>
                  <a:lnTo>
                    <a:pt x="37690" y="13575"/>
                  </a:lnTo>
                  <a:close/>
                  <a:moveTo>
                    <a:pt x="74620" y="14231"/>
                  </a:moveTo>
                  <a:lnTo>
                    <a:pt x="74620" y="15061"/>
                  </a:lnTo>
                  <a:lnTo>
                    <a:pt x="74127" y="15061"/>
                  </a:lnTo>
                  <a:lnTo>
                    <a:pt x="74127" y="14231"/>
                  </a:lnTo>
                  <a:close/>
                  <a:moveTo>
                    <a:pt x="75406" y="14231"/>
                  </a:moveTo>
                  <a:lnTo>
                    <a:pt x="75406" y="15061"/>
                  </a:lnTo>
                  <a:lnTo>
                    <a:pt x="74913" y="15061"/>
                  </a:lnTo>
                  <a:lnTo>
                    <a:pt x="74913" y="14231"/>
                  </a:lnTo>
                  <a:close/>
                  <a:moveTo>
                    <a:pt x="76184" y="14231"/>
                  </a:moveTo>
                  <a:lnTo>
                    <a:pt x="76184" y="15061"/>
                  </a:lnTo>
                  <a:lnTo>
                    <a:pt x="75691" y="15061"/>
                  </a:lnTo>
                  <a:lnTo>
                    <a:pt x="75691" y="14231"/>
                  </a:lnTo>
                  <a:close/>
                  <a:moveTo>
                    <a:pt x="76970" y="14231"/>
                  </a:moveTo>
                  <a:lnTo>
                    <a:pt x="76970" y="15061"/>
                  </a:lnTo>
                  <a:lnTo>
                    <a:pt x="76477" y="15061"/>
                  </a:lnTo>
                  <a:lnTo>
                    <a:pt x="76477" y="14231"/>
                  </a:lnTo>
                  <a:close/>
                  <a:moveTo>
                    <a:pt x="77748" y="14231"/>
                  </a:moveTo>
                  <a:lnTo>
                    <a:pt x="77748" y="15061"/>
                  </a:lnTo>
                  <a:lnTo>
                    <a:pt x="77255" y="15061"/>
                  </a:lnTo>
                  <a:lnTo>
                    <a:pt x="77255" y="14231"/>
                  </a:lnTo>
                  <a:close/>
                  <a:moveTo>
                    <a:pt x="78499" y="14231"/>
                  </a:moveTo>
                  <a:lnTo>
                    <a:pt x="78525" y="15061"/>
                  </a:lnTo>
                  <a:lnTo>
                    <a:pt x="78007" y="15061"/>
                  </a:lnTo>
                  <a:lnTo>
                    <a:pt x="78007" y="14231"/>
                  </a:lnTo>
                  <a:close/>
                  <a:moveTo>
                    <a:pt x="79312" y="14231"/>
                  </a:moveTo>
                  <a:lnTo>
                    <a:pt x="79312" y="15061"/>
                  </a:lnTo>
                  <a:lnTo>
                    <a:pt x="78819" y="15061"/>
                  </a:lnTo>
                  <a:lnTo>
                    <a:pt x="78819" y="14231"/>
                  </a:lnTo>
                  <a:close/>
                  <a:moveTo>
                    <a:pt x="830" y="14421"/>
                  </a:moveTo>
                  <a:lnTo>
                    <a:pt x="830" y="15147"/>
                  </a:lnTo>
                  <a:lnTo>
                    <a:pt x="432" y="15147"/>
                  </a:lnTo>
                  <a:lnTo>
                    <a:pt x="432" y="14421"/>
                  </a:lnTo>
                  <a:close/>
                  <a:moveTo>
                    <a:pt x="1599" y="14421"/>
                  </a:moveTo>
                  <a:lnTo>
                    <a:pt x="1599" y="15147"/>
                  </a:lnTo>
                  <a:lnTo>
                    <a:pt x="1210" y="15147"/>
                  </a:lnTo>
                  <a:lnTo>
                    <a:pt x="1210" y="14421"/>
                  </a:lnTo>
                  <a:close/>
                  <a:moveTo>
                    <a:pt x="2368" y="14421"/>
                  </a:moveTo>
                  <a:lnTo>
                    <a:pt x="2368" y="15147"/>
                  </a:lnTo>
                  <a:lnTo>
                    <a:pt x="1979" y="15147"/>
                  </a:lnTo>
                  <a:lnTo>
                    <a:pt x="1979" y="14421"/>
                  </a:lnTo>
                  <a:close/>
                  <a:moveTo>
                    <a:pt x="3145" y="14421"/>
                  </a:moveTo>
                  <a:lnTo>
                    <a:pt x="3145" y="15147"/>
                  </a:lnTo>
                  <a:lnTo>
                    <a:pt x="2748" y="15147"/>
                  </a:lnTo>
                  <a:lnTo>
                    <a:pt x="2748" y="14421"/>
                  </a:lnTo>
                  <a:close/>
                  <a:moveTo>
                    <a:pt x="3914" y="14421"/>
                  </a:moveTo>
                  <a:lnTo>
                    <a:pt x="3914" y="15147"/>
                  </a:lnTo>
                  <a:lnTo>
                    <a:pt x="3517" y="15147"/>
                  </a:lnTo>
                  <a:lnTo>
                    <a:pt x="3517" y="14421"/>
                  </a:lnTo>
                  <a:close/>
                  <a:moveTo>
                    <a:pt x="4684" y="14421"/>
                  </a:moveTo>
                  <a:lnTo>
                    <a:pt x="4684" y="15147"/>
                  </a:lnTo>
                  <a:lnTo>
                    <a:pt x="4286" y="15147"/>
                  </a:lnTo>
                  <a:lnTo>
                    <a:pt x="4286" y="14421"/>
                  </a:lnTo>
                  <a:close/>
                  <a:moveTo>
                    <a:pt x="5453" y="14421"/>
                  </a:moveTo>
                  <a:lnTo>
                    <a:pt x="5453" y="15147"/>
                  </a:lnTo>
                  <a:lnTo>
                    <a:pt x="5064" y="15147"/>
                  </a:lnTo>
                  <a:lnTo>
                    <a:pt x="5064" y="14421"/>
                  </a:lnTo>
                  <a:close/>
                  <a:moveTo>
                    <a:pt x="6222" y="14421"/>
                  </a:moveTo>
                  <a:lnTo>
                    <a:pt x="6222" y="15147"/>
                  </a:lnTo>
                  <a:lnTo>
                    <a:pt x="5833" y="15147"/>
                  </a:lnTo>
                  <a:lnTo>
                    <a:pt x="5833" y="14421"/>
                  </a:lnTo>
                  <a:close/>
                  <a:moveTo>
                    <a:pt x="6991" y="14421"/>
                  </a:moveTo>
                  <a:lnTo>
                    <a:pt x="6991" y="15147"/>
                  </a:lnTo>
                  <a:lnTo>
                    <a:pt x="6602" y="15147"/>
                  </a:lnTo>
                  <a:lnTo>
                    <a:pt x="6602" y="14421"/>
                  </a:lnTo>
                  <a:close/>
                  <a:moveTo>
                    <a:pt x="7768" y="14421"/>
                  </a:moveTo>
                  <a:lnTo>
                    <a:pt x="7768" y="15147"/>
                  </a:lnTo>
                  <a:lnTo>
                    <a:pt x="7371" y="15147"/>
                  </a:lnTo>
                  <a:lnTo>
                    <a:pt x="7371" y="14421"/>
                  </a:lnTo>
                  <a:close/>
                  <a:moveTo>
                    <a:pt x="8537" y="14421"/>
                  </a:moveTo>
                  <a:lnTo>
                    <a:pt x="8537" y="15147"/>
                  </a:lnTo>
                  <a:lnTo>
                    <a:pt x="8140" y="15147"/>
                  </a:lnTo>
                  <a:lnTo>
                    <a:pt x="8140" y="14421"/>
                  </a:lnTo>
                  <a:close/>
                  <a:moveTo>
                    <a:pt x="9306" y="14421"/>
                  </a:moveTo>
                  <a:lnTo>
                    <a:pt x="9306" y="15147"/>
                  </a:lnTo>
                  <a:lnTo>
                    <a:pt x="8909" y="15147"/>
                  </a:lnTo>
                  <a:lnTo>
                    <a:pt x="8909" y="14421"/>
                  </a:lnTo>
                  <a:close/>
                  <a:moveTo>
                    <a:pt x="30337" y="14577"/>
                  </a:moveTo>
                  <a:lnTo>
                    <a:pt x="30337" y="15182"/>
                  </a:lnTo>
                  <a:lnTo>
                    <a:pt x="29801" y="15182"/>
                  </a:lnTo>
                  <a:lnTo>
                    <a:pt x="29801" y="14577"/>
                  </a:lnTo>
                  <a:close/>
                  <a:moveTo>
                    <a:pt x="29490" y="14577"/>
                  </a:moveTo>
                  <a:lnTo>
                    <a:pt x="29490" y="15208"/>
                  </a:lnTo>
                  <a:lnTo>
                    <a:pt x="28955" y="15208"/>
                  </a:lnTo>
                  <a:lnTo>
                    <a:pt x="28955" y="14577"/>
                  </a:lnTo>
                  <a:close/>
                  <a:moveTo>
                    <a:pt x="28652" y="14577"/>
                  </a:moveTo>
                  <a:lnTo>
                    <a:pt x="28644" y="15225"/>
                  </a:lnTo>
                  <a:lnTo>
                    <a:pt x="28108" y="15225"/>
                  </a:lnTo>
                  <a:lnTo>
                    <a:pt x="28108" y="14577"/>
                  </a:lnTo>
                  <a:close/>
                  <a:moveTo>
                    <a:pt x="27797" y="14577"/>
                  </a:moveTo>
                  <a:lnTo>
                    <a:pt x="27797" y="15251"/>
                  </a:lnTo>
                  <a:lnTo>
                    <a:pt x="27270" y="15251"/>
                  </a:lnTo>
                  <a:lnTo>
                    <a:pt x="27270" y="14577"/>
                  </a:lnTo>
                  <a:close/>
                  <a:moveTo>
                    <a:pt x="26959" y="14577"/>
                  </a:moveTo>
                  <a:lnTo>
                    <a:pt x="26959" y="15277"/>
                  </a:lnTo>
                  <a:lnTo>
                    <a:pt x="26423" y="15277"/>
                  </a:lnTo>
                  <a:lnTo>
                    <a:pt x="26423" y="14577"/>
                  </a:lnTo>
                  <a:close/>
                  <a:moveTo>
                    <a:pt x="26112" y="14577"/>
                  </a:moveTo>
                  <a:lnTo>
                    <a:pt x="26112" y="15303"/>
                  </a:lnTo>
                  <a:lnTo>
                    <a:pt x="25576" y="15303"/>
                  </a:lnTo>
                  <a:lnTo>
                    <a:pt x="25576" y="14577"/>
                  </a:lnTo>
                  <a:close/>
                  <a:moveTo>
                    <a:pt x="25265" y="14577"/>
                  </a:moveTo>
                  <a:lnTo>
                    <a:pt x="25265" y="15320"/>
                  </a:lnTo>
                  <a:lnTo>
                    <a:pt x="24738" y="15320"/>
                  </a:lnTo>
                  <a:lnTo>
                    <a:pt x="24738" y="14577"/>
                  </a:lnTo>
                  <a:close/>
                  <a:moveTo>
                    <a:pt x="33382" y="15268"/>
                  </a:moveTo>
                  <a:lnTo>
                    <a:pt x="33379" y="15337"/>
                  </a:lnTo>
                  <a:lnTo>
                    <a:pt x="33387" y="15324"/>
                  </a:lnTo>
                  <a:lnTo>
                    <a:pt x="33387" y="15268"/>
                  </a:lnTo>
                  <a:close/>
                  <a:moveTo>
                    <a:pt x="34232" y="15268"/>
                  </a:moveTo>
                  <a:lnTo>
                    <a:pt x="34225" y="15337"/>
                  </a:lnTo>
                  <a:lnTo>
                    <a:pt x="34243" y="15310"/>
                  </a:lnTo>
                  <a:lnTo>
                    <a:pt x="34243" y="15310"/>
                  </a:lnTo>
                  <a:lnTo>
                    <a:pt x="34243" y="15268"/>
                  </a:lnTo>
                  <a:close/>
                  <a:moveTo>
                    <a:pt x="35948" y="15268"/>
                  </a:moveTo>
                  <a:lnTo>
                    <a:pt x="35945" y="15337"/>
                  </a:lnTo>
                  <a:lnTo>
                    <a:pt x="35953" y="15324"/>
                  </a:lnTo>
                  <a:lnTo>
                    <a:pt x="35953" y="15268"/>
                  </a:lnTo>
                  <a:close/>
                  <a:moveTo>
                    <a:pt x="37642" y="15268"/>
                  </a:moveTo>
                  <a:lnTo>
                    <a:pt x="37630" y="15337"/>
                  </a:lnTo>
                  <a:lnTo>
                    <a:pt x="37664" y="15282"/>
                  </a:lnTo>
                  <a:lnTo>
                    <a:pt x="37664" y="15268"/>
                  </a:lnTo>
                  <a:close/>
                  <a:moveTo>
                    <a:pt x="24418" y="14577"/>
                  </a:moveTo>
                  <a:lnTo>
                    <a:pt x="24418" y="15346"/>
                  </a:lnTo>
                  <a:lnTo>
                    <a:pt x="23891" y="15346"/>
                  </a:lnTo>
                  <a:lnTo>
                    <a:pt x="23891" y="14577"/>
                  </a:lnTo>
                  <a:close/>
                  <a:moveTo>
                    <a:pt x="42477" y="14905"/>
                  </a:moveTo>
                  <a:lnTo>
                    <a:pt x="42477" y="15502"/>
                  </a:lnTo>
                  <a:lnTo>
                    <a:pt x="42149" y="15502"/>
                  </a:lnTo>
                  <a:lnTo>
                    <a:pt x="42149" y="14905"/>
                  </a:lnTo>
                  <a:close/>
                  <a:moveTo>
                    <a:pt x="43125" y="14914"/>
                  </a:moveTo>
                  <a:lnTo>
                    <a:pt x="43125" y="15510"/>
                  </a:lnTo>
                  <a:lnTo>
                    <a:pt x="42797" y="15510"/>
                  </a:lnTo>
                  <a:lnTo>
                    <a:pt x="42797" y="14914"/>
                  </a:lnTo>
                  <a:close/>
                  <a:moveTo>
                    <a:pt x="43773" y="14923"/>
                  </a:moveTo>
                  <a:lnTo>
                    <a:pt x="43773" y="15519"/>
                  </a:lnTo>
                  <a:lnTo>
                    <a:pt x="43445" y="15519"/>
                  </a:lnTo>
                  <a:lnTo>
                    <a:pt x="43445" y="14923"/>
                  </a:lnTo>
                  <a:close/>
                  <a:moveTo>
                    <a:pt x="44404" y="14931"/>
                  </a:moveTo>
                  <a:lnTo>
                    <a:pt x="44421" y="15527"/>
                  </a:lnTo>
                  <a:lnTo>
                    <a:pt x="44076" y="15527"/>
                  </a:lnTo>
                  <a:lnTo>
                    <a:pt x="44076" y="14931"/>
                  </a:lnTo>
                  <a:close/>
                  <a:moveTo>
                    <a:pt x="45069" y="14949"/>
                  </a:moveTo>
                  <a:lnTo>
                    <a:pt x="45069" y="15545"/>
                  </a:lnTo>
                  <a:lnTo>
                    <a:pt x="44741" y="15545"/>
                  </a:lnTo>
                  <a:lnTo>
                    <a:pt x="44741" y="14949"/>
                  </a:lnTo>
                  <a:close/>
                  <a:moveTo>
                    <a:pt x="45717" y="14949"/>
                  </a:moveTo>
                  <a:lnTo>
                    <a:pt x="45717" y="15553"/>
                  </a:lnTo>
                  <a:lnTo>
                    <a:pt x="45389" y="15553"/>
                  </a:lnTo>
                  <a:lnTo>
                    <a:pt x="45389" y="14949"/>
                  </a:lnTo>
                  <a:close/>
                  <a:moveTo>
                    <a:pt x="46365" y="14957"/>
                  </a:moveTo>
                  <a:lnTo>
                    <a:pt x="46365" y="15553"/>
                  </a:lnTo>
                  <a:lnTo>
                    <a:pt x="46037" y="15553"/>
                  </a:lnTo>
                  <a:lnTo>
                    <a:pt x="46037" y="14957"/>
                  </a:lnTo>
                  <a:close/>
                  <a:moveTo>
                    <a:pt x="47013" y="14966"/>
                  </a:moveTo>
                  <a:lnTo>
                    <a:pt x="47013" y="15562"/>
                  </a:lnTo>
                  <a:lnTo>
                    <a:pt x="46685" y="15562"/>
                  </a:lnTo>
                  <a:lnTo>
                    <a:pt x="46685" y="14966"/>
                  </a:lnTo>
                  <a:close/>
                  <a:moveTo>
                    <a:pt x="47661" y="14974"/>
                  </a:moveTo>
                  <a:lnTo>
                    <a:pt x="47661" y="15571"/>
                  </a:lnTo>
                  <a:lnTo>
                    <a:pt x="47333" y="15571"/>
                  </a:lnTo>
                  <a:lnTo>
                    <a:pt x="47333" y="14974"/>
                  </a:lnTo>
                  <a:close/>
                  <a:moveTo>
                    <a:pt x="48309" y="14983"/>
                  </a:moveTo>
                  <a:lnTo>
                    <a:pt x="48309" y="15579"/>
                  </a:lnTo>
                  <a:lnTo>
                    <a:pt x="47981" y="15579"/>
                  </a:lnTo>
                  <a:lnTo>
                    <a:pt x="47981" y="14983"/>
                  </a:lnTo>
                  <a:close/>
                  <a:moveTo>
                    <a:pt x="48957" y="14992"/>
                  </a:moveTo>
                  <a:lnTo>
                    <a:pt x="48957" y="15588"/>
                  </a:lnTo>
                  <a:lnTo>
                    <a:pt x="48629" y="15588"/>
                  </a:lnTo>
                  <a:lnTo>
                    <a:pt x="48629" y="14992"/>
                  </a:lnTo>
                  <a:close/>
                  <a:moveTo>
                    <a:pt x="49605" y="15000"/>
                  </a:moveTo>
                  <a:lnTo>
                    <a:pt x="49605" y="15597"/>
                  </a:lnTo>
                  <a:lnTo>
                    <a:pt x="49277" y="15597"/>
                  </a:lnTo>
                  <a:lnTo>
                    <a:pt x="49277" y="15000"/>
                  </a:lnTo>
                  <a:close/>
                  <a:moveTo>
                    <a:pt x="64433" y="14888"/>
                  </a:moveTo>
                  <a:lnTo>
                    <a:pt x="64389" y="14957"/>
                  </a:lnTo>
                  <a:lnTo>
                    <a:pt x="64407" y="14957"/>
                  </a:lnTo>
                  <a:lnTo>
                    <a:pt x="64407" y="15942"/>
                  </a:lnTo>
                  <a:lnTo>
                    <a:pt x="64398" y="15942"/>
                  </a:lnTo>
                  <a:lnTo>
                    <a:pt x="64398" y="16158"/>
                  </a:lnTo>
                  <a:lnTo>
                    <a:pt x="64018" y="16158"/>
                  </a:lnTo>
                  <a:lnTo>
                    <a:pt x="64018" y="15942"/>
                  </a:lnTo>
                  <a:lnTo>
                    <a:pt x="64009" y="15942"/>
                  </a:lnTo>
                  <a:lnTo>
                    <a:pt x="64009" y="14957"/>
                  </a:lnTo>
                  <a:lnTo>
                    <a:pt x="63975" y="14905"/>
                  </a:lnTo>
                  <a:lnTo>
                    <a:pt x="63975" y="14888"/>
                  </a:lnTo>
                  <a:close/>
                  <a:moveTo>
                    <a:pt x="65366" y="14888"/>
                  </a:moveTo>
                  <a:lnTo>
                    <a:pt x="65323" y="14957"/>
                  </a:lnTo>
                  <a:lnTo>
                    <a:pt x="65357" y="14957"/>
                  </a:lnTo>
                  <a:lnTo>
                    <a:pt x="65357" y="15942"/>
                  </a:lnTo>
                  <a:lnTo>
                    <a:pt x="65348" y="15942"/>
                  </a:lnTo>
                  <a:lnTo>
                    <a:pt x="65348" y="16158"/>
                  </a:lnTo>
                  <a:lnTo>
                    <a:pt x="64942" y="16158"/>
                  </a:lnTo>
                  <a:lnTo>
                    <a:pt x="64942" y="15942"/>
                  </a:lnTo>
                  <a:lnTo>
                    <a:pt x="64942" y="14957"/>
                  </a:lnTo>
                  <a:lnTo>
                    <a:pt x="64891" y="14888"/>
                  </a:lnTo>
                  <a:close/>
                  <a:moveTo>
                    <a:pt x="66333" y="14888"/>
                  </a:moveTo>
                  <a:lnTo>
                    <a:pt x="66290" y="14957"/>
                  </a:lnTo>
                  <a:lnTo>
                    <a:pt x="66308" y="14957"/>
                  </a:lnTo>
                  <a:lnTo>
                    <a:pt x="66308" y="15942"/>
                  </a:lnTo>
                  <a:lnTo>
                    <a:pt x="66299" y="15942"/>
                  </a:lnTo>
                  <a:lnTo>
                    <a:pt x="66299" y="16158"/>
                  </a:lnTo>
                  <a:lnTo>
                    <a:pt x="65919" y="16158"/>
                  </a:lnTo>
                  <a:lnTo>
                    <a:pt x="65919" y="15942"/>
                  </a:lnTo>
                  <a:lnTo>
                    <a:pt x="65910" y="15942"/>
                  </a:lnTo>
                  <a:lnTo>
                    <a:pt x="65910" y="14957"/>
                  </a:lnTo>
                  <a:lnTo>
                    <a:pt x="65867" y="14888"/>
                  </a:lnTo>
                  <a:close/>
                  <a:moveTo>
                    <a:pt x="67293" y="14888"/>
                  </a:moveTo>
                  <a:lnTo>
                    <a:pt x="67249" y="14957"/>
                  </a:lnTo>
                  <a:lnTo>
                    <a:pt x="67258" y="14957"/>
                  </a:lnTo>
                  <a:lnTo>
                    <a:pt x="67258" y="15942"/>
                  </a:lnTo>
                  <a:lnTo>
                    <a:pt x="67241" y="15942"/>
                  </a:lnTo>
                  <a:lnTo>
                    <a:pt x="67241" y="16158"/>
                  </a:lnTo>
                  <a:lnTo>
                    <a:pt x="66869" y="16158"/>
                  </a:lnTo>
                  <a:lnTo>
                    <a:pt x="66869" y="15942"/>
                  </a:lnTo>
                  <a:lnTo>
                    <a:pt x="66869" y="14957"/>
                  </a:lnTo>
                  <a:lnTo>
                    <a:pt x="66826" y="14888"/>
                  </a:lnTo>
                  <a:close/>
                  <a:moveTo>
                    <a:pt x="68243" y="14888"/>
                  </a:moveTo>
                  <a:lnTo>
                    <a:pt x="68200" y="14957"/>
                  </a:lnTo>
                  <a:lnTo>
                    <a:pt x="68208" y="14957"/>
                  </a:lnTo>
                  <a:lnTo>
                    <a:pt x="68208" y="15942"/>
                  </a:lnTo>
                  <a:lnTo>
                    <a:pt x="68200" y="15942"/>
                  </a:lnTo>
                  <a:lnTo>
                    <a:pt x="68200" y="16158"/>
                  </a:lnTo>
                  <a:lnTo>
                    <a:pt x="67820" y="16158"/>
                  </a:lnTo>
                  <a:lnTo>
                    <a:pt x="67820" y="15942"/>
                  </a:lnTo>
                  <a:lnTo>
                    <a:pt x="67811" y="15942"/>
                  </a:lnTo>
                  <a:lnTo>
                    <a:pt x="67811" y="14957"/>
                  </a:lnTo>
                  <a:lnTo>
                    <a:pt x="67768" y="14888"/>
                  </a:lnTo>
                  <a:close/>
                  <a:moveTo>
                    <a:pt x="42477" y="15769"/>
                  </a:moveTo>
                  <a:lnTo>
                    <a:pt x="42477" y="16366"/>
                  </a:lnTo>
                  <a:lnTo>
                    <a:pt x="42149" y="16366"/>
                  </a:lnTo>
                  <a:lnTo>
                    <a:pt x="42149" y="15769"/>
                  </a:lnTo>
                  <a:close/>
                  <a:moveTo>
                    <a:pt x="43125" y="15778"/>
                  </a:moveTo>
                  <a:lnTo>
                    <a:pt x="43125" y="16383"/>
                  </a:lnTo>
                  <a:lnTo>
                    <a:pt x="42797" y="16383"/>
                  </a:lnTo>
                  <a:lnTo>
                    <a:pt x="42797" y="15778"/>
                  </a:lnTo>
                  <a:close/>
                  <a:moveTo>
                    <a:pt x="43773" y="15795"/>
                  </a:moveTo>
                  <a:lnTo>
                    <a:pt x="43773" y="16392"/>
                  </a:lnTo>
                  <a:lnTo>
                    <a:pt x="43445" y="16392"/>
                  </a:lnTo>
                  <a:lnTo>
                    <a:pt x="43445" y="15795"/>
                  </a:lnTo>
                  <a:close/>
                  <a:moveTo>
                    <a:pt x="44404" y="15804"/>
                  </a:moveTo>
                  <a:lnTo>
                    <a:pt x="44421" y="16400"/>
                  </a:lnTo>
                  <a:lnTo>
                    <a:pt x="44076" y="16400"/>
                  </a:lnTo>
                  <a:lnTo>
                    <a:pt x="44076" y="15804"/>
                  </a:lnTo>
                  <a:close/>
                  <a:moveTo>
                    <a:pt x="33387" y="15147"/>
                  </a:moveTo>
                  <a:lnTo>
                    <a:pt x="33387" y="15268"/>
                  </a:lnTo>
                  <a:lnTo>
                    <a:pt x="33422" y="15268"/>
                  </a:lnTo>
                  <a:lnTo>
                    <a:pt x="33387" y="15324"/>
                  </a:lnTo>
                  <a:lnTo>
                    <a:pt x="33387" y="16029"/>
                  </a:lnTo>
                  <a:lnTo>
                    <a:pt x="33379" y="16029"/>
                  </a:lnTo>
                  <a:lnTo>
                    <a:pt x="33379" y="16409"/>
                  </a:lnTo>
                  <a:lnTo>
                    <a:pt x="33033" y="16409"/>
                  </a:lnTo>
                  <a:lnTo>
                    <a:pt x="33033" y="16219"/>
                  </a:lnTo>
                  <a:lnTo>
                    <a:pt x="33033" y="15337"/>
                  </a:lnTo>
                  <a:lnTo>
                    <a:pt x="32998" y="15268"/>
                  </a:lnTo>
                  <a:lnTo>
                    <a:pt x="33382" y="15268"/>
                  </a:lnTo>
                  <a:lnTo>
                    <a:pt x="33387" y="15147"/>
                  </a:lnTo>
                  <a:close/>
                  <a:moveTo>
                    <a:pt x="34243" y="15147"/>
                  </a:moveTo>
                  <a:lnTo>
                    <a:pt x="34243" y="15268"/>
                  </a:lnTo>
                  <a:lnTo>
                    <a:pt x="34269" y="15268"/>
                  </a:lnTo>
                  <a:lnTo>
                    <a:pt x="34243" y="15310"/>
                  </a:lnTo>
                  <a:lnTo>
                    <a:pt x="34243" y="15310"/>
                  </a:lnTo>
                  <a:lnTo>
                    <a:pt x="34243" y="16029"/>
                  </a:lnTo>
                  <a:lnTo>
                    <a:pt x="34234" y="16029"/>
                  </a:lnTo>
                  <a:lnTo>
                    <a:pt x="34234" y="16409"/>
                  </a:lnTo>
                  <a:lnTo>
                    <a:pt x="33897" y="16409"/>
                  </a:lnTo>
                  <a:lnTo>
                    <a:pt x="33897" y="16219"/>
                  </a:lnTo>
                  <a:lnTo>
                    <a:pt x="33897" y="15337"/>
                  </a:lnTo>
                  <a:lnTo>
                    <a:pt x="33854" y="15268"/>
                  </a:lnTo>
                  <a:lnTo>
                    <a:pt x="34232" y="15268"/>
                  </a:lnTo>
                  <a:lnTo>
                    <a:pt x="34243" y="15147"/>
                  </a:lnTo>
                  <a:close/>
                  <a:moveTo>
                    <a:pt x="35124" y="15268"/>
                  </a:moveTo>
                  <a:lnTo>
                    <a:pt x="35089" y="15337"/>
                  </a:lnTo>
                  <a:lnTo>
                    <a:pt x="35089" y="16029"/>
                  </a:lnTo>
                  <a:lnTo>
                    <a:pt x="35081" y="16029"/>
                  </a:lnTo>
                  <a:lnTo>
                    <a:pt x="35081" y="16409"/>
                  </a:lnTo>
                  <a:lnTo>
                    <a:pt x="34744" y="16409"/>
                  </a:lnTo>
                  <a:lnTo>
                    <a:pt x="34744" y="16219"/>
                  </a:lnTo>
                  <a:lnTo>
                    <a:pt x="34744" y="15337"/>
                  </a:lnTo>
                  <a:lnTo>
                    <a:pt x="34709" y="15268"/>
                  </a:lnTo>
                  <a:close/>
                  <a:moveTo>
                    <a:pt x="35953" y="15147"/>
                  </a:moveTo>
                  <a:lnTo>
                    <a:pt x="35953" y="15268"/>
                  </a:lnTo>
                  <a:lnTo>
                    <a:pt x="35988" y="15268"/>
                  </a:lnTo>
                  <a:lnTo>
                    <a:pt x="35953" y="15324"/>
                  </a:lnTo>
                  <a:lnTo>
                    <a:pt x="35953" y="16029"/>
                  </a:lnTo>
                  <a:lnTo>
                    <a:pt x="35945" y="16029"/>
                  </a:lnTo>
                  <a:lnTo>
                    <a:pt x="35945" y="16409"/>
                  </a:lnTo>
                  <a:lnTo>
                    <a:pt x="35608" y="16409"/>
                  </a:lnTo>
                  <a:lnTo>
                    <a:pt x="35608" y="16219"/>
                  </a:lnTo>
                  <a:lnTo>
                    <a:pt x="35608" y="15337"/>
                  </a:lnTo>
                  <a:lnTo>
                    <a:pt x="35565" y="15268"/>
                  </a:lnTo>
                  <a:lnTo>
                    <a:pt x="35948" y="15268"/>
                  </a:lnTo>
                  <a:lnTo>
                    <a:pt x="35953" y="15147"/>
                  </a:lnTo>
                  <a:close/>
                  <a:moveTo>
                    <a:pt x="36835" y="15268"/>
                  </a:moveTo>
                  <a:lnTo>
                    <a:pt x="36800" y="15337"/>
                  </a:lnTo>
                  <a:lnTo>
                    <a:pt x="36800" y="16029"/>
                  </a:lnTo>
                  <a:lnTo>
                    <a:pt x="36792" y="16029"/>
                  </a:lnTo>
                  <a:lnTo>
                    <a:pt x="36792" y="16409"/>
                  </a:lnTo>
                  <a:lnTo>
                    <a:pt x="36455" y="16409"/>
                  </a:lnTo>
                  <a:lnTo>
                    <a:pt x="36455" y="16219"/>
                  </a:lnTo>
                  <a:lnTo>
                    <a:pt x="36455" y="15337"/>
                  </a:lnTo>
                  <a:lnTo>
                    <a:pt x="36411" y="15268"/>
                  </a:lnTo>
                  <a:close/>
                  <a:moveTo>
                    <a:pt x="37664" y="15147"/>
                  </a:moveTo>
                  <a:lnTo>
                    <a:pt x="37664" y="15268"/>
                  </a:lnTo>
                  <a:lnTo>
                    <a:pt x="37673" y="15268"/>
                  </a:lnTo>
                  <a:lnTo>
                    <a:pt x="37664" y="15282"/>
                  </a:lnTo>
                  <a:lnTo>
                    <a:pt x="37664" y="16029"/>
                  </a:lnTo>
                  <a:lnTo>
                    <a:pt x="37656" y="16029"/>
                  </a:lnTo>
                  <a:lnTo>
                    <a:pt x="37656" y="16409"/>
                  </a:lnTo>
                  <a:lnTo>
                    <a:pt x="37310" y="16409"/>
                  </a:lnTo>
                  <a:lnTo>
                    <a:pt x="37310" y="16219"/>
                  </a:lnTo>
                  <a:lnTo>
                    <a:pt x="37293" y="16219"/>
                  </a:lnTo>
                  <a:lnTo>
                    <a:pt x="37293" y="15337"/>
                  </a:lnTo>
                  <a:lnTo>
                    <a:pt x="37250" y="15268"/>
                  </a:lnTo>
                  <a:lnTo>
                    <a:pt x="37642" y="15268"/>
                  </a:lnTo>
                  <a:lnTo>
                    <a:pt x="37664" y="15147"/>
                  </a:lnTo>
                  <a:close/>
                  <a:moveTo>
                    <a:pt x="45069" y="15813"/>
                  </a:moveTo>
                  <a:lnTo>
                    <a:pt x="45069" y="16409"/>
                  </a:lnTo>
                  <a:lnTo>
                    <a:pt x="44741" y="16409"/>
                  </a:lnTo>
                  <a:lnTo>
                    <a:pt x="44741" y="15813"/>
                  </a:lnTo>
                  <a:close/>
                  <a:moveTo>
                    <a:pt x="45717" y="15821"/>
                  </a:moveTo>
                  <a:lnTo>
                    <a:pt x="45717" y="16417"/>
                  </a:lnTo>
                  <a:lnTo>
                    <a:pt x="45389" y="16417"/>
                  </a:lnTo>
                  <a:lnTo>
                    <a:pt x="45389" y="15821"/>
                  </a:lnTo>
                  <a:close/>
                  <a:moveTo>
                    <a:pt x="46365" y="15830"/>
                  </a:moveTo>
                  <a:lnTo>
                    <a:pt x="46365" y="16426"/>
                  </a:lnTo>
                  <a:lnTo>
                    <a:pt x="46037" y="16426"/>
                  </a:lnTo>
                  <a:lnTo>
                    <a:pt x="46037" y="15830"/>
                  </a:lnTo>
                  <a:close/>
                  <a:moveTo>
                    <a:pt x="47013" y="15839"/>
                  </a:moveTo>
                  <a:lnTo>
                    <a:pt x="47013" y="16435"/>
                  </a:lnTo>
                  <a:lnTo>
                    <a:pt x="46685" y="16435"/>
                  </a:lnTo>
                  <a:lnTo>
                    <a:pt x="46685" y="15839"/>
                  </a:lnTo>
                  <a:close/>
                  <a:moveTo>
                    <a:pt x="47661" y="15847"/>
                  </a:moveTo>
                  <a:lnTo>
                    <a:pt x="47661" y="16443"/>
                  </a:lnTo>
                  <a:lnTo>
                    <a:pt x="47333" y="16443"/>
                  </a:lnTo>
                  <a:lnTo>
                    <a:pt x="47333" y="15847"/>
                  </a:lnTo>
                  <a:close/>
                  <a:moveTo>
                    <a:pt x="48309" y="15856"/>
                  </a:moveTo>
                  <a:lnTo>
                    <a:pt x="48309" y="16452"/>
                  </a:lnTo>
                  <a:lnTo>
                    <a:pt x="47981" y="16452"/>
                  </a:lnTo>
                  <a:lnTo>
                    <a:pt x="47981" y="15856"/>
                  </a:lnTo>
                  <a:close/>
                  <a:moveTo>
                    <a:pt x="48957" y="15856"/>
                  </a:moveTo>
                  <a:lnTo>
                    <a:pt x="48957" y="16461"/>
                  </a:lnTo>
                  <a:lnTo>
                    <a:pt x="48629" y="16461"/>
                  </a:lnTo>
                  <a:lnTo>
                    <a:pt x="48629" y="15856"/>
                  </a:lnTo>
                  <a:close/>
                  <a:moveTo>
                    <a:pt x="49605" y="15864"/>
                  </a:moveTo>
                  <a:lnTo>
                    <a:pt x="49605" y="16469"/>
                  </a:lnTo>
                  <a:lnTo>
                    <a:pt x="49277" y="16469"/>
                  </a:lnTo>
                  <a:lnTo>
                    <a:pt x="49277" y="15864"/>
                  </a:lnTo>
                  <a:close/>
                  <a:moveTo>
                    <a:pt x="26337" y="1"/>
                  </a:moveTo>
                  <a:lnTo>
                    <a:pt x="26337" y="4960"/>
                  </a:lnTo>
                  <a:lnTo>
                    <a:pt x="22120" y="4960"/>
                  </a:lnTo>
                  <a:lnTo>
                    <a:pt x="22120" y="9159"/>
                  </a:lnTo>
                  <a:lnTo>
                    <a:pt x="19225" y="9159"/>
                  </a:lnTo>
                  <a:lnTo>
                    <a:pt x="19225" y="10991"/>
                  </a:lnTo>
                  <a:lnTo>
                    <a:pt x="18197" y="10991"/>
                  </a:lnTo>
                  <a:lnTo>
                    <a:pt x="18197" y="8140"/>
                  </a:lnTo>
                  <a:lnTo>
                    <a:pt x="19104" y="8140"/>
                  </a:lnTo>
                  <a:lnTo>
                    <a:pt x="14827" y="2368"/>
                  </a:lnTo>
                  <a:lnTo>
                    <a:pt x="10542" y="8140"/>
                  </a:lnTo>
                  <a:lnTo>
                    <a:pt x="11484" y="8140"/>
                  </a:lnTo>
                  <a:lnTo>
                    <a:pt x="11484" y="10991"/>
                  </a:lnTo>
                  <a:lnTo>
                    <a:pt x="9738" y="10991"/>
                  </a:lnTo>
                  <a:lnTo>
                    <a:pt x="9738" y="5505"/>
                  </a:lnTo>
                  <a:lnTo>
                    <a:pt x="7682" y="5505"/>
                  </a:lnTo>
                  <a:lnTo>
                    <a:pt x="7682" y="4986"/>
                  </a:lnTo>
                  <a:lnTo>
                    <a:pt x="6982" y="4986"/>
                  </a:lnTo>
                  <a:lnTo>
                    <a:pt x="6982" y="3733"/>
                  </a:lnTo>
                  <a:lnTo>
                    <a:pt x="5755" y="3733"/>
                  </a:lnTo>
                  <a:lnTo>
                    <a:pt x="5755" y="2619"/>
                  </a:lnTo>
                  <a:lnTo>
                    <a:pt x="942" y="2619"/>
                  </a:lnTo>
                  <a:lnTo>
                    <a:pt x="942" y="3733"/>
                  </a:lnTo>
                  <a:lnTo>
                    <a:pt x="0" y="3733"/>
                  </a:lnTo>
                  <a:lnTo>
                    <a:pt x="0" y="17904"/>
                  </a:lnTo>
                  <a:lnTo>
                    <a:pt x="81005" y="17904"/>
                  </a:lnTo>
                  <a:lnTo>
                    <a:pt x="81005" y="12400"/>
                  </a:lnTo>
                  <a:lnTo>
                    <a:pt x="79726" y="12391"/>
                  </a:lnTo>
                  <a:lnTo>
                    <a:pt x="79726" y="8105"/>
                  </a:lnTo>
                  <a:lnTo>
                    <a:pt x="77022" y="8105"/>
                  </a:lnTo>
                  <a:lnTo>
                    <a:pt x="77022" y="3776"/>
                  </a:lnTo>
                  <a:lnTo>
                    <a:pt x="73937" y="3776"/>
                  </a:lnTo>
                  <a:lnTo>
                    <a:pt x="73937" y="8105"/>
                  </a:lnTo>
                  <a:lnTo>
                    <a:pt x="72883" y="8105"/>
                  </a:lnTo>
                  <a:lnTo>
                    <a:pt x="72883" y="12607"/>
                  </a:lnTo>
                  <a:lnTo>
                    <a:pt x="68727" y="12607"/>
                  </a:lnTo>
                  <a:lnTo>
                    <a:pt x="68727" y="10732"/>
                  </a:lnTo>
                  <a:lnTo>
                    <a:pt x="69211" y="10732"/>
                  </a:lnTo>
                  <a:lnTo>
                    <a:pt x="68355" y="7215"/>
                  </a:lnTo>
                  <a:lnTo>
                    <a:pt x="62609" y="7215"/>
                  </a:lnTo>
                  <a:lnTo>
                    <a:pt x="61996" y="8892"/>
                  </a:lnTo>
                  <a:lnTo>
                    <a:pt x="56345" y="8892"/>
                  </a:lnTo>
                  <a:lnTo>
                    <a:pt x="56345" y="11527"/>
                  </a:lnTo>
                  <a:lnTo>
                    <a:pt x="55205" y="11527"/>
                  </a:lnTo>
                  <a:lnTo>
                    <a:pt x="55205" y="6377"/>
                  </a:lnTo>
                  <a:lnTo>
                    <a:pt x="53079" y="6377"/>
                  </a:lnTo>
                  <a:lnTo>
                    <a:pt x="53079" y="11527"/>
                  </a:lnTo>
                  <a:lnTo>
                    <a:pt x="52293" y="11527"/>
                  </a:lnTo>
                  <a:lnTo>
                    <a:pt x="52293" y="12823"/>
                  </a:lnTo>
                  <a:lnTo>
                    <a:pt x="49942" y="12823"/>
                  </a:lnTo>
                  <a:lnTo>
                    <a:pt x="49942" y="8684"/>
                  </a:lnTo>
                  <a:lnTo>
                    <a:pt x="49156" y="8684"/>
                  </a:lnTo>
                  <a:lnTo>
                    <a:pt x="49156" y="7768"/>
                  </a:lnTo>
                  <a:lnTo>
                    <a:pt x="45112" y="7768"/>
                  </a:lnTo>
                  <a:lnTo>
                    <a:pt x="45112" y="8684"/>
                  </a:lnTo>
                  <a:lnTo>
                    <a:pt x="44084" y="8684"/>
                  </a:lnTo>
                  <a:lnTo>
                    <a:pt x="44084" y="9721"/>
                  </a:lnTo>
                  <a:lnTo>
                    <a:pt x="43488" y="9721"/>
                  </a:lnTo>
                  <a:lnTo>
                    <a:pt x="43488" y="10144"/>
                  </a:lnTo>
                  <a:lnTo>
                    <a:pt x="41760" y="10144"/>
                  </a:lnTo>
                  <a:lnTo>
                    <a:pt x="41760" y="15527"/>
                  </a:lnTo>
                  <a:lnTo>
                    <a:pt x="38131" y="15527"/>
                  </a:lnTo>
                  <a:lnTo>
                    <a:pt x="38131" y="11475"/>
                  </a:lnTo>
                  <a:lnTo>
                    <a:pt x="38563" y="11475"/>
                  </a:lnTo>
                  <a:lnTo>
                    <a:pt x="37803" y="9488"/>
                  </a:lnTo>
                  <a:lnTo>
                    <a:pt x="30812" y="9488"/>
                  </a:lnTo>
                  <a:lnTo>
                    <a:pt x="30812" y="4960"/>
                  </a:lnTo>
                  <a:lnTo>
                    <a:pt x="29663" y="4960"/>
                  </a:lnTo>
                  <a:lnTo>
                    <a:pt x="296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rot="143">
            <a:off x="1236475" y="544238"/>
            <a:ext cx="7194300" cy="123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7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 name="Google Shape;43;p11"/>
          <p:cNvSpPr txBox="1">
            <a:spLocks noGrp="1"/>
          </p:cNvSpPr>
          <p:nvPr>
            <p:ph type="subTitle" idx="1"/>
          </p:nvPr>
        </p:nvSpPr>
        <p:spPr>
          <a:xfrm flipH="1">
            <a:off x="5489400" y="1777388"/>
            <a:ext cx="29346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44" name="Google Shape;44;p11"/>
          <p:cNvGrpSpPr/>
          <p:nvPr/>
        </p:nvGrpSpPr>
        <p:grpSpPr>
          <a:xfrm>
            <a:off x="8334098" y="330032"/>
            <a:ext cx="339892" cy="269305"/>
            <a:chOff x="8334098" y="330032"/>
            <a:chExt cx="339892" cy="269305"/>
          </a:xfrm>
        </p:grpSpPr>
        <p:sp>
          <p:nvSpPr>
            <p:cNvPr id="45" name="Google Shape;45;p11"/>
            <p:cNvSpPr/>
            <p:nvPr/>
          </p:nvSpPr>
          <p:spPr>
            <a:xfrm>
              <a:off x="8579004" y="330032"/>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p:nvPr/>
          </p:nvSpPr>
          <p:spPr>
            <a:xfrm>
              <a:off x="8334098" y="40801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1529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s">
  <p:cSld name="Numbers and Texts">
    <p:bg>
      <p:bgPr>
        <a:solidFill>
          <a:schemeClr val="accent3"/>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hasCustomPrompt="1"/>
          </p:nvPr>
        </p:nvSpPr>
        <p:spPr>
          <a:xfrm>
            <a:off x="2634450" y="1996225"/>
            <a:ext cx="38751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200">
                <a:solidFill>
                  <a:schemeClr val="l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67" name="Google Shape;67;p15"/>
          <p:cNvSpPr txBox="1">
            <a:spLocks noGrp="1"/>
          </p:cNvSpPr>
          <p:nvPr>
            <p:ph type="subTitle" idx="1"/>
          </p:nvPr>
        </p:nvSpPr>
        <p:spPr>
          <a:xfrm flipH="1">
            <a:off x="2634450" y="2730025"/>
            <a:ext cx="3875100" cy="572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8" name="Google Shape;68;p15"/>
          <p:cNvSpPr txBox="1">
            <a:spLocks noGrp="1"/>
          </p:cNvSpPr>
          <p:nvPr>
            <p:ph type="title" idx="2" hasCustomPrompt="1"/>
          </p:nvPr>
        </p:nvSpPr>
        <p:spPr>
          <a:xfrm>
            <a:off x="4555675" y="3298111"/>
            <a:ext cx="38751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200">
                <a:solidFill>
                  <a:schemeClr val="l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69" name="Google Shape;69;p15"/>
          <p:cNvSpPr txBox="1">
            <a:spLocks noGrp="1"/>
          </p:cNvSpPr>
          <p:nvPr>
            <p:ph type="subTitle" idx="3"/>
          </p:nvPr>
        </p:nvSpPr>
        <p:spPr>
          <a:xfrm flipH="1">
            <a:off x="4555675" y="4031900"/>
            <a:ext cx="3875100" cy="572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0" name="Google Shape;70;p15"/>
          <p:cNvSpPr txBox="1">
            <a:spLocks noGrp="1"/>
          </p:cNvSpPr>
          <p:nvPr>
            <p:ph type="title" idx="4" hasCustomPrompt="1"/>
          </p:nvPr>
        </p:nvSpPr>
        <p:spPr>
          <a:xfrm>
            <a:off x="716675" y="686100"/>
            <a:ext cx="41331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200">
                <a:solidFill>
                  <a:schemeClr val="l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71" name="Google Shape;71;p15"/>
          <p:cNvSpPr txBox="1">
            <a:spLocks noGrp="1"/>
          </p:cNvSpPr>
          <p:nvPr>
            <p:ph type="subTitle" idx="5"/>
          </p:nvPr>
        </p:nvSpPr>
        <p:spPr>
          <a:xfrm flipH="1">
            <a:off x="716675" y="1419900"/>
            <a:ext cx="4133100" cy="572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331366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3"/>
        </a:solidFill>
        <a:effectLst/>
      </p:bgPr>
    </p:bg>
    <p:spTree>
      <p:nvGrpSpPr>
        <p:cNvPr id="1" name="Shape 136"/>
        <p:cNvGrpSpPr/>
        <p:nvPr/>
      </p:nvGrpSpPr>
      <p:grpSpPr>
        <a:xfrm>
          <a:off x="0" y="0"/>
          <a:ext cx="0" cy="0"/>
          <a:chOff x="0" y="0"/>
          <a:chExt cx="0" cy="0"/>
        </a:xfrm>
      </p:grpSpPr>
      <p:sp>
        <p:nvSpPr>
          <p:cNvPr id="137" name="Google Shape;137;p31"/>
          <p:cNvSpPr txBox="1">
            <a:spLocks noGrp="1"/>
          </p:cNvSpPr>
          <p:nvPr>
            <p:ph type="subTitle" idx="1"/>
          </p:nvPr>
        </p:nvSpPr>
        <p:spPr>
          <a:xfrm flipH="1">
            <a:off x="1184075" y="1742200"/>
            <a:ext cx="2016300" cy="885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3000"/>
              <a:buFont typeface="Mansalva"/>
              <a:buNone/>
              <a:defRPr sz="2400" b="1">
                <a:solidFill>
                  <a:schemeClr val="lt1"/>
                </a:solidFill>
                <a:latin typeface="Sansita"/>
                <a:ea typeface="Sansita"/>
                <a:cs typeface="Sansita"/>
                <a:sym typeface="Sansita"/>
              </a:defRPr>
            </a:lvl1pPr>
            <a:lvl2pPr lvl="1"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2pPr>
            <a:lvl3pPr lvl="2"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3pPr>
            <a:lvl4pPr lvl="3"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4pPr>
            <a:lvl5pPr lvl="4"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5pPr>
            <a:lvl6pPr lvl="5"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6pPr>
            <a:lvl7pPr lvl="6"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7pPr>
            <a:lvl8pPr lvl="7"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8pPr>
            <a:lvl9pPr lvl="8"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9pPr>
          </a:lstStyle>
          <a:p>
            <a:endParaRPr/>
          </a:p>
        </p:txBody>
      </p:sp>
      <p:sp>
        <p:nvSpPr>
          <p:cNvPr id="138" name="Google Shape;138;p31"/>
          <p:cNvSpPr txBox="1">
            <a:spLocks noGrp="1"/>
          </p:cNvSpPr>
          <p:nvPr>
            <p:ph type="subTitle" idx="2"/>
          </p:nvPr>
        </p:nvSpPr>
        <p:spPr>
          <a:xfrm flipH="1">
            <a:off x="1184100" y="2627225"/>
            <a:ext cx="2016300" cy="96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9" name="Google Shape;139;p31"/>
          <p:cNvSpPr txBox="1">
            <a:spLocks noGrp="1"/>
          </p:cNvSpPr>
          <p:nvPr>
            <p:ph type="subTitle" idx="3"/>
          </p:nvPr>
        </p:nvSpPr>
        <p:spPr>
          <a:xfrm flipH="1">
            <a:off x="5943650" y="1742200"/>
            <a:ext cx="2016300" cy="8850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3000"/>
              <a:buFont typeface="Mansalva"/>
              <a:buNone/>
              <a:defRPr sz="2400" b="1">
                <a:solidFill>
                  <a:schemeClr val="lt1"/>
                </a:solidFill>
                <a:latin typeface="Sansita"/>
                <a:ea typeface="Sansita"/>
                <a:cs typeface="Sansita"/>
                <a:sym typeface="Sansita"/>
              </a:defRPr>
            </a:lvl1pPr>
            <a:lvl2pPr lvl="1"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2pPr>
            <a:lvl3pPr lvl="2"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3pPr>
            <a:lvl4pPr lvl="3"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4pPr>
            <a:lvl5pPr lvl="4"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5pPr>
            <a:lvl6pPr lvl="5"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6pPr>
            <a:lvl7pPr lvl="6"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7pPr>
            <a:lvl8pPr lvl="7"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8pPr>
            <a:lvl9pPr lvl="8" algn="ctr" rtl="0">
              <a:lnSpc>
                <a:spcPct val="100000"/>
              </a:lnSpc>
              <a:spcBef>
                <a:spcPts val="0"/>
              </a:spcBef>
              <a:spcAft>
                <a:spcPts val="0"/>
              </a:spcAft>
              <a:buClr>
                <a:schemeClr val="lt1"/>
              </a:buClr>
              <a:buSzPts val="3000"/>
              <a:buFont typeface="Mansalva"/>
              <a:buNone/>
              <a:defRPr sz="3000">
                <a:solidFill>
                  <a:schemeClr val="lt1"/>
                </a:solidFill>
                <a:latin typeface="Mansalva"/>
                <a:ea typeface="Mansalva"/>
                <a:cs typeface="Mansalva"/>
                <a:sym typeface="Mansalva"/>
              </a:defRPr>
            </a:lvl9pPr>
          </a:lstStyle>
          <a:p>
            <a:endParaRPr/>
          </a:p>
        </p:txBody>
      </p:sp>
      <p:sp>
        <p:nvSpPr>
          <p:cNvPr id="140" name="Google Shape;140;p31"/>
          <p:cNvSpPr txBox="1">
            <a:spLocks noGrp="1"/>
          </p:cNvSpPr>
          <p:nvPr>
            <p:ph type="subTitle" idx="4"/>
          </p:nvPr>
        </p:nvSpPr>
        <p:spPr>
          <a:xfrm flipH="1">
            <a:off x="5943650" y="2627225"/>
            <a:ext cx="2016300" cy="9636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41" name="Google Shape;141;p31"/>
          <p:cNvSpPr txBox="1">
            <a:spLocks noGrp="1"/>
          </p:cNvSpPr>
          <p:nvPr>
            <p:ph type="title"/>
          </p:nvPr>
        </p:nvSpPr>
        <p:spPr>
          <a:xfrm>
            <a:off x="706375" y="631054"/>
            <a:ext cx="7731300" cy="5532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3000">
                <a:solidFill>
                  <a:schemeClr val="lt1"/>
                </a:solidFill>
              </a:defRPr>
            </a:lvl1pPr>
            <a:lvl2pPr lvl="1" algn="ctr" rtl="0">
              <a:spcBef>
                <a:spcPts val="0"/>
              </a:spcBef>
              <a:spcAft>
                <a:spcPts val="0"/>
              </a:spcAft>
              <a:buNone/>
              <a:defRPr sz="3000">
                <a:solidFill>
                  <a:schemeClr val="lt1"/>
                </a:solidFill>
              </a:defRPr>
            </a:lvl2pPr>
            <a:lvl3pPr lvl="2" algn="ctr" rtl="0">
              <a:spcBef>
                <a:spcPts val="0"/>
              </a:spcBef>
              <a:spcAft>
                <a:spcPts val="0"/>
              </a:spcAft>
              <a:buNone/>
              <a:defRPr sz="3000">
                <a:solidFill>
                  <a:schemeClr val="lt1"/>
                </a:solidFill>
              </a:defRPr>
            </a:lvl3pPr>
            <a:lvl4pPr lvl="3" algn="ctr" rtl="0">
              <a:spcBef>
                <a:spcPts val="0"/>
              </a:spcBef>
              <a:spcAft>
                <a:spcPts val="0"/>
              </a:spcAft>
              <a:buNone/>
              <a:defRPr sz="3000">
                <a:solidFill>
                  <a:schemeClr val="lt1"/>
                </a:solidFill>
              </a:defRPr>
            </a:lvl4pPr>
            <a:lvl5pPr lvl="4" algn="ctr" rtl="0">
              <a:spcBef>
                <a:spcPts val="0"/>
              </a:spcBef>
              <a:spcAft>
                <a:spcPts val="0"/>
              </a:spcAft>
              <a:buNone/>
              <a:defRPr sz="3000">
                <a:solidFill>
                  <a:schemeClr val="lt1"/>
                </a:solidFill>
              </a:defRPr>
            </a:lvl5pPr>
            <a:lvl6pPr lvl="5" algn="ctr" rtl="0">
              <a:spcBef>
                <a:spcPts val="0"/>
              </a:spcBef>
              <a:spcAft>
                <a:spcPts val="0"/>
              </a:spcAft>
              <a:buNone/>
              <a:defRPr sz="3000">
                <a:solidFill>
                  <a:schemeClr val="lt1"/>
                </a:solidFill>
              </a:defRPr>
            </a:lvl6pPr>
            <a:lvl7pPr lvl="6" algn="ctr" rtl="0">
              <a:spcBef>
                <a:spcPts val="0"/>
              </a:spcBef>
              <a:spcAft>
                <a:spcPts val="0"/>
              </a:spcAft>
              <a:buNone/>
              <a:defRPr sz="3000">
                <a:solidFill>
                  <a:schemeClr val="lt1"/>
                </a:solidFill>
              </a:defRPr>
            </a:lvl7pPr>
            <a:lvl8pPr lvl="7" algn="ctr" rtl="0">
              <a:spcBef>
                <a:spcPts val="0"/>
              </a:spcBef>
              <a:spcAft>
                <a:spcPts val="0"/>
              </a:spcAft>
              <a:buNone/>
              <a:defRPr sz="3000">
                <a:solidFill>
                  <a:schemeClr val="lt1"/>
                </a:solidFill>
              </a:defRPr>
            </a:lvl8pPr>
            <a:lvl9pPr lvl="8" algn="ctr" rtl="0">
              <a:spcBef>
                <a:spcPts val="0"/>
              </a:spcBef>
              <a:spcAft>
                <a:spcPts val="0"/>
              </a:spcAft>
              <a:buNone/>
              <a:defRPr sz="3000">
                <a:solidFill>
                  <a:schemeClr val="lt1"/>
                </a:solidFill>
              </a:defRPr>
            </a:lvl9pPr>
          </a:lstStyle>
          <a:p>
            <a:endParaRPr/>
          </a:p>
        </p:txBody>
      </p:sp>
    </p:spTree>
    <p:extLst>
      <p:ext uri="{BB962C8B-B14F-4D97-AF65-F5344CB8AC3E}">
        <p14:creationId xmlns:p14="http://schemas.microsoft.com/office/powerpoint/2010/main" val="112719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713225" y="546858"/>
            <a:ext cx="29820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Font typeface="Sansita ExtraBold"/>
              <a:buNone/>
              <a:defRPr sz="3600" b="0">
                <a:solidFill>
                  <a:schemeClr val="accent4"/>
                </a:solidFill>
                <a:latin typeface="Sansita ExtraBold"/>
                <a:ea typeface="Sansita ExtraBold"/>
                <a:cs typeface="Sansita ExtraBold"/>
                <a:sym typeface="Sansita ExtraBold"/>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 name="Google Shape;14;p3"/>
          <p:cNvSpPr txBox="1">
            <a:spLocks noGrp="1"/>
          </p:cNvSpPr>
          <p:nvPr>
            <p:ph type="subTitle" idx="1"/>
          </p:nvPr>
        </p:nvSpPr>
        <p:spPr>
          <a:xfrm>
            <a:off x="1038225" y="1117800"/>
            <a:ext cx="2656800" cy="72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 name="Google Shape;15;p3"/>
          <p:cNvSpPr txBox="1">
            <a:spLocks noGrp="1"/>
          </p:cNvSpPr>
          <p:nvPr>
            <p:ph type="title" idx="2" hasCustomPrompt="1"/>
          </p:nvPr>
        </p:nvSpPr>
        <p:spPr>
          <a:xfrm>
            <a:off x="3695125" y="540000"/>
            <a:ext cx="1865400" cy="1301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10500" b="1">
                <a:solidFill>
                  <a:schemeClr val="accent3"/>
                </a:solidFill>
                <a:latin typeface="Sansita"/>
                <a:ea typeface="Sansita"/>
                <a:cs typeface="Sansita"/>
                <a:sym typeface="Sansita"/>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3"/>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subTitle" idx="1"/>
          </p:nvPr>
        </p:nvSpPr>
        <p:spPr>
          <a:xfrm flipH="1">
            <a:off x="895350" y="1171750"/>
            <a:ext cx="7353300" cy="34320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lt1"/>
              </a:buClr>
              <a:buSzPts val="1200"/>
              <a:buAutoNum type="arabicPeriod"/>
              <a:defRPr sz="1150"/>
            </a:lvl1pPr>
            <a:lvl2pPr lvl="1" algn="ctr" rtl="0">
              <a:lnSpc>
                <a:spcPct val="100000"/>
              </a:lnSpc>
              <a:spcBef>
                <a:spcPts val="0"/>
              </a:spcBef>
              <a:spcAft>
                <a:spcPts val="0"/>
              </a:spcAft>
              <a:buClr>
                <a:srgbClr val="434343"/>
              </a:buClr>
              <a:buSzPts val="1200"/>
              <a:buFont typeface="Roboto Condensed Light"/>
              <a:buAutoNum type="alphaLcPeriod"/>
              <a:defRPr sz="1200"/>
            </a:lvl2pPr>
            <a:lvl3pPr lvl="2" algn="ctr" rtl="0">
              <a:lnSpc>
                <a:spcPct val="100000"/>
              </a:lnSpc>
              <a:spcBef>
                <a:spcPts val="0"/>
              </a:spcBef>
              <a:spcAft>
                <a:spcPts val="0"/>
              </a:spcAft>
              <a:buClr>
                <a:srgbClr val="434343"/>
              </a:buClr>
              <a:buSzPts val="1200"/>
              <a:buFont typeface="Roboto Condensed Light"/>
              <a:buAutoNum type="romanLcPeriod"/>
              <a:defRPr sz="1200"/>
            </a:lvl3pPr>
            <a:lvl4pPr lvl="3" algn="ctr" rtl="0">
              <a:lnSpc>
                <a:spcPct val="100000"/>
              </a:lnSpc>
              <a:spcBef>
                <a:spcPts val="0"/>
              </a:spcBef>
              <a:spcAft>
                <a:spcPts val="0"/>
              </a:spcAft>
              <a:buClr>
                <a:srgbClr val="434343"/>
              </a:buClr>
              <a:buSzPts val="1200"/>
              <a:buFont typeface="Roboto Condensed Light"/>
              <a:buAutoNum type="arabicPeriod"/>
              <a:defRPr sz="1200"/>
            </a:lvl4pPr>
            <a:lvl5pPr lvl="4" algn="ctr" rtl="0">
              <a:lnSpc>
                <a:spcPct val="100000"/>
              </a:lnSpc>
              <a:spcBef>
                <a:spcPts val="0"/>
              </a:spcBef>
              <a:spcAft>
                <a:spcPts val="0"/>
              </a:spcAft>
              <a:buClr>
                <a:srgbClr val="434343"/>
              </a:buClr>
              <a:buSzPts val="1200"/>
              <a:buFont typeface="Roboto Condensed Light"/>
              <a:buAutoNum type="alphaLcPeriod"/>
              <a:defRPr sz="1200"/>
            </a:lvl5pPr>
            <a:lvl6pPr lvl="5" algn="ctr" rtl="0">
              <a:lnSpc>
                <a:spcPct val="100000"/>
              </a:lnSpc>
              <a:spcBef>
                <a:spcPts val="0"/>
              </a:spcBef>
              <a:spcAft>
                <a:spcPts val="0"/>
              </a:spcAft>
              <a:buClr>
                <a:srgbClr val="434343"/>
              </a:buClr>
              <a:buSzPts val="1200"/>
              <a:buFont typeface="Roboto Condensed Light"/>
              <a:buAutoNum type="romanLcPeriod"/>
              <a:defRPr sz="1200"/>
            </a:lvl6pPr>
            <a:lvl7pPr lvl="6" algn="ctr" rtl="0">
              <a:lnSpc>
                <a:spcPct val="100000"/>
              </a:lnSpc>
              <a:spcBef>
                <a:spcPts val="0"/>
              </a:spcBef>
              <a:spcAft>
                <a:spcPts val="0"/>
              </a:spcAft>
              <a:buClr>
                <a:srgbClr val="434343"/>
              </a:buClr>
              <a:buSzPts val="1200"/>
              <a:buFont typeface="Roboto Condensed Light"/>
              <a:buAutoNum type="arabicPeriod"/>
              <a:defRPr sz="1200"/>
            </a:lvl7pPr>
            <a:lvl8pPr lvl="7" algn="ctr" rtl="0">
              <a:lnSpc>
                <a:spcPct val="100000"/>
              </a:lnSpc>
              <a:spcBef>
                <a:spcPts val="0"/>
              </a:spcBef>
              <a:spcAft>
                <a:spcPts val="0"/>
              </a:spcAft>
              <a:buClr>
                <a:srgbClr val="434343"/>
              </a:buClr>
              <a:buSzPts val="1200"/>
              <a:buFont typeface="Roboto Condensed Light"/>
              <a:buAutoNum type="alphaLcPeriod"/>
              <a:defRPr sz="1200"/>
            </a:lvl8pPr>
            <a:lvl9pPr lvl="8" algn="ctr"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18" name="Google Shape;18;p4"/>
          <p:cNvSpPr txBox="1">
            <a:spLocks noGrp="1"/>
          </p:cNvSpPr>
          <p:nvPr>
            <p:ph type="title"/>
          </p:nvPr>
        </p:nvSpPr>
        <p:spPr>
          <a:xfrm>
            <a:off x="895350" y="539750"/>
            <a:ext cx="7353300" cy="55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lt1"/>
                </a:solidFill>
              </a:defRPr>
            </a:lvl1pPr>
            <a:lvl2pPr lvl="1" algn="ctr" rtl="0">
              <a:spcBef>
                <a:spcPts val="0"/>
              </a:spcBef>
              <a:spcAft>
                <a:spcPts val="0"/>
              </a:spcAft>
              <a:buNone/>
              <a:defRPr sz="3000">
                <a:solidFill>
                  <a:schemeClr val="lt1"/>
                </a:solidFill>
              </a:defRPr>
            </a:lvl2pPr>
            <a:lvl3pPr lvl="2" algn="ctr" rtl="0">
              <a:spcBef>
                <a:spcPts val="0"/>
              </a:spcBef>
              <a:spcAft>
                <a:spcPts val="0"/>
              </a:spcAft>
              <a:buNone/>
              <a:defRPr sz="3000">
                <a:solidFill>
                  <a:schemeClr val="lt1"/>
                </a:solidFill>
              </a:defRPr>
            </a:lvl3pPr>
            <a:lvl4pPr lvl="3" algn="ctr" rtl="0">
              <a:spcBef>
                <a:spcPts val="0"/>
              </a:spcBef>
              <a:spcAft>
                <a:spcPts val="0"/>
              </a:spcAft>
              <a:buNone/>
              <a:defRPr sz="3000">
                <a:solidFill>
                  <a:schemeClr val="lt1"/>
                </a:solidFill>
              </a:defRPr>
            </a:lvl4pPr>
            <a:lvl5pPr lvl="4" algn="ctr" rtl="0">
              <a:spcBef>
                <a:spcPts val="0"/>
              </a:spcBef>
              <a:spcAft>
                <a:spcPts val="0"/>
              </a:spcAft>
              <a:buNone/>
              <a:defRPr sz="3000">
                <a:solidFill>
                  <a:schemeClr val="lt1"/>
                </a:solidFill>
              </a:defRPr>
            </a:lvl5pPr>
            <a:lvl6pPr lvl="5" algn="ctr" rtl="0">
              <a:spcBef>
                <a:spcPts val="0"/>
              </a:spcBef>
              <a:spcAft>
                <a:spcPts val="0"/>
              </a:spcAft>
              <a:buNone/>
              <a:defRPr sz="3000">
                <a:solidFill>
                  <a:schemeClr val="lt1"/>
                </a:solidFill>
              </a:defRPr>
            </a:lvl6pPr>
            <a:lvl7pPr lvl="6" algn="ctr" rtl="0">
              <a:spcBef>
                <a:spcPts val="0"/>
              </a:spcBef>
              <a:spcAft>
                <a:spcPts val="0"/>
              </a:spcAft>
              <a:buNone/>
              <a:defRPr sz="3000">
                <a:solidFill>
                  <a:schemeClr val="lt1"/>
                </a:solidFill>
              </a:defRPr>
            </a:lvl7pPr>
            <a:lvl8pPr lvl="7" algn="ctr" rtl="0">
              <a:spcBef>
                <a:spcPts val="0"/>
              </a:spcBef>
              <a:spcAft>
                <a:spcPts val="0"/>
              </a:spcAft>
              <a:buNone/>
              <a:defRPr sz="3000">
                <a:solidFill>
                  <a:schemeClr val="lt1"/>
                </a:solidFill>
              </a:defRPr>
            </a:lvl8pPr>
            <a:lvl9pPr lvl="8" algn="ctr" rtl="0">
              <a:spcBef>
                <a:spcPts val="0"/>
              </a:spcBef>
              <a:spcAft>
                <a:spcPts val="0"/>
              </a:spcAft>
              <a:buNone/>
              <a:defRPr sz="30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2143175" y="359025"/>
            <a:ext cx="4857600" cy="227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200">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accent3"/>
        </a:solid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subTitle" idx="1"/>
          </p:nvPr>
        </p:nvSpPr>
        <p:spPr>
          <a:xfrm flipH="1">
            <a:off x="1201900" y="2014878"/>
            <a:ext cx="2409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13"/>
          <p:cNvSpPr txBox="1">
            <a:spLocks noGrp="1"/>
          </p:cNvSpPr>
          <p:nvPr>
            <p:ph type="subTitle" idx="2"/>
          </p:nvPr>
        </p:nvSpPr>
        <p:spPr>
          <a:xfrm flipH="1">
            <a:off x="4184400" y="2014878"/>
            <a:ext cx="241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13"/>
          <p:cNvSpPr txBox="1">
            <a:spLocks noGrp="1"/>
          </p:cNvSpPr>
          <p:nvPr>
            <p:ph type="subTitle" idx="3"/>
          </p:nvPr>
        </p:nvSpPr>
        <p:spPr>
          <a:xfrm flipH="1">
            <a:off x="1035250" y="1535050"/>
            <a:ext cx="2743200" cy="47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b="1">
                <a:solidFill>
                  <a:schemeClr val="accent4"/>
                </a:solidFill>
                <a:latin typeface="Sansita"/>
                <a:ea typeface="Sansita"/>
                <a:cs typeface="Sansita"/>
                <a:sym typeface="Sansit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13"/>
          <p:cNvSpPr txBox="1">
            <a:spLocks noGrp="1"/>
          </p:cNvSpPr>
          <p:nvPr>
            <p:ph type="subTitle" idx="4"/>
          </p:nvPr>
        </p:nvSpPr>
        <p:spPr>
          <a:xfrm flipH="1">
            <a:off x="4019850" y="1535050"/>
            <a:ext cx="2743200" cy="47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b="1">
                <a:solidFill>
                  <a:schemeClr val="accent4"/>
                </a:solidFill>
                <a:latin typeface="Sansita"/>
                <a:ea typeface="Sansita"/>
                <a:cs typeface="Sansita"/>
                <a:sym typeface="Sansit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hasCustomPrompt="1"/>
          </p:nvPr>
        </p:nvSpPr>
        <p:spPr>
          <a:xfrm>
            <a:off x="4729650" y="981856"/>
            <a:ext cx="1323600" cy="5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4800" b="1">
                <a:solidFill>
                  <a:schemeClr val="accent2"/>
                </a:solidFill>
                <a:latin typeface="Sansita"/>
                <a:ea typeface="Sansita"/>
                <a:cs typeface="Sansita"/>
                <a:sym typeface="Sansita"/>
              </a:defRPr>
            </a:lvl1pPr>
            <a:lvl2pPr lvl="1"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5" hasCustomPrompt="1"/>
          </p:nvPr>
        </p:nvSpPr>
        <p:spPr>
          <a:xfrm>
            <a:off x="1745050" y="981856"/>
            <a:ext cx="1323600" cy="5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4800" b="1">
                <a:solidFill>
                  <a:schemeClr val="accent2"/>
                </a:solidFill>
                <a:latin typeface="Sansita"/>
                <a:ea typeface="Sansita"/>
                <a:cs typeface="Sansita"/>
                <a:sym typeface="Sansita"/>
              </a:defRPr>
            </a:lvl1pPr>
            <a:lvl2pPr lvl="1"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subTitle" idx="6"/>
          </p:nvPr>
        </p:nvSpPr>
        <p:spPr>
          <a:xfrm flipH="1">
            <a:off x="1199800" y="3855550"/>
            <a:ext cx="241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13"/>
          <p:cNvSpPr txBox="1">
            <a:spLocks noGrp="1"/>
          </p:cNvSpPr>
          <p:nvPr>
            <p:ph type="subTitle" idx="7"/>
          </p:nvPr>
        </p:nvSpPr>
        <p:spPr>
          <a:xfrm flipH="1">
            <a:off x="4184400" y="3855550"/>
            <a:ext cx="241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subTitle" idx="8"/>
          </p:nvPr>
        </p:nvSpPr>
        <p:spPr>
          <a:xfrm flipH="1">
            <a:off x="1035250" y="3375850"/>
            <a:ext cx="2743200" cy="479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2400" b="1">
                <a:solidFill>
                  <a:schemeClr val="accent4"/>
                </a:solidFill>
                <a:latin typeface="Sansita"/>
                <a:ea typeface="Sansita"/>
                <a:cs typeface="Sansita"/>
                <a:sym typeface="Sansit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13"/>
          <p:cNvSpPr txBox="1">
            <a:spLocks noGrp="1"/>
          </p:cNvSpPr>
          <p:nvPr>
            <p:ph type="subTitle" idx="9"/>
          </p:nvPr>
        </p:nvSpPr>
        <p:spPr>
          <a:xfrm flipH="1">
            <a:off x="4019850" y="3375850"/>
            <a:ext cx="2743200" cy="479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2400" b="1">
                <a:solidFill>
                  <a:schemeClr val="accent4"/>
                </a:solidFill>
                <a:latin typeface="Sansita"/>
                <a:ea typeface="Sansita"/>
                <a:cs typeface="Sansita"/>
                <a:sym typeface="Sansit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13" hasCustomPrompt="1"/>
          </p:nvPr>
        </p:nvSpPr>
        <p:spPr>
          <a:xfrm>
            <a:off x="4729650" y="2798043"/>
            <a:ext cx="1323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4800" b="1">
                <a:solidFill>
                  <a:schemeClr val="accent2"/>
                </a:solidFill>
                <a:latin typeface="Sansita"/>
                <a:ea typeface="Sansita"/>
                <a:cs typeface="Sansita"/>
                <a:sym typeface="Sansita"/>
              </a:defRPr>
            </a:lvl1pPr>
            <a:lvl2pPr lvl="1"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60" name="Google Shape;60;p13"/>
          <p:cNvSpPr txBox="1">
            <a:spLocks noGrp="1"/>
          </p:cNvSpPr>
          <p:nvPr>
            <p:ph type="title" idx="14" hasCustomPrompt="1"/>
          </p:nvPr>
        </p:nvSpPr>
        <p:spPr>
          <a:xfrm>
            <a:off x="1745050" y="2798043"/>
            <a:ext cx="1323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4800" b="1">
                <a:solidFill>
                  <a:schemeClr val="accent2"/>
                </a:solidFill>
                <a:latin typeface="Sansita"/>
                <a:ea typeface="Sansita"/>
                <a:cs typeface="Sansita"/>
                <a:sym typeface="Sansita"/>
              </a:defRPr>
            </a:lvl1pPr>
            <a:lvl2pPr lvl="1"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55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61" name="Google Shape;61;p13"/>
          <p:cNvSpPr txBox="1">
            <a:spLocks noGrp="1"/>
          </p:cNvSpPr>
          <p:nvPr>
            <p:ph type="title" idx="15"/>
          </p:nvPr>
        </p:nvSpPr>
        <p:spPr>
          <a:xfrm>
            <a:off x="6418575" y="538350"/>
            <a:ext cx="2012100" cy="1100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3000">
                <a:solidFill>
                  <a:schemeClr val="lt1"/>
                </a:solidFill>
              </a:defRPr>
            </a:lvl1pPr>
            <a:lvl2pPr lvl="1" algn="r" rtl="0">
              <a:spcBef>
                <a:spcPts val="0"/>
              </a:spcBef>
              <a:spcAft>
                <a:spcPts val="0"/>
              </a:spcAft>
              <a:buNone/>
              <a:defRPr sz="3000">
                <a:solidFill>
                  <a:schemeClr val="lt1"/>
                </a:solidFill>
              </a:defRPr>
            </a:lvl2pPr>
            <a:lvl3pPr lvl="2" algn="r" rtl="0">
              <a:spcBef>
                <a:spcPts val="0"/>
              </a:spcBef>
              <a:spcAft>
                <a:spcPts val="0"/>
              </a:spcAft>
              <a:buNone/>
              <a:defRPr sz="3000">
                <a:solidFill>
                  <a:schemeClr val="lt1"/>
                </a:solidFill>
              </a:defRPr>
            </a:lvl3pPr>
            <a:lvl4pPr lvl="3" algn="r" rtl="0">
              <a:spcBef>
                <a:spcPts val="0"/>
              </a:spcBef>
              <a:spcAft>
                <a:spcPts val="0"/>
              </a:spcAft>
              <a:buNone/>
              <a:defRPr sz="3000">
                <a:solidFill>
                  <a:schemeClr val="lt1"/>
                </a:solidFill>
              </a:defRPr>
            </a:lvl4pPr>
            <a:lvl5pPr lvl="4" algn="r" rtl="0">
              <a:spcBef>
                <a:spcPts val="0"/>
              </a:spcBef>
              <a:spcAft>
                <a:spcPts val="0"/>
              </a:spcAft>
              <a:buNone/>
              <a:defRPr sz="3000">
                <a:solidFill>
                  <a:schemeClr val="lt1"/>
                </a:solidFill>
              </a:defRPr>
            </a:lvl5pPr>
            <a:lvl6pPr lvl="5" algn="r" rtl="0">
              <a:spcBef>
                <a:spcPts val="0"/>
              </a:spcBef>
              <a:spcAft>
                <a:spcPts val="0"/>
              </a:spcAft>
              <a:buNone/>
              <a:defRPr sz="3000">
                <a:solidFill>
                  <a:schemeClr val="lt1"/>
                </a:solidFill>
              </a:defRPr>
            </a:lvl6pPr>
            <a:lvl7pPr lvl="6" algn="r" rtl="0">
              <a:spcBef>
                <a:spcPts val="0"/>
              </a:spcBef>
              <a:spcAft>
                <a:spcPts val="0"/>
              </a:spcAft>
              <a:buNone/>
              <a:defRPr sz="3000">
                <a:solidFill>
                  <a:schemeClr val="lt1"/>
                </a:solidFill>
              </a:defRPr>
            </a:lvl7pPr>
            <a:lvl8pPr lvl="7" algn="r" rtl="0">
              <a:spcBef>
                <a:spcPts val="0"/>
              </a:spcBef>
              <a:spcAft>
                <a:spcPts val="0"/>
              </a:spcAft>
              <a:buNone/>
              <a:defRPr sz="3000">
                <a:solidFill>
                  <a:schemeClr val="lt1"/>
                </a:solidFill>
              </a:defRPr>
            </a:lvl8pPr>
            <a:lvl9pPr lvl="8" algn="r" rtl="0">
              <a:spcBef>
                <a:spcPts val="0"/>
              </a:spcBef>
              <a:spcAft>
                <a:spcPts val="0"/>
              </a:spcAft>
              <a:buNone/>
              <a:defRPr sz="30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flipH="1">
            <a:off x="4844300" y="1636375"/>
            <a:ext cx="3016800" cy="950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3000" b="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64" name="Google Shape;64;p14"/>
          <p:cNvSpPr txBox="1">
            <a:spLocks noGrp="1"/>
          </p:cNvSpPr>
          <p:nvPr>
            <p:ph type="subTitle" idx="1"/>
          </p:nvPr>
        </p:nvSpPr>
        <p:spPr>
          <a:xfrm flipH="1">
            <a:off x="1282875" y="1446175"/>
            <a:ext cx="3401100" cy="1331100"/>
          </a:xfrm>
          <a:prstGeom prst="rect">
            <a:avLst/>
          </a:prstGeom>
        </p:spPr>
        <p:txBody>
          <a:bodyPr spcFirstLastPara="1" wrap="square" lIns="91425" tIns="91425" rIns="91425" bIns="91425" anchor="ctr" anchorCtr="0">
            <a:normAutofit/>
          </a:bodyPr>
          <a:lstStyle>
            <a:lvl1pPr lvl="0" algn="r" rtl="0">
              <a:lnSpc>
                <a:spcPct val="100000"/>
              </a:lnSpc>
              <a:spcBef>
                <a:spcPts val="0"/>
              </a:spcBef>
              <a:spcAft>
                <a:spcPts val="0"/>
              </a:spcAft>
              <a:buSzPts val="24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CUSTOM_3">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flipH="1">
            <a:off x="4457575" y="550347"/>
            <a:ext cx="3973200" cy="573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600">
                <a:solidFill>
                  <a:schemeClr val="accent4"/>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6"/>
          <p:cNvSpPr txBox="1">
            <a:spLocks noGrp="1"/>
          </p:cNvSpPr>
          <p:nvPr>
            <p:ph type="subTitle" idx="1"/>
          </p:nvPr>
        </p:nvSpPr>
        <p:spPr>
          <a:xfrm flipH="1">
            <a:off x="4457800" y="1291125"/>
            <a:ext cx="2656800" cy="491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6"/>
          <p:cNvSpPr txBox="1">
            <a:spLocks noGrp="1"/>
          </p:cNvSpPr>
          <p:nvPr>
            <p:ph type="title" idx="2" hasCustomPrompt="1"/>
          </p:nvPr>
        </p:nvSpPr>
        <p:spPr>
          <a:xfrm flipH="1">
            <a:off x="2592400" y="539500"/>
            <a:ext cx="1865400" cy="1243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10500" b="1">
                <a:solidFill>
                  <a:schemeClr val="accent2"/>
                </a:solidFill>
                <a:latin typeface="Sansita"/>
                <a:ea typeface="Sansita"/>
                <a:cs typeface="Sansita"/>
                <a:sym typeface="Sansita"/>
              </a:defRPr>
            </a:lvl1pPr>
            <a:lvl2pPr lvl="1" algn="r" rtl="0">
              <a:spcBef>
                <a:spcPts val="0"/>
              </a:spcBef>
              <a:spcAft>
                <a:spcPts val="0"/>
              </a:spcAft>
              <a:buSzPts val="5500"/>
              <a:buNone/>
              <a:defRPr sz="5500"/>
            </a:lvl2pPr>
            <a:lvl3pPr lvl="2" algn="r" rtl="0">
              <a:spcBef>
                <a:spcPts val="0"/>
              </a:spcBef>
              <a:spcAft>
                <a:spcPts val="0"/>
              </a:spcAft>
              <a:buSzPts val="5500"/>
              <a:buNone/>
              <a:defRPr sz="5500"/>
            </a:lvl3pPr>
            <a:lvl4pPr lvl="3" algn="r" rtl="0">
              <a:spcBef>
                <a:spcPts val="0"/>
              </a:spcBef>
              <a:spcAft>
                <a:spcPts val="0"/>
              </a:spcAft>
              <a:buSzPts val="5500"/>
              <a:buNone/>
              <a:defRPr sz="5500"/>
            </a:lvl4pPr>
            <a:lvl5pPr lvl="4" algn="r" rtl="0">
              <a:spcBef>
                <a:spcPts val="0"/>
              </a:spcBef>
              <a:spcAft>
                <a:spcPts val="0"/>
              </a:spcAft>
              <a:buSzPts val="5500"/>
              <a:buNone/>
              <a:defRPr sz="5500"/>
            </a:lvl5pPr>
            <a:lvl6pPr lvl="5" algn="r" rtl="0">
              <a:spcBef>
                <a:spcPts val="0"/>
              </a:spcBef>
              <a:spcAft>
                <a:spcPts val="0"/>
              </a:spcAft>
              <a:buSzPts val="5500"/>
              <a:buNone/>
              <a:defRPr sz="5500"/>
            </a:lvl6pPr>
            <a:lvl7pPr lvl="6" algn="r" rtl="0">
              <a:spcBef>
                <a:spcPts val="0"/>
              </a:spcBef>
              <a:spcAft>
                <a:spcPts val="0"/>
              </a:spcAft>
              <a:buSzPts val="5500"/>
              <a:buNone/>
              <a:defRPr sz="5500"/>
            </a:lvl7pPr>
            <a:lvl8pPr lvl="7" algn="r" rtl="0">
              <a:spcBef>
                <a:spcPts val="0"/>
              </a:spcBef>
              <a:spcAft>
                <a:spcPts val="0"/>
              </a:spcAft>
              <a:buSzPts val="5500"/>
              <a:buNone/>
              <a:defRPr sz="5500"/>
            </a:lvl8pPr>
            <a:lvl9pPr lvl="8" algn="r" rtl="0">
              <a:spcBef>
                <a:spcPts val="0"/>
              </a:spcBef>
              <a:spcAft>
                <a:spcPts val="0"/>
              </a:spcAft>
              <a:buSzPts val="5500"/>
              <a:buNone/>
              <a:defRPr sz="55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6">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4992350" y="685030"/>
            <a:ext cx="3432900" cy="126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000">
                <a:solidFill>
                  <a:schemeClr val="accen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2" name="Google Shape;122;p26"/>
          <p:cNvSpPr txBox="1">
            <a:spLocks noGrp="1"/>
          </p:cNvSpPr>
          <p:nvPr>
            <p:ph type="subTitle" idx="1"/>
          </p:nvPr>
        </p:nvSpPr>
        <p:spPr>
          <a:xfrm flipH="1">
            <a:off x="5822109" y="2262900"/>
            <a:ext cx="2613900" cy="110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30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500"/>
              <a:buFont typeface="Sansita ExtraBold"/>
              <a:buNone/>
              <a:defRPr sz="2500">
                <a:solidFill>
                  <a:schemeClr val="dk1"/>
                </a:solidFill>
                <a:latin typeface="Sansita ExtraBold"/>
                <a:ea typeface="Sansita ExtraBold"/>
                <a:cs typeface="Sansita ExtraBold"/>
                <a:sym typeface="Sansita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50" y="1187600"/>
            <a:ext cx="7717500" cy="34164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1pPr>
            <a:lvl2pPr marL="914400" lvl="1"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2pPr>
            <a:lvl3pPr marL="1371600" lvl="2"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3pPr>
            <a:lvl4pPr marL="1828800" lvl="3"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4pPr>
            <a:lvl5pPr marL="2286000" lvl="4"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5pPr>
            <a:lvl6pPr marL="2743200" lvl="5"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6pPr>
            <a:lvl7pPr marL="3200400" lvl="6"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7pPr>
            <a:lvl8pPr marL="3657600" lvl="7"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8pPr>
            <a:lvl9pPr marL="4114800" lvl="8" indent="-317500">
              <a:lnSpc>
                <a:spcPct val="115000"/>
              </a:lnSpc>
              <a:spcBef>
                <a:spcPts val="0"/>
              </a:spcBef>
              <a:spcAft>
                <a:spcPts val="0"/>
              </a:spcAft>
              <a:buClr>
                <a:schemeClr val="dk1"/>
              </a:buClr>
              <a:buSzPts val="1400"/>
              <a:buFont typeface="Mulish"/>
              <a:buChar char="■"/>
              <a:defRPr>
                <a:solidFill>
                  <a:schemeClr val="dk1"/>
                </a:solidFill>
                <a:latin typeface="Mulish"/>
                <a:ea typeface="Mulish"/>
                <a:cs typeface="Mulish"/>
                <a:sym typeface="Mulish"/>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59" r:id="rId6"/>
    <p:sldLayoutId id="2147483660" r:id="rId7"/>
    <p:sldLayoutId id="2147483662" r:id="rId8"/>
    <p:sldLayoutId id="2147483672" r:id="rId9"/>
    <p:sldLayoutId id="2147483682" r:id="rId10"/>
    <p:sldLayoutId id="2147483683" r:id="rId11"/>
    <p:sldLayoutId id="2147483684" r:id="rId12"/>
    <p:sldLayoutId id="2147483685" r:id="rId13"/>
    <p:sldLayoutId id="2147483688" r:id="rId14"/>
    <p:sldLayoutId id="2147483689" r:id="rId15"/>
    <p:sldLayoutId id="214748369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7.xml"/><Relationship Id="rId18" Type="http://schemas.openxmlformats.org/officeDocument/2006/relationships/image" Target="../media/image24.gif"/><Relationship Id="rId3" Type="http://schemas.openxmlformats.org/officeDocument/2006/relationships/image" Target="../media/image16.png"/><Relationship Id="rId21" Type="http://schemas.openxmlformats.org/officeDocument/2006/relationships/image" Target="../media/image27.gif"/><Relationship Id="rId7" Type="http://schemas.openxmlformats.org/officeDocument/2006/relationships/image" Target="../media/image19.png"/><Relationship Id="rId12" Type="http://schemas.openxmlformats.org/officeDocument/2006/relationships/slide" Target="slide16.xml"/><Relationship Id="rId17" Type="http://schemas.microsoft.com/office/2007/relationships/hdphoto" Target="../media/hdphoto8.wdp"/><Relationship Id="rId2" Type="http://schemas.openxmlformats.org/officeDocument/2006/relationships/notesSlide" Target="../notesSlides/notesSlide12.xml"/><Relationship Id="rId16" Type="http://schemas.openxmlformats.org/officeDocument/2006/relationships/image" Target="../media/image23.png"/><Relationship Id="rId20" Type="http://schemas.openxmlformats.org/officeDocument/2006/relationships/image" Target="../media/image26.gif"/><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slide" Target="slide15.xml"/><Relationship Id="rId5" Type="http://schemas.openxmlformats.org/officeDocument/2006/relationships/image" Target="../media/image17.png"/><Relationship Id="rId15"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image" Target="../media/image25.gif"/><Relationship Id="rId4" Type="http://schemas.microsoft.com/office/2007/relationships/hdphoto" Target="../media/hdphoto7.wdp"/><Relationship Id="rId9" Type="http://schemas.openxmlformats.org/officeDocument/2006/relationships/image" Target="../media/image21.png"/><Relationship Id="rId14" Type="http://schemas.openxmlformats.org/officeDocument/2006/relationships/slide" Target="slide18.xml"/><Relationship Id="rId22"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3.wdp"/><Relationship Id="rId3" Type="http://schemas.openxmlformats.org/officeDocument/2006/relationships/slide" Target="slide13.xml"/><Relationship Id="rId7" Type="http://schemas.microsoft.com/office/2007/relationships/hdphoto" Target="../media/hdphoto10.wdp"/><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png"/><Relationship Id="rId3" Type="http://schemas.openxmlformats.org/officeDocument/2006/relationships/image" Target="../media/image33.png"/><Relationship Id="rId7" Type="http://schemas.microsoft.com/office/2007/relationships/hdphoto" Target="../media/hdphoto15.wdp"/><Relationship Id="rId12" Type="http://schemas.microsoft.com/office/2007/relationships/hdphoto" Target="../media/hdphoto9.wdp"/><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28.png"/><Relationship Id="rId5" Type="http://schemas.openxmlformats.org/officeDocument/2006/relationships/image" Target="../media/image34.png"/><Relationship Id="rId10" Type="http://schemas.openxmlformats.org/officeDocument/2006/relationships/slide" Target="slide13.xml"/><Relationship Id="rId4" Type="http://schemas.microsoft.com/office/2007/relationships/hdphoto" Target="../media/hdphoto14.wdp"/><Relationship Id="rId9" Type="http://schemas.microsoft.com/office/2007/relationships/hdphoto" Target="../media/hdphoto16.wdp"/><Relationship Id="rId14" Type="http://schemas.microsoft.com/office/2007/relationships/hdphoto" Target="../media/hdphoto17.wdp"/></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7" Type="http://schemas.microsoft.com/office/2007/relationships/hdphoto" Target="../media/hdphoto18.wdp"/><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8.png"/><Relationship Id="rId5" Type="http://schemas.microsoft.com/office/2007/relationships/hdphoto" Target="../media/hdphoto9.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1.jpeg"/><Relationship Id="rId11" Type="http://schemas.microsoft.com/office/2007/relationships/hdphoto" Target="../media/hdphoto9.wdp"/><Relationship Id="rId5" Type="http://schemas.openxmlformats.org/officeDocument/2006/relationships/image" Target="../media/image40.png"/><Relationship Id="rId10" Type="http://schemas.openxmlformats.org/officeDocument/2006/relationships/image" Target="../media/image28.png"/><Relationship Id="rId4" Type="http://schemas.microsoft.com/office/2007/relationships/hdphoto" Target="../media/hdphoto19.wdp"/><Relationship Id="rId9" Type="http://schemas.openxmlformats.org/officeDocument/2006/relationships/slide" Target="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microsoft.com/office/2007/relationships/hdphoto" Target="../media/hdphoto20.wdp"/></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0.xml"/><Relationship Id="rId5" Type="http://schemas.microsoft.com/office/2007/relationships/hdphoto" Target="../media/hdphoto21.wdp"/><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grpSp>
        <p:nvGrpSpPr>
          <p:cNvPr id="846" name="Google Shape;846;p47"/>
          <p:cNvGrpSpPr/>
          <p:nvPr/>
        </p:nvGrpSpPr>
        <p:grpSpPr>
          <a:xfrm>
            <a:off x="271" y="4129650"/>
            <a:ext cx="9143902" cy="1012027"/>
            <a:chOff x="271" y="3592502"/>
            <a:chExt cx="9143902" cy="1549176"/>
          </a:xfrm>
        </p:grpSpPr>
        <p:sp>
          <p:nvSpPr>
            <p:cNvPr id="847" name="Google Shape;847;p47"/>
            <p:cNvSpPr/>
            <p:nvPr/>
          </p:nvSpPr>
          <p:spPr>
            <a:xfrm>
              <a:off x="271" y="4222142"/>
              <a:ext cx="9143902" cy="919536"/>
            </a:xfrm>
            <a:custGeom>
              <a:avLst/>
              <a:gdLst/>
              <a:ahLst/>
              <a:cxnLst/>
              <a:rect l="l" t="t" r="r" b="b"/>
              <a:pathLst>
                <a:path w="85479" h="8596" extrusionOk="0">
                  <a:moveTo>
                    <a:pt x="0" y="0"/>
                  </a:moveTo>
                  <a:lnTo>
                    <a:pt x="0" y="3132"/>
                  </a:lnTo>
                  <a:lnTo>
                    <a:pt x="2572" y="3132"/>
                  </a:lnTo>
                  <a:cubicBezTo>
                    <a:pt x="3932" y="3132"/>
                    <a:pt x="4015" y="4340"/>
                    <a:pt x="4020" y="4578"/>
                  </a:cubicBezTo>
                  <a:lnTo>
                    <a:pt x="4020" y="8596"/>
                  </a:lnTo>
                  <a:lnTo>
                    <a:pt x="5142" y="8596"/>
                  </a:lnTo>
                  <a:lnTo>
                    <a:pt x="5142" y="4578"/>
                  </a:lnTo>
                  <a:cubicBezTo>
                    <a:pt x="5142" y="4431"/>
                    <a:pt x="5182" y="3132"/>
                    <a:pt x="6588" y="3132"/>
                  </a:cubicBezTo>
                  <a:cubicBezTo>
                    <a:pt x="7947" y="3132"/>
                    <a:pt x="8031" y="4340"/>
                    <a:pt x="8033" y="4578"/>
                  </a:cubicBezTo>
                  <a:lnTo>
                    <a:pt x="8033" y="8596"/>
                  </a:lnTo>
                  <a:lnTo>
                    <a:pt x="9157" y="8596"/>
                  </a:lnTo>
                  <a:lnTo>
                    <a:pt x="9157" y="4578"/>
                  </a:lnTo>
                  <a:cubicBezTo>
                    <a:pt x="9157" y="4431"/>
                    <a:pt x="9198" y="3132"/>
                    <a:pt x="10605" y="3132"/>
                  </a:cubicBezTo>
                  <a:cubicBezTo>
                    <a:pt x="11962" y="3132"/>
                    <a:pt x="12048" y="4340"/>
                    <a:pt x="12051" y="4578"/>
                  </a:cubicBezTo>
                  <a:lnTo>
                    <a:pt x="12051" y="8596"/>
                  </a:lnTo>
                  <a:lnTo>
                    <a:pt x="13175" y="8596"/>
                  </a:lnTo>
                  <a:lnTo>
                    <a:pt x="13175" y="4578"/>
                  </a:lnTo>
                  <a:cubicBezTo>
                    <a:pt x="13175" y="4431"/>
                    <a:pt x="13216" y="3132"/>
                    <a:pt x="14621" y="3132"/>
                  </a:cubicBezTo>
                  <a:cubicBezTo>
                    <a:pt x="15980" y="3132"/>
                    <a:pt x="16064" y="4340"/>
                    <a:pt x="16069" y="4578"/>
                  </a:cubicBezTo>
                  <a:lnTo>
                    <a:pt x="16069" y="8596"/>
                  </a:lnTo>
                  <a:lnTo>
                    <a:pt x="17193" y="8596"/>
                  </a:lnTo>
                  <a:lnTo>
                    <a:pt x="17193" y="4578"/>
                  </a:lnTo>
                  <a:cubicBezTo>
                    <a:pt x="17193" y="4431"/>
                    <a:pt x="17233" y="3132"/>
                    <a:pt x="18638" y="3132"/>
                  </a:cubicBezTo>
                  <a:cubicBezTo>
                    <a:pt x="19995" y="3132"/>
                    <a:pt x="20082" y="4340"/>
                    <a:pt x="20084" y="4578"/>
                  </a:cubicBezTo>
                  <a:lnTo>
                    <a:pt x="20084" y="8596"/>
                  </a:lnTo>
                  <a:lnTo>
                    <a:pt x="21208" y="8596"/>
                  </a:lnTo>
                  <a:lnTo>
                    <a:pt x="21208" y="4578"/>
                  </a:lnTo>
                  <a:cubicBezTo>
                    <a:pt x="21208" y="4431"/>
                    <a:pt x="21249" y="3132"/>
                    <a:pt x="22654" y="3132"/>
                  </a:cubicBezTo>
                  <a:cubicBezTo>
                    <a:pt x="24013" y="3132"/>
                    <a:pt x="24097" y="4340"/>
                    <a:pt x="24102" y="4578"/>
                  </a:cubicBezTo>
                  <a:lnTo>
                    <a:pt x="24102" y="8596"/>
                  </a:lnTo>
                  <a:lnTo>
                    <a:pt x="25226" y="8596"/>
                  </a:lnTo>
                  <a:lnTo>
                    <a:pt x="25226" y="4578"/>
                  </a:lnTo>
                  <a:cubicBezTo>
                    <a:pt x="25226" y="4431"/>
                    <a:pt x="25266" y="3132"/>
                    <a:pt x="26672" y="3132"/>
                  </a:cubicBezTo>
                  <a:cubicBezTo>
                    <a:pt x="28029" y="3132"/>
                    <a:pt x="28115" y="4340"/>
                    <a:pt x="28117" y="4578"/>
                  </a:cubicBezTo>
                  <a:lnTo>
                    <a:pt x="28117" y="8596"/>
                  </a:lnTo>
                  <a:lnTo>
                    <a:pt x="29241" y="8596"/>
                  </a:lnTo>
                  <a:lnTo>
                    <a:pt x="29241" y="4578"/>
                  </a:lnTo>
                  <a:cubicBezTo>
                    <a:pt x="29241" y="4431"/>
                    <a:pt x="29282" y="3132"/>
                    <a:pt x="30689" y="3132"/>
                  </a:cubicBezTo>
                  <a:cubicBezTo>
                    <a:pt x="32046" y="3132"/>
                    <a:pt x="32130" y="4340"/>
                    <a:pt x="32135" y="4578"/>
                  </a:cubicBezTo>
                  <a:lnTo>
                    <a:pt x="32135" y="8596"/>
                  </a:lnTo>
                  <a:lnTo>
                    <a:pt x="33259" y="8596"/>
                  </a:lnTo>
                  <a:lnTo>
                    <a:pt x="33259" y="4578"/>
                  </a:lnTo>
                  <a:cubicBezTo>
                    <a:pt x="33259" y="4431"/>
                    <a:pt x="33300" y="3132"/>
                    <a:pt x="34705" y="3132"/>
                  </a:cubicBezTo>
                  <a:cubicBezTo>
                    <a:pt x="36064" y="3132"/>
                    <a:pt x="36148" y="4340"/>
                    <a:pt x="36150" y="4578"/>
                  </a:cubicBezTo>
                  <a:lnTo>
                    <a:pt x="36150" y="8596"/>
                  </a:lnTo>
                  <a:lnTo>
                    <a:pt x="37277" y="8596"/>
                  </a:lnTo>
                  <a:lnTo>
                    <a:pt x="37277" y="4578"/>
                  </a:lnTo>
                  <a:cubicBezTo>
                    <a:pt x="37277" y="4431"/>
                    <a:pt x="37315" y="3132"/>
                    <a:pt x="38723" y="3132"/>
                  </a:cubicBezTo>
                  <a:cubicBezTo>
                    <a:pt x="40082" y="3132"/>
                    <a:pt x="40166" y="4340"/>
                    <a:pt x="40168" y="4578"/>
                  </a:cubicBezTo>
                  <a:lnTo>
                    <a:pt x="40168" y="8596"/>
                  </a:lnTo>
                  <a:lnTo>
                    <a:pt x="41292" y="8596"/>
                  </a:lnTo>
                  <a:lnTo>
                    <a:pt x="41292" y="4578"/>
                  </a:lnTo>
                  <a:cubicBezTo>
                    <a:pt x="41292" y="4431"/>
                    <a:pt x="41333" y="3132"/>
                    <a:pt x="42738" y="3132"/>
                  </a:cubicBezTo>
                  <a:cubicBezTo>
                    <a:pt x="44097" y="3132"/>
                    <a:pt x="44181" y="4340"/>
                    <a:pt x="44186" y="4578"/>
                  </a:cubicBezTo>
                  <a:lnTo>
                    <a:pt x="44186" y="8596"/>
                  </a:lnTo>
                  <a:lnTo>
                    <a:pt x="45310" y="8596"/>
                  </a:lnTo>
                  <a:lnTo>
                    <a:pt x="45310" y="4578"/>
                  </a:lnTo>
                  <a:cubicBezTo>
                    <a:pt x="45310" y="4431"/>
                    <a:pt x="45351" y="3132"/>
                    <a:pt x="46756" y="3132"/>
                  </a:cubicBezTo>
                  <a:cubicBezTo>
                    <a:pt x="48115" y="3132"/>
                    <a:pt x="48199" y="4340"/>
                    <a:pt x="48201" y="4578"/>
                  </a:cubicBezTo>
                  <a:lnTo>
                    <a:pt x="48201" y="8596"/>
                  </a:lnTo>
                  <a:lnTo>
                    <a:pt x="49328" y="8596"/>
                  </a:lnTo>
                  <a:lnTo>
                    <a:pt x="49328" y="4578"/>
                  </a:lnTo>
                  <a:cubicBezTo>
                    <a:pt x="49328" y="4431"/>
                    <a:pt x="49366" y="3132"/>
                    <a:pt x="50773" y="3132"/>
                  </a:cubicBezTo>
                  <a:cubicBezTo>
                    <a:pt x="52133" y="3132"/>
                    <a:pt x="52217" y="4340"/>
                    <a:pt x="52219" y="4578"/>
                  </a:cubicBezTo>
                  <a:lnTo>
                    <a:pt x="52219" y="8596"/>
                  </a:lnTo>
                  <a:lnTo>
                    <a:pt x="53343" y="8596"/>
                  </a:lnTo>
                  <a:lnTo>
                    <a:pt x="53343" y="4578"/>
                  </a:lnTo>
                  <a:cubicBezTo>
                    <a:pt x="53343" y="4431"/>
                    <a:pt x="53384" y="3132"/>
                    <a:pt x="54789" y="3132"/>
                  </a:cubicBezTo>
                  <a:cubicBezTo>
                    <a:pt x="56148" y="3132"/>
                    <a:pt x="56232" y="4340"/>
                    <a:pt x="56237" y="4578"/>
                  </a:cubicBezTo>
                  <a:lnTo>
                    <a:pt x="56237" y="8596"/>
                  </a:lnTo>
                  <a:lnTo>
                    <a:pt x="57361" y="8596"/>
                  </a:lnTo>
                  <a:lnTo>
                    <a:pt x="57361" y="4578"/>
                  </a:lnTo>
                  <a:cubicBezTo>
                    <a:pt x="57361" y="4431"/>
                    <a:pt x="57399" y="3132"/>
                    <a:pt x="58807" y="3132"/>
                  </a:cubicBezTo>
                  <a:cubicBezTo>
                    <a:pt x="60164" y="3132"/>
                    <a:pt x="60250" y="4340"/>
                    <a:pt x="60252" y="4578"/>
                  </a:cubicBezTo>
                  <a:lnTo>
                    <a:pt x="60252" y="8596"/>
                  </a:lnTo>
                  <a:lnTo>
                    <a:pt x="61376" y="8596"/>
                  </a:lnTo>
                  <a:lnTo>
                    <a:pt x="61376" y="4578"/>
                  </a:lnTo>
                  <a:cubicBezTo>
                    <a:pt x="61376" y="4431"/>
                    <a:pt x="61417" y="3132"/>
                    <a:pt x="62822" y="3132"/>
                  </a:cubicBezTo>
                  <a:cubicBezTo>
                    <a:pt x="64181" y="3132"/>
                    <a:pt x="64265" y="4340"/>
                    <a:pt x="64268" y="4578"/>
                  </a:cubicBezTo>
                  <a:lnTo>
                    <a:pt x="64268" y="8596"/>
                  </a:lnTo>
                  <a:lnTo>
                    <a:pt x="65394" y="8596"/>
                  </a:lnTo>
                  <a:lnTo>
                    <a:pt x="65394" y="4578"/>
                  </a:lnTo>
                  <a:cubicBezTo>
                    <a:pt x="65394" y="4431"/>
                    <a:pt x="65432" y="3132"/>
                    <a:pt x="66840" y="3132"/>
                  </a:cubicBezTo>
                  <a:cubicBezTo>
                    <a:pt x="68199" y="3132"/>
                    <a:pt x="68283" y="4340"/>
                    <a:pt x="68285" y="4578"/>
                  </a:cubicBezTo>
                  <a:lnTo>
                    <a:pt x="68285" y="8596"/>
                  </a:lnTo>
                  <a:lnTo>
                    <a:pt x="69409" y="8596"/>
                  </a:lnTo>
                  <a:lnTo>
                    <a:pt x="69409" y="4578"/>
                  </a:lnTo>
                  <a:cubicBezTo>
                    <a:pt x="69409" y="4431"/>
                    <a:pt x="69450" y="3132"/>
                    <a:pt x="70855" y="3132"/>
                  </a:cubicBezTo>
                  <a:cubicBezTo>
                    <a:pt x="72215" y="3132"/>
                    <a:pt x="72298" y="4340"/>
                    <a:pt x="72303" y="4578"/>
                  </a:cubicBezTo>
                  <a:lnTo>
                    <a:pt x="72303" y="8596"/>
                  </a:lnTo>
                  <a:lnTo>
                    <a:pt x="73427" y="8596"/>
                  </a:lnTo>
                  <a:lnTo>
                    <a:pt x="73427" y="4578"/>
                  </a:lnTo>
                  <a:cubicBezTo>
                    <a:pt x="73427" y="4431"/>
                    <a:pt x="73468" y="3132"/>
                    <a:pt x="74873" y="3132"/>
                  </a:cubicBezTo>
                  <a:cubicBezTo>
                    <a:pt x="76230" y="3132"/>
                    <a:pt x="76316" y="4340"/>
                    <a:pt x="76318" y="4578"/>
                  </a:cubicBezTo>
                  <a:lnTo>
                    <a:pt x="76318" y="8596"/>
                  </a:lnTo>
                  <a:lnTo>
                    <a:pt x="77443" y="8596"/>
                  </a:lnTo>
                  <a:lnTo>
                    <a:pt x="77443" y="4578"/>
                  </a:lnTo>
                  <a:cubicBezTo>
                    <a:pt x="77443" y="4431"/>
                    <a:pt x="77486" y="3132"/>
                    <a:pt x="78891" y="3132"/>
                  </a:cubicBezTo>
                  <a:cubicBezTo>
                    <a:pt x="80248" y="3132"/>
                    <a:pt x="80334" y="4340"/>
                    <a:pt x="80336" y="4578"/>
                  </a:cubicBezTo>
                  <a:lnTo>
                    <a:pt x="80336" y="8596"/>
                  </a:lnTo>
                  <a:lnTo>
                    <a:pt x="81460" y="8596"/>
                  </a:lnTo>
                  <a:lnTo>
                    <a:pt x="81460" y="4578"/>
                  </a:lnTo>
                  <a:cubicBezTo>
                    <a:pt x="81460" y="4431"/>
                    <a:pt x="81501" y="3132"/>
                    <a:pt x="82906" y="3132"/>
                  </a:cubicBezTo>
                  <a:lnTo>
                    <a:pt x="85478" y="3132"/>
                  </a:lnTo>
                  <a:lnTo>
                    <a:pt x="85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271" y="4087784"/>
              <a:ext cx="9143902" cy="67286"/>
            </a:xfrm>
            <a:custGeom>
              <a:avLst/>
              <a:gdLst/>
              <a:ahLst/>
              <a:cxnLst/>
              <a:rect l="l" t="t" r="r" b="b"/>
              <a:pathLst>
                <a:path w="85479" h="629" extrusionOk="0">
                  <a:moveTo>
                    <a:pt x="0" y="1"/>
                  </a:moveTo>
                  <a:lnTo>
                    <a:pt x="0" y="629"/>
                  </a:lnTo>
                  <a:lnTo>
                    <a:pt x="85478" y="629"/>
                  </a:lnTo>
                  <a:lnTo>
                    <a:pt x="854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1728839" y="3836506"/>
              <a:ext cx="1034745" cy="74560"/>
            </a:xfrm>
            <a:custGeom>
              <a:avLst/>
              <a:gdLst/>
              <a:ahLst/>
              <a:cxnLst/>
              <a:rect l="l" t="t" r="r" b="b"/>
              <a:pathLst>
                <a:path w="9673" h="697" extrusionOk="0">
                  <a:moveTo>
                    <a:pt x="1090" y="0"/>
                  </a:moveTo>
                  <a:cubicBezTo>
                    <a:pt x="809" y="0"/>
                    <a:pt x="659" y="150"/>
                    <a:pt x="540" y="269"/>
                  </a:cubicBezTo>
                  <a:cubicBezTo>
                    <a:pt x="429" y="380"/>
                    <a:pt x="340" y="469"/>
                    <a:pt x="153" y="469"/>
                  </a:cubicBezTo>
                  <a:cubicBezTo>
                    <a:pt x="1" y="469"/>
                    <a:pt x="1" y="696"/>
                    <a:pt x="153" y="696"/>
                  </a:cubicBezTo>
                  <a:cubicBezTo>
                    <a:pt x="434" y="696"/>
                    <a:pt x="583" y="547"/>
                    <a:pt x="702" y="428"/>
                  </a:cubicBezTo>
                  <a:cubicBezTo>
                    <a:pt x="814" y="317"/>
                    <a:pt x="902" y="228"/>
                    <a:pt x="1090" y="228"/>
                  </a:cubicBezTo>
                  <a:cubicBezTo>
                    <a:pt x="1277" y="228"/>
                    <a:pt x="1366" y="317"/>
                    <a:pt x="1477" y="428"/>
                  </a:cubicBezTo>
                  <a:cubicBezTo>
                    <a:pt x="1596" y="547"/>
                    <a:pt x="1745" y="696"/>
                    <a:pt x="2026" y="696"/>
                  </a:cubicBezTo>
                  <a:cubicBezTo>
                    <a:pt x="2307" y="696"/>
                    <a:pt x="2457" y="547"/>
                    <a:pt x="2576" y="428"/>
                  </a:cubicBezTo>
                  <a:cubicBezTo>
                    <a:pt x="2687" y="317"/>
                    <a:pt x="2776" y="228"/>
                    <a:pt x="2963" y="228"/>
                  </a:cubicBezTo>
                  <a:cubicBezTo>
                    <a:pt x="3150" y="228"/>
                    <a:pt x="3239" y="317"/>
                    <a:pt x="3350" y="428"/>
                  </a:cubicBezTo>
                  <a:cubicBezTo>
                    <a:pt x="3469" y="547"/>
                    <a:pt x="3619" y="696"/>
                    <a:pt x="3900" y="696"/>
                  </a:cubicBezTo>
                  <a:cubicBezTo>
                    <a:pt x="4181" y="696"/>
                    <a:pt x="4330" y="547"/>
                    <a:pt x="4449" y="428"/>
                  </a:cubicBezTo>
                  <a:cubicBezTo>
                    <a:pt x="4561" y="317"/>
                    <a:pt x="4649" y="228"/>
                    <a:pt x="4836" y="228"/>
                  </a:cubicBezTo>
                  <a:cubicBezTo>
                    <a:pt x="5024" y="228"/>
                    <a:pt x="5112" y="317"/>
                    <a:pt x="5224" y="428"/>
                  </a:cubicBezTo>
                  <a:cubicBezTo>
                    <a:pt x="5343" y="547"/>
                    <a:pt x="5492" y="696"/>
                    <a:pt x="5773" y="696"/>
                  </a:cubicBezTo>
                  <a:cubicBezTo>
                    <a:pt x="6054" y="696"/>
                    <a:pt x="6204" y="547"/>
                    <a:pt x="6323" y="428"/>
                  </a:cubicBezTo>
                  <a:cubicBezTo>
                    <a:pt x="6434" y="317"/>
                    <a:pt x="6523" y="228"/>
                    <a:pt x="6710" y="228"/>
                  </a:cubicBezTo>
                  <a:cubicBezTo>
                    <a:pt x="6897" y="228"/>
                    <a:pt x="6986" y="317"/>
                    <a:pt x="7097" y="428"/>
                  </a:cubicBezTo>
                  <a:cubicBezTo>
                    <a:pt x="7216" y="547"/>
                    <a:pt x="7366" y="696"/>
                    <a:pt x="7647" y="696"/>
                  </a:cubicBezTo>
                  <a:cubicBezTo>
                    <a:pt x="7928" y="696"/>
                    <a:pt x="8077" y="547"/>
                    <a:pt x="8196" y="428"/>
                  </a:cubicBezTo>
                  <a:cubicBezTo>
                    <a:pt x="8307" y="317"/>
                    <a:pt x="8396" y="228"/>
                    <a:pt x="8583" y="228"/>
                  </a:cubicBezTo>
                  <a:cubicBezTo>
                    <a:pt x="8771" y="228"/>
                    <a:pt x="8859" y="317"/>
                    <a:pt x="8971" y="428"/>
                  </a:cubicBezTo>
                  <a:cubicBezTo>
                    <a:pt x="9090" y="547"/>
                    <a:pt x="9239" y="696"/>
                    <a:pt x="9520" y="696"/>
                  </a:cubicBezTo>
                  <a:cubicBezTo>
                    <a:pt x="9672" y="696"/>
                    <a:pt x="9672" y="469"/>
                    <a:pt x="9520" y="469"/>
                  </a:cubicBezTo>
                  <a:cubicBezTo>
                    <a:pt x="9333" y="469"/>
                    <a:pt x="9244" y="380"/>
                    <a:pt x="9133" y="269"/>
                  </a:cubicBezTo>
                  <a:cubicBezTo>
                    <a:pt x="9014" y="150"/>
                    <a:pt x="8864" y="0"/>
                    <a:pt x="8583" y="0"/>
                  </a:cubicBezTo>
                  <a:cubicBezTo>
                    <a:pt x="8302" y="0"/>
                    <a:pt x="8153" y="150"/>
                    <a:pt x="8034" y="269"/>
                  </a:cubicBezTo>
                  <a:cubicBezTo>
                    <a:pt x="7923" y="380"/>
                    <a:pt x="7834" y="469"/>
                    <a:pt x="7647" y="469"/>
                  </a:cubicBezTo>
                  <a:cubicBezTo>
                    <a:pt x="7459" y="469"/>
                    <a:pt x="7371" y="380"/>
                    <a:pt x="7259" y="269"/>
                  </a:cubicBezTo>
                  <a:cubicBezTo>
                    <a:pt x="7140" y="150"/>
                    <a:pt x="6991" y="0"/>
                    <a:pt x="6710" y="0"/>
                  </a:cubicBezTo>
                  <a:cubicBezTo>
                    <a:pt x="6429" y="0"/>
                    <a:pt x="6280" y="150"/>
                    <a:pt x="6161" y="269"/>
                  </a:cubicBezTo>
                  <a:cubicBezTo>
                    <a:pt x="6049" y="380"/>
                    <a:pt x="5961" y="469"/>
                    <a:pt x="5773" y="469"/>
                  </a:cubicBezTo>
                  <a:cubicBezTo>
                    <a:pt x="5586" y="469"/>
                    <a:pt x="5497" y="380"/>
                    <a:pt x="5386" y="269"/>
                  </a:cubicBezTo>
                  <a:cubicBezTo>
                    <a:pt x="5267" y="150"/>
                    <a:pt x="5118" y="0"/>
                    <a:pt x="4836" y="0"/>
                  </a:cubicBezTo>
                  <a:cubicBezTo>
                    <a:pt x="4555" y="0"/>
                    <a:pt x="4406" y="150"/>
                    <a:pt x="4287" y="269"/>
                  </a:cubicBezTo>
                  <a:cubicBezTo>
                    <a:pt x="4176" y="380"/>
                    <a:pt x="4087" y="469"/>
                    <a:pt x="3900" y="469"/>
                  </a:cubicBezTo>
                  <a:cubicBezTo>
                    <a:pt x="3712" y="469"/>
                    <a:pt x="3624" y="380"/>
                    <a:pt x="3512" y="269"/>
                  </a:cubicBezTo>
                  <a:cubicBezTo>
                    <a:pt x="3393" y="150"/>
                    <a:pt x="3244" y="0"/>
                    <a:pt x="2963" y="0"/>
                  </a:cubicBezTo>
                  <a:cubicBezTo>
                    <a:pt x="2682" y="0"/>
                    <a:pt x="2533" y="150"/>
                    <a:pt x="2414" y="269"/>
                  </a:cubicBezTo>
                  <a:cubicBezTo>
                    <a:pt x="2302" y="380"/>
                    <a:pt x="2214" y="469"/>
                    <a:pt x="2026" y="469"/>
                  </a:cubicBezTo>
                  <a:cubicBezTo>
                    <a:pt x="1839" y="469"/>
                    <a:pt x="1750" y="380"/>
                    <a:pt x="1639" y="269"/>
                  </a:cubicBezTo>
                  <a:cubicBezTo>
                    <a:pt x="1520" y="150"/>
                    <a:pt x="1371" y="0"/>
                    <a:pt x="10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565941" y="3592502"/>
              <a:ext cx="1034638" cy="74560"/>
            </a:xfrm>
            <a:custGeom>
              <a:avLst/>
              <a:gdLst/>
              <a:ahLst/>
              <a:cxnLst/>
              <a:rect l="l" t="t" r="r" b="b"/>
              <a:pathLst>
                <a:path w="9672" h="697" extrusionOk="0">
                  <a:moveTo>
                    <a:pt x="1089" y="0"/>
                  </a:moveTo>
                  <a:cubicBezTo>
                    <a:pt x="808" y="0"/>
                    <a:pt x="659" y="150"/>
                    <a:pt x="540" y="269"/>
                  </a:cubicBezTo>
                  <a:cubicBezTo>
                    <a:pt x="429" y="380"/>
                    <a:pt x="340" y="469"/>
                    <a:pt x="153" y="469"/>
                  </a:cubicBezTo>
                  <a:cubicBezTo>
                    <a:pt x="1" y="469"/>
                    <a:pt x="1" y="696"/>
                    <a:pt x="153" y="696"/>
                  </a:cubicBezTo>
                  <a:cubicBezTo>
                    <a:pt x="434" y="696"/>
                    <a:pt x="581" y="550"/>
                    <a:pt x="702" y="431"/>
                  </a:cubicBezTo>
                  <a:cubicBezTo>
                    <a:pt x="813" y="317"/>
                    <a:pt x="902" y="228"/>
                    <a:pt x="1089" y="228"/>
                  </a:cubicBezTo>
                  <a:cubicBezTo>
                    <a:pt x="1277" y="228"/>
                    <a:pt x="1365" y="317"/>
                    <a:pt x="1477" y="431"/>
                  </a:cubicBezTo>
                  <a:cubicBezTo>
                    <a:pt x="1596" y="550"/>
                    <a:pt x="1745" y="696"/>
                    <a:pt x="2026" y="696"/>
                  </a:cubicBezTo>
                  <a:cubicBezTo>
                    <a:pt x="2307" y="696"/>
                    <a:pt x="2454" y="550"/>
                    <a:pt x="2575" y="431"/>
                  </a:cubicBezTo>
                  <a:cubicBezTo>
                    <a:pt x="2687" y="317"/>
                    <a:pt x="2776" y="228"/>
                    <a:pt x="2963" y="228"/>
                  </a:cubicBezTo>
                  <a:cubicBezTo>
                    <a:pt x="3148" y="228"/>
                    <a:pt x="3239" y="317"/>
                    <a:pt x="3350" y="431"/>
                  </a:cubicBezTo>
                  <a:cubicBezTo>
                    <a:pt x="3469" y="550"/>
                    <a:pt x="3619" y="696"/>
                    <a:pt x="3900" y="696"/>
                  </a:cubicBezTo>
                  <a:cubicBezTo>
                    <a:pt x="4181" y="696"/>
                    <a:pt x="4330" y="550"/>
                    <a:pt x="4449" y="431"/>
                  </a:cubicBezTo>
                  <a:cubicBezTo>
                    <a:pt x="4560" y="317"/>
                    <a:pt x="4649" y="228"/>
                    <a:pt x="4836" y="228"/>
                  </a:cubicBezTo>
                  <a:cubicBezTo>
                    <a:pt x="5024" y="228"/>
                    <a:pt x="5112" y="317"/>
                    <a:pt x="5224" y="431"/>
                  </a:cubicBezTo>
                  <a:cubicBezTo>
                    <a:pt x="5343" y="550"/>
                    <a:pt x="5492" y="696"/>
                    <a:pt x="5773" y="696"/>
                  </a:cubicBezTo>
                  <a:cubicBezTo>
                    <a:pt x="6054" y="696"/>
                    <a:pt x="6203" y="550"/>
                    <a:pt x="6322" y="431"/>
                  </a:cubicBezTo>
                  <a:cubicBezTo>
                    <a:pt x="6434" y="317"/>
                    <a:pt x="6522" y="228"/>
                    <a:pt x="6710" y="228"/>
                  </a:cubicBezTo>
                  <a:cubicBezTo>
                    <a:pt x="6897" y="228"/>
                    <a:pt x="6986" y="317"/>
                    <a:pt x="7097" y="431"/>
                  </a:cubicBezTo>
                  <a:cubicBezTo>
                    <a:pt x="7216" y="550"/>
                    <a:pt x="7365" y="696"/>
                    <a:pt x="7647" y="696"/>
                  </a:cubicBezTo>
                  <a:cubicBezTo>
                    <a:pt x="7928" y="696"/>
                    <a:pt x="8077" y="550"/>
                    <a:pt x="8196" y="431"/>
                  </a:cubicBezTo>
                  <a:cubicBezTo>
                    <a:pt x="8307" y="317"/>
                    <a:pt x="8396" y="228"/>
                    <a:pt x="8583" y="228"/>
                  </a:cubicBezTo>
                  <a:cubicBezTo>
                    <a:pt x="8771" y="228"/>
                    <a:pt x="8859" y="317"/>
                    <a:pt x="8971" y="431"/>
                  </a:cubicBezTo>
                  <a:cubicBezTo>
                    <a:pt x="9090" y="550"/>
                    <a:pt x="9239" y="696"/>
                    <a:pt x="9520" y="696"/>
                  </a:cubicBezTo>
                  <a:cubicBezTo>
                    <a:pt x="9672" y="696"/>
                    <a:pt x="9672" y="469"/>
                    <a:pt x="9520" y="469"/>
                  </a:cubicBezTo>
                  <a:cubicBezTo>
                    <a:pt x="9333" y="469"/>
                    <a:pt x="9244" y="380"/>
                    <a:pt x="9133" y="269"/>
                  </a:cubicBezTo>
                  <a:cubicBezTo>
                    <a:pt x="9014" y="150"/>
                    <a:pt x="8864" y="0"/>
                    <a:pt x="8583" y="0"/>
                  </a:cubicBezTo>
                  <a:cubicBezTo>
                    <a:pt x="8302" y="0"/>
                    <a:pt x="8153" y="150"/>
                    <a:pt x="8034" y="269"/>
                  </a:cubicBezTo>
                  <a:cubicBezTo>
                    <a:pt x="7922" y="380"/>
                    <a:pt x="7834" y="469"/>
                    <a:pt x="7647" y="469"/>
                  </a:cubicBezTo>
                  <a:cubicBezTo>
                    <a:pt x="7459" y="469"/>
                    <a:pt x="7371" y="380"/>
                    <a:pt x="7259" y="269"/>
                  </a:cubicBezTo>
                  <a:cubicBezTo>
                    <a:pt x="7140" y="150"/>
                    <a:pt x="6991" y="0"/>
                    <a:pt x="6710" y="0"/>
                  </a:cubicBezTo>
                  <a:cubicBezTo>
                    <a:pt x="6429" y="0"/>
                    <a:pt x="6279" y="150"/>
                    <a:pt x="6160" y="269"/>
                  </a:cubicBezTo>
                  <a:cubicBezTo>
                    <a:pt x="6049" y="380"/>
                    <a:pt x="5960" y="469"/>
                    <a:pt x="5773" y="469"/>
                  </a:cubicBezTo>
                  <a:cubicBezTo>
                    <a:pt x="5586" y="469"/>
                    <a:pt x="5497" y="380"/>
                    <a:pt x="5386" y="269"/>
                  </a:cubicBezTo>
                  <a:cubicBezTo>
                    <a:pt x="5264" y="150"/>
                    <a:pt x="5117" y="0"/>
                    <a:pt x="4836" y="0"/>
                  </a:cubicBezTo>
                  <a:cubicBezTo>
                    <a:pt x="4555" y="0"/>
                    <a:pt x="4406" y="150"/>
                    <a:pt x="4287" y="269"/>
                  </a:cubicBezTo>
                  <a:cubicBezTo>
                    <a:pt x="4176" y="380"/>
                    <a:pt x="4087" y="469"/>
                    <a:pt x="3900" y="469"/>
                  </a:cubicBezTo>
                  <a:cubicBezTo>
                    <a:pt x="3712" y="469"/>
                    <a:pt x="3624" y="380"/>
                    <a:pt x="3510" y="269"/>
                  </a:cubicBezTo>
                  <a:cubicBezTo>
                    <a:pt x="3391" y="150"/>
                    <a:pt x="3244" y="0"/>
                    <a:pt x="2963" y="0"/>
                  </a:cubicBezTo>
                  <a:cubicBezTo>
                    <a:pt x="2682" y="0"/>
                    <a:pt x="2532" y="150"/>
                    <a:pt x="2413" y="269"/>
                  </a:cubicBezTo>
                  <a:cubicBezTo>
                    <a:pt x="2302" y="380"/>
                    <a:pt x="2213" y="469"/>
                    <a:pt x="2026" y="469"/>
                  </a:cubicBezTo>
                  <a:cubicBezTo>
                    <a:pt x="1839" y="469"/>
                    <a:pt x="1750" y="380"/>
                    <a:pt x="1639" y="269"/>
                  </a:cubicBezTo>
                  <a:cubicBezTo>
                    <a:pt x="1517" y="150"/>
                    <a:pt x="1370" y="0"/>
                    <a:pt x="1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2891844" y="3592502"/>
              <a:ext cx="1034638" cy="74560"/>
            </a:xfrm>
            <a:custGeom>
              <a:avLst/>
              <a:gdLst/>
              <a:ahLst/>
              <a:cxnLst/>
              <a:rect l="l" t="t" r="r" b="b"/>
              <a:pathLst>
                <a:path w="9672" h="697" extrusionOk="0">
                  <a:moveTo>
                    <a:pt x="1089" y="0"/>
                  </a:moveTo>
                  <a:cubicBezTo>
                    <a:pt x="808" y="0"/>
                    <a:pt x="661" y="150"/>
                    <a:pt x="542" y="269"/>
                  </a:cubicBezTo>
                  <a:cubicBezTo>
                    <a:pt x="428" y="380"/>
                    <a:pt x="339" y="469"/>
                    <a:pt x="152" y="469"/>
                  </a:cubicBezTo>
                  <a:cubicBezTo>
                    <a:pt x="0" y="469"/>
                    <a:pt x="0" y="696"/>
                    <a:pt x="152" y="696"/>
                  </a:cubicBezTo>
                  <a:cubicBezTo>
                    <a:pt x="436" y="696"/>
                    <a:pt x="582" y="550"/>
                    <a:pt x="701" y="431"/>
                  </a:cubicBezTo>
                  <a:cubicBezTo>
                    <a:pt x="815" y="317"/>
                    <a:pt x="904" y="228"/>
                    <a:pt x="1089" y="228"/>
                  </a:cubicBezTo>
                  <a:cubicBezTo>
                    <a:pt x="1276" y="228"/>
                    <a:pt x="1365" y="317"/>
                    <a:pt x="1479" y="431"/>
                  </a:cubicBezTo>
                  <a:cubicBezTo>
                    <a:pt x="1598" y="550"/>
                    <a:pt x="1744" y="696"/>
                    <a:pt x="2025" y="696"/>
                  </a:cubicBezTo>
                  <a:cubicBezTo>
                    <a:pt x="2309" y="696"/>
                    <a:pt x="2456" y="550"/>
                    <a:pt x="2575" y="431"/>
                  </a:cubicBezTo>
                  <a:cubicBezTo>
                    <a:pt x="2689" y="317"/>
                    <a:pt x="2777" y="228"/>
                    <a:pt x="2962" y="228"/>
                  </a:cubicBezTo>
                  <a:cubicBezTo>
                    <a:pt x="3150" y="228"/>
                    <a:pt x="3238" y="317"/>
                    <a:pt x="3352" y="431"/>
                  </a:cubicBezTo>
                  <a:cubicBezTo>
                    <a:pt x="3471" y="550"/>
                    <a:pt x="3618" y="696"/>
                    <a:pt x="3901" y="696"/>
                  </a:cubicBezTo>
                  <a:cubicBezTo>
                    <a:pt x="4182" y="696"/>
                    <a:pt x="4329" y="550"/>
                    <a:pt x="4448" y="431"/>
                  </a:cubicBezTo>
                  <a:cubicBezTo>
                    <a:pt x="4562" y="317"/>
                    <a:pt x="4651" y="228"/>
                    <a:pt x="4838" y="228"/>
                  </a:cubicBezTo>
                  <a:cubicBezTo>
                    <a:pt x="5023" y="228"/>
                    <a:pt x="5112" y="317"/>
                    <a:pt x="5226" y="431"/>
                  </a:cubicBezTo>
                  <a:cubicBezTo>
                    <a:pt x="5345" y="550"/>
                    <a:pt x="5491" y="696"/>
                    <a:pt x="5775" y="696"/>
                  </a:cubicBezTo>
                  <a:cubicBezTo>
                    <a:pt x="6056" y="696"/>
                    <a:pt x="6203" y="550"/>
                    <a:pt x="6322" y="431"/>
                  </a:cubicBezTo>
                  <a:cubicBezTo>
                    <a:pt x="6436" y="317"/>
                    <a:pt x="6524" y="228"/>
                    <a:pt x="6712" y="228"/>
                  </a:cubicBezTo>
                  <a:cubicBezTo>
                    <a:pt x="6896" y="228"/>
                    <a:pt x="6985" y="317"/>
                    <a:pt x="7099" y="431"/>
                  </a:cubicBezTo>
                  <a:cubicBezTo>
                    <a:pt x="7218" y="550"/>
                    <a:pt x="7365" y="696"/>
                    <a:pt x="7648" y="696"/>
                  </a:cubicBezTo>
                  <a:cubicBezTo>
                    <a:pt x="7929" y="696"/>
                    <a:pt x="8076" y="550"/>
                    <a:pt x="8195" y="431"/>
                  </a:cubicBezTo>
                  <a:cubicBezTo>
                    <a:pt x="8309" y="317"/>
                    <a:pt x="8398" y="228"/>
                    <a:pt x="8585" y="228"/>
                  </a:cubicBezTo>
                  <a:cubicBezTo>
                    <a:pt x="8770" y="228"/>
                    <a:pt x="8859" y="317"/>
                    <a:pt x="8972" y="431"/>
                  </a:cubicBezTo>
                  <a:cubicBezTo>
                    <a:pt x="9091" y="550"/>
                    <a:pt x="9238" y="696"/>
                    <a:pt x="9522" y="696"/>
                  </a:cubicBezTo>
                  <a:cubicBezTo>
                    <a:pt x="9671" y="696"/>
                    <a:pt x="9671" y="469"/>
                    <a:pt x="9522" y="469"/>
                  </a:cubicBezTo>
                  <a:cubicBezTo>
                    <a:pt x="9335" y="469"/>
                    <a:pt x="9246" y="380"/>
                    <a:pt x="9132" y="269"/>
                  </a:cubicBezTo>
                  <a:cubicBezTo>
                    <a:pt x="9013" y="150"/>
                    <a:pt x="8866" y="0"/>
                    <a:pt x="8585" y="0"/>
                  </a:cubicBezTo>
                  <a:cubicBezTo>
                    <a:pt x="8302" y="0"/>
                    <a:pt x="8155" y="150"/>
                    <a:pt x="8036" y="269"/>
                  </a:cubicBezTo>
                  <a:cubicBezTo>
                    <a:pt x="7922" y="380"/>
                    <a:pt x="7833" y="469"/>
                    <a:pt x="7648" y="469"/>
                  </a:cubicBezTo>
                  <a:cubicBezTo>
                    <a:pt x="7461" y="469"/>
                    <a:pt x="7372" y="380"/>
                    <a:pt x="7259" y="269"/>
                  </a:cubicBezTo>
                  <a:cubicBezTo>
                    <a:pt x="7140" y="150"/>
                    <a:pt x="6993" y="0"/>
                    <a:pt x="6712" y="0"/>
                  </a:cubicBezTo>
                  <a:cubicBezTo>
                    <a:pt x="6428" y="0"/>
                    <a:pt x="6281" y="150"/>
                    <a:pt x="6162" y="269"/>
                  </a:cubicBezTo>
                  <a:cubicBezTo>
                    <a:pt x="6048" y="380"/>
                    <a:pt x="5960" y="469"/>
                    <a:pt x="5775" y="469"/>
                  </a:cubicBezTo>
                  <a:cubicBezTo>
                    <a:pt x="5588" y="469"/>
                    <a:pt x="5499" y="380"/>
                    <a:pt x="5385" y="269"/>
                  </a:cubicBezTo>
                  <a:cubicBezTo>
                    <a:pt x="5266" y="150"/>
                    <a:pt x="5119" y="0"/>
                    <a:pt x="4838" y="0"/>
                  </a:cubicBezTo>
                  <a:cubicBezTo>
                    <a:pt x="4555" y="0"/>
                    <a:pt x="4408" y="150"/>
                    <a:pt x="4289" y="269"/>
                  </a:cubicBezTo>
                  <a:cubicBezTo>
                    <a:pt x="4175" y="380"/>
                    <a:pt x="4086" y="469"/>
                    <a:pt x="3901" y="469"/>
                  </a:cubicBezTo>
                  <a:cubicBezTo>
                    <a:pt x="3714" y="469"/>
                    <a:pt x="3625" y="380"/>
                    <a:pt x="3512" y="269"/>
                  </a:cubicBezTo>
                  <a:cubicBezTo>
                    <a:pt x="3393" y="150"/>
                    <a:pt x="3246" y="0"/>
                    <a:pt x="2962" y="0"/>
                  </a:cubicBezTo>
                  <a:cubicBezTo>
                    <a:pt x="2681" y="0"/>
                    <a:pt x="2534" y="150"/>
                    <a:pt x="2415" y="269"/>
                  </a:cubicBezTo>
                  <a:cubicBezTo>
                    <a:pt x="2301" y="380"/>
                    <a:pt x="2213" y="469"/>
                    <a:pt x="2025" y="469"/>
                  </a:cubicBezTo>
                  <a:cubicBezTo>
                    <a:pt x="1841" y="469"/>
                    <a:pt x="1752" y="380"/>
                    <a:pt x="1638" y="269"/>
                  </a:cubicBezTo>
                  <a:cubicBezTo>
                    <a:pt x="1519" y="150"/>
                    <a:pt x="1372" y="0"/>
                    <a:pt x="1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054208" y="3714557"/>
              <a:ext cx="1034317" cy="74667"/>
            </a:xfrm>
            <a:custGeom>
              <a:avLst/>
              <a:gdLst/>
              <a:ahLst/>
              <a:cxnLst/>
              <a:rect l="l" t="t" r="r" b="b"/>
              <a:pathLst>
                <a:path w="9669" h="698" extrusionOk="0">
                  <a:moveTo>
                    <a:pt x="1094" y="1"/>
                  </a:moveTo>
                  <a:cubicBezTo>
                    <a:pt x="813" y="1"/>
                    <a:pt x="666" y="148"/>
                    <a:pt x="545" y="267"/>
                  </a:cubicBezTo>
                  <a:cubicBezTo>
                    <a:pt x="433" y="381"/>
                    <a:pt x="345" y="469"/>
                    <a:pt x="157" y="469"/>
                  </a:cubicBezTo>
                  <a:cubicBezTo>
                    <a:pt x="154" y="469"/>
                    <a:pt x="151" y="469"/>
                    <a:pt x="148" y="469"/>
                  </a:cubicBezTo>
                  <a:cubicBezTo>
                    <a:pt x="0" y="469"/>
                    <a:pt x="1" y="697"/>
                    <a:pt x="150" y="697"/>
                  </a:cubicBezTo>
                  <a:cubicBezTo>
                    <a:pt x="152" y="697"/>
                    <a:pt x="155" y="697"/>
                    <a:pt x="157" y="697"/>
                  </a:cubicBezTo>
                  <a:cubicBezTo>
                    <a:pt x="438" y="697"/>
                    <a:pt x="588" y="548"/>
                    <a:pt x="707" y="429"/>
                  </a:cubicBezTo>
                  <a:cubicBezTo>
                    <a:pt x="818" y="317"/>
                    <a:pt x="909" y="229"/>
                    <a:pt x="1094" y="229"/>
                  </a:cubicBezTo>
                  <a:cubicBezTo>
                    <a:pt x="1281" y="229"/>
                    <a:pt x="1370" y="317"/>
                    <a:pt x="1481" y="429"/>
                  </a:cubicBezTo>
                  <a:cubicBezTo>
                    <a:pt x="1603" y="548"/>
                    <a:pt x="1750" y="697"/>
                    <a:pt x="2031" y="697"/>
                  </a:cubicBezTo>
                  <a:cubicBezTo>
                    <a:pt x="2312" y="697"/>
                    <a:pt x="2461" y="548"/>
                    <a:pt x="2580" y="429"/>
                  </a:cubicBezTo>
                  <a:cubicBezTo>
                    <a:pt x="2691" y="317"/>
                    <a:pt x="2780" y="229"/>
                    <a:pt x="2967" y="229"/>
                  </a:cubicBezTo>
                  <a:cubicBezTo>
                    <a:pt x="3155" y="229"/>
                    <a:pt x="3243" y="317"/>
                    <a:pt x="3355" y="429"/>
                  </a:cubicBezTo>
                  <a:cubicBezTo>
                    <a:pt x="3476" y="548"/>
                    <a:pt x="3623" y="697"/>
                    <a:pt x="3904" y="697"/>
                  </a:cubicBezTo>
                  <a:cubicBezTo>
                    <a:pt x="4185" y="697"/>
                    <a:pt x="4334" y="548"/>
                    <a:pt x="4453" y="429"/>
                  </a:cubicBezTo>
                  <a:cubicBezTo>
                    <a:pt x="4565" y="317"/>
                    <a:pt x="4653" y="229"/>
                    <a:pt x="4841" y="229"/>
                  </a:cubicBezTo>
                  <a:cubicBezTo>
                    <a:pt x="5028" y="229"/>
                    <a:pt x="5117" y="317"/>
                    <a:pt x="5231" y="429"/>
                  </a:cubicBezTo>
                  <a:cubicBezTo>
                    <a:pt x="5350" y="548"/>
                    <a:pt x="5497" y="697"/>
                    <a:pt x="5778" y="697"/>
                  </a:cubicBezTo>
                  <a:cubicBezTo>
                    <a:pt x="6059" y="697"/>
                    <a:pt x="6208" y="548"/>
                    <a:pt x="6327" y="429"/>
                  </a:cubicBezTo>
                  <a:cubicBezTo>
                    <a:pt x="6438" y="317"/>
                    <a:pt x="6527" y="229"/>
                    <a:pt x="6714" y="229"/>
                  </a:cubicBezTo>
                  <a:cubicBezTo>
                    <a:pt x="6902" y="229"/>
                    <a:pt x="6990" y="317"/>
                    <a:pt x="7104" y="429"/>
                  </a:cubicBezTo>
                  <a:cubicBezTo>
                    <a:pt x="7223" y="548"/>
                    <a:pt x="7370" y="697"/>
                    <a:pt x="7651" y="697"/>
                  </a:cubicBezTo>
                  <a:cubicBezTo>
                    <a:pt x="7935" y="697"/>
                    <a:pt x="8081" y="548"/>
                    <a:pt x="8200" y="429"/>
                  </a:cubicBezTo>
                  <a:cubicBezTo>
                    <a:pt x="8314" y="317"/>
                    <a:pt x="8400" y="229"/>
                    <a:pt x="8588" y="229"/>
                  </a:cubicBezTo>
                  <a:cubicBezTo>
                    <a:pt x="8775" y="229"/>
                    <a:pt x="8864" y="317"/>
                    <a:pt x="8978" y="429"/>
                  </a:cubicBezTo>
                  <a:cubicBezTo>
                    <a:pt x="9097" y="548"/>
                    <a:pt x="9243" y="697"/>
                    <a:pt x="9524" y="697"/>
                  </a:cubicBezTo>
                  <a:cubicBezTo>
                    <a:pt x="9669" y="690"/>
                    <a:pt x="9669" y="477"/>
                    <a:pt x="9524" y="469"/>
                  </a:cubicBezTo>
                  <a:cubicBezTo>
                    <a:pt x="9340" y="469"/>
                    <a:pt x="9251" y="381"/>
                    <a:pt x="9137" y="267"/>
                  </a:cubicBezTo>
                  <a:cubicBezTo>
                    <a:pt x="9018" y="148"/>
                    <a:pt x="8869" y="1"/>
                    <a:pt x="8588" y="1"/>
                  </a:cubicBezTo>
                  <a:cubicBezTo>
                    <a:pt x="8307" y="1"/>
                    <a:pt x="8160" y="148"/>
                    <a:pt x="8041" y="267"/>
                  </a:cubicBezTo>
                  <a:cubicBezTo>
                    <a:pt x="7927" y="381"/>
                    <a:pt x="7838" y="469"/>
                    <a:pt x="7651" y="469"/>
                  </a:cubicBezTo>
                  <a:cubicBezTo>
                    <a:pt x="7464" y="469"/>
                    <a:pt x="7378" y="381"/>
                    <a:pt x="7264" y="267"/>
                  </a:cubicBezTo>
                  <a:cubicBezTo>
                    <a:pt x="7145" y="148"/>
                    <a:pt x="6995" y="1"/>
                    <a:pt x="6714" y="1"/>
                  </a:cubicBezTo>
                  <a:cubicBezTo>
                    <a:pt x="6433" y="1"/>
                    <a:pt x="6286" y="148"/>
                    <a:pt x="6167" y="267"/>
                  </a:cubicBezTo>
                  <a:cubicBezTo>
                    <a:pt x="6054" y="381"/>
                    <a:pt x="5965" y="469"/>
                    <a:pt x="5778" y="469"/>
                  </a:cubicBezTo>
                  <a:cubicBezTo>
                    <a:pt x="5590" y="469"/>
                    <a:pt x="5502" y="381"/>
                    <a:pt x="5390" y="267"/>
                  </a:cubicBezTo>
                  <a:cubicBezTo>
                    <a:pt x="5271" y="148"/>
                    <a:pt x="5122" y="1"/>
                    <a:pt x="4841" y="1"/>
                  </a:cubicBezTo>
                  <a:cubicBezTo>
                    <a:pt x="4560" y="1"/>
                    <a:pt x="4413" y="148"/>
                    <a:pt x="4291" y="267"/>
                  </a:cubicBezTo>
                  <a:cubicBezTo>
                    <a:pt x="4180" y="381"/>
                    <a:pt x="4091" y="469"/>
                    <a:pt x="3904" y="469"/>
                  </a:cubicBezTo>
                  <a:cubicBezTo>
                    <a:pt x="3717" y="469"/>
                    <a:pt x="3628" y="381"/>
                    <a:pt x="3517" y="267"/>
                  </a:cubicBezTo>
                  <a:cubicBezTo>
                    <a:pt x="3398" y="148"/>
                    <a:pt x="3248" y="1"/>
                    <a:pt x="2967" y="1"/>
                  </a:cubicBezTo>
                  <a:cubicBezTo>
                    <a:pt x="2686" y="1"/>
                    <a:pt x="2540" y="148"/>
                    <a:pt x="2418" y="267"/>
                  </a:cubicBezTo>
                  <a:cubicBezTo>
                    <a:pt x="2307" y="381"/>
                    <a:pt x="2218" y="469"/>
                    <a:pt x="2031" y="469"/>
                  </a:cubicBezTo>
                  <a:cubicBezTo>
                    <a:pt x="1843" y="469"/>
                    <a:pt x="1755" y="381"/>
                    <a:pt x="1643" y="267"/>
                  </a:cubicBezTo>
                  <a:cubicBezTo>
                    <a:pt x="1524" y="148"/>
                    <a:pt x="1377" y="1"/>
                    <a:pt x="1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a:off x="5217640" y="3592502"/>
              <a:ext cx="1034638" cy="74560"/>
            </a:xfrm>
            <a:custGeom>
              <a:avLst/>
              <a:gdLst/>
              <a:ahLst/>
              <a:cxnLst/>
              <a:rect l="l" t="t" r="r" b="b"/>
              <a:pathLst>
                <a:path w="9672" h="697" extrusionOk="0">
                  <a:moveTo>
                    <a:pt x="1089" y="0"/>
                  </a:moveTo>
                  <a:cubicBezTo>
                    <a:pt x="808" y="0"/>
                    <a:pt x="659" y="150"/>
                    <a:pt x="540" y="269"/>
                  </a:cubicBezTo>
                  <a:cubicBezTo>
                    <a:pt x="428" y="380"/>
                    <a:pt x="340" y="469"/>
                    <a:pt x="152" y="469"/>
                  </a:cubicBezTo>
                  <a:cubicBezTo>
                    <a:pt x="0" y="469"/>
                    <a:pt x="0" y="696"/>
                    <a:pt x="152" y="696"/>
                  </a:cubicBezTo>
                  <a:cubicBezTo>
                    <a:pt x="433" y="696"/>
                    <a:pt x="583" y="550"/>
                    <a:pt x="702" y="431"/>
                  </a:cubicBezTo>
                  <a:cubicBezTo>
                    <a:pt x="813" y="317"/>
                    <a:pt x="902" y="228"/>
                    <a:pt x="1089" y="228"/>
                  </a:cubicBezTo>
                  <a:cubicBezTo>
                    <a:pt x="1276" y="228"/>
                    <a:pt x="1365" y="317"/>
                    <a:pt x="1476" y="431"/>
                  </a:cubicBezTo>
                  <a:cubicBezTo>
                    <a:pt x="1595" y="550"/>
                    <a:pt x="1745" y="696"/>
                    <a:pt x="2026" y="696"/>
                  </a:cubicBezTo>
                  <a:cubicBezTo>
                    <a:pt x="2307" y="696"/>
                    <a:pt x="2456" y="550"/>
                    <a:pt x="2575" y="431"/>
                  </a:cubicBezTo>
                  <a:cubicBezTo>
                    <a:pt x="2687" y="317"/>
                    <a:pt x="2775" y="228"/>
                    <a:pt x="2963" y="228"/>
                  </a:cubicBezTo>
                  <a:cubicBezTo>
                    <a:pt x="3150" y="228"/>
                    <a:pt x="3238" y="317"/>
                    <a:pt x="3350" y="431"/>
                  </a:cubicBezTo>
                  <a:cubicBezTo>
                    <a:pt x="3469" y="550"/>
                    <a:pt x="3618" y="696"/>
                    <a:pt x="3899" y="696"/>
                  </a:cubicBezTo>
                  <a:cubicBezTo>
                    <a:pt x="4180" y="696"/>
                    <a:pt x="4330" y="550"/>
                    <a:pt x="4449" y="431"/>
                  </a:cubicBezTo>
                  <a:cubicBezTo>
                    <a:pt x="4560" y="317"/>
                    <a:pt x="4649" y="228"/>
                    <a:pt x="4836" y="228"/>
                  </a:cubicBezTo>
                  <a:cubicBezTo>
                    <a:pt x="5023" y="228"/>
                    <a:pt x="5112" y="317"/>
                    <a:pt x="5223" y="431"/>
                  </a:cubicBezTo>
                  <a:cubicBezTo>
                    <a:pt x="5342" y="550"/>
                    <a:pt x="5492" y="696"/>
                    <a:pt x="5773" y="696"/>
                  </a:cubicBezTo>
                  <a:cubicBezTo>
                    <a:pt x="6054" y="696"/>
                    <a:pt x="6203" y="550"/>
                    <a:pt x="6322" y="431"/>
                  </a:cubicBezTo>
                  <a:cubicBezTo>
                    <a:pt x="6434" y="317"/>
                    <a:pt x="6522" y="228"/>
                    <a:pt x="6709" y="228"/>
                  </a:cubicBezTo>
                  <a:cubicBezTo>
                    <a:pt x="6897" y="228"/>
                    <a:pt x="6985" y="317"/>
                    <a:pt x="7097" y="431"/>
                  </a:cubicBezTo>
                  <a:cubicBezTo>
                    <a:pt x="7216" y="550"/>
                    <a:pt x="7365" y="696"/>
                    <a:pt x="7646" y="696"/>
                  </a:cubicBezTo>
                  <a:cubicBezTo>
                    <a:pt x="7927" y="696"/>
                    <a:pt x="8077" y="550"/>
                    <a:pt x="8196" y="431"/>
                  </a:cubicBezTo>
                  <a:cubicBezTo>
                    <a:pt x="8307" y="317"/>
                    <a:pt x="8396" y="228"/>
                    <a:pt x="8583" y="228"/>
                  </a:cubicBezTo>
                  <a:cubicBezTo>
                    <a:pt x="8770" y="228"/>
                    <a:pt x="8859" y="317"/>
                    <a:pt x="8970" y="431"/>
                  </a:cubicBezTo>
                  <a:cubicBezTo>
                    <a:pt x="9089" y="550"/>
                    <a:pt x="9239" y="696"/>
                    <a:pt x="9520" y="696"/>
                  </a:cubicBezTo>
                  <a:cubicBezTo>
                    <a:pt x="9672" y="696"/>
                    <a:pt x="9672" y="469"/>
                    <a:pt x="9520" y="469"/>
                  </a:cubicBezTo>
                  <a:cubicBezTo>
                    <a:pt x="9332" y="469"/>
                    <a:pt x="9244" y="380"/>
                    <a:pt x="9132" y="269"/>
                  </a:cubicBezTo>
                  <a:cubicBezTo>
                    <a:pt x="9013" y="150"/>
                    <a:pt x="8864" y="0"/>
                    <a:pt x="8583" y="0"/>
                  </a:cubicBezTo>
                  <a:cubicBezTo>
                    <a:pt x="8302" y="0"/>
                    <a:pt x="8153" y="150"/>
                    <a:pt x="8034" y="269"/>
                  </a:cubicBezTo>
                  <a:cubicBezTo>
                    <a:pt x="7922" y="380"/>
                    <a:pt x="7834" y="469"/>
                    <a:pt x="7646" y="469"/>
                  </a:cubicBezTo>
                  <a:cubicBezTo>
                    <a:pt x="7459" y="469"/>
                    <a:pt x="7370" y="380"/>
                    <a:pt x="7259" y="269"/>
                  </a:cubicBezTo>
                  <a:cubicBezTo>
                    <a:pt x="7140" y="150"/>
                    <a:pt x="6990" y="0"/>
                    <a:pt x="6709" y="0"/>
                  </a:cubicBezTo>
                  <a:cubicBezTo>
                    <a:pt x="6428" y="0"/>
                    <a:pt x="6279" y="150"/>
                    <a:pt x="6160" y="269"/>
                  </a:cubicBezTo>
                  <a:cubicBezTo>
                    <a:pt x="6049" y="380"/>
                    <a:pt x="5960" y="469"/>
                    <a:pt x="5773" y="469"/>
                  </a:cubicBezTo>
                  <a:cubicBezTo>
                    <a:pt x="5585" y="469"/>
                    <a:pt x="5497" y="380"/>
                    <a:pt x="5385" y="269"/>
                  </a:cubicBezTo>
                  <a:cubicBezTo>
                    <a:pt x="5266" y="150"/>
                    <a:pt x="5117" y="0"/>
                    <a:pt x="4836" y="0"/>
                  </a:cubicBezTo>
                  <a:cubicBezTo>
                    <a:pt x="4555" y="0"/>
                    <a:pt x="4406" y="150"/>
                    <a:pt x="4287" y="269"/>
                  </a:cubicBezTo>
                  <a:cubicBezTo>
                    <a:pt x="4175" y="380"/>
                    <a:pt x="4087" y="469"/>
                    <a:pt x="3899" y="469"/>
                  </a:cubicBezTo>
                  <a:cubicBezTo>
                    <a:pt x="3712" y="469"/>
                    <a:pt x="3623" y="380"/>
                    <a:pt x="3512" y="269"/>
                  </a:cubicBezTo>
                  <a:cubicBezTo>
                    <a:pt x="3393" y="150"/>
                    <a:pt x="3244" y="0"/>
                    <a:pt x="2963" y="0"/>
                  </a:cubicBezTo>
                  <a:cubicBezTo>
                    <a:pt x="2682" y="0"/>
                    <a:pt x="2532" y="150"/>
                    <a:pt x="2413" y="269"/>
                  </a:cubicBezTo>
                  <a:cubicBezTo>
                    <a:pt x="2302" y="380"/>
                    <a:pt x="2213" y="469"/>
                    <a:pt x="2026" y="469"/>
                  </a:cubicBezTo>
                  <a:cubicBezTo>
                    <a:pt x="1838" y="469"/>
                    <a:pt x="1750" y="380"/>
                    <a:pt x="1638" y="269"/>
                  </a:cubicBezTo>
                  <a:cubicBezTo>
                    <a:pt x="1519" y="150"/>
                    <a:pt x="1370" y="0"/>
                    <a:pt x="1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a:off x="6380859" y="3836506"/>
              <a:ext cx="1034638" cy="74560"/>
            </a:xfrm>
            <a:custGeom>
              <a:avLst/>
              <a:gdLst/>
              <a:ahLst/>
              <a:cxnLst/>
              <a:rect l="l" t="t" r="r" b="b"/>
              <a:pathLst>
                <a:path w="9672" h="697" extrusionOk="0">
                  <a:moveTo>
                    <a:pt x="1089" y="0"/>
                  </a:moveTo>
                  <a:cubicBezTo>
                    <a:pt x="805" y="0"/>
                    <a:pt x="658" y="150"/>
                    <a:pt x="539" y="269"/>
                  </a:cubicBezTo>
                  <a:cubicBezTo>
                    <a:pt x="425" y="380"/>
                    <a:pt x="337" y="469"/>
                    <a:pt x="152" y="469"/>
                  </a:cubicBezTo>
                  <a:cubicBezTo>
                    <a:pt x="0" y="469"/>
                    <a:pt x="0" y="696"/>
                    <a:pt x="152" y="696"/>
                  </a:cubicBezTo>
                  <a:cubicBezTo>
                    <a:pt x="433" y="696"/>
                    <a:pt x="580" y="547"/>
                    <a:pt x="699" y="428"/>
                  </a:cubicBezTo>
                  <a:cubicBezTo>
                    <a:pt x="813" y="317"/>
                    <a:pt x="901" y="228"/>
                    <a:pt x="1089" y="228"/>
                  </a:cubicBezTo>
                  <a:cubicBezTo>
                    <a:pt x="1274" y="228"/>
                    <a:pt x="1362" y="317"/>
                    <a:pt x="1476" y="428"/>
                  </a:cubicBezTo>
                  <a:cubicBezTo>
                    <a:pt x="1595" y="547"/>
                    <a:pt x="1744" y="696"/>
                    <a:pt x="2026" y="696"/>
                  </a:cubicBezTo>
                  <a:cubicBezTo>
                    <a:pt x="2307" y="696"/>
                    <a:pt x="2453" y="547"/>
                    <a:pt x="2572" y="428"/>
                  </a:cubicBezTo>
                  <a:cubicBezTo>
                    <a:pt x="2686" y="317"/>
                    <a:pt x="2775" y="228"/>
                    <a:pt x="2962" y="228"/>
                  </a:cubicBezTo>
                  <a:cubicBezTo>
                    <a:pt x="3147" y="228"/>
                    <a:pt x="3238" y="317"/>
                    <a:pt x="3350" y="428"/>
                  </a:cubicBezTo>
                  <a:cubicBezTo>
                    <a:pt x="3469" y="547"/>
                    <a:pt x="3618" y="696"/>
                    <a:pt x="3899" y="696"/>
                  </a:cubicBezTo>
                  <a:cubicBezTo>
                    <a:pt x="4180" y="696"/>
                    <a:pt x="4327" y="547"/>
                    <a:pt x="4446" y="428"/>
                  </a:cubicBezTo>
                  <a:cubicBezTo>
                    <a:pt x="4560" y="317"/>
                    <a:pt x="4648" y="228"/>
                    <a:pt x="4836" y="228"/>
                  </a:cubicBezTo>
                  <a:cubicBezTo>
                    <a:pt x="5021" y="228"/>
                    <a:pt x="5109" y="317"/>
                    <a:pt x="5223" y="428"/>
                  </a:cubicBezTo>
                  <a:cubicBezTo>
                    <a:pt x="5342" y="547"/>
                    <a:pt x="5489" y="696"/>
                    <a:pt x="5772" y="696"/>
                  </a:cubicBezTo>
                  <a:cubicBezTo>
                    <a:pt x="6053" y="696"/>
                    <a:pt x="6200" y="547"/>
                    <a:pt x="6319" y="428"/>
                  </a:cubicBezTo>
                  <a:cubicBezTo>
                    <a:pt x="6433" y="317"/>
                    <a:pt x="6522" y="228"/>
                    <a:pt x="6709" y="228"/>
                  </a:cubicBezTo>
                  <a:cubicBezTo>
                    <a:pt x="6894" y="228"/>
                    <a:pt x="6983" y="317"/>
                    <a:pt x="7097" y="428"/>
                  </a:cubicBezTo>
                  <a:cubicBezTo>
                    <a:pt x="7216" y="547"/>
                    <a:pt x="7365" y="696"/>
                    <a:pt x="7646" y="696"/>
                  </a:cubicBezTo>
                  <a:cubicBezTo>
                    <a:pt x="7927" y="696"/>
                    <a:pt x="8074" y="547"/>
                    <a:pt x="8193" y="428"/>
                  </a:cubicBezTo>
                  <a:cubicBezTo>
                    <a:pt x="8307" y="317"/>
                    <a:pt x="8395" y="228"/>
                    <a:pt x="8583" y="228"/>
                  </a:cubicBezTo>
                  <a:cubicBezTo>
                    <a:pt x="8770" y="228"/>
                    <a:pt x="8856" y="317"/>
                    <a:pt x="8970" y="428"/>
                  </a:cubicBezTo>
                  <a:cubicBezTo>
                    <a:pt x="9089" y="547"/>
                    <a:pt x="9238" y="696"/>
                    <a:pt x="9519" y="696"/>
                  </a:cubicBezTo>
                  <a:cubicBezTo>
                    <a:pt x="9671" y="696"/>
                    <a:pt x="9671" y="469"/>
                    <a:pt x="9519" y="469"/>
                  </a:cubicBezTo>
                  <a:cubicBezTo>
                    <a:pt x="9332" y="469"/>
                    <a:pt x="9243" y="380"/>
                    <a:pt x="9129" y="269"/>
                  </a:cubicBezTo>
                  <a:cubicBezTo>
                    <a:pt x="9010" y="150"/>
                    <a:pt x="8864" y="0"/>
                    <a:pt x="8583" y="0"/>
                  </a:cubicBezTo>
                  <a:cubicBezTo>
                    <a:pt x="8299" y="0"/>
                    <a:pt x="8152" y="150"/>
                    <a:pt x="8033" y="269"/>
                  </a:cubicBezTo>
                  <a:cubicBezTo>
                    <a:pt x="7919" y="380"/>
                    <a:pt x="7831" y="469"/>
                    <a:pt x="7646" y="469"/>
                  </a:cubicBezTo>
                  <a:cubicBezTo>
                    <a:pt x="7459" y="469"/>
                    <a:pt x="7370" y="380"/>
                    <a:pt x="7256" y="269"/>
                  </a:cubicBezTo>
                  <a:cubicBezTo>
                    <a:pt x="7137" y="150"/>
                    <a:pt x="6990" y="0"/>
                    <a:pt x="6709" y="0"/>
                  </a:cubicBezTo>
                  <a:cubicBezTo>
                    <a:pt x="6426" y="0"/>
                    <a:pt x="6279" y="150"/>
                    <a:pt x="6160" y="269"/>
                  </a:cubicBezTo>
                  <a:cubicBezTo>
                    <a:pt x="6046" y="380"/>
                    <a:pt x="5957" y="469"/>
                    <a:pt x="5772" y="469"/>
                  </a:cubicBezTo>
                  <a:cubicBezTo>
                    <a:pt x="5585" y="469"/>
                    <a:pt x="5496" y="380"/>
                    <a:pt x="5383" y="269"/>
                  </a:cubicBezTo>
                  <a:cubicBezTo>
                    <a:pt x="5264" y="150"/>
                    <a:pt x="5117" y="0"/>
                    <a:pt x="4836" y="0"/>
                  </a:cubicBezTo>
                  <a:cubicBezTo>
                    <a:pt x="4552" y="0"/>
                    <a:pt x="4405" y="150"/>
                    <a:pt x="4286" y="269"/>
                  </a:cubicBezTo>
                  <a:cubicBezTo>
                    <a:pt x="4172" y="380"/>
                    <a:pt x="4086" y="469"/>
                    <a:pt x="3899" y="469"/>
                  </a:cubicBezTo>
                  <a:cubicBezTo>
                    <a:pt x="3712" y="469"/>
                    <a:pt x="3623" y="380"/>
                    <a:pt x="3509" y="269"/>
                  </a:cubicBezTo>
                  <a:cubicBezTo>
                    <a:pt x="3390" y="150"/>
                    <a:pt x="3243" y="0"/>
                    <a:pt x="2962" y="0"/>
                  </a:cubicBezTo>
                  <a:cubicBezTo>
                    <a:pt x="2679" y="0"/>
                    <a:pt x="2532" y="150"/>
                    <a:pt x="2413" y="269"/>
                  </a:cubicBezTo>
                  <a:cubicBezTo>
                    <a:pt x="2299" y="380"/>
                    <a:pt x="2213" y="469"/>
                    <a:pt x="2026" y="469"/>
                  </a:cubicBezTo>
                  <a:cubicBezTo>
                    <a:pt x="1838" y="469"/>
                    <a:pt x="1750" y="380"/>
                    <a:pt x="1636" y="269"/>
                  </a:cubicBezTo>
                  <a:cubicBezTo>
                    <a:pt x="1517" y="150"/>
                    <a:pt x="1370" y="0"/>
                    <a:pt x="1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a:off x="7544506" y="3714557"/>
              <a:ext cx="1033033" cy="74667"/>
            </a:xfrm>
            <a:custGeom>
              <a:avLst/>
              <a:gdLst/>
              <a:ahLst/>
              <a:cxnLst/>
              <a:rect l="l" t="t" r="r" b="b"/>
              <a:pathLst>
                <a:path w="9657" h="698" extrusionOk="0">
                  <a:moveTo>
                    <a:pt x="1082" y="1"/>
                  </a:moveTo>
                  <a:cubicBezTo>
                    <a:pt x="801" y="1"/>
                    <a:pt x="652" y="148"/>
                    <a:pt x="533" y="267"/>
                  </a:cubicBezTo>
                  <a:cubicBezTo>
                    <a:pt x="421" y="381"/>
                    <a:pt x="333" y="469"/>
                    <a:pt x="145" y="469"/>
                  </a:cubicBezTo>
                  <a:cubicBezTo>
                    <a:pt x="1" y="477"/>
                    <a:pt x="1" y="690"/>
                    <a:pt x="145" y="697"/>
                  </a:cubicBezTo>
                  <a:cubicBezTo>
                    <a:pt x="426" y="697"/>
                    <a:pt x="573" y="548"/>
                    <a:pt x="692" y="429"/>
                  </a:cubicBezTo>
                  <a:cubicBezTo>
                    <a:pt x="806" y="317"/>
                    <a:pt x="895" y="229"/>
                    <a:pt x="1082" y="229"/>
                  </a:cubicBezTo>
                  <a:cubicBezTo>
                    <a:pt x="1269" y="229"/>
                    <a:pt x="1358" y="317"/>
                    <a:pt x="1469" y="429"/>
                  </a:cubicBezTo>
                  <a:cubicBezTo>
                    <a:pt x="1588" y="548"/>
                    <a:pt x="1738" y="697"/>
                    <a:pt x="2019" y="697"/>
                  </a:cubicBezTo>
                  <a:cubicBezTo>
                    <a:pt x="2300" y="697"/>
                    <a:pt x="2447" y="548"/>
                    <a:pt x="2568" y="429"/>
                  </a:cubicBezTo>
                  <a:cubicBezTo>
                    <a:pt x="2679" y="317"/>
                    <a:pt x="2768" y="229"/>
                    <a:pt x="2955" y="229"/>
                  </a:cubicBezTo>
                  <a:cubicBezTo>
                    <a:pt x="3143" y="229"/>
                    <a:pt x="3231" y="317"/>
                    <a:pt x="3343" y="429"/>
                  </a:cubicBezTo>
                  <a:cubicBezTo>
                    <a:pt x="3462" y="548"/>
                    <a:pt x="3611" y="697"/>
                    <a:pt x="3892" y="697"/>
                  </a:cubicBezTo>
                  <a:cubicBezTo>
                    <a:pt x="4173" y="697"/>
                    <a:pt x="4320" y="548"/>
                    <a:pt x="4442" y="429"/>
                  </a:cubicBezTo>
                  <a:cubicBezTo>
                    <a:pt x="4553" y="317"/>
                    <a:pt x="4642" y="229"/>
                    <a:pt x="4829" y="229"/>
                  </a:cubicBezTo>
                  <a:cubicBezTo>
                    <a:pt x="5016" y="229"/>
                    <a:pt x="5105" y="317"/>
                    <a:pt x="5216" y="429"/>
                  </a:cubicBezTo>
                  <a:cubicBezTo>
                    <a:pt x="5335" y="548"/>
                    <a:pt x="5482" y="697"/>
                    <a:pt x="5766" y="697"/>
                  </a:cubicBezTo>
                  <a:cubicBezTo>
                    <a:pt x="6047" y="697"/>
                    <a:pt x="6193" y="548"/>
                    <a:pt x="6315" y="429"/>
                  </a:cubicBezTo>
                  <a:cubicBezTo>
                    <a:pt x="6426" y="317"/>
                    <a:pt x="6515" y="229"/>
                    <a:pt x="6702" y="229"/>
                  </a:cubicBezTo>
                  <a:cubicBezTo>
                    <a:pt x="6890" y="229"/>
                    <a:pt x="6978" y="317"/>
                    <a:pt x="7090" y="429"/>
                  </a:cubicBezTo>
                  <a:cubicBezTo>
                    <a:pt x="7209" y="548"/>
                    <a:pt x="7358" y="697"/>
                    <a:pt x="7639" y="697"/>
                  </a:cubicBezTo>
                  <a:cubicBezTo>
                    <a:pt x="7920" y="697"/>
                    <a:pt x="8069" y="548"/>
                    <a:pt x="8188" y="429"/>
                  </a:cubicBezTo>
                  <a:cubicBezTo>
                    <a:pt x="8300" y="317"/>
                    <a:pt x="8388" y="229"/>
                    <a:pt x="8576" y="229"/>
                  </a:cubicBezTo>
                  <a:cubicBezTo>
                    <a:pt x="8763" y="229"/>
                    <a:pt x="8852" y="317"/>
                    <a:pt x="8963" y="429"/>
                  </a:cubicBezTo>
                  <a:cubicBezTo>
                    <a:pt x="9082" y="548"/>
                    <a:pt x="9232" y="697"/>
                    <a:pt x="9513" y="697"/>
                  </a:cubicBezTo>
                  <a:cubicBezTo>
                    <a:pt x="9657" y="690"/>
                    <a:pt x="9657" y="477"/>
                    <a:pt x="9513" y="469"/>
                  </a:cubicBezTo>
                  <a:cubicBezTo>
                    <a:pt x="9325" y="469"/>
                    <a:pt x="9237" y="381"/>
                    <a:pt x="9125" y="267"/>
                  </a:cubicBezTo>
                  <a:cubicBezTo>
                    <a:pt x="9006" y="148"/>
                    <a:pt x="8857" y="1"/>
                    <a:pt x="8576" y="1"/>
                  </a:cubicBezTo>
                  <a:cubicBezTo>
                    <a:pt x="8295" y="1"/>
                    <a:pt x="8145" y="148"/>
                    <a:pt x="8026" y="267"/>
                  </a:cubicBezTo>
                  <a:cubicBezTo>
                    <a:pt x="7915" y="381"/>
                    <a:pt x="7824" y="469"/>
                    <a:pt x="7639" y="469"/>
                  </a:cubicBezTo>
                  <a:cubicBezTo>
                    <a:pt x="7452" y="469"/>
                    <a:pt x="7363" y="381"/>
                    <a:pt x="7252" y="267"/>
                  </a:cubicBezTo>
                  <a:cubicBezTo>
                    <a:pt x="7133" y="148"/>
                    <a:pt x="6983" y="1"/>
                    <a:pt x="6702" y="1"/>
                  </a:cubicBezTo>
                  <a:cubicBezTo>
                    <a:pt x="6421" y="1"/>
                    <a:pt x="6272" y="148"/>
                    <a:pt x="6153" y="267"/>
                  </a:cubicBezTo>
                  <a:cubicBezTo>
                    <a:pt x="6042" y="381"/>
                    <a:pt x="5953" y="469"/>
                    <a:pt x="5766" y="469"/>
                  </a:cubicBezTo>
                  <a:cubicBezTo>
                    <a:pt x="5578" y="469"/>
                    <a:pt x="5490" y="381"/>
                    <a:pt x="5378" y="267"/>
                  </a:cubicBezTo>
                  <a:cubicBezTo>
                    <a:pt x="5257" y="148"/>
                    <a:pt x="5110" y="1"/>
                    <a:pt x="4829" y="1"/>
                  </a:cubicBezTo>
                  <a:cubicBezTo>
                    <a:pt x="4548" y="1"/>
                    <a:pt x="4398" y="148"/>
                    <a:pt x="4279" y="267"/>
                  </a:cubicBezTo>
                  <a:cubicBezTo>
                    <a:pt x="4168" y="381"/>
                    <a:pt x="4079" y="469"/>
                    <a:pt x="3892" y="469"/>
                  </a:cubicBezTo>
                  <a:cubicBezTo>
                    <a:pt x="3705" y="469"/>
                    <a:pt x="3616" y="381"/>
                    <a:pt x="3505" y="267"/>
                  </a:cubicBezTo>
                  <a:cubicBezTo>
                    <a:pt x="3383" y="148"/>
                    <a:pt x="3236" y="1"/>
                    <a:pt x="2955" y="1"/>
                  </a:cubicBezTo>
                  <a:cubicBezTo>
                    <a:pt x="2674" y="1"/>
                    <a:pt x="2525" y="148"/>
                    <a:pt x="2406" y="267"/>
                  </a:cubicBezTo>
                  <a:cubicBezTo>
                    <a:pt x="2295" y="381"/>
                    <a:pt x="2206" y="469"/>
                    <a:pt x="2019" y="469"/>
                  </a:cubicBezTo>
                  <a:cubicBezTo>
                    <a:pt x="1831" y="469"/>
                    <a:pt x="1743" y="381"/>
                    <a:pt x="1631" y="267"/>
                  </a:cubicBezTo>
                  <a:cubicBezTo>
                    <a:pt x="1510" y="148"/>
                    <a:pt x="1363" y="1"/>
                    <a:pt x="1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47"/>
          <p:cNvGrpSpPr/>
          <p:nvPr/>
        </p:nvGrpSpPr>
        <p:grpSpPr>
          <a:xfrm>
            <a:off x="521291" y="285328"/>
            <a:ext cx="8134380" cy="2748088"/>
            <a:chOff x="521291" y="285328"/>
            <a:chExt cx="8134380" cy="2748088"/>
          </a:xfrm>
        </p:grpSpPr>
        <p:sp>
          <p:nvSpPr>
            <p:cNvPr id="857" name="Google Shape;857;p47"/>
            <p:cNvSpPr/>
            <p:nvPr/>
          </p:nvSpPr>
          <p:spPr>
            <a:xfrm>
              <a:off x="2019536" y="1049211"/>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a:off x="5524453" y="285337"/>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a:off x="911387" y="427962"/>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a:off x="3736899" y="3329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7"/>
            <p:cNvSpPr/>
            <p:nvPr/>
          </p:nvSpPr>
          <p:spPr>
            <a:xfrm>
              <a:off x="6378979" y="64105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7"/>
            <p:cNvSpPr/>
            <p:nvPr/>
          </p:nvSpPr>
          <p:spPr>
            <a:xfrm>
              <a:off x="6134073" y="7190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005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7"/>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7"/>
            <p:cNvSpPr/>
            <p:nvPr/>
          </p:nvSpPr>
          <p:spPr>
            <a:xfrm>
              <a:off x="7172000" y="96441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7"/>
            <p:cNvSpPr/>
            <p:nvPr/>
          </p:nvSpPr>
          <p:spPr>
            <a:xfrm>
              <a:off x="833640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7"/>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7"/>
            <p:cNvSpPr/>
            <p:nvPr/>
          </p:nvSpPr>
          <p:spPr>
            <a:xfrm>
              <a:off x="2366136" y="41803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7"/>
            <p:cNvSpPr/>
            <p:nvPr/>
          </p:nvSpPr>
          <p:spPr>
            <a:xfrm>
              <a:off x="8142178" y="29384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7"/>
            <p:cNvSpPr/>
            <p:nvPr/>
          </p:nvSpPr>
          <p:spPr>
            <a:xfrm>
              <a:off x="7950849" y="2516386"/>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2146;p64"/>
          <p:cNvSpPr txBox="1"/>
          <p:nvPr/>
        </p:nvSpPr>
        <p:spPr>
          <a:xfrm>
            <a:off x="798883" y="2962339"/>
            <a:ext cx="1508382" cy="1068632"/>
          </a:xfrm>
          <a:prstGeom prst="rect">
            <a:avLst/>
          </a:prstGeom>
          <a:noFill/>
          <a:ln w="19050">
            <a:solidFill>
              <a:schemeClr val="accent4"/>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dirty="0">
                <a:solidFill>
                  <a:schemeClr val="dk1"/>
                </a:solidFill>
                <a:latin typeface="Times New Roman" panose="02020603050405020304" pitchFamily="18" charset="0"/>
                <a:ea typeface="Noto Sans" panose="020B0502040504020204" pitchFamily="34"/>
                <a:cs typeface="Times New Roman" panose="02020603050405020304" pitchFamily="18" charset="0"/>
                <a:sym typeface="Quicksand"/>
              </a:rPr>
              <a:t>Chuẩn bị đồ dùng học tập</a:t>
            </a:r>
            <a:endParaRPr sz="2000" dirty="0">
              <a:solidFill>
                <a:schemeClr val="dk1"/>
              </a:solidFill>
              <a:latin typeface="Times New Roman" panose="02020603050405020304" pitchFamily="18" charset="0"/>
              <a:ea typeface="Noto Sans" panose="020B0502040504020204" pitchFamily="34"/>
              <a:cs typeface="Times New Roman" panose="02020603050405020304" pitchFamily="18" charset="0"/>
              <a:sym typeface="Quicksand"/>
            </a:endParaRPr>
          </a:p>
        </p:txBody>
      </p:sp>
      <p:cxnSp>
        <p:nvCxnSpPr>
          <p:cNvPr id="110" name="Google Shape;2154;p64"/>
          <p:cNvCxnSpPr/>
          <p:nvPr/>
        </p:nvCxnSpPr>
        <p:spPr>
          <a:xfrm>
            <a:off x="0" y="781050"/>
            <a:ext cx="9144000" cy="0"/>
          </a:xfrm>
          <a:prstGeom prst="straightConnector1">
            <a:avLst/>
          </a:prstGeom>
          <a:noFill/>
          <a:ln w="28575" cap="flat" cmpd="sng">
            <a:solidFill>
              <a:schemeClr val="lt2"/>
            </a:solidFill>
            <a:prstDash val="solid"/>
            <a:round/>
            <a:headEnd type="none" w="med" len="med"/>
            <a:tailEnd type="none" w="med" len="med"/>
          </a:ln>
        </p:spPr>
      </p:cxnSp>
      <p:sp>
        <p:nvSpPr>
          <p:cNvPr id="111" name="Google Shape;2090;p64"/>
          <p:cNvSpPr txBox="1">
            <a:spLocks/>
          </p:cNvSpPr>
          <p:nvPr/>
        </p:nvSpPr>
        <p:spPr>
          <a:xfrm>
            <a:off x="2232802" y="443788"/>
            <a:ext cx="4678396" cy="572700"/>
          </a:xfrm>
          <a:prstGeom prst="rect">
            <a:avLst/>
          </a:pr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Sansita ExtraBold"/>
              <a:buNone/>
              <a:defRPr sz="3000" b="0" i="0" u="none" strike="noStrike" cap="none">
                <a:solidFill>
                  <a:schemeClr val="accent3"/>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r>
              <a:rPr lang="vi-VN" b="1">
                <a:solidFill>
                  <a:schemeClr val="bg2"/>
                </a:solidFill>
                <a:latin typeface="Times New Roman" panose="02020603050405020304" pitchFamily="18" charset="0"/>
                <a:cs typeface="Times New Roman" panose="02020603050405020304" pitchFamily="18" charset="0"/>
              </a:rPr>
              <a:t>Yêu cầu tham gia tiết học</a:t>
            </a:r>
            <a:endParaRPr lang="vi-VN" b="1" dirty="0">
              <a:solidFill>
                <a:schemeClr val="bg2"/>
              </a:solidFill>
              <a:latin typeface="Times New Roman" panose="02020603050405020304" pitchFamily="18" charset="0"/>
              <a:cs typeface="Times New Roman" panose="02020603050405020304" pitchFamily="18" charset="0"/>
            </a:endParaRPr>
          </a:p>
        </p:txBody>
      </p:sp>
      <p:grpSp>
        <p:nvGrpSpPr>
          <p:cNvPr id="112" name="Group 111"/>
          <p:cNvGrpSpPr/>
          <p:nvPr/>
        </p:nvGrpSpPr>
        <p:grpSpPr>
          <a:xfrm>
            <a:off x="3004014" y="1677570"/>
            <a:ext cx="1207332" cy="1197398"/>
            <a:chOff x="3032082" y="1671106"/>
            <a:chExt cx="1207332" cy="1197398"/>
          </a:xfrm>
        </p:grpSpPr>
        <p:grpSp>
          <p:nvGrpSpPr>
            <p:cNvPr id="113" name="Google Shape;2105;p64"/>
            <p:cNvGrpSpPr/>
            <p:nvPr/>
          </p:nvGrpSpPr>
          <p:grpSpPr>
            <a:xfrm>
              <a:off x="3042006" y="1671106"/>
              <a:ext cx="1197408" cy="1197398"/>
              <a:chOff x="1053438" y="1830200"/>
              <a:chExt cx="1458611" cy="1458600"/>
            </a:xfrm>
          </p:grpSpPr>
          <p:sp>
            <p:nvSpPr>
              <p:cNvPr id="115" name="Google Shape;2106;p64"/>
              <p:cNvSpPr/>
              <p:nvPr/>
            </p:nvSpPr>
            <p:spPr>
              <a:xfrm>
                <a:off x="1053449" y="1830200"/>
                <a:ext cx="1458600" cy="1458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07;p64"/>
              <p:cNvSpPr/>
              <p:nvPr/>
            </p:nvSpPr>
            <p:spPr>
              <a:xfrm rot="10800000">
                <a:off x="1053438" y="1830200"/>
                <a:ext cx="1458600" cy="1458600"/>
              </a:xfrm>
              <a:prstGeom prst="pie">
                <a:avLst>
                  <a:gd name="adj1" fmla="val 0"/>
                  <a:gd name="adj2" fmla="val 10696213"/>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 name="Picture 4" descr="http://c2chuvanan.edu.vn/upload/29475/fck/files/noiquyhoctructuyen.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1111" b="88704" l="1146" r="11875"/>
                      </a14:imgEffect>
                    </a14:imgLayer>
                  </a14:imgProps>
                </a:ext>
                <a:ext uri="{28A0092B-C50C-407E-A947-70E740481C1C}">
                  <a14:useLocalDpi xmlns:a14="http://schemas.microsoft.com/office/drawing/2010/main" val="0"/>
                </a:ext>
              </a:extLst>
            </a:blip>
            <a:srcRect t="69579" r="87881" b="11045"/>
            <a:stretch/>
          </p:blipFill>
          <p:spPr bwMode="auto">
            <a:xfrm>
              <a:off x="3032082" y="1766403"/>
              <a:ext cx="1155344" cy="10390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oup 116"/>
          <p:cNvGrpSpPr/>
          <p:nvPr/>
        </p:nvGrpSpPr>
        <p:grpSpPr>
          <a:xfrm>
            <a:off x="5034584" y="1670512"/>
            <a:ext cx="1226990" cy="1226980"/>
            <a:chOff x="5048618" y="1645559"/>
            <a:chExt cx="1226990" cy="1226980"/>
          </a:xfrm>
        </p:grpSpPr>
        <p:grpSp>
          <p:nvGrpSpPr>
            <p:cNvPr id="118" name="Google Shape;2091;p64"/>
            <p:cNvGrpSpPr/>
            <p:nvPr/>
          </p:nvGrpSpPr>
          <p:grpSpPr>
            <a:xfrm>
              <a:off x="5048618" y="1645559"/>
              <a:ext cx="1226990" cy="1226980"/>
              <a:chOff x="1053438" y="1830200"/>
              <a:chExt cx="1458611" cy="1458600"/>
            </a:xfrm>
          </p:grpSpPr>
          <p:sp>
            <p:nvSpPr>
              <p:cNvPr id="120" name="Google Shape;2092;p64"/>
              <p:cNvSpPr/>
              <p:nvPr/>
            </p:nvSpPr>
            <p:spPr>
              <a:xfrm>
                <a:off x="1053449" y="1830200"/>
                <a:ext cx="1458600" cy="1458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93;p64"/>
              <p:cNvSpPr/>
              <p:nvPr/>
            </p:nvSpPr>
            <p:spPr>
              <a:xfrm>
                <a:off x="1053438" y="1830200"/>
                <a:ext cx="1458600" cy="1458600"/>
              </a:xfrm>
              <a:prstGeom prst="pie">
                <a:avLst>
                  <a:gd name="adj1" fmla="val 0"/>
                  <a:gd name="adj2" fmla="val 10696213"/>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9" name="Picture 6" descr="Cartoon Handwriting Pen Writing, Writing Clipart, Hand, Palm PNG and Vector  with Transparent Background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042" t="22265" r="15181" b="29187"/>
            <a:stretch/>
          </p:blipFill>
          <p:spPr bwMode="auto">
            <a:xfrm>
              <a:off x="5087475" y="1770614"/>
              <a:ext cx="1188124" cy="8386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2" name="Group 121"/>
          <p:cNvGrpSpPr/>
          <p:nvPr/>
        </p:nvGrpSpPr>
        <p:grpSpPr>
          <a:xfrm>
            <a:off x="7084811" y="1693320"/>
            <a:ext cx="1175183" cy="1175184"/>
            <a:chOff x="7084811" y="1693320"/>
            <a:chExt cx="1175183" cy="1175184"/>
          </a:xfrm>
        </p:grpSpPr>
        <p:sp>
          <p:nvSpPr>
            <p:cNvPr id="123" name="Google Shape;2133;p64"/>
            <p:cNvSpPr/>
            <p:nvPr/>
          </p:nvSpPr>
          <p:spPr>
            <a:xfrm>
              <a:off x="7084811" y="1693320"/>
              <a:ext cx="1175183" cy="1175184"/>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Picture 8" descr="Clip Art Images - Cartoon Girl Writing Png, Transparent Png -  617x599(#332521) - PngFin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89604" l="11600" r="98400"/>
                      </a14:imgEffect>
                    </a14:imgLayer>
                  </a14:imgProps>
                </a:ext>
                <a:ext uri="{28A0092B-C50C-407E-A947-70E740481C1C}">
                  <a14:useLocalDpi xmlns:a14="http://schemas.microsoft.com/office/drawing/2010/main" val="0"/>
                </a:ext>
              </a:extLst>
            </a:blip>
            <a:srcRect l="17169" t="3111" r="36840" b="15655"/>
            <a:stretch/>
          </p:blipFill>
          <p:spPr bwMode="auto">
            <a:xfrm>
              <a:off x="7316210" y="1755770"/>
              <a:ext cx="669851" cy="956000"/>
            </a:xfrm>
            <a:prstGeom prst="rect">
              <a:avLst/>
            </a:prstGeom>
            <a:noFill/>
            <a:extLst>
              <a:ext uri="{909E8E84-426E-40DD-AFC4-6F175D3DCCD1}">
                <a14:hiddenFill xmlns:a14="http://schemas.microsoft.com/office/drawing/2010/main">
                  <a:solidFill>
                    <a:srgbClr val="FFFFFF"/>
                  </a:solidFill>
                </a14:hiddenFill>
              </a:ext>
            </a:extLst>
          </p:spPr>
        </p:pic>
      </p:grpSp>
      <p:sp>
        <p:nvSpPr>
          <p:cNvPr id="125" name="Google Shape;2146;p64"/>
          <p:cNvSpPr txBox="1"/>
          <p:nvPr/>
        </p:nvSpPr>
        <p:spPr>
          <a:xfrm>
            <a:off x="2964292" y="2978337"/>
            <a:ext cx="1352825" cy="1052634"/>
          </a:xfrm>
          <a:prstGeom prst="rect">
            <a:avLst/>
          </a:prstGeom>
          <a:noFill/>
          <a:ln w="19050">
            <a:solidFill>
              <a:schemeClr val="accent4"/>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dirty="0">
                <a:solidFill>
                  <a:schemeClr val="dk1"/>
                </a:solidFill>
                <a:latin typeface="Times New Roman" panose="02020603050405020304" pitchFamily="18" charset="0"/>
                <a:ea typeface="Noto Sans" panose="020B0502040504020204" pitchFamily="34"/>
                <a:cs typeface="Times New Roman" panose="02020603050405020304" pitchFamily="18" charset="0"/>
                <a:sym typeface="Quicksand"/>
              </a:rPr>
              <a:t>Tập trung lắng nghe</a:t>
            </a:r>
            <a:endParaRPr sz="2000" dirty="0">
              <a:solidFill>
                <a:schemeClr val="dk1"/>
              </a:solidFill>
              <a:latin typeface="Times New Roman" panose="02020603050405020304" pitchFamily="18" charset="0"/>
              <a:ea typeface="Noto Sans" panose="020B0502040504020204" pitchFamily="34"/>
              <a:cs typeface="Times New Roman" panose="02020603050405020304" pitchFamily="18" charset="0"/>
              <a:sym typeface="Quicksand"/>
            </a:endParaRPr>
          </a:p>
        </p:txBody>
      </p:sp>
      <p:sp>
        <p:nvSpPr>
          <p:cNvPr id="126" name="Google Shape;2146;p64"/>
          <p:cNvSpPr txBox="1"/>
          <p:nvPr/>
        </p:nvSpPr>
        <p:spPr>
          <a:xfrm>
            <a:off x="4956867" y="2975872"/>
            <a:ext cx="1382413" cy="1048599"/>
          </a:xfrm>
          <a:prstGeom prst="rect">
            <a:avLst/>
          </a:prstGeom>
          <a:noFill/>
          <a:ln w="19050">
            <a:solidFill>
              <a:schemeClr val="accent4"/>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dirty="0">
                <a:solidFill>
                  <a:schemeClr val="dk1"/>
                </a:solidFill>
                <a:latin typeface="Times New Roman" panose="02020603050405020304" pitchFamily="18" charset="0"/>
                <a:ea typeface="Noto Sans" panose="020B0502040504020204" pitchFamily="34"/>
                <a:cs typeface="Times New Roman" panose="02020603050405020304" pitchFamily="18" charset="0"/>
                <a:sym typeface="Quicksand"/>
              </a:rPr>
              <a:t>Ghi chép bài đầy đủ</a:t>
            </a:r>
            <a:endParaRPr sz="2000" dirty="0">
              <a:solidFill>
                <a:schemeClr val="dk1"/>
              </a:solidFill>
              <a:latin typeface="Times New Roman" panose="02020603050405020304" pitchFamily="18" charset="0"/>
              <a:ea typeface="Noto Sans" panose="020B0502040504020204" pitchFamily="34"/>
              <a:cs typeface="Times New Roman" panose="02020603050405020304" pitchFamily="18" charset="0"/>
              <a:sym typeface="Quicksand"/>
            </a:endParaRPr>
          </a:p>
        </p:txBody>
      </p:sp>
      <p:sp>
        <p:nvSpPr>
          <p:cNvPr id="127" name="Google Shape;2146;p64"/>
          <p:cNvSpPr txBox="1"/>
          <p:nvPr/>
        </p:nvSpPr>
        <p:spPr>
          <a:xfrm>
            <a:off x="6827234" y="2962339"/>
            <a:ext cx="1690335" cy="1068632"/>
          </a:xfrm>
          <a:prstGeom prst="rect">
            <a:avLst/>
          </a:prstGeom>
          <a:noFill/>
          <a:ln w="19050">
            <a:solidFill>
              <a:schemeClr val="accent4"/>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dirty="0">
                <a:solidFill>
                  <a:schemeClr val="dk1"/>
                </a:solidFill>
                <a:latin typeface="Times New Roman" panose="02020603050405020304" pitchFamily="18" charset="0"/>
                <a:ea typeface="Noto Sans" panose="020B0502040504020204" pitchFamily="34"/>
                <a:cs typeface="Times New Roman" panose="02020603050405020304" pitchFamily="18" charset="0"/>
                <a:sym typeface="Quicksand"/>
              </a:rPr>
              <a:t>Thực hiện theo yêu cầu của giáo viên</a:t>
            </a:r>
            <a:endParaRPr sz="2000" dirty="0">
              <a:solidFill>
                <a:schemeClr val="dk1"/>
              </a:solidFill>
              <a:latin typeface="Times New Roman" panose="02020603050405020304" pitchFamily="18" charset="0"/>
              <a:ea typeface="Noto Sans" panose="020B0502040504020204" pitchFamily="34"/>
              <a:cs typeface="Times New Roman" panose="02020603050405020304" pitchFamily="18" charset="0"/>
              <a:sym typeface="Quicksand"/>
            </a:endParaRPr>
          </a:p>
        </p:txBody>
      </p:sp>
      <p:grpSp>
        <p:nvGrpSpPr>
          <p:cNvPr id="128" name="Group 127"/>
          <p:cNvGrpSpPr/>
          <p:nvPr/>
        </p:nvGrpSpPr>
        <p:grpSpPr>
          <a:xfrm>
            <a:off x="972485" y="1679999"/>
            <a:ext cx="1208291" cy="1208291"/>
            <a:chOff x="972485" y="1679999"/>
            <a:chExt cx="1208291" cy="1208291"/>
          </a:xfrm>
        </p:grpSpPr>
        <p:grpSp>
          <p:nvGrpSpPr>
            <p:cNvPr id="129" name="Group 128"/>
            <p:cNvGrpSpPr/>
            <p:nvPr/>
          </p:nvGrpSpPr>
          <p:grpSpPr>
            <a:xfrm>
              <a:off x="972485" y="1679999"/>
              <a:ext cx="1208291" cy="1208291"/>
              <a:chOff x="972485" y="1679999"/>
              <a:chExt cx="1208291" cy="1208291"/>
            </a:xfrm>
          </p:grpSpPr>
          <p:sp>
            <p:nvSpPr>
              <p:cNvPr id="139" name="Google Shape;2120;p64"/>
              <p:cNvSpPr/>
              <p:nvPr/>
            </p:nvSpPr>
            <p:spPr>
              <a:xfrm>
                <a:off x="972485" y="1679999"/>
                <a:ext cx="1208291" cy="120829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raphic 2057"/>
              <p:cNvGrpSpPr/>
              <p:nvPr/>
            </p:nvGrpSpPr>
            <p:grpSpPr>
              <a:xfrm>
                <a:off x="1180028" y="1827580"/>
                <a:ext cx="804666" cy="913134"/>
                <a:chOff x="6883345" y="4775954"/>
                <a:chExt cx="544290" cy="617660"/>
              </a:xfrm>
              <a:solidFill>
                <a:schemeClr val="accent1"/>
              </a:solidFill>
            </p:grpSpPr>
            <p:sp>
              <p:nvSpPr>
                <p:cNvPr id="141" name="Freeform: Shape 3765"/>
                <p:cNvSpPr/>
                <p:nvPr/>
              </p:nvSpPr>
              <p:spPr>
                <a:xfrm>
                  <a:off x="6883345" y="4775954"/>
                  <a:ext cx="389670" cy="463103"/>
                </a:xfrm>
                <a:custGeom>
                  <a:avLst/>
                  <a:gdLst>
                    <a:gd name="connsiteX0" fmla="*/ 57801 w 389670"/>
                    <a:gd name="connsiteY0" fmla="*/ 438647 h 463103"/>
                    <a:gd name="connsiteX1" fmla="*/ 24394 w 389670"/>
                    <a:gd name="connsiteY1" fmla="*/ 405492 h 463103"/>
                    <a:gd name="connsiteX2" fmla="*/ 24709 w 389670"/>
                    <a:gd name="connsiteY2" fmla="*/ 404609 h 463103"/>
                    <a:gd name="connsiteX3" fmla="*/ 24394 w 389670"/>
                    <a:gd name="connsiteY3" fmla="*/ 402214 h 463103"/>
                    <a:gd name="connsiteX4" fmla="*/ 57801 w 389670"/>
                    <a:gd name="connsiteY4" fmla="*/ 369689 h 463103"/>
                    <a:gd name="connsiteX5" fmla="*/ 57801 w 389670"/>
                    <a:gd name="connsiteY5" fmla="*/ 352670 h 463103"/>
                    <a:gd name="connsiteX6" fmla="*/ 58117 w 389670"/>
                    <a:gd name="connsiteY6" fmla="*/ 147371 h 463103"/>
                    <a:gd name="connsiteX7" fmla="*/ 58117 w 389670"/>
                    <a:gd name="connsiteY7" fmla="*/ 138421 h 463103"/>
                    <a:gd name="connsiteX8" fmla="*/ 57801 w 389670"/>
                    <a:gd name="connsiteY8" fmla="*/ 136026 h 463103"/>
                    <a:gd name="connsiteX9" fmla="*/ 136278 w 389670"/>
                    <a:gd name="connsiteY9" fmla="*/ 57864 h 463103"/>
                    <a:gd name="connsiteX10" fmla="*/ 389670 w 389670"/>
                    <a:gd name="connsiteY10" fmla="*/ 57864 h 463103"/>
                    <a:gd name="connsiteX11" fmla="*/ 389670 w 389670"/>
                    <a:gd name="connsiteY11" fmla="*/ 12228 h 463103"/>
                    <a:gd name="connsiteX12" fmla="*/ 377442 w 389670"/>
                    <a:gd name="connsiteY12" fmla="*/ 0 h 463103"/>
                    <a:gd name="connsiteX13" fmla="*/ 374480 w 389670"/>
                    <a:gd name="connsiteY13" fmla="*/ 0 h 463103"/>
                    <a:gd name="connsiteX14" fmla="*/ 199626 w 389670"/>
                    <a:gd name="connsiteY14" fmla="*/ 0 h 463103"/>
                    <a:gd name="connsiteX15" fmla="*/ 159348 w 389670"/>
                    <a:gd name="connsiteY15" fmla="*/ 0 h 463103"/>
                    <a:gd name="connsiteX16" fmla="*/ 59062 w 389670"/>
                    <a:gd name="connsiteY16" fmla="*/ 0 h 463103"/>
                    <a:gd name="connsiteX17" fmla="*/ 59062 w 389670"/>
                    <a:gd name="connsiteY17" fmla="*/ 0 h 463103"/>
                    <a:gd name="connsiteX18" fmla="*/ 0 w 389670"/>
                    <a:gd name="connsiteY18" fmla="*/ 58810 h 463103"/>
                    <a:gd name="connsiteX19" fmla="*/ 315 w 389670"/>
                    <a:gd name="connsiteY19" fmla="*/ 60008 h 463103"/>
                    <a:gd name="connsiteX20" fmla="*/ 315 w 389670"/>
                    <a:gd name="connsiteY20" fmla="*/ 70156 h 463103"/>
                    <a:gd name="connsiteX21" fmla="*/ 0 w 389670"/>
                    <a:gd name="connsiteY21" fmla="*/ 275455 h 463103"/>
                    <a:gd name="connsiteX22" fmla="*/ 0 w 389670"/>
                    <a:gd name="connsiteY22" fmla="*/ 294554 h 463103"/>
                    <a:gd name="connsiteX23" fmla="*/ 315 w 389670"/>
                    <a:gd name="connsiteY23" fmla="*/ 402277 h 463103"/>
                    <a:gd name="connsiteX24" fmla="*/ 0 w 389670"/>
                    <a:gd name="connsiteY24" fmla="*/ 404357 h 463103"/>
                    <a:gd name="connsiteX25" fmla="*/ 2080 w 389670"/>
                    <a:gd name="connsiteY25" fmla="*/ 419548 h 463103"/>
                    <a:gd name="connsiteX26" fmla="*/ 55217 w 389670"/>
                    <a:gd name="connsiteY26" fmla="*/ 463104 h 463103"/>
                    <a:gd name="connsiteX27" fmla="*/ 57297 w 389670"/>
                    <a:gd name="connsiteY27" fmla="*/ 463104 h 463103"/>
                    <a:gd name="connsiteX28" fmla="*/ 57865 w 389670"/>
                    <a:gd name="connsiteY28" fmla="*/ 463104 h 463103"/>
                    <a:gd name="connsiteX29" fmla="*/ 57801 w 389670"/>
                    <a:gd name="connsiteY29" fmla="*/ 438647 h 463103"/>
                    <a:gd name="connsiteX30" fmla="*/ 57801 w 389670"/>
                    <a:gd name="connsiteY30" fmla="*/ 438647 h 4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9670" h="463103">
                      <a:moveTo>
                        <a:pt x="57801" y="438647"/>
                      </a:moveTo>
                      <a:cubicBezTo>
                        <a:pt x="39900" y="438017"/>
                        <a:pt x="25276" y="423708"/>
                        <a:pt x="24394" y="405492"/>
                      </a:cubicBezTo>
                      <a:cubicBezTo>
                        <a:pt x="24394" y="405177"/>
                        <a:pt x="24709" y="404925"/>
                        <a:pt x="24709" y="404609"/>
                      </a:cubicBezTo>
                      <a:cubicBezTo>
                        <a:pt x="24709" y="403979"/>
                        <a:pt x="24394" y="403412"/>
                        <a:pt x="24394" y="402214"/>
                      </a:cubicBezTo>
                      <a:cubicBezTo>
                        <a:pt x="25591" y="384313"/>
                        <a:pt x="39900" y="370256"/>
                        <a:pt x="57801" y="369689"/>
                      </a:cubicBezTo>
                      <a:lnTo>
                        <a:pt x="57801" y="352670"/>
                      </a:lnTo>
                      <a:cubicBezTo>
                        <a:pt x="57801" y="272996"/>
                        <a:pt x="58117" y="180464"/>
                        <a:pt x="58117" y="147371"/>
                      </a:cubicBezTo>
                      <a:lnTo>
                        <a:pt x="58117" y="138421"/>
                      </a:lnTo>
                      <a:cubicBezTo>
                        <a:pt x="58117" y="137790"/>
                        <a:pt x="57801" y="136908"/>
                        <a:pt x="57801" y="136026"/>
                      </a:cubicBezTo>
                      <a:cubicBezTo>
                        <a:pt x="57801" y="92785"/>
                        <a:pt x="93037" y="57864"/>
                        <a:pt x="136278" y="57864"/>
                      </a:cubicBezTo>
                      <a:lnTo>
                        <a:pt x="389670" y="57864"/>
                      </a:lnTo>
                      <a:lnTo>
                        <a:pt x="389670" y="12228"/>
                      </a:lnTo>
                      <a:cubicBezTo>
                        <a:pt x="389670" y="5358"/>
                        <a:pt x="384313" y="0"/>
                        <a:pt x="377442" y="0"/>
                      </a:cubicBezTo>
                      <a:lnTo>
                        <a:pt x="374480" y="0"/>
                      </a:lnTo>
                      <a:lnTo>
                        <a:pt x="199626" y="0"/>
                      </a:lnTo>
                      <a:lnTo>
                        <a:pt x="159348" y="0"/>
                      </a:lnTo>
                      <a:lnTo>
                        <a:pt x="59062" y="0"/>
                      </a:lnTo>
                      <a:lnTo>
                        <a:pt x="59062" y="0"/>
                      </a:lnTo>
                      <a:cubicBezTo>
                        <a:pt x="26537" y="0"/>
                        <a:pt x="0" y="26222"/>
                        <a:pt x="0" y="58810"/>
                      </a:cubicBezTo>
                      <a:cubicBezTo>
                        <a:pt x="0" y="59440"/>
                        <a:pt x="315" y="59692"/>
                        <a:pt x="315" y="60008"/>
                      </a:cubicBezTo>
                      <a:cubicBezTo>
                        <a:pt x="315" y="62403"/>
                        <a:pt x="315" y="65680"/>
                        <a:pt x="315" y="70156"/>
                      </a:cubicBezTo>
                      <a:cubicBezTo>
                        <a:pt x="315" y="103248"/>
                        <a:pt x="0" y="195781"/>
                        <a:pt x="0" y="275455"/>
                      </a:cubicBezTo>
                      <a:cubicBezTo>
                        <a:pt x="0" y="282010"/>
                        <a:pt x="0" y="288313"/>
                        <a:pt x="0" y="294554"/>
                      </a:cubicBezTo>
                      <a:cubicBezTo>
                        <a:pt x="0" y="346178"/>
                        <a:pt x="0" y="389166"/>
                        <a:pt x="315" y="402277"/>
                      </a:cubicBezTo>
                      <a:cubicBezTo>
                        <a:pt x="315" y="402907"/>
                        <a:pt x="0" y="403475"/>
                        <a:pt x="0" y="404357"/>
                      </a:cubicBezTo>
                      <a:cubicBezTo>
                        <a:pt x="0" y="409715"/>
                        <a:pt x="882" y="414821"/>
                        <a:pt x="2080" y="419548"/>
                      </a:cubicBezTo>
                      <a:cubicBezTo>
                        <a:pt x="8636" y="443438"/>
                        <a:pt x="29815" y="461339"/>
                        <a:pt x="55217" y="463104"/>
                      </a:cubicBezTo>
                      <a:cubicBezTo>
                        <a:pt x="55847" y="463104"/>
                        <a:pt x="56414" y="463104"/>
                        <a:pt x="57297" y="463104"/>
                      </a:cubicBezTo>
                      <a:lnTo>
                        <a:pt x="57865" y="463104"/>
                      </a:lnTo>
                      <a:cubicBezTo>
                        <a:pt x="57801" y="456549"/>
                        <a:pt x="57801" y="448165"/>
                        <a:pt x="57801" y="438647"/>
                      </a:cubicBezTo>
                      <a:lnTo>
                        <a:pt x="57801" y="438647"/>
                      </a:lnTo>
                      <a:close/>
                    </a:path>
                  </a:pathLst>
                </a:custGeom>
                <a:solidFill>
                  <a:srgbClr val="8CCE26"/>
                </a:solidFill>
                <a:ln w="6301" cap="flat">
                  <a:noFill/>
                  <a:prstDash val="solid"/>
                  <a:miter/>
                </a:ln>
              </p:spPr>
              <p:txBody>
                <a:bodyPr rtlCol="0" anchor="ctr"/>
                <a:lstStyle/>
                <a:p>
                  <a:endParaRPr lang="en-US"/>
                </a:p>
              </p:txBody>
            </p:sp>
            <p:sp>
              <p:nvSpPr>
                <p:cNvPr id="142" name="Freeform: Shape 3766"/>
                <p:cNvSpPr/>
                <p:nvPr/>
              </p:nvSpPr>
              <p:spPr>
                <a:xfrm>
                  <a:off x="7088581" y="5324089"/>
                  <a:ext cx="304071" cy="10148"/>
                </a:xfrm>
                <a:custGeom>
                  <a:avLst/>
                  <a:gdLst>
                    <a:gd name="connsiteX0" fmla="*/ 0 w 304071"/>
                    <a:gd name="connsiteY0" fmla="*/ 0 h 10148"/>
                    <a:gd name="connsiteX1" fmla="*/ 304071 w 304071"/>
                    <a:gd name="connsiteY1" fmla="*/ 0 h 10148"/>
                    <a:gd name="connsiteX2" fmla="*/ 304071 w 304071"/>
                    <a:gd name="connsiteY2" fmla="*/ 10148 h 10148"/>
                    <a:gd name="connsiteX3" fmla="*/ 0 w 304071"/>
                    <a:gd name="connsiteY3" fmla="*/ 10148 h 10148"/>
                  </a:gdLst>
                  <a:ahLst/>
                  <a:cxnLst>
                    <a:cxn ang="0">
                      <a:pos x="connsiteX0" y="connsiteY0"/>
                    </a:cxn>
                    <a:cxn ang="0">
                      <a:pos x="connsiteX1" y="connsiteY1"/>
                    </a:cxn>
                    <a:cxn ang="0">
                      <a:pos x="connsiteX2" y="connsiteY2"/>
                    </a:cxn>
                    <a:cxn ang="0">
                      <a:pos x="connsiteX3" y="connsiteY3"/>
                    </a:cxn>
                  </a:cxnLst>
                  <a:rect l="l" t="t" r="r" b="b"/>
                  <a:pathLst>
                    <a:path w="304071" h="10148">
                      <a:moveTo>
                        <a:pt x="0" y="0"/>
                      </a:moveTo>
                      <a:lnTo>
                        <a:pt x="304071" y="0"/>
                      </a:lnTo>
                      <a:lnTo>
                        <a:pt x="304071" y="10148"/>
                      </a:lnTo>
                      <a:lnTo>
                        <a:pt x="0" y="10148"/>
                      </a:lnTo>
                      <a:close/>
                    </a:path>
                  </a:pathLst>
                </a:custGeom>
                <a:solidFill>
                  <a:srgbClr val="C7C3C2"/>
                </a:solidFill>
                <a:ln w="6301" cap="flat">
                  <a:noFill/>
                  <a:prstDash val="solid"/>
                  <a:miter/>
                </a:ln>
              </p:spPr>
              <p:txBody>
                <a:bodyPr rtlCol="0" anchor="ctr"/>
                <a:lstStyle/>
                <a:p>
                  <a:endParaRPr lang="en-US"/>
                </a:p>
              </p:txBody>
            </p:sp>
            <p:sp>
              <p:nvSpPr>
                <p:cNvPr id="143" name="Freeform: Shape 3767"/>
                <p:cNvSpPr/>
                <p:nvPr/>
              </p:nvSpPr>
              <p:spPr>
                <a:xfrm>
                  <a:off x="7088581" y="5337515"/>
                  <a:ext cx="304071" cy="10148"/>
                </a:xfrm>
                <a:custGeom>
                  <a:avLst/>
                  <a:gdLst>
                    <a:gd name="connsiteX0" fmla="*/ 0 w 304071"/>
                    <a:gd name="connsiteY0" fmla="*/ 0 h 10148"/>
                    <a:gd name="connsiteX1" fmla="*/ 304071 w 304071"/>
                    <a:gd name="connsiteY1" fmla="*/ 0 h 10148"/>
                    <a:gd name="connsiteX2" fmla="*/ 304071 w 304071"/>
                    <a:gd name="connsiteY2" fmla="*/ 10148 h 10148"/>
                    <a:gd name="connsiteX3" fmla="*/ 0 w 304071"/>
                    <a:gd name="connsiteY3" fmla="*/ 10148 h 10148"/>
                  </a:gdLst>
                  <a:ahLst/>
                  <a:cxnLst>
                    <a:cxn ang="0">
                      <a:pos x="connsiteX0" y="connsiteY0"/>
                    </a:cxn>
                    <a:cxn ang="0">
                      <a:pos x="connsiteX1" y="connsiteY1"/>
                    </a:cxn>
                    <a:cxn ang="0">
                      <a:pos x="connsiteX2" y="connsiteY2"/>
                    </a:cxn>
                    <a:cxn ang="0">
                      <a:pos x="connsiteX3" y="connsiteY3"/>
                    </a:cxn>
                  </a:cxnLst>
                  <a:rect l="l" t="t" r="r" b="b"/>
                  <a:pathLst>
                    <a:path w="304071" h="10148">
                      <a:moveTo>
                        <a:pt x="0" y="0"/>
                      </a:moveTo>
                      <a:lnTo>
                        <a:pt x="304071" y="0"/>
                      </a:lnTo>
                      <a:lnTo>
                        <a:pt x="304071" y="10148"/>
                      </a:lnTo>
                      <a:lnTo>
                        <a:pt x="0" y="10148"/>
                      </a:lnTo>
                      <a:close/>
                    </a:path>
                  </a:pathLst>
                </a:custGeom>
                <a:solidFill>
                  <a:srgbClr val="C7C3C2"/>
                </a:solidFill>
                <a:ln w="6301" cap="flat">
                  <a:noFill/>
                  <a:prstDash val="solid"/>
                  <a:miter/>
                </a:ln>
              </p:spPr>
              <p:txBody>
                <a:bodyPr rtlCol="0" anchor="ctr"/>
                <a:lstStyle/>
                <a:p>
                  <a:endParaRPr lang="en-US"/>
                </a:p>
              </p:txBody>
            </p:sp>
            <p:sp>
              <p:nvSpPr>
                <p:cNvPr id="144" name="Freeform: Shape 3768"/>
                <p:cNvSpPr/>
                <p:nvPr/>
              </p:nvSpPr>
              <p:spPr>
                <a:xfrm>
                  <a:off x="7088581" y="5350941"/>
                  <a:ext cx="304071" cy="10148"/>
                </a:xfrm>
                <a:custGeom>
                  <a:avLst/>
                  <a:gdLst>
                    <a:gd name="connsiteX0" fmla="*/ 0 w 304071"/>
                    <a:gd name="connsiteY0" fmla="*/ 0 h 10148"/>
                    <a:gd name="connsiteX1" fmla="*/ 304071 w 304071"/>
                    <a:gd name="connsiteY1" fmla="*/ 0 h 10148"/>
                    <a:gd name="connsiteX2" fmla="*/ 304071 w 304071"/>
                    <a:gd name="connsiteY2" fmla="*/ 10148 h 10148"/>
                    <a:gd name="connsiteX3" fmla="*/ 0 w 304071"/>
                    <a:gd name="connsiteY3" fmla="*/ 10148 h 10148"/>
                  </a:gdLst>
                  <a:ahLst/>
                  <a:cxnLst>
                    <a:cxn ang="0">
                      <a:pos x="connsiteX0" y="connsiteY0"/>
                    </a:cxn>
                    <a:cxn ang="0">
                      <a:pos x="connsiteX1" y="connsiteY1"/>
                    </a:cxn>
                    <a:cxn ang="0">
                      <a:pos x="connsiteX2" y="connsiteY2"/>
                    </a:cxn>
                    <a:cxn ang="0">
                      <a:pos x="connsiteX3" y="connsiteY3"/>
                    </a:cxn>
                  </a:cxnLst>
                  <a:rect l="l" t="t" r="r" b="b"/>
                  <a:pathLst>
                    <a:path w="304071" h="10148">
                      <a:moveTo>
                        <a:pt x="0" y="0"/>
                      </a:moveTo>
                      <a:lnTo>
                        <a:pt x="304071" y="0"/>
                      </a:lnTo>
                      <a:lnTo>
                        <a:pt x="304071" y="10148"/>
                      </a:lnTo>
                      <a:lnTo>
                        <a:pt x="0" y="10148"/>
                      </a:lnTo>
                      <a:close/>
                    </a:path>
                  </a:pathLst>
                </a:custGeom>
                <a:solidFill>
                  <a:srgbClr val="C7C3C2"/>
                </a:solidFill>
                <a:ln w="6301" cap="flat">
                  <a:noFill/>
                  <a:prstDash val="solid"/>
                  <a:miter/>
                </a:ln>
              </p:spPr>
              <p:txBody>
                <a:bodyPr rtlCol="0" anchor="ctr"/>
                <a:lstStyle/>
                <a:p>
                  <a:endParaRPr lang="en-US"/>
                </a:p>
              </p:txBody>
            </p:sp>
            <p:sp>
              <p:nvSpPr>
                <p:cNvPr id="145" name="Freeform: Shape 3769"/>
                <p:cNvSpPr/>
                <p:nvPr/>
              </p:nvSpPr>
              <p:spPr>
                <a:xfrm>
                  <a:off x="7088581" y="5310663"/>
                  <a:ext cx="304071" cy="10148"/>
                </a:xfrm>
                <a:custGeom>
                  <a:avLst/>
                  <a:gdLst>
                    <a:gd name="connsiteX0" fmla="*/ 0 w 304071"/>
                    <a:gd name="connsiteY0" fmla="*/ 0 h 10148"/>
                    <a:gd name="connsiteX1" fmla="*/ 304071 w 304071"/>
                    <a:gd name="connsiteY1" fmla="*/ 0 h 10148"/>
                    <a:gd name="connsiteX2" fmla="*/ 304071 w 304071"/>
                    <a:gd name="connsiteY2" fmla="*/ 10148 h 10148"/>
                    <a:gd name="connsiteX3" fmla="*/ 0 w 304071"/>
                    <a:gd name="connsiteY3" fmla="*/ 10148 h 10148"/>
                  </a:gdLst>
                  <a:ahLst/>
                  <a:cxnLst>
                    <a:cxn ang="0">
                      <a:pos x="connsiteX0" y="connsiteY0"/>
                    </a:cxn>
                    <a:cxn ang="0">
                      <a:pos x="connsiteX1" y="connsiteY1"/>
                    </a:cxn>
                    <a:cxn ang="0">
                      <a:pos x="connsiteX2" y="connsiteY2"/>
                    </a:cxn>
                    <a:cxn ang="0">
                      <a:pos x="connsiteX3" y="connsiteY3"/>
                    </a:cxn>
                  </a:cxnLst>
                  <a:rect l="l" t="t" r="r" b="b"/>
                  <a:pathLst>
                    <a:path w="304071" h="10148">
                      <a:moveTo>
                        <a:pt x="0" y="0"/>
                      </a:moveTo>
                      <a:lnTo>
                        <a:pt x="304071" y="0"/>
                      </a:lnTo>
                      <a:lnTo>
                        <a:pt x="304071" y="10148"/>
                      </a:lnTo>
                      <a:lnTo>
                        <a:pt x="0" y="10148"/>
                      </a:lnTo>
                      <a:close/>
                    </a:path>
                  </a:pathLst>
                </a:custGeom>
                <a:solidFill>
                  <a:srgbClr val="C7C3C2"/>
                </a:solidFill>
                <a:ln w="6301" cap="flat">
                  <a:noFill/>
                  <a:prstDash val="solid"/>
                  <a:miter/>
                </a:ln>
              </p:spPr>
              <p:txBody>
                <a:bodyPr rtlCol="0" anchor="ctr"/>
                <a:lstStyle/>
                <a:p>
                  <a:endParaRPr lang="en-US"/>
                </a:p>
              </p:txBody>
            </p:sp>
            <p:sp>
              <p:nvSpPr>
                <p:cNvPr id="146" name="Freeform: Shape 3770"/>
                <p:cNvSpPr/>
                <p:nvPr/>
              </p:nvSpPr>
              <p:spPr>
                <a:xfrm>
                  <a:off x="7003802" y="5246496"/>
                  <a:ext cx="51624" cy="10148"/>
                </a:xfrm>
                <a:custGeom>
                  <a:avLst/>
                  <a:gdLst>
                    <a:gd name="connsiteX0" fmla="*/ 0 w 51624"/>
                    <a:gd name="connsiteY0" fmla="*/ 0 h 10148"/>
                    <a:gd name="connsiteX1" fmla="*/ 51624 w 51624"/>
                    <a:gd name="connsiteY1" fmla="*/ 0 h 10148"/>
                    <a:gd name="connsiteX2" fmla="*/ 51624 w 51624"/>
                    <a:gd name="connsiteY2" fmla="*/ 10148 h 10148"/>
                    <a:gd name="connsiteX3" fmla="*/ 0 w 51624"/>
                    <a:gd name="connsiteY3" fmla="*/ 10148 h 10148"/>
                  </a:gdLst>
                  <a:ahLst/>
                  <a:cxnLst>
                    <a:cxn ang="0">
                      <a:pos x="connsiteX0" y="connsiteY0"/>
                    </a:cxn>
                    <a:cxn ang="0">
                      <a:pos x="connsiteX1" y="connsiteY1"/>
                    </a:cxn>
                    <a:cxn ang="0">
                      <a:pos x="connsiteX2" y="connsiteY2"/>
                    </a:cxn>
                    <a:cxn ang="0">
                      <a:pos x="connsiteX3" y="connsiteY3"/>
                    </a:cxn>
                  </a:cxnLst>
                  <a:rect l="l" t="t" r="r" b="b"/>
                  <a:pathLst>
                    <a:path w="51624" h="10148">
                      <a:moveTo>
                        <a:pt x="0" y="0"/>
                      </a:moveTo>
                      <a:lnTo>
                        <a:pt x="51624" y="0"/>
                      </a:lnTo>
                      <a:lnTo>
                        <a:pt x="51624" y="10148"/>
                      </a:lnTo>
                      <a:lnTo>
                        <a:pt x="0" y="10148"/>
                      </a:lnTo>
                      <a:close/>
                    </a:path>
                  </a:pathLst>
                </a:custGeom>
                <a:solidFill>
                  <a:srgbClr val="C7C3C2"/>
                </a:solidFill>
                <a:ln w="6301" cap="flat">
                  <a:noFill/>
                  <a:prstDash val="solid"/>
                  <a:miter/>
                </a:ln>
              </p:spPr>
              <p:txBody>
                <a:bodyPr rtlCol="0" anchor="ctr"/>
                <a:lstStyle/>
                <a:p>
                  <a:endParaRPr lang="en-US"/>
                </a:p>
              </p:txBody>
            </p:sp>
            <p:sp>
              <p:nvSpPr>
                <p:cNvPr id="147" name="Freeform: Shape 3771"/>
                <p:cNvSpPr/>
                <p:nvPr/>
              </p:nvSpPr>
              <p:spPr>
                <a:xfrm>
                  <a:off x="7003802" y="5259922"/>
                  <a:ext cx="51624" cy="10148"/>
                </a:xfrm>
                <a:custGeom>
                  <a:avLst/>
                  <a:gdLst>
                    <a:gd name="connsiteX0" fmla="*/ 0 w 51624"/>
                    <a:gd name="connsiteY0" fmla="*/ 0 h 10148"/>
                    <a:gd name="connsiteX1" fmla="*/ 51624 w 51624"/>
                    <a:gd name="connsiteY1" fmla="*/ 0 h 10148"/>
                    <a:gd name="connsiteX2" fmla="*/ 51624 w 51624"/>
                    <a:gd name="connsiteY2" fmla="*/ 10148 h 10148"/>
                    <a:gd name="connsiteX3" fmla="*/ 0 w 51624"/>
                    <a:gd name="connsiteY3" fmla="*/ 10148 h 10148"/>
                  </a:gdLst>
                  <a:ahLst/>
                  <a:cxnLst>
                    <a:cxn ang="0">
                      <a:pos x="connsiteX0" y="connsiteY0"/>
                    </a:cxn>
                    <a:cxn ang="0">
                      <a:pos x="connsiteX1" y="connsiteY1"/>
                    </a:cxn>
                    <a:cxn ang="0">
                      <a:pos x="connsiteX2" y="connsiteY2"/>
                    </a:cxn>
                    <a:cxn ang="0">
                      <a:pos x="connsiteX3" y="connsiteY3"/>
                    </a:cxn>
                  </a:cxnLst>
                  <a:rect l="l" t="t" r="r" b="b"/>
                  <a:pathLst>
                    <a:path w="51624" h="10148">
                      <a:moveTo>
                        <a:pt x="0" y="0"/>
                      </a:moveTo>
                      <a:lnTo>
                        <a:pt x="51624" y="0"/>
                      </a:lnTo>
                      <a:lnTo>
                        <a:pt x="51624" y="10148"/>
                      </a:lnTo>
                      <a:lnTo>
                        <a:pt x="0" y="10148"/>
                      </a:lnTo>
                      <a:close/>
                    </a:path>
                  </a:pathLst>
                </a:custGeom>
                <a:solidFill>
                  <a:srgbClr val="C7C3C2"/>
                </a:solidFill>
                <a:ln w="6301" cap="flat">
                  <a:noFill/>
                  <a:prstDash val="solid"/>
                  <a:miter/>
                </a:ln>
              </p:spPr>
              <p:txBody>
                <a:bodyPr rtlCol="0" anchor="ctr"/>
                <a:lstStyle/>
                <a:p>
                  <a:endParaRPr lang="en-US"/>
                </a:p>
              </p:txBody>
            </p:sp>
            <p:sp>
              <p:nvSpPr>
                <p:cNvPr id="148" name="Freeform: Shape 3772"/>
                <p:cNvSpPr/>
                <p:nvPr/>
              </p:nvSpPr>
              <p:spPr>
                <a:xfrm>
                  <a:off x="7003802" y="5273348"/>
                  <a:ext cx="51624" cy="10148"/>
                </a:xfrm>
                <a:custGeom>
                  <a:avLst/>
                  <a:gdLst>
                    <a:gd name="connsiteX0" fmla="*/ 0 w 51624"/>
                    <a:gd name="connsiteY0" fmla="*/ 0 h 10148"/>
                    <a:gd name="connsiteX1" fmla="*/ 51624 w 51624"/>
                    <a:gd name="connsiteY1" fmla="*/ 0 h 10148"/>
                    <a:gd name="connsiteX2" fmla="*/ 51624 w 51624"/>
                    <a:gd name="connsiteY2" fmla="*/ 10148 h 10148"/>
                    <a:gd name="connsiteX3" fmla="*/ 0 w 51624"/>
                    <a:gd name="connsiteY3" fmla="*/ 10148 h 10148"/>
                  </a:gdLst>
                  <a:ahLst/>
                  <a:cxnLst>
                    <a:cxn ang="0">
                      <a:pos x="connsiteX0" y="connsiteY0"/>
                    </a:cxn>
                    <a:cxn ang="0">
                      <a:pos x="connsiteX1" y="connsiteY1"/>
                    </a:cxn>
                    <a:cxn ang="0">
                      <a:pos x="connsiteX2" y="connsiteY2"/>
                    </a:cxn>
                    <a:cxn ang="0">
                      <a:pos x="connsiteX3" y="connsiteY3"/>
                    </a:cxn>
                  </a:cxnLst>
                  <a:rect l="l" t="t" r="r" b="b"/>
                  <a:pathLst>
                    <a:path w="51624" h="10148">
                      <a:moveTo>
                        <a:pt x="0" y="0"/>
                      </a:moveTo>
                      <a:lnTo>
                        <a:pt x="51624" y="0"/>
                      </a:lnTo>
                      <a:lnTo>
                        <a:pt x="51624" y="10148"/>
                      </a:lnTo>
                      <a:lnTo>
                        <a:pt x="0" y="10148"/>
                      </a:lnTo>
                      <a:close/>
                    </a:path>
                  </a:pathLst>
                </a:custGeom>
                <a:solidFill>
                  <a:srgbClr val="C7C3C2"/>
                </a:solidFill>
                <a:ln w="6301" cap="flat">
                  <a:noFill/>
                  <a:prstDash val="solid"/>
                  <a:miter/>
                </a:ln>
              </p:spPr>
              <p:txBody>
                <a:bodyPr rtlCol="0" anchor="ctr"/>
                <a:lstStyle/>
                <a:p>
                  <a:endParaRPr lang="en-US"/>
                </a:p>
              </p:txBody>
            </p:sp>
            <p:sp>
              <p:nvSpPr>
                <p:cNvPr id="149" name="Freeform: Shape 3773"/>
                <p:cNvSpPr/>
                <p:nvPr/>
              </p:nvSpPr>
              <p:spPr>
                <a:xfrm>
                  <a:off x="7003802" y="5233070"/>
                  <a:ext cx="51624" cy="10148"/>
                </a:xfrm>
                <a:custGeom>
                  <a:avLst/>
                  <a:gdLst>
                    <a:gd name="connsiteX0" fmla="*/ 0 w 51624"/>
                    <a:gd name="connsiteY0" fmla="*/ 0 h 10148"/>
                    <a:gd name="connsiteX1" fmla="*/ 51624 w 51624"/>
                    <a:gd name="connsiteY1" fmla="*/ 0 h 10148"/>
                    <a:gd name="connsiteX2" fmla="*/ 51624 w 51624"/>
                    <a:gd name="connsiteY2" fmla="*/ 10148 h 10148"/>
                    <a:gd name="connsiteX3" fmla="*/ 0 w 51624"/>
                    <a:gd name="connsiteY3" fmla="*/ 10148 h 10148"/>
                  </a:gdLst>
                  <a:ahLst/>
                  <a:cxnLst>
                    <a:cxn ang="0">
                      <a:pos x="connsiteX0" y="connsiteY0"/>
                    </a:cxn>
                    <a:cxn ang="0">
                      <a:pos x="connsiteX1" y="connsiteY1"/>
                    </a:cxn>
                    <a:cxn ang="0">
                      <a:pos x="connsiteX2" y="connsiteY2"/>
                    </a:cxn>
                    <a:cxn ang="0">
                      <a:pos x="connsiteX3" y="connsiteY3"/>
                    </a:cxn>
                  </a:cxnLst>
                  <a:rect l="l" t="t" r="r" b="b"/>
                  <a:pathLst>
                    <a:path w="51624" h="10148">
                      <a:moveTo>
                        <a:pt x="0" y="0"/>
                      </a:moveTo>
                      <a:lnTo>
                        <a:pt x="51624" y="0"/>
                      </a:lnTo>
                      <a:lnTo>
                        <a:pt x="51624" y="10148"/>
                      </a:lnTo>
                      <a:lnTo>
                        <a:pt x="0" y="10148"/>
                      </a:lnTo>
                      <a:close/>
                    </a:path>
                  </a:pathLst>
                </a:custGeom>
                <a:solidFill>
                  <a:srgbClr val="C7C3C2"/>
                </a:solidFill>
                <a:ln w="6301" cap="flat">
                  <a:noFill/>
                  <a:prstDash val="solid"/>
                  <a:miter/>
                </a:ln>
              </p:spPr>
              <p:txBody>
                <a:bodyPr rtlCol="0" anchor="ctr"/>
                <a:lstStyle/>
                <a:p>
                  <a:endParaRPr lang="en-US"/>
                </a:p>
              </p:txBody>
            </p:sp>
            <p:sp>
              <p:nvSpPr>
                <p:cNvPr id="150" name="Freeform: Shape 3774"/>
                <p:cNvSpPr/>
                <p:nvPr/>
              </p:nvSpPr>
              <p:spPr>
                <a:xfrm>
                  <a:off x="7037902" y="4930195"/>
                  <a:ext cx="389733" cy="463419"/>
                </a:xfrm>
                <a:custGeom>
                  <a:avLst/>
                  <a:gdLst>
                    <a:gd name="connsiteX0" fmla="*/ 377442 w 389733"/>
                    <a:gd name="connsiteY0" fmla="*/ 393012 h 463419"/>
                    <a:gd name="connsiteX1" fmla="*/ 365214 w 389733"/>
                    <a:gd name="connsiteY1" fmla="*/ 405240 h 463419"/>
                    <a:gd name="connsiteX2" fmla="*/ 365214 w 389733"/>
                    <a:gd name="connsiteY2" fmla="*/ 438963 h 463419"/>
                    <a:gd name="connsiteX3" fmla="*/ 58747 w 389733"/>
                    <a:gd name="connsiteY3" fmla="*/ 438963 h 463419"/>
                    <a:gd name="connsiteX4" fmla="*/ 24457 w 389733"/>
                    <a:gd name="connsiteY4" fmla="*/ 405870 h 463419"/>
                    <a:gd name="connsiteX5" fmla="*/ 24457 w 389733"/>
                    <a:gd name="connsiteY5" fmla="*/ 404988 h 463419"/>
                    <a:gd name="connsiteX6" fmla="*/ 24457 w 389733"/>
                    <a:gd name="connsiteY6" fmla="*/ 402277 h 463419"/>
                    <a:gd name="connsiteX7" fmla="*/ 58747 w 389733"/>
                    <a:gd name="connsiteY7" fmla="*/ 370067 h 463419"/>
                    <a:gd name="connsiteX8" fmla="*/ 374480 w 389733"/>
                    <a:gd name="connsiteY8" fmla="*/ 370067 h 463419"/>
                    <a:gd name="connsiteX9" fmla="*/ 377190 w 389733"/>
                    <a:gd name="connsiteY9" fmla="*/ 369500 h 463419"/>
                    <a:gd name="connsiteX10" fmla="*/ 377505 w 389733"/>
                    <a:gd name="connsiteY10" fmla="*/ 369500 h 463419"/>
                    <a:gd name="connsiteX11" fmla="*/ 389734 w 389733"/>
                    <a:gd name="connsiteY11" fmla="*/ 357587 h 463419"/>
                    <a:gd name="connsiteX12" fmla="*/ 389734 w 389733"/>
                    <a:gd name="connsiteY12" fmla="*/ 12228 h 463419"/>
                    <a:gd name="connsiteX13" fmla="*/ 377505 w 389733"/>
                    <a:gd name="connsiteY13" fmla="*/ 0 h 463419"/>
                    <a:gd name="connsiteX14" fmla="*/ 374543 w 389733"/>
                    <a:gd name="connsiteY14" fmla="*/ 0 h 463419"/>
                    <a:gd name="connsiteX15" fmla="*/ 199374 w 389733"/>
                    <a:gd name="connsiteY15" fmla="*/ 0 h 463419"/>
                    <a:gd name="connsiteX16" fmla="*/ 159411 w 389733"/>
                    <a:gd name="connsiteY16" fmla="*/ 0 h 463419"/>
                    <a:gd name="connsiteX17" fmla="*/ 58810 w 389733"/>
                    <a:gd name="connsiteY17" fmla="*/ 0 h 463419"/>
                    <a:gd name="connsiteX18" fmla="*/ 58810 w 389733"/>
                    <a:gd name="connsiteY18" fmla="*/ 0 h 463419"/>
                    <a:gd name="connsiteX19" fmla="*/ 0 w 389733"/>
                    <a:gd name="connsiteY19" fmla="*/ 59062 h 463419"/>
                    <a:gd name="connsiteX20" fmla="*/ 0 w 389733"/>
                    <a:gd name="connsiteY20" fmla="*/ 60260 h 463419"/>
                    <a:gd name="connsiteX21" fmla="*/ 0 w 389733"/>
                    <a:gd name="connsiteY21" fmla="*/ 70408 h 463419"/>
                    <a:gd name="connsiteX22" fmla="*/ 0 w 389733"/>
                    <a:gd name="connsiteY22" fmla="*/ 275707 h 463419"/>
                    <a:gd name="connsiteX23" fmla="*/ 0 w 389733"/>
                    <a:gd name="connsiteY23" fmla="*/ 294806 h 463419"/>
                    <a:gd name="connsiteX24" fmla="*/ 0 w 389733"/>
                    <a:gd name="connsiteY24" fmla="*/ 402277 h 463419"/>
                    <a:gd name="connsiteX25" fmla="*/ 0 w 389733"/>
                    <a:gd name="connsiteY25" fmla="*/ 404357 h 463419"/>
                    <a:gd name="connsiteX26" fmla="*/ 2080 w 389733"/>
                    <a:gd name="connsiteY26" fmla="*/ 419864 h 463419"/>
                    <a:gd name="connsiteX27" fmla="*/ 55217 w 389733"/>
                    <a:gd name="connsiteY27" fmla="*/ 463104 h 463419"/>
                    <a:gd name="connsiteX28" fmla="*/ 56982 w 389733"/>
                    <a:gd name="connsiteY28" fmla="*/ 463419 h 463419"/>
                    <a:gd name="connsiteX29" fmla="*/ 377505 w 389733"/>
                    <a:gd name="connsiteY29" fmla="*/ 463419 h 463419"/>
                    <a:gd name="connsiteX30" fmla="*/ 389734 w 389733"/>
                    <a:gd name="connsiteY30" fmla="*/ 451191 h 463419"/>
                    <a:gd name="connsiteX31" fmla="*/ 389734 w 389733"/>
                    <a:gd name="connsiteY31" fmla="*/ 405240 h 463419"/>
                    <a:gd name="connsiteX32" fmla="*/ 377442 w 389733"/>
                    <a:gd name="connsiteY32" fmla="*/ 393012 h 463419"/>
                    <a:gd name="connsiteX33" fmla="*/ 377442 w 389733"/>
                    <a:gd name="connsiteY33" fmla="*/ 393012 h 4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733" h="463419">
                      <a:moveTo>
                        <a:pt x="377442" y="393012"/>
                      </a:moveTo>
                      <a:cubicBezTo>
                        <a:pt x="370571" y="393012"/>
                        <a:pt x="365214" y="398369"/>
                        <a:pt x="365214" y="405240"/>
                      </a:cubicBezTo>
                      <a:lnTo>
                        <a:pt x="365214" y="438963"/>
                      </a:lnTo>
                      <a:lnTo>
                        <a:pt x="58747" y="438963"/>
                      </a:lnTo>
                      <a:cubicBezTo>
                        <a:pt x="40215" y="438963"/>
                        <a:pt x="25024" y="424339"/>
                        <a:pt x="24457" y="405870"/>
                      </a:cubicBezTo>
                      <a:cubicBezTo>
                        <a:pt x="24457" y="405555"/>
                        <a:pt x="24457" y="405240"/>
                        <a:pt x="24457" y="404988"/>
                      </a:cubicBezTo>
                      <a:cubicBezTo>
                        <a:pt x="24457" y="404357"/>
                        <a:pt x="24457" y="403475"/>
                        <a:pt x="24457" y="402277"/>
                      </a:cubicBezTo>
                      <a:cubicBezTo>
                        <a:pt x="25339" y="384376"/>
                        <a:pt x="40593" y="370067"/>
                        <a:pt x="58747" y="370067"/>
                      </a:cubicBezTo>
                      <a:lnTo>
                        <a:pt x="374480" y="370067"/>
                      </a:lnTo>
                      <a:cubicBezTo>
                        <a:pt x="375362" y="370067"/>
                        <a:pt x="376245" y="369752"/>
                        <a:pt x="377190" y="369500"/>
                      </a:cubicBezTo>
                      <a:lnTo>
                        <a:pt x="377505" y="369500"/>
                      </a:lnTo>
                      <a:cubicBezTo>
                        <a:pt x="384061" y="369500"/>
                        <a:pt x="389734" y="364142"/>
                        <a:pt x="389734" y="357587"/>
                      </a:cubicBezTo>
                      <a:lnTo>
                        <a:pt x="389734" y="12228"/>
                      </a:lnTo>
                      <a:cubicBezTo>
                        <a:pt x="389734" y="5673"/>
                        <a:pt x="384061" y="0"/>
                        <a:pt x="377505" y="0"/>
                      </a:cubicBezTo>
                      <a:lnTo>
                        <a:pt x="374543" y="0"/>
                      </a:lnTo>
                      <a:lnTo>
                        <a:pt x="199374" y="0"/>
                      </a:lnTo>
                      <a:lnTo>
                        <a:pt x="159411" y="0"/>
                      </a:lnTo>
                      <a:lnTo>
                        <a:pt x="58810" y="0"/>
                      </a:lnTo>
                      <a:lnTo>
                        <a:pt x="58810" y="0"/>
                      </a:lnTo>
                      <a:cubicBezTo>
                        <a:pt x="26285" y="0"/>
                        <a:pt x="0" y="26537"/>
                        <a:pt x="0" y="59062"/>
                      </a:cubicBezTo>
                      <a:cubicBezTo>
                        <a:pt x="0" y="59377"/>
                        <a:pt x="0" y="59945"/>
                        <a:pt x="0" y="60260"/>
                      </a:cubicBezTo>
                      <a:cubicBezTo>
                        <a:pt x="0" y="62340"/>
                        <a:pt x="0" y="65933"/>
                        <a:pt x="0" y="70408"/>
                      </a:cubicBezTo>
                      <a:cubicBezTo>
                        <a:pt x="0" y="103501"/>
                        <a:pt x="0" y="196033"/>
                        <a:pt x="0" y="275707"/>
                      </a:cubicBezTo>
                      <a:cubicBezTo>
                        <a:pt x="0" y="282010"/>
                        <a:pt x="0" y="288566"/>
                        <a:pt x="0" y="294806"/>
                      </a:cubicBezTo>
                      <a:cubicBezTo>
                        <a:pt x="0" y="346430"/>
                        <a:pt x="0" y="389419"/>
                        <a:pt x="0" y="402277"/>
                      </a:cubicBezTo>
                      <a:cubicBezTo>
                        <a:pt x="0" y="402908"/>
                        <a:pt x="0" y="403790"/>
                        <a:pt x="0" y="404357"/>
                      </a:cubicBezTo>
                      <a:cubicBezTo>
                        <a:pt x="0" y="409715"/>
                        <a:pt x="567" y="414821"/>
                        <a:pt x="2080" y="419864"/>
                      </a:cubicBezTo>
                      <a:cubicBezTo>
                        <a:pt x="8320" y="443753"/>
                        <a:pt x="29563" y="461655"/>
                        <a:pt x="55217" y="463104"/>
                      </a:cubicBezTo>
                      <a:cubicBezTo>
                        <a:pt x="55785" y="463104"/>
                        <a:pt x="56415" y="463419"/>
                        <a:pt x="56982" y="463419"/>
                      </a:cubicBezTo>
                      <a:lnTo>
                        <a:pt x="377505" y="463419"/>
                      </a:lnTo>
                      <a:cubicBezTo>
                        <a:pt x="384061" y="463419"/>
                        <a:pt x="389734" y="457747"/>
                        <a:pt x="389734" y="451191"/>
                      </a:cubicBezTo>
                      <a:lnTo>
                        <a:pt x="389734" y="405240"/>
                      </a:lnTo>
                      <a:cubicBezTo>
                        <a:pt x="389671" y="398369"/>
                        <a:pt x="383997" y="393012"/>
                        <a:pt x="377442" y="393012"/>
                      </a:cubicBezTo>
                      <a:lnTo>
                        <a:pt x="377442" y="393012"/>
                      </a:lnTo>
                      <a:close/>
                    </a:path>
                  </a:pathLst>
                </a:custGeom>
                <a:solidFill>
                  <a:srgbClr val="F7689D"/>
                </a:solidFill>
                <a:ln w="6301" cap="flat">
                  <a:noFill/>
                  <a:prstDash val="solid"/>
                  <a:miter/>
                </a:ln>
              </p:spPr>
              <p:txBody>
                <a:bodyPr rtlCol="0" anchor="ctr"/>
                <a:lstStyle/>
                <a:p>
                  <a:endParaRPr lang="en-US"/>
                </a:p>
              </p:txBody>
            </p:sp>
            <p:sp>
              <p:nvSpPr>
                <p:cNvPr id="151" name="Freeform: Shape 3775"/>
                <p:cNvSpPr/>
                <p:nvPr/>
              </p:nvSpPr>
              <p:spPr>
                <a:xfrm>
                  <a:off x="6928351" y="5167137"/>
                  <a:ext cx="56099" cy="9833"/>
                </a:xfrm>
                <a:custGeom>
                  <a:avLst/>
                  <a:gdLst>
                    <a:gd name="connsiteX0" fmla="*/ 0 w 56099"/>
                    <a:gd name="connsiteY0" fmla="*/ 0 h 9833"/>
                    <a:gd name="connsiteX1" fmla="*/ 56100 w 56099"/>
                    <a:gd name="connsiteY1" fmla="*/ 0 h 9833"/>
                    <a:gd name="connsiteX2" fmla="*/ 56100 w 56099"/>
                    <a:gd name="connsiteY2" fmla="*/ 9833 h 9833"/>
                    <a:gd name="connsiteX3" fmla="*/ 0 w 56099"/>
                    <a:gd name="connsiteY3" fmla="*/ 9833 h 9833"/>
                  </a:gdLst>
                  <a:ahLst/>
                  <a:cxnLst>
                    <a:cxn ang="0">
                      <a:pos x="connsiteX0" y="connsiteY0"/>
                    </a:cxn>
                    <a:cxn ang="0">
                      <a:pos x="connsiteX1" y="connsiteY1"/>
                    </a:cxn>
                    <a:cxn ang="0">
                      <a:pos x="connsiteX2" y="connsiteY2"/>
                    </a:cxn>
                    <a:cxn ang="0">
                      <a:pos x="connsiteX3" y="connsiteY3"/>
                    </a:cxn>
                  </a:cxnLst>
                  <a:rect l="l" t="t" r="r" b="b"/>
                  <a:pathLst>
                    <a:path w="56099" h="9833">
                      <a:moveTo>
                        <a:pt x="0" y="0"/>
                      </a:moveTo>
                      <a:lnTo>
                        <a:pt x="56100" y="0"/>
                      </a:lnTo>
                      <a:lnTo>
                        <a:pt x="56100" y="9833"/>
                      </a:lnTo>
                      <a:lnTo>
                        <a:pt x="0" y="9833"/>
                      </a:lnTo>
                      <a:close/>
                    </a:path>
                  </a:pathLst>
                </a:custGeom>
                <a:solidFill>
                  <a:srgbClr val="C7C3C2"/>
                </a:solidFill>
                <a:ln w="6301" cap="flat">
                  <a:noFill/>
                  <a:prstDash val="solid"/>
                  <a:miter/>
                </a:ln>
              </p:spPr>
              <p:txBody>
                <a:bodyPr rtlCol="0" anchor="ctr"/>
                <a:lstStyle/>
                <a:p>
                  <a:endParaRPr lang="en-US"/>
                </a:p>
              </p:txBody>
            </p:sp>
            <p:sp>
              <p:nvSpPr>
                <p:cNvPr id="152" name="Freeform: Shape 3776"/>
                <p:cNvSpPr/>
                <p:nvPr/>
              </p:nvSpPr>
              <p:spPr>
                <a:xfrm>
                  <a:off x="6928351" y="5180563"/>
                  <a:ext cx="56099" cy="9833"/>
                </a:xfrm>
                <a:custGeom>
                  <a:avLst/>
                  <a:gdLst>
                    <a:gd name="connsiteX0" fmla="*/ 0 w 56099"/>
                    <a:gd name="connsiteY0" fmla="*/ 0 h 9833"/>
                    <a:gd name="connsiteX1" fmla="*/ 56100 w 56099"/>
                    <a:gd name="connsiteY1" fmla="*/ 0 h 9833"/>
                    <a:gd name="connsiteX2" fmla="*/ 56100 w 56099"/>
                    <a:gd name="connsiteY2" fmla="*/ 9833 h 9833"/>
                    <a:gd name="connsiteX3" fmla="*/ 0 w 56099"/>
                    <a:gd name="connsiteY3" fmla="*/ 9833 h 9833"/>
                  </a:gdLst>
                  <a:ahLst/>
                  <a:cxnLst>
                    <a:cxn ang="0">
                      <a:pos x="connsiteX0" y="connsiteY0"/>
                    </a:cxn>
                    <a:cxn ang="0">
                      <a:pos x="connsiteX1" y="connsiteY1"/>
                    </a:cxn>
                    <a:cxn ang="0">
                      <a:pos x="connsiteX2" y="connsiteY2"/>
                    </a:cxn>
                    <a:cxn ang="0">
                      <a:pos x="connsiteX3" y="connsiteY3"/>
                    </a:cxn>
                  </a:cxnLst>
                  <a:rect l="l" t="t" r="r" b="b"/>
                  <a:pathLst>
                    <a:path w="56099" h="9833">
                      <a:moveTo>
                        <a:pt x="0" y="0"/>
                      </a:moveTo>
                      <a:lnTo>
                        <a:pt x="56100" y="0"/>
                      </a:lnTo>
                      <a:lnTo>
                        <a:pt x="56100" y="9833"/>
                      </a:lnTo>
                      <a:lnTo>
                        <a:pt x="0" y="9833"/>
                      </a:lnTo>
                      <a:close/>
                    </a:path>
                  </a:pathLst>
                </a:custGeom>
                <a:solidFill>
                  <a:srgbClr val="C7C3C2"/>
                </a:solidFill>
                <a:ln w="6301" cap="flat">
                  <a:noFill/>
                  <a:prstDash val="solid"/>
                  <a:miter/>
                </a:ln>
              </p:spPr>
              <p:txBody>
                <a:bodyPr rtlCol="0" anchor="ctr"/>
                <a:lstStyle/>
                <a:p>
                  <a:endParaRPr lang="en-US"/>
                </a:p>
              </p:txBody>
            </p:sp>
            <p:sp>
              <p:nvSpPr>
                <p:cNvPr id="153" name="Freeform: Shape 3777"/>
                <p:cNvSpPr/>
                <p:nvPr/>
              </p:nvSpPr>
              <p:spPr>
                <a:xfrm>
                  <a:off x="6928351" y="5193989"/>
                  <a:ext cx="56099" cy="9833"/>
                </a:xfrm>
                <a:custGeom>
                  <a:avLst/>
                  <a:gdLst>
                    <a:gd name="connsiteX0" fmla="*/ 0 w 56099"/>
                    <a:gd name="connsiteY0" fmla="*/ 0 h 9833"/>
                    <a:gd name="connsiteX1" fmla="*/ 56100 w 56099"/>
                    <a:gd name="connsiteY1" fmla="*/ 0 h 9833"/>
                    <a:gd name="connsiteX2" fmla="*/ 56100 w 56099"/>
                    <a:gd name="connsiteY2" fmla="*/ 9833 h 9833"/>
                    <a:gd name="connsiteX3" fmla="*/ 0 w 56099"/>
                    <a:gd name="connsiteY3" fmla="*/ 9833 h 9833"/>
                  </a:gdLst>
                  <a:ahLst/>
                  <a:cxnLst>
                    <a:cxn ang="0">
                      <a:pos x="connsiteX0" y="connsiteY0"/>
                    </a:cxn>
                    <a:cxn ang="0">
                      <a:pos x="connsiteX1" y="connsiteY1"/>
                    </a:cxn>
                    <a:cxn ang="0">
                      <a:pos x="connsiteX2" y="connsiteY2"/>
                    </a:cxn>
                    <a:cxn ang="0">
                      <a:pos x="connsiteX3" y="connsiteY3"/>
                    </a:cxn>
                  </a:cxnLst>
                  <a:rect l="l" t="t" r="r" b="b"/>
                  <a:pathLst>
                    <a:path w="56099" h="9833">
                      <a:moveTo>
                        <a:pt x="0" y="0"/>
                      </a:moveTo>
                      <a:lnTo>
                        <a:pt x="56100" y="0"/>
                      </a:lnTo>
                      <a:lnTo>
                        <a:pt x="56100" y="9833"/>
                      </a:lnTo>
                      <a:lnTo>
                        <a:pt x="0" y="9833"/>
                      </a:lnTo>
                      <a:close/>
                    </a:path>
                  </a:pathLst>
                </a:custGeom>
                <a:solidFill>
                  <a:srgbClr val="C7C3C2"/>
                </a:solidFill>
                <a:ln w="6301" cap="flat">
                  <a:noFill/>
                  <a:prstDash val="solid"/>
                  <a:miter/>
                </a:ln>
              </p:spPr>
              <p:txBody>
                <a:bodyPr rtlCol="0" anchor="ctr"/>
                <a:lstStyle/>
                <a:p>
                  <a:endParaRPr lang="en-US"/>
                </a:p>
              </p:txBody>
            </p:sp>
            <p:sp>
              <p:nvSpPr>
                <p:cNvPr id="154" name="Freeform: Shape 3778"/>
                <p:cNvSpPr/>
                <p:nvPr/>
              </p:nvSpPr>
              <p:spPr>
                <a:xfrm>
                  <a:off x="6928351" y="5153711"/>
                  <a:ext cx="56099" cy="9833"/>
                </a:xfrm>
                <a:custGeom>
                  <a:avLst/>
                  <a:gdLst>
                    <a:gd name="connsiteX0" fmla="*/ 0 w 56099"/>
                    <a:gd name="connsiteY0" fmla="*/ 0 h 9833"/>
                    <a:gd name="connsiteX1" fmla="*/ 56100 w 56099"/>
                    <a:gd name="connsiteY1" fmla="*/ 0 h 9833"/>
                    <a:gd name="connsiteX2" fmla="*/ 56100 w 56099"/>
                    <a:gd name="connsiteY2" fmla="*/ 9833 h 9833"/>
                    <a:gd name="connsiteX3" fmla="*/ 0 w 56099"/>
                    <a:gd name="connsiteY3" fmla="*/ 9833 h 9833"/>
                  </a:gdLst>
                  <a:ahLst/>
                  <a:cxnLst>
                    <a:cxn ang="0">
                      <a:pos x="connsiteX0" y="connsiteY0"/>
                    </a:cxn>
                    <a:cxn ang="0">
                      <a:pos x="connsiteX1" y="connsiteY1"/>
                    </a:cxn>
                    <a:cxn ang="0">
                      <a:pos x="connsiteX2" y="connsiteY2"/>
                    </a:cxn>
                    <a:cxn ang="0">
                      <a:pos x="connsiteX3" y="connsiteY3"/>
                    </a:cxn>
                  </a:cxnLst>
                  <a:rect l="l" t="t" r="r" b="b"/>
                  <a:pathLst>
                    <a:path w="56099" h="9833">
                      <a:moveTo>
                        <a:pt x="0" y="0"/>
                      </a:moveTo>
                      <a:lnTo>
                        <a:pt x="56100" y="0"/>
                      </a:lnTo>
                      <a:lnTo>
                        <a:pt x="56100" y="9833"/>
                      </a:lnTo>
                      <a:lnTo>
                        <a:pt x="0" y="9833"/>
                      </a:lnTo>
                      <a:close/>
                    </a:path>
                  </a:pathLst>
                </a:custGeom>
                <a:solidFill>
                  <a:srgbClr val="C7C3C2"/>
                </a:solidFill>
                <a:ln w="6301" cap="flat">
                  <a:noFill/>
                  <a:prstDash val="solid"/>
                  <a:miter/>
                </a:ln>
              </p:spPr>
              <p:txBody>
                <a:bodyPr rtlCol="0" anchor="ctr"/>
                <a:lstStyle/>
                <a:p>
                  <a:endParaRPr lang="en-US"/>
                </a:p>
              </p:txBody>
            </p:sp>
            <p:sp>
              <p:nvSpPr>
                <p:cNvPr id="155" name="Freeform: Shape 3779"/>
                <p:cNvSpPr/>
                <p:nvPr/>
              </p:nvSpPr>
              <p:spPr>
                <a:xfrm>
                  <a:off x="6960561" y="4852980"/>
                  <a:ext cx="389670" cy="463419"/>
                </a:xfrm>
                <a:custGeom>
                  <a:avLst/>
                  <a:gdLst>
                    <a:gd name="connsiteX0" fmla="*/ 57865 w 389670"/>
                    <a:gd name="connsiteY0" fmla="*/ 438899 h 463419"/>
                    <a:gd name="connsiteX1" fmla="*/ 24457 w 389670"/>
                    <a:gd name="connsiteY1" fmla="*/ 405807 h 463419"/>
                    <a:gd name="connsiteX2" fmla="*/ 24457 w 389670"/>
                    <a:gd name="connsiteY2" fmla="*/ 404925 h 463419"/>
                    <a:gd name="connsiteX3" fmla="*/ 24457 w 389670"/>
                    <a:gd name="connsiteY3" fmla="*/ 402530 h 463419"/>
                    <a:gd name="connsiteX4" fmla="*/ 57865 w 389670"/>
                    <a:gd name="connsiteY4" fmla="*/ 370004 h 463419"/>
                    <a:gd name="connsiteX5" fmla="*/ 57865 w 389670"/>
                    <a:gd name="connsiteY5" fmla="*/ 352985 h 463419"/>
                    <a:gd name="connsiteX6" fmla="*/ 58180 w 389670"/>
                    <a:gd name="connsiteY6" fmla="*/ 147371 h 463419"/>
                    <a:gd name="connsiteX7" fmla="*/ 58180 w 389670"/>
                    <a:gd name="connsiteY7" fmla="*/ 138736 h 463419"/>
                    <a:gd name="connsiteX8" fmla="*/ 57865 w 389670"/>
                    <a:gd name="connsiteY8" fmla="*/ 136341 h 463419"/>
                    <a:gd name="connsiteX9" fmla="*/ 136026 w 389670"/>
                    <a:gd name="connsiteY9" fmla="*/ 58180 h 463419"/>
                    <a:gd name="connsiteX10" fmla="*/ 389671 w 389670"/>
                    <a:gd name="connsiteY10" fmla="*/ 58180 h 463419"/>
                    <a:gd name="connsiteX11" fmla="*/ 389671 w 389670"/>
                    <a:gd name="connsiteY11" fmla="*/ 12228 h 463419"/>
                    <a:gd name="connsiteX12" fmla="*/ 377442 w 389670"/>
                    <a:gd name="connsiteY12" fmla="*/ 0 h 463419"/>
                    <a:gd name="connsiteX13" fmla="*/ 374480 w 389670"/>
                    <a:gd name="connsiteY13" fmla="*/ 0 h 463419"/>
                    <a:gd name="connsiteX14" fmla="*/ 199311 w 389670"/>
                    <a:gd name="connsiteY14" fmla="*/ 0 h 463419"/>
                    <a:gd name="connsiteX15" fmla="*/ 159348 w 389670"/>
                    <a:gd name="connsiteY15" fmla="*/ 0 h 463419"/>
                    <a:gd name="connsiteX16" fmla="*/ 59062 w 389670"/>
                    <a:gd name="connsiteY16" fmla="*/ 0 h 463419"/>
                    <a:gd name="connsiteX17" fmla="*/ 59062 w 389670"/>
                    <a:gd name="connsiteY17" fmla="*/ 0 h 463419"/>
                    <a:gd name="connsiteX18" fmla="*/ 0 w 389670"/>
                    <a:gd name="connsiteY18" fmla="*/ 59062 h 463419"/>
                    <a:gd name="connsiteX19" fmla="*/ 315 w 389670"/>
                    <a:gd name="connsiteY19" fmla="*/ 60260 h 463419"/>
                    <a:gd name="connsiteX20" fmla="*/ 0 w 389670"/>
                    <a:gd name="connsiteY20" fmla="*/ 70408 h 463419"/>
                    <a:gd name="connsiteX21" fmla="*/ 0 w 389670"/>
                    <a:gd name="connsiteY21" fmla="*/ 275707 h 463419"/>
                    <a:gd name="connsiteX22" fmla="*/ 0 w 389670"/>
                    <a:gd name="connsiteY22" fmla="*/ 294806 h 463419"/>
                    <a:gd name="connsiteX23" fmla="*/ 0 w 389670"/>
                    <a:gd name="connsiteY23" fmla="*/ 402277 h 463419"/>
                    <a:gd name="connsiteX24" fmla="*/ 0 w 389670"/>
                    <a:gd name="connsiteY24" fmla="*/ 404357 h 463419"/>
                    <a:gd name="connsiteX25" fmla="*/ 2080 w 389670"/>
                    <a:gd name="connsiteY25" fmla="*/ 419864 h 463419"/>
                    <a:gd name="connsiteX26" fmla="*/ 55217 w 389670"/>
                    <a:gd name="connsiteY26" fmla="*/ 463104 h 463419"/>
                    <a:gd name="connsiteX27" fmla="*/ 56982 w 389670"/>
                    <a:gd name="connsiteY27" fmla="*/ 463419 h 463419"/>
                    <a:gd name="connsiteX28" fmla="*/ 57865 w 389670"/>
                    <a:gd name="connsiteY28" fmla="*/ 463419 h 463419"/>
                    <a:gd name="connsiteX29" fmla="*/ 57865 w 389670"/>
                    <a:gd name="connsiteY29" fmla="*/ 438899 h 463419"/>
                    <a:gd name="connsiteX30" fmla="*/ 57865 w 389670"/>
                    <a:gd name="connsiteY30" fmla="*/ 438899 h 4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9670" h="463419">
                      <a:moveTo>
                        <a:pt x="57865" y="438899"/>
                      </a:moveTo>
                      <a:cubicBezTo>
                        <a:pt x="39648" y="438269"/>
                        <a:pt x="25339" y="423961"/>
                        <a:pt x="24457" y="405807"/>
                      </a:cubicBezTo>
                      <a:cubicBezTo>
                        <a:pt x="24457" y="405492"/>
                        <a:pt x="24457" y="405177"/>
                        <a:pt x="24457" y="404925"/>
                      </a:cubicBezTo>
                      <a:cubicBezTo>
                        <a:pt x="24457" y="404294"/>
                        <a:pt x="24457" y="403412"/>
                        <a:pt x="24457" y="402530"/>
                      </a:cubicBezTo>
                      <a:cubicBezTo>
                        <a:pt x="25655" y="384628"/>
                        <a:pt x="39963" y="370572"/>
                        <a:pt x="57865" y="370004"/>
                      </a:cubicBezTo>
                      <a:lnTo>
                        <a:pt x="57865" y="352985"/>
                      </a:lnTo>
                      <a:cubicBezTo>
                        <a:pt x="57865" y="273312"/>
                        <a:pt x="57865" y="180779"/>
                        <a:pt x="58180" y="147371"/>
                      </a:cubicBezTo>
                      <a:lnTo>
                        <a:pt x="58180" y="138736"/>
                      </a:lnTo>
                      <a:cubicBezTo>
                        <a:pt x="57865" y="137854"/>
                        <a:pt x="57865" y="136971"/>
                        <a:pt x="57865" y="136341"/>
                      </a:cubicBezTo>
                      <a:cubicBezTo>
                        <a:pt x="57865" y="93100"/>
                        <a:pt x="93100" y="58180"/>
                        <a:pt x="136026" y="58180"/>
                      </a:cubicBezTo>
                      <a:lnTo>
                        <a:pt x="389671" y="58180"/>
                      </a:lnTo>
                      <a:lnTo>
                        <a:pt x="389671" y="12228"/>
                      </a:lnTo>
                      <a:cubicBezTo>
                        <a:pt x="389671" y="5673"/>
                        <a:pt x="384313" y="0"/>
                        <a:pt x="377442" y="0"/>
                      </a:cubicBezTo>
                      <a:lnTo>
                        <a:pt x="374480" y="0"/>
                      </a:lnTo>
                      <a:lnTo>
                        <a:pt x="199311" y="0"/>
                      </a:lnTo>
                      <a:lnTo>
                        <a:pt x="159348" y="0"/>
                      </a:lnTo>
                      <a:lnTo>
                        <a:pt x="59062" y="0"/>
                      </a:lnTo>
                      <a:lnTo>
                        <a:pt x="59062" y="0"/>
                      </a:lnTo>
                      <a:cubicBezTo>
                        <a:pt x="26537" y="0"/>
                        <a:pt x="0" y="26537"/>
                        <a:pt x="0" y="59062"/>
                      </a:cubicBezTo>
                      <a:cubicBezTo>
                        <a:pt x="0" y="59377"/>
                        <a:pt x="0" y="59945"/>
                        <a:pt x="315" y="60260"/>
                      </a:cubicBezTo>
                      <a:cubicBezTo>
                        <a:pt x="315" y="62340"/>
                        <a:pt x="0" y="65933"/>
                        <a:pt x="0" y="70408"/>
                      </a:cubicBezTo>
                      <a:cubicBezTo>
                        <a:pt x="0" y="103501"/>
                        <a:pt x="0" y="196033"/>
                        <a:pt x="0" y="275707"/>
                      </a:cubicBezTo>
                      <a:cubicBezTo>
                        <a:pt x="0" y="282262"/>
                        <a:pt x="0" y="288566"/>
                        <a:pt x="0" y="294806"/>
                      </a:cubicBezTo>
                      <a:cubicBezTo>
                        <a:pt x="0" y="346430"/>
                        <a:pt x="0" y="389419"/>
                        <a:pt x="0" y="402277"/>
                      </a:cubicBezTo>
                      <a:cubicBezTo>
                        <a:pt x="0" y="403160"/>
                        <a:pt x="0" y="403790"/>
                        <a:pt x="0" y="404357"/>
                      </a:cubicBezTo>
                      <a:cubicBezTo>
                        <a:pt x="0" y="409715"/>
                        <a:pt x="567" y="414821"/>
                        <a:pt x="2080" y="419864"/>
                      </a:cubicBezTo>
                      <a:cubicBezTo>
                        <a:pt x="8636" y="443753"/>
                        <a:pt x="29563" y="461655"/>
                        <a:pt x="55217" y="463104"/>
                      </a:cubicBezTo>
                      <a:cubicBezTo>
                        <a:pt x="55848" y="463419"/>
                        <a:pt x="56415" y="463419"/>
                        <a:pt x="56982" y="463419"/>
                      </a:cubicBezTo>
                      <a:lnTo>
                        <a:pt x="57865" y="463419"/>
                      </a:lnTo>
                      <a:cubicBezTo>
                        <a:pt x="57865" y="456486"/>
                        <a:pt x="57865" y="448481"/>
                        <a:pt x="57865" y="438899"/>
                      </a:cubicBezTo>
                      <a:lnTo>
                        <a:pt x="57865" y="438899"/>
                      </a:lnTo>
                      <a:close/>
                    </a:path>
                  </a:pathLst>
                </a:custGeom>
                <a:solidFill>
                  <a:srgbClr val="FDC81A"/>
                </a:solidFill>
                <a:ln w="6301" cap="flat">
                  <a:noFill/>
                  <a:prstDash val="solid"/>
                  <a:miter/>
                </a:ln>
              </p:spPr>
              <p:txBody>
                <a:bodyPr rtlCol="0" anchor="ctr"/>
                <a:lstStyle/>
                <a:p>
                  <a:endParaRPr lang="en-US"/>
                </a:p>
              </p:txBody>
            </p:sp>
          </p:grpSp>
        </p:grpSp>
        <p:grpSp>
          <p:nvGrpSpPr>
            <p:cNvPr id="130" name="Group 129"/>
            <p:cNvGrpSpPr/>
            <p:nvPr/>
          </p:nvGrpSpPr>
          <p:grpSpPr>
            <a:xfrm>
              <a:off x="1007526" y="2021128"/>
              <a:ext cx="546800" cy="823768"/>
              <a:chOff x="4382816" y="1992519"/>
              <a:chExt cx="1601892" cy="2702742"/>
            </a:xfrm>
          </p:grpSpPr>
          <p:grpSp>
            <p:nvGrpSpPr>
              <p:cNvPr id="131" name="Group 130"/>
              <p:cNvGrpSpPr/>
              <p:nvPr/>
            </p:nvGrpSpPr>
            <p:grpSpPr>
              <a:xfrm>
                <a:off x="4382816" y="1992519"/>
                <a:ext cx="1601892" cy="2702742"/>
                <a:chOff x="4382816" y="1992519"/>
                <a:chExt cx="1601892" cy="2702742"/>
              </a:xfrm>
            </p:grpSpPr>
            <p:sp>
              <p:nvSpPr>
                <p:cNvPr id="133" name="Google Shape;1947;p60"/>
                <p:cNvSpPr/>
                <p:nvPr/>
              </p:nvSpPr>
              <p:spPr>
                <a:xfrm rot="21048390">
                  <a:off x="4570791" y="1992519"/>
                  <a:ext cx="1413917" cy="2702742"/>
                </a:xfrm>
                <a:custGeom>
                  <a:avLst/>
                  <a:gdLst/>
                  <a:ahLst/>
                  <a:cxnLst/>
                  <a:rect l="l" t="t" r="r" b="b"/>
                  <a:pathLst>
                    <a:path w="7110" h="13591" extrusionOk="0">
                      <a:moveTo>
                        <a:pt x="0" y="1"/>
                      </a:moveTo>
                      <a:lnTo>
                        <a:pt x="0" y="3439"/>
                      </a:lnTo>
                      <a:lnTo>
                        <a:pt x="4731" y="13443"/>
                      </a:lnTo>
                      <a:lnTo>
                        <a:pt x="4731" y="13572"/>
                      </a:lnTo>
                      <a:cubicBezTo>
                        <a:pt x="4731" y="13572"/>
                        <a:pt x="4863" y="13591"/>
                        <a:pt x="5065" y="13591"/>
                      </a:cubicBezTo>
                      <a:cubicBezTo>
                        <a:pt x="5697" y="13591"/>
                        <a:pt x="7011" y="13413"/>
                        <a:pt x="7109" y="11944"/>
                      </a:cubicBezTo>
                      <a:lnTo>
                        <a:pt x="2456" y="204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48;p60"/>
                <p:cNvSpPr/>
                <p:nvPr/>
              </p:nvSpPr>
              <p:spPr>
                <a:xfrm rot="21048390">
                  <a:off x="4411838" y="2081154"/>
                  <a:ext cx="488408" cy="684090"/>
                </a:xfrm>
                <a:custGeom>
                  <a:avLst/>
                  <a:gdLst/>
                  <a:ahLst/>
                  <a:cxnLst/>
                  <a:rect l="l" t="t" r="r" b="b"/>
                  <a:pathLst>
                    <a:path w="2456" h="3440" extrusionOk="0">
                      <a:moveTo>
                        <a:pt x="0" y="1"/>
                      </a:moveTo>
                      <a:lnTo>
                        <a:pt x="0" y="1500"/>
                      </a:lnTo>
                      <a:lnTo>
                        <a:pt x="0" y="3439"/>
                      </a:lnTo>
                      <a:lnTo>
                        <a:pt x="310" y="2793"/>
                      </a:lnTo>
                      <a:lnTo>
                        <a:pt x="1396" y="3000"/>
                      </a:lnTo>
                      <a:lnTo>
                        <a:pt x="1810" y="1940"/>
                      </a:lnTo>
                      <a:lnTo>
                        <a:pt x="2456" y="2043"/>
                      </a:lnTo>
                      <a:lnTo>
                        <a:pt x="2456" y="2043"/>
                      </a:lnTo>
                      <a:lnTo>
                        <a:pt x="1060" y="85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50;p60"/>
                <p:cNvSpPr/>
                <p:nvPr/>
              </p:nvSpPr>
              <p:spPr>
                <a:xfrm rot="21048390">
                  <a:off x="4805979" y="2390916"/>
                  <a:ext cx="987356" cy="2065586"/>
                </a:xfrm>
                <a:custGeom>
                  <a:avLst/>
                  <a:gdLst/>
                  <a:ahLst/>
                  <a:cxnLst/>
                  <a:rect l="l" t="t" r="r" b="b"/>
                  <a:pathLst>
                    <a:path w="4965" h="10387" extrusionOk="0">
                      <a:moveTo>
                        <a:pt x="131" y="0"/>
                      </a:moveTo>
                      <a:cubicBezTo>
                        <a:pt x="116" y="0"/>
                        <a:pt x="104" y="12"/>
                        <a:pt x="104" y="46"/>
                      </a:cubicBezTo>
                      <a:cubicBezTo>
                        <a:pt x="1" y="46"/>
                        <a:pt x="1" y="150"/>
                        <a:pt x="1" y="150"/>
                      </a:cubicBezTo>
                      <a:lnTo>
                        <a:pt x="4732" y="10283"/>
                      </a:lnTo>
                      <a:cubicBezTo>
                        <a:pt x="4732" y="10387"/>
                        <a:pt x="4835" y="10387"/>
                        <a:pt x="4835" y="10387"/>
                      </a:cubicBezTo>
                      <a:cubicBezTo>
                        <a:pt x="4964" y="10387"/>
                        <a:pt x="4964" y="10283"/>
                        <a:pt x="4964" y="10154"/>
                      </a:cubicBezTo>
                      <a:lnTo>
                        <a:pt x="208" y="46"/>
                      </a:lnTo>
                      <a:cubicBezTo>
                        <a:pt x="208" y="46"/>
                        <a:pt x="162"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50;p60"/>
                <p:cNvSpPr/>
                <p:nvPr/>
              </p:nvSpPr>
              <p:spPr>
                <a:xfrm rot="21048390">
                  <a:off x="4637482" y="2554379"/>
                  <a:ext cx="987356" cy="2065586"/>
                </a:xfrm>
                <a:custGeom>
                  <a:avLst/>
                  <a:gdLst/>
                  <a:ahLst/>
                  <a:cxnLst/>
                  <a:rect l="l" t="t" r="r" b="b"/>
                  <a:pathLst>
                    <a:path w="4965" h="10387" extrusionOk="0">
                      <a:moveTo>
                        <a:pt x="131" y="0"/>
                      </a:moveTo>
                      <a:cubicBezTo>
                        <a:pt x="116" y="0"/>
                        <a:pt x="104" y="12"/>
                        <a:pt x="104" y="46"/>
                      </a:cubicBezTo>
                      <a:cubicBezTo>
                        <a:pt x="1" y="46"/>
                        <a:pt x="1" y="150"/>
                        <a:pt x="1" y="150"/>
                      </a:cubicBezTo>
                      <a:lnTo>
                        <a:pt x="4732" y="10283"/>
                      </a:lnTo>
                      <a:cubicBezTo>
                        <a:pt x="4732" y="10387"/>
                        <a:pt x="4835" y="10387"/>
                        <a:pt x="4835" y="10387"/>
                      </a:cubicBezTo>
                      <a:cubicBezTo>
                        <a:pt x="4964" y="10387"/>
                        <a:pt x="4964" y="10283"/>
                        <a:pt x="4964" y="10154"/>
                      </a:cubicBezTo>
                      <a:lnTo>
                        <a:pt x="208" y="46"/>
                      </a:lnTo>
                      <a:cubicBezTo>
                        <a:pt x="208" y="46"/>
                        <a:pt x="162"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50;p60"/>
                <p:cNvSpPr/>
                <p:nvPr/>
              </p:nvSpPr>
              <p:spPr>
                <a:xfrm rot="21048390">
                  <a:off x="4720308" y="2479938"/>
                  <a:ext cx="987356" cy="2065586"/>
                </a:xfrm>
                <a:custGeom>
                  <a:avLst/>
                  <a:gdLst/>
                  <a:ahLst/>
                  <a:cxnLst/>
                  <a:rect l="l" t="t" r="r" b="b"/>
                  <a:pathLst>
                    <a:path w="4965" h="10387" extrusionOk="0">
                      <a:moveTo>
                        <a:pt x="131" y="0"/>
                      </a:moveTo>
                      <a:cubicBezTo>
                        <a:pt x="116" y="0"/>
                        <a:pt x="104" y="12"/>
                        <a:pt x="104" y="46"/>
                      </a:cubicBezTo>
                      <a:cubicBezTo>
                        <a:pt x="1" y="46"/>
                        <a:pt x="1" y="150"/>
                        <a:pt x="1" y="150"/>
                      </a:cubicBezTo>
                      <a:lnTo>
                        <a:pt x="4732" y="10283"/>
                      </a:lnTo>
                      <a:cubicBezTo>
                        <a:pt x="4732" y="10387"/>
                        <a:pt x="4835" y="10387"/>
                        <a:pt x="4835" y="10387"/>
                      </a:cubicBezTo>
                      <a:cubicBezTo>
                        <a:pt x="4964" y="10387"/>
                        <a:pt x="4964" y="10283"/>
                        <a:pt x="4964" y="10154"/>
                      </a:cubicBezTo>
                      <a:lnTo>
                        <a:pt x="208" y="46"/>
                      </a:lnTo>
                      <a:cubicBezTo>
                        <a:pt x="208" y="46"/>
                        <a:pt x="162"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49;p60"/>
                <p:cNvSpPr/>
                <p:nvPr/>
              </p:nvSpPr>
              <p:spPr>
                <a:xfrm rot="21048390">
                  <a:off x="4382816" y="2105792"/>
                  <a:ext cx="210991" cy="298490"/>
                </a:xfrm>
                <a:custGeom>
                  <a:avLst/>
                  <a:gdLst/>
                  <a:ahLst/>
                  <a:cxnLst/>
                  <a:rect l="l" t="t" r="r" b="b"/>
                  <a:pathLst>
                    <a:path w="1061" h="1501" extrusionOk="0">
                      <a:moveTo>
                        <a:pt x="0" y="1"/>
                      </a:moveTo>
                      <a:lnTo>
                        <a:pt x="0" y="1500"/>
                      </a:lnTo>
                      <a:cubicBezTo>
                        <a:pt x="310" y="1500"/>
                        <a:pt x="750" y="1294"/>
                        <a:pt x="957" y="957"/>
                      </a:cubicBezTo>
                      <a:lnTo>
                        <a:pt x="1060" y="854"/>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952;p60"/>
              <p:cNvSpPr/>
              <p:nvPr/>
            </p:nvSpPr>
            <p:spPr>
              <a:xfrm rot="21048390">
                <a:off x="4910686" y="2333618"/>
                <a:ext cx="987153" cy="2056441"/>
              </a:xfrm>
              <a:custGeom>
                <a:avLst/>
                <a:gdLst/>
                <a:ahLst/>
                <a:cxnLst/>
                <a:rect l="l" t="t" r="r" b="b"/>
                <a:pathLst>
                  <a:path w="4964" h="10341" extrusionOk="0">
                    <a:moveTo>
                      <a:pt x="104" y="1"/>
                    </a:moveTo>
                    <a:cubicBezTo>
                      <a:pt x="0" y="1"/>
                      <a:pt x="0" y="130"/>
                      <a:pt x="0" y="130"/>
                    </a:cubicBezTo>
                    <a:lnTo>
                      <a:pt x="4757" y="10237"/>
                    </a:lnTo>
                    <a:cubicBezTo>
                      <a:pt x="4757" y="10341"/>
                      <a:pt x="4860" y="10341"/>
                      <a:pt x="4860" y="10341"/>
                    </a:cubicBezTo>
                    <a:cubicBezTo>
                      <a:pt x="4964" y="10237"/>
                      <a:pt x="4964" y="10237"/>
                      <a:pt x="4964" y="10134"/>
                    </a:cubicBezTo>
                    <a:lnTo>
                      <a:pt x="233" y="130"/>
                    </a:lnTo>
                    <a:cubicBezTo>
                      <a:pt x="233" y="1"/>
                      <a:pt x="104"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10" presetClass="entr" presetSubtype="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wipe(down)">
                                      <p:cBhvr>
                                        <p:cTn id="15" dur="500"/>
                                        <p:tgtEl>
                                          <p:spTgt spid="1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wipe(down)">
                                      <p:cBhvr>
                                        <p:cTn id="18" dur="500"/>
                                        <p:tgtEl>
                                          <p:spTgt spid="109"/>
                                        </p:tgtEl>
                                      </p:cBhvr>
                                    </p:animEffect>
                                  </p:childTnLst>
                                </p:cTn>
                              </p:par>
                              <p:par>
                                <p:cTn id="19" presetID="22" presetClass="entr" presetSubtype="4"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wipe(down)">
                                      <p:cBhvr>
                                        <p:cTn id="21" dur="500"/>
                                        <p:tgtEl>
                                          <p:spTgt spid="1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wipe(down)">
                                      <p:cBhvr>
                                        <p:cTn id="24" dur="500"/>
                                        <p:tgtEl>
                                          <p:spTgt spid="125"/>
                                        </p:tgtEl>
                                      </p:cBhvr>
                                    </p:animEffect>
                                  </p:childTnLst>
                                </p:cTn>
                              </p:par>
                              <p:par>
                                <p:cTn id="25" presetID="22" presetClass="entr" presetSubtype="4" fill="hold" nodeType="with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wipe(down)">
                                      <p:cBhvr>
                                        <p:cTn id="27" dur="500"/>
                                        <p:tgtEl>
                                          <p:spTgt spid="1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wipe(down)">
                                      <p:cBhvr>
                                        <p:cTn id="30" dur="500"/>
                                        <p:tgtEl>
                                          <p:spTgt spid="126"/>
                                        </p:tgtEl>
                                      </p:cBhvr>
                                    </p:animEffect>
                                  </p:childTnLst>
                                </p:cTn>
                              </p:par>
                              <p:par>
                                <p:cTn id="31" presetID="22" presetClass="entr" presetSubtype="4"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animEffect transition="in" filter="wipe(down)">
                                      <p:cBhvr>
                                        <p:cTn id="33" dur="500"/>
                                        <p:tgtEl>
                                          <p:spTgt spid="12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7"/>
                                        </p:tgtEl>
                                        <p:attrNameLst>
                                          <p:attrName>style.visibility</p:attrName>
                                        </p:attrNameLst>
                                      </p:cBhvr>
                                      <p:to>
                                        <p:strVal val="visible"/>
                                      </p:to>
                                    </p:set>
                                    <p:animEffect transition="in" filter="wipe(down)">
                                      <p:cBhvr>
                                        <p:cTn id="36"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1" grpId="0" animBg="1"/>
      <p:bldP spid="125" grpId="0" animBg="1"/>
      <p:bldP spid="126" grpId="0" animBg="1"/>
      <p:bldP spid="1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85" name="Google Shape;985;p51"/>
          <p:cNvGrpSpPr/>
          <p:nvPr/>
        </p:nvGrpSpPr>
        <p:grpSpPr>
          <a:xfrm>
            <a:off x="2137220" y="74955"/>
            <a:ext cx="5898044" cy="4305002"/>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586;p52"/>
          <p:cNvSpPr txBox="1">
            <a:spLocks/>
          </p:cNvSpPr>
          <p:nvPr/>
        </p:nvSpPr>
        <p:spPr>
          <a:xfrm>
            <a:off x="3033889" y="52132"/>
            <a:ext cx="3076223" cy="564273"/>
          </a:xfrm>
          <a:prstGeom prst="rect">
            <a:avLst/>
          </a:prstGeom>
          <a:noFill/>
          <a:ln w="12700">
            <a:noFill/>
            <a:prstDash val="dash"/>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vi-VN" sz="3200" b="1" dirty="0">
                <a:solidFill>
                  <a:schemeClr val="tx1">
                    <a:lumMod val="75000"/>
                    <a:lumOff val="25000"/>
                  </a:schemeClr>
                </a:solidFill>
                <a:latin typeface="Times New Roman" panose="02020603050405020304" pitchFamily="18" charset="0"/>
                <a:cs typeface="Times New Roman" panose="02020603050405020304" pitchFamily="18" charset="0"/>
              </a:rPr>
              <a:t>Giải nghĩa từ</a:t>
            </a:r>
          </a:p>
        </p:txBody>
      </p:sp>
      <p:grpSp>
        <p:nvGrpSpPr>
          <p:cNvPr id="116" name="Google Shape;2320;p70"/>
          <p:cNvGrpSpPr/>
          <p:nvPr/>
        </p:nvGrpSpPr>
        <p:grpSpPr>
          <a:xfrm rot="16942">
            <a:off x="3535205" y="1144144"/>
            <a:ext cx="5564691" cy="2855213"/>
            <a:chOff x="3675723" y="1586266"/>
            <a:chExt cx="4439400" cy="2192806"/>
          </a:xfrm>
        </p:grpSpPr>
        <p:sp>
          <p:nvSpPr>
            <p:cNvPr id="117" name="Google Shape;2321;p70"/>
            <p:cNvSpPr/>
            <p:nvPr/>
          </p:nvSpPr>
          <p:spPr>
            <a:xfrm>
              <a:off x="3675723" y="3607015"/>
              <a:ext cx="4439400" cy="172057"/>
            </a:xfrm>
            <a:custGeom>
              <a:avLst/>
              <a:gdLst/>
              <a:ahLst/>
              <a:cxnLst/>
              <a:rect l="l" t="t" r="r" b="b"/>
              <a:pathLst>
                <a:path w="155482" h="6026" extrusionOk="0">
                  <a:moveTo>
                    <a:pt x="318" y="1"/>
                  </a:moveTo>
                  <a:cubicBezTo>
                    <a:pt x="142" y="1"/>
                    <a:pt x="0" y="144"/>
                    <a:pt x="0" y="318"/>
                  </a:cubicBezTo>
                  <a:cubicBezTo>
                    <a:pt x="0" y="3470"/>
                    <a:pt x="2555" y="6025"/>
                    <a:pt x="5705" y="6025"/>
                  </a:cubicBezTo>
                  <a:lnTo>
                    <a:pt x="149776" y="6025"/>
                  </a:lnTo>
                  <a:cubicBezTo>
                    <a:pt x="152926" y="6025"/>
                    <a:pt x="155481" y="3470"/>
                    <a:pt x="155481" y="318"/>
                  </a:cubicBezTo>
                  <a:cubicBezTo>
                    <a:pt x="155481" y="144"/>
                    <a:pt x="155340" y="1"/>
                    <a:pt x="155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22;p70"/>
            <p:cNvSpPr/>
            <p:nvPr/>
          </p:nvSpPr>
          <p:spPr>
            <a:xfrm>
              <a:off x="4048505" y="1586266"/>
              <a:ext cx="3693808" cy="2020832"/>
            </a:xfrm>
            <a:custGeom>
              <a:avLst/>
              <a:gdLst/>
              <a:ahLst/>
              <a:cxnLst/>
              <a:rect l="l" t="t" r="r" b="b"/>
              <a:pathLst>
                <a:path w="129369" h="78366" extrusionOk="0">
                  <a:moveTo>
                    <a:pt x="129" y="0"/>
                  </a:moveTo>
                  <a:cubicBezTo>
                    <a:pt x="59" y="0"/>
                    <a:pt x="0" y="57"/>
                    <a:pt x="0" y="129"/>
                  </a:cubicBezTo>
                  <a:lnTo>
                    <a:pt x="0" y="78366"/>
                  </a:lnTo>
                  <a:lnTo>
                    <a:pt x="129369" y="78366"/>
                  </a:lnTo>
                  <a:lnTo>
                    <a:pt x="129369" y="129"/>
                  </a:lnTo>
                  <a:cubicBezTo>
                    <a:pt x="129369" y="57"/>
                    <a:pt x="129311" y="0"/>
                    <a:pt x="129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23;p70"/>
            <p:cNvSpPr/>
            <p:nvPr/>
          </p:nvSpPr>
          <p:spPr>
            <a:xfrm>
              <a:off x="5358322" y="3607072"/>
              <a:ext cx="1074174" cy="69468"/>
            </a:xfrm>
            <a:custGeom>
              <a:avLst/>
              <a:gdLst/>
              <a:ahLst/>
              <a:cxnLst/>
              <a:rect l="l" t="t" r="r" b="b"/>
              <a:pathLst>
                <a:path w="37621" h="2433" extrusionOk="0">
                  <a:moveTo>
                    <a:pt x="1" y="1"/>
                  </a:moveTo>
                  <a:cubicBezTo>
                    <a:pt x="1" y="1344"/>
                    <a:pt x="1090" y="2432"/>
                    <a:pt x="2434" y="2432"/>
                  </a:cubicBezTo>
                  <a:lnTo>
                    <a:pt x="35189" y="2432"/>
                  </a:lnTo>
                  <a:cubicBezTo>
                    <a:pt x="36532" y="2432"/>
                    <a:pt x="37621" y="1344"/>
                    <a:pt x="37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p:cNvGrpSpPr/>
          <p:nvPr/>
        </p:nvGrpSpPr>
        <p:grpSpPr>
          <a:xfrm>
            <a:off x="5420762" y="4101296"/>
            <a:ext cx="3723238" cy="1042204"/>
            <a:chOff x="12338" y="4101299"/>
            <a:chExt cx="3723238" cy="1042204"/>
          </a:xfrm>
        </p:grpSpPr>
        <p:grpSp>
          <p:nvGrpSpPr>
            <p:cNvPr id="192" name="Google Shape;2326;p70"/>
            <p:cNvGrpSpPr/>
            <p:nvPr/>
          </p:nvGrpSpPr>
          <p:grpSpPr>
            <a:xfrm>
              <a:off x="594978" y="4101299"/>
              <a:ext cx="623888" cy="1042204"/>
              <a:chOff x="3475625" y="4216450"/>
              <a:chExt cx="432925" cy="723200"/>
            </a:xfrm>
            <a:solidFill>
              <a:schemeClr val="tx1">
                <a:lumMod val="25000"/>
                <a:lumOff val="75000"/>
              </a:schemeClr>
            </a:solidFill>
          </p:grpSpPr>
          <p:sp>
            <p:nvSpPr>
              <p:cNvPr id="193" name="Google Shape;2327;p70"/>
              <p:cNvSpPr/>
              <p:nvPr/>
            </p:nvSpPr>
            <p:spPr>
              <a:xfrm>
                <a:off x="3586200" y="4540450"/>
                <a:ext cx="211500" cy="114450"/>
              </a:xfrm>
              <a:custGeom>
                <a:avLst/>
                <a:gdLst/>
                <a:ahLst/>
                <a:cxnLst/>
                <a:rect l="l" t="t" r="r" b="b"/>
                <a:pathLst>
                  <a:path w="8460" h="4578" extrusionOk="0">
                    <a:moveTo>
                      <a:pt x="1" y="0"/>
                    </a:moveTo>
                    <a:lnTo>
                      <a:pt x="1" y="4578"/>
                    </a:lnTo>
                    <a:cubicBezTo>
                      <a:pt x="1593" y="3340"/>
                      <a:pt x="3019" y="1891"/>
                      <a:pt x="4236" y="277"/>
                    </a:cubicBezTo>
                    <a:cubicBezTo>
                      <a:pt x="5441" y="1891"/>
                      <a:pt x="6867" y="3340"/>
                      <a:pt x="8460" y="4578"/>
                    </a:cubicBezTo>
                    <a:lnTo>
                      <a:pt x="8460" y="0"/>
                    </a:lnTo>
                    <a:cubicBezTo>
                      <a:pt x="7492" y="192"/>
                      <a:pt x="6509" y="288"/>
                      <a:pt x="5528" y="288"/>
                    </a:cubicBezTo>
                    <a:cubicBezTo>
                      <a:pt x="5096" y="288"/>
                      <a:pt x="4665" y="269"/>
                      <a:pt x="4236" y="232"/>
                    </a:cubicBezTo>
                    <a:cubicBezTo>
                      <a:pt x="3803" y="269"/>
                      <a:pt x="3370" y="288"/>
                      <a:pt x="2936" y="288"/>
                    </a:cubicBezTo>
                    <a:cubicBezTo>
                      <a:pt x="1952" y="288"/>
                      <a:pt x="968" y="19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28;p70"/>
              <p:cNvSpPr/>
              <p:nvPr/>
            </p:nvSpPr>
            <p:spPr>
              <a:xfrm>
                <a:off x="3475625" y="4557300"/>
                <a:ext cx="432925" cy="201100"/>
              </a:xfrm>
              <a:custGeom>
                <a:avLst/>
                <a:gdLst/>
                <a:ahLst/>
                <a:cxnLst/>
                <a:rect l="l" t="t" r="r" b="b"/>
                <a:pathLst>
                  <a:path w="17317" h="8044" extrusionOk="0">
                    <a:moveTo>
                      <a:pt x="8659" y="1"/>
                    </a:moveTo>
                    <a:cubicBezTo>
                      <a:pt x="7442" y="1615"/>
                      <a:pt x="6016" y="3064"/>
                      <a:pt x="4424" y="4302"/>
                    </a:cubicBezTo>
                    <a:cubicBezTo>
                      <a:pt x="3141" y="5275"/>
                      <a:pt x="1626" y="6160"/>
                      <a:pt x="1" y="6580"/>
                    </a:cubicBezTo>
                    <a:cubicBezTo>
                      <a:pt x="1" y="6580"/>
                      <a:pt x="1195" y="7243"/>
                      <a:pt x="3296" y="7675"/>
                    </a:cubicBezTo>
                    <a:cubicBezTo>
                      <a:pt x="4527" y="7921"/>
                      <a:pt x="5773" y="8044"/>
                      <a:pt x="7021" y="8044"/>
                    </a:cubicBezTo>
                    <a:cubicBezTo>
                      <a:pt x="7567" y="8044"/>
                      <a:pt x="8113" y="8020"/>
                      <a:pt x="8659" y="7973"/>
                    </a:cubicBezTo>
                    <a:cubicBezTo>
                      <a:pt x="9204" y="8020"/>
                      <a:pt x="9750" y="8044"/>
                      <a:pt x="10296" y="8044"/>
                    </a:cubicBezTo>
                    <a:cubicBezTo>
                      <a:pt x="11543" y="8044"/>
                      <a:pt x="12787" y="7921"/>
                      <a:pt x="14011" y="7675"/>
                    </a:cubicBezTo>
                    <a:cubicBezTo>
                      <a:pt x="16123" y="7243"/>
                      <a:pt x="17317" y="6580"/>
                      <a:pt x="17317" y="6580"/>
                    </a:cubicBezTo>
                    <a:cubicBezTo>
                      <a:pt x="15680" y="6160"/>
                      <a:pt x="14165" y="5286"/>
                      <a:pt x="12883" y="4302"/>
                    </a:cubicBezTo>
                    <a:cubicBezTo>
                      <a:pt x="11290" y="3064"/>
                      <a:pt x="9864" y="1615"/>
                      <a:pt x="86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29;p70"/>
              <p:cNvSpPr/>
              <p:nvPr/>
            </p:nvSpPr>
            <p:spPr>
              <a:xfrm>
                <a:off x="3604450" y="4351900"/>
                <a:ext cx="175000" cy="104800"/>
              </a:xfrm>
              <a:custGeom>
                <a:avLst/>
                <a:gdLst/>
                <a:ahLst/>
                <a:cxnLst/>
                <a:rect l="l" t="t" r="r" b="b"/>
                <a:pathLst>
                  <a:path w="7000" h="4192" extrusionOk="0">
                    <a:moveTo>
                      <a:pt x="0" y="1"/>
                    </a:moveTo>
                    <a:lnTo>
                      <a:pt x="0" y="4192"/>
                    </a:lnTo>
                    <a:cubicBezTo>
                      <a:pt x="1327" y="3197"/>
                      <a:pt x="2510" y="2013"/>
                      <a:pt x="3506" y="675"/>
                    </a:cubicBezTo>
                    <a:cubicBezTo>
                      <a:pt x="4501" y="2013"/>
                      <a:pt x="5673" y="3197"/>
                      <a:pt x="7000" y="4192"/>
                    </a:cubicBezTo>
                    <a:lnTo>
                      <a:pt x="7000" y="1"/>
                    </a:lnTo>
                    <a:cubicBezTo>
                      <a:pt x="6213" y="160"/>
                      <a:pt x="5410" y="241"/>
                      <a:pt x="4610" y="241"/>
                    </a:cubicBezTo>
                    <a:cubicBezTo>
                      <a:pt x="4241" y="241"/>
                      <a:pt x="3872" y="224"/>
                      <a:pt x="3506" y="189"/>
                    </a:cubicBezTo>
                    <a:cubicBezTo>
                      <a:pt x="3136" y="224"/>
                      <a:pt x="2765" y="241"/>
                      <a:pt x="2394" y="241"/>
                    </a:cubicBezTo>
                    <a:cubicBezTo>
                      <a:pt x="1590" y="241"/>
                      <a:pt x="787" y="1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30;p70"/>
              <p:cNvSpPr/>
              <p:nvPr/>
            </p:nvSpPr>
            <p:spPr>
              <a:xfrm>
                <a:off x="3520975" y="4378725"/>
                <a:ext cx="341975" cy="158825"/>
              </a:xfrm>
              <a:custGeom>
                <a:avLst/>
                <a:gdLst/>
                <a:ahLst/>
                <a:cxnLst/>
                <a:rect l="l" t="t" r="r" b="b"/>
                <a:pathLst>
                  <a:path w="13679" h="6353" extrusionOk="0">
                    <a:moveTo>
                      <a:pt x="6845" y="0"/>
                    </a:moveTo>
                    <a:cubicBezTo>
                      <a:pt x="5849" y="1327"/>
                      <a:pt x="4666" y="2511"/>
                      <a:pt x="3339" y="3517"/>
                    </a:cubicBezTo>
                    <a:cubicBezTo>
                      <a:pt x="2366" y="4247"/>
                      <a:pt x="1227" y="4877"/>
                      <a:pt x="0" y="5198"/>
                    </a:cubicBezTo>
                    <a:cubicBezTo>
                      <a:pt x="0" y="5198"/>
                      <a:pt x="940" y="5717"/>
                      <a:pt x="2610" y="6060"/>
                    </a:cubicBezTo>
                    <a:cubicBezTo>
                      <a:pt x="3575" y="6252"/>
                      <a:pt x="4556" y="6353"/>
                      <a:pt x="5539" y="6353"/>
                    </a:cubicBezTo>
                    <a:cubicBezTo>
                      <a:pt x="5974" y="6353"/>
                      <a:pt x="6410" y="6333"/>
                      <a:pt x="6845" y="6292"/>
                    </a:cubicBezTo>
                    <a:cubicBezTo>
                      <a:pt x="7276" y="6333"/>
                      <a:pt x="7709" y="6353"/>
                      <a:pt x="8143" y="6353"/>
                    </a:cubicBezTo>
                    <a:cubicBezTo>
                      <a:pt x="9122" y="6353"/>
                      <a:pt x="10103" y="6252"/>
                      <a:pt x="11069" y="6060"/>
                    </a:cubicBezTo>
                    <a:cubicBezTo>
                      <a:pt x="12727" y="5717"/>
                      <a:pt x="13678" y="5198"/>
                      <a:pt x="13678" y="5198"/>
                    </a:cubicBezTo>
                    <a:cubicBezTo>
                      <a:pt x="12451" y="4888"/>
                      <a:pt x="11323" y="4247"/>
                      <a:pt x="10339" y="3517"/>
                    </a:cubicBezTo>
                    <a:cubicBezTo>
                      <a:pt x="9012" y="2511"/>
                      <a:pt x="7840" y="1327"/>
                      <a:pt x="6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31;p70"/>
              <p:cNvSpPr/>
              <p:nvPr/>
            </p:nvSpPr>
            <p:spPr>
              <a:xfrm>
                <a:off x="3550550" y="4216450"/>
                <a:ext cx="282825" cy="131525"/>
              </a:xfrm>
              <a:custGeom>
                <a:avLst/>
                <a:gdLst/>
                <a:ahLst/>
                <a:cxnLst/>
                <a:rect l="l" t="t" r="r" b="b"/>
                <a:pathLst>
                  <a:path w="11313" h="5261" extrusionOk="0">
                    <a:moveTo>
                      <a:pt x="5662" y="1"/>
                    </a:moveTo>
                    <a:cubicBezTo>
                      <a:pt x="5662" y="1"/>
                      <a:pt x="3196" y="3473"/>
                      <a:pt x="0" y="4302"/>
                    </a:cubicBezTo>
                    <a:cubicBezTo>
                      <a:pt x="0" y="4302"/>
                      <a:pt x="785" y="4733"/>
                      <a:pt x="2156" y="5021"/>
                    </a:cubicBezTo>
                    <a:cubicBezTo>
                      <a:pt x="2945" y="5180"/>
                      <a:pt x="3749" y="5256"/>
                      <a:pt x="4554" y="5256"/>
                    </a:cubicBezTo>
                    <a:cubicBezTo>
                      <a:pt x="4924" y="5256"/>
                      <a:pt x="5293" y="5240"/>
                      <a:pt x="5662" y="5209"/>
                    </a:cubicBezTo>
                    <a:cubicBezTo>
                      <a:pt x="6028" y="5244"/>
                      <a:pt x="6397" y="5261"/>
                      <a:pt x="6766" y="5261"/>
                    </a:cubicBezTo>
                    <a:cubicBezTo>
                      <a:pt x="7566" y="5261"/>
                      <a:pt x="8369" y="5180"/>
                      <a:pt x="9156" y="5021"/>
                    </a:cubicBezTo>
                    <a:cubicBezTo>
                      <a:pt x="10538" y="4733"/>
                      <a:pt x="11312" y="4302"/>
                      <a:pt x="11312" y="4302"/>
                    </a:cubicBezTo>
                    <a:cubicBezTo>
                      <a:pt x="8116" y="3473"/>
                      <a:pt x="5662" y="1"/>
                      <a:pt x="56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332;p70"/>
              <p:cNvSpPr/>
              <p:nvPr/>
            </p:nvSpPr>
            <p:spPr>
              <a:xfrm>
                <a:off x="3558000" y="4759100"/>
                <a:ext cx="267900" cy="180550"/>
              </a:xfrm>
              <a:custGeom>
                <a:avLst/>
                <a:gdLst/>
                <a:ahLst/>
                <a:cxnLst/>
                <a:rect l="l" t="t" r="r" b="b"/>
                <a:pathLst>
                  <a:path w="10716" h="7222" extrusionOk="0">
                    <a:moveTo>
                      <a:pt x="1" y="1"/>
                    </a:moveTo>
                    <a:lnTo>
                      <a:pt x="1" y="7221"/>
                    </a:lnTo>
                    <a:lnTo>
                      <a:pt x="2644" y="7221"/>
                    </a:lnTo>
                    <a:lnTo>
                      <a:pt x="2644" y="5452"/>
                    </a:lnTo>
                    <a:cubicBezTo>
                      <a:pt x="2599" y="3926"/>
                      <a:pt x="3827" y="2677"/>
                      <a:pt x="5364" y="2677"/>
                    </a:cubicBezTo>
                    <a:cubicBezTo>
                      <a:pt x="6890" y="2677"/>
                      <a:pt x="8117" y="3926"/>
                      <a:pt x="8084" y="5452"/>
                    </a:cubicBezTo>
                    <a:lnTo>
                      <a:pt x="8084" y="7221"/>
                    </a:lnTo>
                    <a:lnTo>
                      <a:pt x="10716" y="7221"/>
                    </a:lnTo>
                    <a:lnTo>
                      <a:pt x="10716" y="1"/>
                    </a:lnTo>
                    <a:cubicBezTo>
                      <a:pt x="9492" y="247"/>
                      <a:pt x="8243" y="370"/>
                      <a:pt x="6996" y="370"/>
                    </a:cubicBezTo>
                    <a:cubicBezTo>
                      <a:pt x="6450" y="370"/>
                      <a:pt x="5905" y="346"/>
                      <a:pt x="5364" y="299"/>
                    </a:cubicBezTo>
                    <a:cubicBezTo>
                      <a:pt x="4818" y="346"/>
                      <a:pt x="4271" y="370"/>
                      <a:pt x="3724" y="370"/>
                    </a:cubicBezTo>
                    <a:cubicBezTo>
                      <a:pt x="2474" y="370"/>
                      <a:pt x="1224" y="24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2012;p67"/>
            <p:cNvSpPr/>
            <p:nvPr/>
          </p:nvSpPr>
          <p:spPr>
            <a:xfrm>
              <a:off x="12338" y="4320587"/>
              <a:ext cx="3723238" cy="822913"/>
            </a:xfrm>
            <a:custGeom>
              <a:avLst/>
              <a:gdLst/>
              <a:ahLst/>
              <a:cxnLst/>
              <a:rect l="l" t="t" r="r" b="b"/>
              <a:pathLst>
                <a:path w="81006" h="17904" extrusionOk="0">
                  <a:moveTo>
                    <a:pt x="27028" y="407"/>
                  </a:moveTo>
                  <a:lnTo>
                    <a:pt x="27028" y="4183"/>
                  </a:lnTo>
                  <a:lnTo>
                    <a:pt x="26648" y="4183"/>
                  </a:lnTo>
                  <a:lnTo>
                    <a:pt x="26648" y="407"/>
                  </a:lnTo>
                  <a:close/>
                  <a:moveTo>
                    <a:pt x="27797" y="433"/>
                  </a:moveTo>
                  <a:lnTo>
                    <a:pt x="27797" y="4208"/>
                  </a:lnTo>
                  <a:lnTo>
                    <a:pt x="27425" y="4208"/>
                  </a:lnTo>
                  <a:lnTo>
                    <a:pt x="27425" y="433"/>
                  </a:lnTo>
                  <a:close/>
                  <a:moveTo>
                    <a:pt x="28574" y="433"/>
                  </a:moveTo>
                  <a:lnTo>
                    <a:pt x="28574" y="4208"/>
                  </a:lnTo>
                  <a:lnTo>
                    <a:pt x="28203" y="4208"/>
                  </a:lnTo>
                  <a:lnTo>
                    <a:pt x="28203" y="433"/>
                  </a:lnTo>
                  <a:close/>
                  <a:moveTo>
                    <a:pt x="29352" y="433"/>
                  </a:moveTo>
                  <a:lnTo>
                    <a:pt x="29352" y="4208"/>
                  </a:lnTo>
                  <a:lnTo>
                    <a:pt x="28972" y="4208"/>
                  </a:lnTo>
                  <a:lnTo>
                    <a:pt x="28972" y="433"/>
                  </a:lnTo>
                  <a:close/>
                  <a:moveTo>
                    <a:pt x="30337" y="5340"/>
                  </a:moveTo>
                  <a:lnTo>
                    <a:pt x="30337" y="6109"/>
                  </a:lnTo>
                  <a:lnTo>
                    <a:pt x="29801" y="6109"/>
                  </a:lnTo>
                  <a:lnTo>
                    <a:pt x="29801" y="5340"/>
                  </a:lnTo>
                  <a:close/>
                  <a:moveTo>
                    <a:pt x="29490" y="5358"/>
                  </a:moveTo>
                  <a:lnTo>
                    <a:pt x="29490" y="6135"/>
                  </a:lnTo>
                  <a:lnTo>
                    <a:pt x="28955" y="6135"/>
                  </a:lnTo>
                  <a:lnTo>
                    <a:pt x="28955" y="5358"/>
                  </a:lnTo>
                  <a:close/>
                  <a:moveTo>
                    <a:pt x="28652" y="5384"/>
                  </a:moveTo>
                  <a:lnTo>
                    <a:pt x="28644" y="6153"/>
                  </a:lnTo>
                  <a:lnTo>
                    <a:pt x="28108" y="6153"/>
                  </a:lnTo>
                  <a:lnTo>
                    <a:pt x="28108" y="5384"/>
                  </a:lnTo>
                  <a:close/>
                  <a:moveTo>
                    <a:pt x="27797" y="5409"/>
                  </a:moveTo>
                  <a:lnTo>
                    <a:pt x="27797" y="6178"/>
                  </a:lnTo>
                  <a:lnTo>
                    <a:pt x="27270" y="6178"/>
                  </a:lnTo>
                  <a:lnTo>
                    <a:pt x="27270" y="5409"/>
                  </a:lnTo>
                  <a:close/>
                  <a:moveTo>
                    <a:pt x="26959" y="5435"/>
                  </a:moveTo>
                  <a:lnTo>
                    <a:pt x="26959" y="6204"/>
                  </a:lnTo>
                  <a:lnTo>
                    <a:pt x="26423" y="6204"/>
                  </a:lnTo>
                  <a:lnTo>
                    <a:pt x="26423" y="5435"/>
                  </a:lnTo>
                  <a:close/>
                  <a:moveTo>
                    <a:pt x="26112" y="5453"/>
                  </a:moveTo>
                  <a:lnTo>
                    <a:pt x="26112" y="6230"/>
                  </a:lnTo>
                  <a:lnTo>
                    <a:pt x="25576" y="6230"/>
                  </a:lnTo>
                  <a:lnTo>
                    <a:pt x="25576" y="5453"/>
                  </a:lnTo>
                  <a:close/>
                  <a:moveTo>
                    <a:pt x="25265" y="5479"/>
                  </a:moveTo>
                  <a:lnTo>
                    <a:pt x="25265" y="6248"/>
                  </a:lnTo>
                  <a:lnTo>
                    <a:pt x="24738" y="6248"/>
                  </a:lnTo>
                  <a:lnTo>
                    <a:pt x="24738" y="5479"/>
                  </a:lnTo>
                  <a:close/>
                  <a:moveTo>
                    <a:pt x="24418" y="5505"/>
                  </a:moveTo>
                  <a:lnTo>
                    <a:pt x="24418" y="6274"/>
                  </a:lnTo>
                  <a:lnTo>
                    <a:pt x="23891" y="6274"/>
                  </a:lnTo>
                  <a:lnTo>
                    <a:pt x="23891" y="5505"/>
                  </a:lnTo>
                  <a:close/>
                  <a:moveTo>
                    <a:pt x="14784" y="5764"/>
                  </a:moveTo>
                  <a:lnTo>
                    <a:pt x="14784" y="6550"/>
                  </a:lnTo>
                  <a:lnTo>
                    <a:pt x="13963" y="6550"/>
                  </a:lnTo>
                  <a:cubicBezTo>
                    <a:pt x="13998" y="6118"/>
                    <a:pt x="14352" y="5781"/>
                    <a:pt x="14784" y="5764"/>
                  </a:cubicBezTo>
                  <a:close/>
                  <a:moveTo>
                    <a:pt x="14879" y="5721"/>
                  </a:moveTo>
                  <a:cubicBezTo>
                    <a:pt x="15363" y="5729"/>
                    <a:pt x="15752" y="6109"/>
                    <a:pt x="15769" y="6593"/>
                  </a:cubicBezTo>
                  <a:lnTo>
                    <a:pt x="15769" y="6611"/>
                  </a:lnTo>
                  <a:lnTo>
                    <a:pt x="14879" y="6611"/>
                  </a:lnTo>
                  <a:lnTo>
                    <a:pt x="14879" y="6550"/>
                  </a:lnTo>
                  <a:lnTo>
                    <a:pt x="14879" y="5721"/>
                  </a:lnTo>
                  <a:close/>
                  <a:moveTo>
                    <a:pt x="74611" y="4243"/>
                  </a:moveTo>
                  <a:lnTo>
                    <a:pt x="74611" y="7293"/>
                  </a:lnTo>
                  <a:lnTo>
                    <a:pt x="74257" y="7293"/>
                  </a:lnTo>
                  <a:lnTo>
                    <a:pt x="74257" y="4243"/>
                  </a:lnTo>
                  <a:close/>
                  <a:moveTo>
                    <a:pt x="75328" y="4243"/>
                  </a:moveTo>
                  <a:lnTo>
                    <a:pt x="75328" y="7293"/>
                  </a:lnTo>
                  <a:lnTo>
                    <a:pt x="74974" y="7293"/>
                  </a:lnTo>
                  <a:lnTo>
                    <a:pt x="74974" y="4243"/>
                  </a:lnTo>
                  <a:close/>
                  <a:moveTo>
                    <a:pt x="76045" y="4243"/>
                  </a:moveTo>
                  <a:lnTo>
                    <a:pt x="76045" y="7293"/>
                  </a:lnTo>
                  <a:lnTo>
                    <a:pt x="75691" y="7293"/>
                  </a:lnTo>
                  <a:lnTo>
                    <a:pt x="75691" y="4243"/>
                  </a:lnTo>
                  <a:close/>
                  <a:moveTo>
                    <a:pt x="76754" y="4243"/>
                  </a:moveTo>
                  <a:lnTo>
                    <a:pt x="76754" y="7293"/>
                  </a:lnTo>
                  <a:lnTo>
                    <a:pt x="76391" y="7293"/>
                  </a:lnTo>
                  <a:lnTo>
                    <a:pt x="76408" y="4243"/>
                  </a:lnTo>
                  <a:close/>
                  <a:moveTo>
                    <a:pt x="30337" y="6636"/>
                  </a:moveTo>
                  <a:lnTo>
                    <a:pt x="30337" y="7405"/>
                  </a:lnTo>
                  <a:lnTo>
                    <a:pt x="29801" y="7405"/>
                  </a:lnTo>
                  <a:lnTo>
                    <a:pt x="29801" y="6636"/>
                  </a:lnTo>
                  <a:close/>
                  <a:moveTo>
                    <a:pt x="29490" y="6654"/>
                  </a:moveTo>
                  <a:lnTo>
                    <a:pt x="29490" y="7431"/>
                  </a:lnTo>
                  <a:lnTo>
                    <a:pt x="28955" y="7431"/>
                  </a:lnTo>
                  <a:lnTo>
                    <a:pt x="28955" y="6654"/>
                  </a:lnTo>
                  <a:close/>
                  <a:moveTo>
                    <a:pt x="28652" y="6680"/>
                  </a:moveTo>
                  <a:lnTo>
                    <a:pt x="28644" y="7449"/>
                  </a:lnTo>
                  <a:lnTo>
                    <a:pt x="28108" y="7449"/>
                  </a:lnTo>
                  <a:lnTo>
                    <a:pt x="28108" y="6680"/>
                  </a:lnTo>
                  <a:close/>
                  <a:moveTo>
                    <a:pt x="27797" y="6706"/>
                  </a:moveTo>
                  <a:lnTo>
                    <a:pt x="27797" y="7475"/>
                  </a:lnTo>
                  <a:lnTo>
                    <a:pt x="27270" y="7475"/>
                  </a:lnTo>
                  <a:lnTo>
                    <a:pt x="27270" y="6706"/>
                  </a:lnTo>
                  <a:close/>
                  <a:moveTo>
                    <a:pt x="26959" y="6731"/>
                  </a:moveTo>
                  <a:lnTo>
                    <a:pt x="26959" y="7500"/>
                  </a:lnTo>
                  <a:lnTo>
                    <a:pt x="26423" y="7500"/>
                  </a:lnTo>
                  <a:lnTo>
                    <a:pt x="26423" y="6731"/>
                  </a:lnTo>
                  <a:close/>
                  <a:moveTo>
                    <a:pt x="26112" y="6749"/>
                  </a:moveTo>
                  <a:lnTo>
                    <a:pt x="26112" y="7526"/>
                  </a:lnTo>
                  <a:lnTo>
                    <a:pt x="25576" y="7526"/>
                  </a:lnTo>
                  <a:lnTo>
                    <a:pt x="25576" y="6749"/>
                  </a:lnTo>
                  <a:close/>
                  <a:moveTo>
                    <a:pt x="830" y="6801"/>
                  </a:moveTo>
                  <a:lnTo>
                    <a:pt x="830" y="7535"/>
                  </a:lnTo>
                  <a:lnTo>
                    <a:pt x="432" y="7535"/>
                  </a:lnTo>
                  <a:lnTo>
                    <a:pt x="432" y="6801"/>
                  </a:lnTo>
                  <a:close/>
                  <a:moveTo>
                    <a:pt x="1599" y="6801"/>
                  </a:moveTo>
                  <a:lnTo>
                    <a:pt x="1599" y="7535"/>
                  </a:lnTo>
                  <a:lnTo>
                    <a:pt x="1210" y="7535"/>
                  </a:lnTo>
                  <a:lnTo>
                    <a:pt x="1210" y="6801"/>
                  </a:lnTo>
                  <a:close/>
                  <a:moveTo>
                    <a:pt x="2368" y="6801"/>
                  </a:moveTo>
                  <a:lnTo>
                    <a:pt x="2368" y="7535"/>
                  </a:lnTo>
                  <a:lnTo>
                    <a:pt x="1979" y="7535"/>
                  </a:lnTo>
                  <a:lnTo>
                    <a:pt x="1979" y="6801"/>
                  </a:lnTo>
                  <a:close/>
                  <a:moveTo>
                    <a:pt x="3145" y="6801"/>
                  </a:moveTo>
                  <a:lnTo>
                    <a:pt x="3145" y="7535"/>
                  </a:lnTo>
                  <a:lnTo>
                    <a:pt x="2748" y="7535"/>
                  </a:lnTo>
                  <a:lnTo>
                    <a:pt x="2748" y="6801"/>
                  </a:lnTo>
                  <a:close/>
                  <a:moveTo>
                    <a:pt x="3914" y="6801"/>
                  </a:moveTo>
                  <a:lnTo>
                    <a:pt x="3914" y="7535"/>
                  </a:lnTo>
                  <a:lnTo>
                    <a:pt x="3517" y="7535"/>
                  </a:lnTo>
                  <a:lnTo>
                    <a:pt x="3517" y="6801"/>
                  </a:lnTo>
                  <a:close/>
                  <a:moveTo>
                    <a:pt x="4684" y="6801"/>
                  </a:moveTo>
                  <a:lnTo>
                    <a:pt x="4684" y="7535"/>
                  </a:lnTo>
                  <a:lnTo>
                    <a:pt x="4286" y="7535"/>
                  </a:lnTo>
                  <a:lnTo>
                    <a:pt x="4286" y="6801"/>
                  </a:lnTo>
                  <a:close/>
                  <a:moveTo>
                    <a:pt x="5453" y="6801"/>
                  </a:moveTo>
                  <a:lnTo>
                    <a:pt x="5453" y="7535"/>
                  </a:lnTo>
                  <a:lnTo>
                    <a:pt x="5064" y="7535"/>
                  </a:lnTo>
                  <a:lnTo>
                    <a:pt x="5064" y="6801"/>
                  </a:lnTo>
                  <a:close/>
                  <a:moveTo>
                    <a:pt x="6222" y="6801"/>
                  </a:moveTo>
                  <a:lnTo>
                    <a:pt x="6222" y="7535"/>
                  </a:lnTo>
                  <a:lnTo>
                    <a:pt x="5833" y="7535"/>
                  </a:lnTo>
                  <a:lnTo>
                    <a:pt x="5833" y="6801"/>
                  </a:lnTo>
                  <a:close/>
                  <a:moveTo>
                    <a:pt x="25265" y="6775"/>
                  </a:moveTo>
                  <a:lnTo>
                    <a:pt x="25265" y="7544"/>
                  </a:lnTo>
                  <a:lnTo>
                    <a:pt x="24738" y="7544"/>
                  </a:lnTo>
                  <a:lnTo>
                    <a:pt x="24738" y="6775"/>
                  </a:lnTo>
                  <a:close/>
                  <a:moveTo>
                    <a:pt x="24418" y="6801"/>
                  </a:moveTo>
                  <a:lnTo>
                    <a:pt x="24418" y="7570"/>
                  </a:lnTo>
                  <a:lnTo>
                    <a:pt x="23891" y="7570"/>
                  </a:lnTo>
                  <a:lnTo>
                    <a:pt x="23891" y="6801"/>
                  </a:lnTo>
                  <a:close/>
                  <a:moveTo>
                    <a:pt x="30337" y="7932"/>
                  </a:moveTo>
                  <a:lnTo>
                    <a:pt x="30337" y="8701"/>
                  </a:lnTo>
                  <a:lnTo>
                    <a:pt x="29801" y="8701"/>
                  </a:lnTo>
                  <a:lnTo>
                    <a:pt x="29801" y="7932"/>
                  </a:lnTo>
                  <a:close/>
                  <a:moveTo>
                    <a:pt x="29490" y="7950"/>
                  </a:moveTo>
                  <a:lnTo>
                    <a:pt x="29490" y="8727"/>
                  </a:lnTo>
                  <a:lnTo>
                    <a:pt x="28955" y="8727"/>
                  </a:lnTo>
                  <a:lnTo>
                    <a:pt x="28955" y="7950"/>
                  </a:lnTo>
                  <a:close/>
                  <a:moveTo>
                    <a:pt x="28652" y="7976"/>
                  </a:moveTo>
                  <a:lnTo>
                    <a:pt x="28644" y="8745"/>
                  </a:lnTo>
                  <a:lnTo>
                    <a:pt x="28108" y="8745"/>
                  </a:lnTo>
                  <a:lnTo>
                    <a:pt x="28108" y="7976"/>
                  </a:lnTo>
                  <a:close/>
                  <a:moveTo>
                    <a:pt x="27797" y="8002"/>
                  </a:moveTo>
                  <a:lnTo>
                    <a:pt x="27797" y="8771"/>
                  </a:lnTo>
                  <a:lnTo>
                    <a:pt x="27270" y="8771"/>
                  </a:lnTo>
                  <a:lnTo>
                    <a:pt x="27270" y="8002"/>
                  </a:lnTo>
                  <a:close/>
                  <a:moveTo>
                    <a:pt x="830" y="8053"/>
                  </a:moveTo>
                  <a:lnTo>
                    <a:pt x="830" y="8779"/>
                  </a:lnTo>
                  <a:lnTo>
                    <a:pt x="432" y="8779"/>
                  </a:lnTo>
                  <a:lnTo>
                    <a:pt x="432" y="8053"/>
                  </a:lnTo>
                  <a:close/>
                  <a:moveTo>
                    <a:pt x="1599" y="8053"/>
                  </a:moveTo>
                  <a:lnTo>
                    <a:pt x="1599" y="8779"/>
                  </a:lnTo>
                  <a:lnTo>
                    <a:pt x="1210" y="8779"/>
                  </a:lnTo>
                  <a:lnTo>
                    <a:pt x="1210" y="8053"/>
                  </a:lnTo>
                  <a:close/>
                  <a:moveTo>
                    <a:pt x="2368" y="8053"/>
                  </a:moveTo>
                  <a:lnTo>
                    <a:pt x="2368" y="8779"/>
                  </a:lnTo>
                  <a:lnTo>
                    <a:pt x="1979" y="8779"/>
                  </a:lnTo>
                  <a:lnTo>
                    <a:pt x="1979" y="8053"/>
                  </a:lnTo>
                  <a:close/>
                  <a:moveTo>
                    <a:pt x="3145" y="8053"/>
                  </a:moveTo>
                  <a:lnTo>
                    <a:pt x="3145" y="8779"/>
                  </a:lnTo>
                  <a:lnTo>
                    <a:pt x="2748" y="8779"/>
                  </a:lnTo>
                  <a:lnTo>
                    <a:pt x="2748" y="8053"/>
                  </a:lnTo>
                  <a:close/>
                  <a:moveTo>
                    <a:pt x="3914" y="8053"/>
                  </a:moveTo>
                  <a:lnTo>
                    <a:pt x="3914" y="8779"/>
                  </a:lnTo>
                  <a:lnTo>
                    <a:pt x="3517" y="8779"/>
                  </a:lnTo>
                  <a:lnTo>
                    <a:pt x="3517" y="8053"/>
                  </a:lnTo>
                  <a:close/>
                  <a:moveTo>
                    <a:pt x="4684" y="8053"/>
                  </a:moveTo>
                  <a:lnTo>
                    <a:pt x="4684" y="8779"/>
                  </a:lnTo>
                  <a:lnTo>
                    <a:pt x="4286" y="8779"/>
                  </a:lnTo>
                  <a:lnTo>
                    <a:pt x="4286" y="8053"/>
                  </a:lnTo>
                  <a:close/>
                  <a:moveTo>
                    <a:pt x="5453" y="8053"/>
                  </a:moveTo>
                  <a:lnTo>
                    <a:pt x="5453" y="8779"/>
                  </a:lnTo>
                  <a:lnTo>
                    <a:pt x="5064" y="8779"/>
                  </a:lnTo>
                  <a:lnTo>
                    <a:pt x="5064" y="8053"/>
                  </a:lnTo>
                  <a:close/>
                  <a:moveTo>
                    <a:pt x="6222" y="8053"/>
                  </a:moveTo>
                  <a:lnTo>
                    <a:pt x="6222" y="8779"/>
                  </a:lnTo>
                  <a:lnTo>
                    <a:pt x="5833" y="8779"/>
                  </a:lnTo>
                  <a:lnTo>
                    <a:pt x="5833" y="8053"/>
                  </a:lnTo>
                  <a:close/>
                  <a:moveTo>
                    <a:pt x="26959" y="8028"/>
                  </a:moveTo>
                  <a:lnTo>
                    <a:pt x="26959" y="8797"/>
                  </a:lnTo>
                  <a:lnTo>
                    <a:pt x="26423" y="8797"/>
                  </a:lnTo>
                  <a:lnTo>
                    <a:pt x="26423" y="8028"/>
                  </a:lnTo>
                  <a:close/>
                  <a:moveTo>
                    <a:pt x="26112" y="8045"/>
                  </a:moveTo>
                  <a:lnTo>
                    <a:pt x="26112" y="8822"/>
                  </a:lnTo>
                  <a:lnTo>
                    <a:pt x="25576" y="8822"/>
                  </a:lnTo>
                  <a:lnTo>
                    <a:pt x="25576" y="8045"/>
                  </a:lnTo>
                  <a:close/>
                  <a:moveTo>
                    <a:pt x="25265" y="8071"/>
                  </a:moveTo>
                  <a:lnTo>
                    <a:pt x="25265" y="8840"/>
                  </a:lnTo>
                  <a:lnTo>
                    <a:pt x="24738" y="8840"/>
                  </a:lnTo>
                  <a:lnTo>
                    <a:pt x="24738" y="8071"/>
                  </a:lnTo>
                  <a:close/>
                  <a:moveTo>
                    <a:pt x="24418" y="8097"/>
                  </a:moveTo>
                  <a:lnTo>
                    <a:pt x="24418" y="8866"/>
                  </a:lnTo>
                  <a:lnTo>
                    <a:pt x="23891" y="8866"/>
                  </a:lnTo>
                  <a:lnTo>
                    <a:pt x="23891" y="8097"/>
                  </a:lnTo>
                  <a:close/>
                  <a:moveTo>
                    <a:pt x="73842" y="8641"/>
                  </a:moveTo>
                  <a:lnTo>
                    <a:pt x="73842" y="9470"/>
                  </a:lnTo>
                  <a:lnTo>
                    <a:pt x="73350" y="9470"/>
                  </a:lnTo>
                  <a:lnTo>
                    <a:pt x="73350" y="8641"/>
                  </a:lnTo>
                  <a:close/>
                  <a:moveTo>
                    <a:pt x="74620" y="8641"/>
                  </a:moveTo>
                  <a:lnTo>
                    <a:pt x="74620" y="9470"/>
                  </a:lnTo>
                  <a:lnTo>
                    <a:pt x="74127" y="9470"/>
                  </a:lnTo>
                  <a:lnTo>
                    <a:pt x="74127" y="8641"/>
                  </a:lnTo>
                  <a:close/>
                  <a:moveTo>
                    <a:pt x="75406" y="8641"/>
                  </a:moveTo>
                  <a:lnTo>
                    <a:pt x="75406" y="9470"/>
                  </a:lnTo>
                  <a:lnTo>
                    <a:pt x="74913" y="9470"/>
                  </a:lnTo>
                  <a:lnTo>
                    <a:pt x="74913" y="8641"/>
                  </a:lnTo>
                  <a:close/>
                  <a:moveTo>
                    <a:pt x="76184" y="8641"/>
                  </a:moveTo>
                  <a:lnTo>
                    <a:pt x="76184" y="9470"/>
                  </a:lnTo>
                  <a:lnTo>
                    <a:pt x="75691" y="9470"/>
                  </a:lnTo>
                  <a:lnTo>
                    <a:pt x="75691" y="8641"/>
                  </a:lnTo>
                  <a:close/>
                  <a:moveTo>
                    <a:pt x="76970" y="8641"/>
                  </a:moveTo>
                  <a:lnTo>
                    <a:pt x="76970" y="9470"/>
                  </a:lnTo>
                  <a:lnTo>
                    <a:pt x="76477" y="9470"/>
                  </a:lnTo>
                  <a:lnTo>
                    <a:pt x="76477" y="8641"/>
                  </a:lnTo>
                  <a:close/>
                  <a:moveTo>
                    <a:pt x="77748" y="8641"/>
                  </a:moveTo>
                  <a:lnTo>
                    <a:pt x="77748" y="9470"/>
                  </a:lnTo>
                  <a:lnTo>
                    <a:pt x="77255" y="9470"/>
                  </a:lnTo>
                  <a:lnTo>
                    <a:pt x="77255" y="8641"/>
                  </a:lnTo>
                  <a:close/>
                  <a:moveTo>
                    <a:pt x="78499" y="8641"/>
                  </a:moveTo>
                  <a:lnTo>
                    <a:pt x="78525" y="9470"/>
                  </a:lnTo>
                  <a:lnTo>
                    <a:pt x="78007" y="9470"/>
                  </a:lnTo>
                  <a:lnTo>
                    <a:pt x="78007" y="8641"/>
                  </a:lnTo>
                  <a:close/>
                  <a:moveTo>
                    <a:pt x="79312" y="8641"/>
                  </a:moveTo>
                  <a:lnTo>
                    <a:pt x="79312" y="9470"/>
                  </a:lnTo>
                  <a:lnTo>
                    <a:pt x="78819" y="9470"/>
                  </a:lnTo>
                  <a:lnTo>
                    <a:pt x="78819" y="8641"/>
                  </a:lnTo>
                  <a:close/>
                  <a:moveTo>
                    <a:pt x="30337" y="9229"/>
                  </a:moveTo>
                  <a:lnTo>
                    <a:pt x="30337" y="9998"/>
                  </a:lnTo>
                  <a:lnTo>
                    <a:pt x="29801" y="9998"/>
                  </a:lnTo>
                  <a:lnTo>
                    <a:pt x="29801" y="9229"/>
                  </a:lnTo>
                  <a:close/>
                  <a:moveTo>
                    <a:pt x="29490" y="9246"/>
                  </a:moveTo>
                  <a:lnTo>
                    <a:pt x="29490" y="10023"/>
                  </a:lnTo>
                  <a:lnTo>
                    <a:pt x="28955" y="10023"/>
                  </a:lnTo>
                  <a:lnTo>
                    <a:pt x="28955" y="9246"/>
                  </a:lnTo>
                  <a:close/>
                  <a:moveTo>
                    <a:pt x="28652" y="9272"/>
                  </a:moveTo>
                  <a:lnTo>
                    <a:pt x="28644" y="10041"/>
                  </a:lnTo>
                  <a:lnTo>
                    <a:pt x="28108" y="10041"/>
                  </a:lnTo>
                  <a:lnTo>
                    <a:pt x="28108" y="9272"/>
                  </a:lnTo>
                  <a:close/>
                  <a:moveTo>
                    <a:pt x="27797" y="9298"/>
                  </a:moveTo>
                  <a:lnTo>
                    <a:pt x="27797" y="10067"/>
                  </a:lnTo>
                  <a:lnTo>
                    <a:pt x="27270" y="10067"/>
                  </a:lnTo>
                  <a:lnTo>
                    <a:pt x="27270" y="9298"/>
                  </a:lnTo>
                  <a:close/>
                  <a:moveTo>
                    <a:pt x="26959" y="9324"/>
                  </a:moveTo>
                  <a:lnTo>
                    <a:pt x="26959" y="10093"/>
                  </a:lnTo>
                  <a:lnTo>
                    <a:pt x="26423" y="10093"/>
                  </a:lnTo>
                  <a:lnTo>
                    <a:pt x="26423" y="9324"/>
                  </a:lnTo>
                  <a:close/>
                  <a:moveTo>
                    <a:pt x="14387" y="9617"/>
                  </a:moveTo>
                  <a:lnTo>
                    <a:pt x="14387" y="10110"/>
                  </a:lnTo>
                  <a:lnTo>
                    <a:pt x="13886" y="10110"/>
                  </a:lnTo>
                  <a:lnTo>
                    <a:pt x="13886" y="9617"/>
                  </a:lnTo>
                  <a:close/>
                  <a:moveTo>
                    <a:pt x="15095" y="9617"/>
                  </a:moveTo>
                  <a:lnTo>
                    <a:pt x="15095" y="10110"/>
                  </a:lnTo>
                  <a:lnTo>
                    <a:pt x="14594" y="10110"/>
                  </a:lnTo>
                  <a:lnTo>
                    <a:pt x="14594" y="9617"/>
                  </a:lnTo>
                  <a:close/>
                  <a:moveTo>
                    <a:pt x="26112" y="9341"/>
                  </a:moveTo>
                  <a:lnTo>
                    <a:pt x="26112" y="10119"/>
                  </a:lnTo>
                  <a:lnTo>
                    <a:pt x="25576" y="10119"/>
                  </a:lnTo>
                  <a:lnTo>
                    <a:pt x="25576" y="9341"/>
                  </a:lnTo>
                  <a:close/>
                  <a:moveTo>
                    <a:pt x="25265" y="9367"/>
                  </a:moveTo>
                  <a:lnTo>
                    <a:pt x="25265" y="10136"/>
                  </a:lnTo>
                  <a:lnTo>
                    <a:pt x="24738" y="10136"/>
                  </a:lnTo>
                  <a:lnTo>
                    <a:pt x="24738" y="9367"/>
                  </a:lnTo>
                  <a:close/>
                  <a:moveTo>
                    <a:pt x="15795" y="9626"/>
                  </a:moveTo>
                  <a:lnTo>
                    <a:pt x="15795" y="10162"/>
                  </a:lnTo>
                  <a:lnTo>
                    <a:pt x="15242" y="10162"/>
                  </a:lnTo>
                  <a:lnTo>
                    <a:pt x="15234" y="9626"/>
                  </a:lnTo>
                  <a:close/>
                  <a:moveTo>
                    <a:pt x="24418" y="9393"/>
                  </a:moveTo>
                  <a:lnTo>
                    <a:pt x="24418" y="10162"/>
                  </a:lnTo>
                  <a:lnTo>
                    <a:pt x="23891" y="10162"/>
                  </a:lnTo>
                  <a:lnTo>
                    <a:pt x="23891" y="9393"/>
                  </a:lnTo>
                  <a:close/>
                  <a:moveTo>
                    <a:pt x="45069" y="9989"/>
                  </a:moveTo>
                  <a:lnTo>
                    <a:pt x="45069" y="10585"/>
                  </a:lnTo>
                  <a:lnTo>
                    <a:pt x="44741" y="10585"/>
                  </a:lnTo>
                  <a:lnTo>
                    <a:pt x="44741" y="9989"/>
                  </a:lnTo>
                  <a:close/>
                  <a:moveTo>
                    <a:pt x="45717" y="9998"/>
                  </a:moveTo>
                  <a:lnTo>
                    <a:pt x="45717" y="10594"/>
                  </a:lnTo>
                  <a:lnTo>
                    <a:pt x="45389" y="10594"/>
                  </a:lnTo>
                  <a:lnTo>
                    <a:pt x="45389" y="9998"/>
                  </a:lnTo>
                  <a:close/>
                  <a:moveTo>
                    <a:pt x="46365" y="10006"/>
                  </a:moveTo>
                  <a:lnTo>
                    <a:pt x="46365" y="10602"/>
                  </a:lnTo>
                  <a:lnTo>
                    <a:pt x="46037" y="10602"/>
                  </a:lnTo>
                  <a:lnTo>
                    <a:pt x="46037" y="10006"/>
                  </a:lnTo>
                  <a:close/>
                  <a:moveTo>
                    <a:pt x="47013" y="10015"/>
                  </a:moveTo>
                  <a:lnTo>
                    <a:pt x="47013" y="10611"/>
                  </a:lnTo>
                  <a:lnTo>
                    <a:pt x="46685" y="10611"/>
                  </a:lnTo>
                  <a:lnTo>
                    <a:pt x="46685" y="10015"/>
                  </a:lnTo>
                  <a:close/>
                  <a:moveTo>
                    <a:pt x="47661" y="10023"/>
                  </a:moveTo>
                  <a:lnTo>
                    <a:pt x="47661" y="10620"/>
                  </a:lnTo>
                  <a:lnTo>
                    <a:pt x="47333" y="10620"/>
                  </a:lnTo>
                  <a:lnTo>
                    <a:pt x="47333" y="10023"/>
                  </a:lnTo>
                  <a:close/>
                  <a:moveTo>
                    <a:pt x="48309" y="10023"/>
                  </a:moveTo>
                  <a:lnTo>
                    <a:pt x="48309" y="10628"/>
                  </a:lnTo>
                  <a:lnTo>
                    <a:pt x="47981" y="10628"/>
                  </a:lnTo>
                  <a:lnTo>
                    <a:pt x="47981" y="10023"/>
                  </a:lnTo>
                  <a:close/>
                  <a:moveTo>
                    <a:pt x="48957" y="10032"/>
                  </a:moveTo>
                  <a:lnTo>
                    <a:pt x="48957" y="10637"/>
                  </a:lnTo>
                  <a:lnTo>
                    <a:pt x="48629" y="10637"/>
                  </a:lnTo>
                  <a:lnTo>
                    <a:pt x="48629" y="10032"/>
                  </a:lnTo>
                  <a:close/>
                  <a:moveTo>
                    <a:pt x="49605" y="10041"/>
                  </a:moveTo>
                  <a:lnTo>
                    <a:pt x="49605" y="10637"/>
                  </a:lnTo>
                  <a:lnTo>
                    <a:pt x="49277" y="10637"/>
                  </a:lnTo>
                  <a:lnTo>
                    <a:pt x="49277" y="10041"/>
                  </a:lnTo>
                  <a:close/>
                  <a:moveTo>
                    <a:pt x="14387" y="10291"/>
                  </a:moveTo>
                  <a:lnTo>
                    <a:pt x="14387" y="10775"/>
                  </a:lnTo>
                  <a:lnTo>
                    <a:pt x="13886" y="10775"/>
                  </a:lnTo>
                  <a:lnTo>
                    <a:pt x="13886" y="10291"/>
                  </a:lnTo>
                  <a:close/>
                  <a:moveTo>
                    <a:pt x="15095" y="10291"/>
                  </a:moveTo>
                  <a:lnTo>
                    <a:pt x="15095" y="10775"/>
                  </a:lnTo>
                  <a:lnTo>
                    <a:pt x="14594" y="10775"/>
                  </a:lnTo>
                  <a:lnTo>
                    <a:pt x="14594" y="10291"/>
                  </a:lnTo>
                  <a:close/>
                  <a:moveTo>
                    <a:pt x="15795" y="10291"/>
                  </a:moveTo>
                  <a:lnTo>
                    <a:pt x="15795" y="10775"/>
                  </a:lnTo>
                  <a:lnTo>
                    <a:pt x="15294" y="10775"/>
                  </a:lnTo>
                  <a:lnTo>
                    <a:pt x="15294" y="10291"/>
                  </a:lnTo>
                  <a:close/>
                  <a:moveTo>
                    <a:pt x="73842" y="10041"/>
                  </a:moveTo>
                  <a:lnTo>
                    <a:pt x="73842" y="10870"/>
                  </a:lnTo>
                  <a:lnTo>
                    <a:pt x="73350" y="10870"/>
                  </a:lnTo>
                  <a:lnTo>
                    <a:pt x="73350" y="10041"/>
                  </a:lnTo>
                  <a:close/>
                  <a:moveTo>
                    <a:pt x="74620" y="10041"/>
                  </a:moveTo>
                  <a:lnTo>
                    <a:pt x="74620" y="10870"/>
                  </a:lnTo>
                  <a:lnTo>
                    <a:pt x="74127" y="10870"/>
                  </a:lnTo>
                  <a:lnTo>
                    <a:pt x="74127" y="10041"/>
                  </a:lnTo>
                  <a:close/>
                  <a:moveTo>
                    <a:pt x="75406" y="10041"/>
                  </a:moveTo>
                  <a:lnTo>
                    <a:pt x="75406" y="10870"/>
                  </a:lnTo>
                  <a:lnTo>
                    <a:pt x="74913" y="10870"/>
                  </a:lnTo>
                  <a:lnTo>
                    <a:pt x="74913" y="10041"/>
                  </a:lnTo>
                  <a:close/>
                  <a:moveTo>
                    <a:pt x="76184" y="10041"/>
                  </a:moveTo>
                  <a:lnTo>
                    <a:pt x="76184" y="10870"/>
                  </a:lnTo>
                  <a:lnTo>
                    <a:pt x="75691" y="10870"/>
                  </a:lnTo>
                  <a:lnTo>
                    <a:pt x="75691" y="10041"/>
                  </a:lnTo>
                  <a:close/>
                  <a:moveTo>
                    <a:pt x="76970" y="10041"/>
                  </a:moveTo>
                  <a:lnTo>
                    <a:pt x="76970" y="10870"/>
                  </a:lnTo>
                  <a:lnTo>
                    <a:pt x="76477" y="10870"/>
                  </a:lnTo>
                  <a:lnTo>
                    <a:pt x="76477" y="10041"/>
                  </a:lnTo>
                  <a:close/>
                  <a:moveTo>
                    <a:pt x="77748" y="10041"/>
                  </a:moveTo>
                  <a:lnTo>
                    <a:pt x="77748" y="10870"/>
                  </a:lnTo>
                  <a:lnTo>
                    <a:pt x="77255" y="10870"/>
                  </a:lnTo>
                  <a:lnTo>
                    <a:pt x="77255" y="10041"/>
                  </a:lnTo>
                  <a:close/>
                  <a:moveTo>
                    <a:pt x="78499" y="10041"/>
                  </a:moveTo>
                  <a:lnTo>
                    <a:pt x="78525" y="10870"/>
                  </a:lnTo>
                  <a:lnTo>
                    <a:pt x="78007" y="10870"/>
                  </a:lnTo>
                  <a:lnTo>
                    <a:pt x="78007" y="10041"/>
                  </a:lnTo>
                  <a:close/>
                  <a:moveTo>
                    <a:pt x="79312" y="10041"/>
                  </a:moveTo>
                  <a:lnTo>
                    <a:pt x="79312" y="10870"/>
                  </a:lnTo>
                  <a:lnTo>
                    <a:pt x="78819" y="10870"/>
                  </a:lnTo>
                  <a:lnTo>
                    <a:pt x="78819" y="10041"/>
                  </a:lnTo>
                  <a:close/>
                  <a:moveTo>
                    <a:pt x="14387" y="10957"/>
                  </a:moveTo>
                  <a:lnTo>
                    <a:pt x="14387" y="10991"/>
                  </a:lnTo>
                  <a:lnTo>
                    <a:pt x="13886" y="10991"/>
                  </a:lnTo>
                  <a:lnTo>
                    <a:pt x="13886" y="10957"/>
                  </a:lnTo>
                  <a:close/>
                  <a:moveTo>
                    <a:pt x="15095" y="10957"/>
                  </a:moveTo>
                  <a:lnTo>
                    <a:pt x="15095" y="10991"/>
                  </a:lnTo>
                  <a:lnTo>
                    <a:pt x="14594" y="10991"/>
                  </a:lnTo>
                  <a:lnTo>
                    <a:pt x="14594" y="10957"/>
                  </a:lnTo>
                  <a:close/>
                  <a:moveTo>
                    <a:pt x="15795" y="10957"/>
                  </a:moveTo>
                  <a:lnTo>
                    <a:pt x="15795" y="10991"/>
                  </a:lnTo>
                  <a:lnTo>
                    <a:pt x="15294" y="10991"/>
                  </a:lnTo>
                  <a:lnTo>
                    <a:pt x="15294" y="10957"/>
                  </a:lnTo>
                  <a:close/>
                  <a:moveTo>
                    <a:pt x="30337" y="10525"/>
                  </a:moveTo>
                  <a:lnTo>
                    <a:pt x="30337" y="11294"/>
                  </a:lnTo>
                  <a:lnTo>
                    <a:pt x="29801" y="11294"/>
                  </a:lnTo>
                  <a:lnTo>
                    <a:pt x="29801" y="10525"/>
                  </a:lnTo>
                  <a:close/>
                  <a:moveTo>
                    <a:pt x="29490" y="10542"/>
                  </a:moveTo>
                  <a:lnTo>
                    <a:pt x="29490" y="11320"/>
                  </a:lnTo>
                  <a:lnTo>
                    <a:pt x="28955" y="11320"/>
                  </a:lnTo>
                  <a:lnTo>
                    <a:pt x="28955" y="10542"/>
                  </a:lnTo>
                  <a:close/>
                  <a:moveTo>
                    <a:pt x="28652" y="10568"/>
                  </a:moveTo>
                  <a:lnTo>
                    <a:pt x="28644" y="11337"/>
                  </a:lnTo>
                  <a:lnTo>
                    <a:pt x="28108" y="11337"/>
                  </a:lnTo>
                  <a:lnTo>
                    <a:pt x="28108" y="10568"/>
                  </a:lnTo>
                  <a:close/>
                  <a:moveTo>
                    <a:pt x="27797" y="10594"/>
                  </a:moveTo>
                  <a:lnTo>
                    <a:pt x="27797" y="11363"/>
                  </a:lnTo>
                  <a:lnTo>
                    <a:pt x="27270" y="11363"/>
                  </a:lnTo>
                  <a:lnTo>
                    <a:pt x="27270" y="10594"/>
                  </a:lnTo>
                  <a:close/>
                  <a:moveTo>
                    <a:pt x="26959" y="10620"/>
                  </a:moveTo>
                  <a:lnTo>
                    <a:pt x="26959" y="11389"/>
                  </a:lnTo>
                  <a:lnTo>
                    <a:pt x="26423" y="11389"/>
                  </a:lnTo>
                  <a:lnTo>
                    <a:pt x="26423" y="10620"/>
                  </a:lnTo>
                  <a:close/>
                  <a:moveTo>
                    <a:pt x="26112" y="10637"/>
                  </a:moveTo>
                  <a:lnTo>
                    <a:pt x="26112" y="11415"/>
                  </a:lnTo>
                  <a:lnTo>
                    <a:pt x="25576" y="11415"/>
                  </a:lnTo>
                  <a:lnTo>
                    <a:pt x="25576" y="10637"/>
                  </a:lnTo>
                  <a:close/>
                  <a:moveTo>
                    <a:pt x="25265" y="10663"/>
                  </a:moveTo>
                  <a:lnTo>
                    <a:pt x="25265" y="11432"/>
                  </a:lnTo>
                  <a:lnTo>
                    <a:pt x="24738" y="11432"/>
                  </a:lnTo>
                  <a:lnTo>
                    <a:pt x="24738" y="10663"/>
                  </a:lnTo>
                  <a:close/>
                  <a:moveTo>
                    <a:pt x="24418" y="10689"/>
                  </a:moveTo>
                  <a:lnTo>
                    <a:pt x="24418" y="11458"/>
                  </a:lnTo>
                  <a:lnTo>
                    <a:pt x="23891" y="11458"/>
                  </a:lnTo>
                  <a:lnTo>
                    <a:pt x="23891" y="10689"/>
                  </a:lnTo>
                  <a:close/>
                  <a:moveTo>
                    <a:pt x="45069" y="11017"/>
                  </a:moveTo>
                  <a:lnTo>
                    <a:pt x="45069" y="11622"/>
                  </a:lnTo>
                  <a:lnTo>
                    <a:pt x="44741" y="11622"/>
                  </a:lnTo>
                  <a:lnTo>
                    <a:pt x="44741" y="11017"/>
                  </a:lnTo>
                  <a:close/>
                  <a:moveTo>
                    <a:pt x="45717" y="11026"/>
                  </a:moveTo>
                  <a:lnTo>
                    <a:pt x="45717" y="11622"/>
                  </a:lnTo>
                  <a:lnTo>
                    <a:pt x="45389" y="11622"/>
                  </a:lnTo>
                  <a:lnTo>
                    <a:pt x="45389" y="11026"/>
                  </a:lnTo>
                  <a:close/>
                  <a:moveTo>
                    <a:pt x="46365" y="11034"/>
                  </a:moveTo>
                  <a:lnTo>
                    <a:pt x="46365" y="11631"/>
                  </a:lnTo>
                  <a:lnTo>
                    <a:pt x="46037" y="11631"/>
                  </a:lnTo>
                  <a:lnTo>
                    <a:pt x="46037" y="11034"/>
                  </a:lnTo>
                  <a:close/>
                  <a:moveTo>
                    <a:pt x="47013" y="11043"/>
                  </a:moveTo>
                  <a:lnTo>
                    <a:pt x="47013" y="11639"/>
                  </a:lnTo>
                  <a:lnTo>
                    <a:pt x="46685" y="11639"/>
                  </a:lnTo>
                  <a:lnTo>
                    <a:pt x="46685" y="11043"/>
                  </a:lnTo>
                  <a:close/>
                  <a:moveTo>
                    <a:pt x="47661" y="11052"/>
                  </a:moveTo>
                  <a:lnTo>
                    <a:pt x="47661" y="11648"/>
                  </a:lnTo>
                  <a:lnTo>
                    <a:pt x="47333" y="11648"/>
                  </a:lnTo>
                  <a:lnTo>
                    <a:pt x="47333" y="11052"/>
                  </a:lnTo>
                  <a:close/>
                  <a:moveTo>
                    <a:pt x="48309" y="11060"/>
                  </a:moveTo>
                  <a:lnTo>
                    <a:pt x="48309" y="11657"/>
                  </a:lnTo>
                  <a:lnTo>
                    <a:pt x="47981" y="11657"/>
                  </a:lnTo>
                  <a:lnTo>
                    <a:pt x="47981" y="11060"/>
                  </a:lnTo>
                  <a:close/>
                  <a:moveTo>
                    <a:pt x="48957" y="11069"/>
                  </a:moveTo>
                  <a:lnTo>
                    <a:pt x="48957" y="11665"/>
                  </a:lnTo>
                  <a:lnTo>
                    <a:pt x="48629" y="11665"/>
                  </a:lnTo>
                  <a:lnTo>
                    <a:pt x="48629" y="11069"/>
                  </a:lnTo>
                  <a:close/>
                  <a:moveTo>
                    <a:pt x="49605" y="11069"/>
                  </a:moveTo>
                  <a:lnTo>
                    <a:pt x="49605" y="11674"/>
                  </a:lnTo>
                  <a:lnTo>
                    <a:pt x="49277" y="11674"/>
                  </a:lnTo>
                  <a:lnTo>
                    <a:pt x="49277" y="11069"/>
                  </a:lnTo>
                  <a:close/>
                  <a:moveTo>
                    <a:pt x="830" y="11250"/>
                  </a:moveTo>
                  <a:lnTo>
                    <a:pt x="830" y="11976"/>
                  </a:lnTo>
                  <a:lnTo>
                    <a:pt x="432" y="11976"/>
                  </a:lnTo>
                  <a:lnTo>
                    <a:pt x="432" y="11250"/>
                  </a:lnTo>
                  <a:close/>
                  <a:moveTo>
                    <a:pt x="1599" y="11250"/>
                  </a:moveTo>
                  <a:lnTo>
                    <a:pt x="1599" y="11976"/>
                  </a:lnTo>
                  <a:lnTo>
                    <a:pt x="1210" y="11976"/>
                  </a:lnTo>
                  <a:lnTo>
                    <a:pt x="1210" y="11250"/>
                  </a:lnTo>
                  <a:close/>
                  <a:moveTo>
                    <a:pt x="2368" y="11250"/>
                  </a:moveTo>
                  <a:lnTo>
                    <a:pt x="2368" y="11976"/>
                  </a:lnTo>
                  <a:lnTo>
                    <a:pt x="1979" y="11976"/>
                  </a:lnTo>
                  <a:lnTo>
                    <a:pt x="1979" y="11250"/>
                  </a:lnTo>
                  <a:close/>
                  <a:moveTo>
                    <a:pt x="3145" y="11250"/>
                  </a:moveTo>
                  <a:lnTo>
                    <a:pt x="3145" y="11976"/>
                  </a:lnTo>
                  <a:lnTo>
                    <a:pt x="2748" y="11976"/>
                  </a:lnTo>
                  <a:lnTo>
                    <a:pt x="2748" y="11250"/>
                  </a:lnTo>
                  <a:close/>
                  <a:moveTo>
                    <a:pt x="3914" y="11250"/>
                  </a:moveTo>
                  <a:lnTo>
                    <a:pt x="3914" y="11976"/>
                  </a:lnTo>
                  <a:lnTo>
                    <a:pt x="3517" y="11976"/>
                  </a:lnTo>
                  <a:lnTo>
                    <a:pt x="3517" y="11250"/>
                  </a:lnTo>
                  <a:close/>
                  <a:moveTo>
                    <a:pt x="4684" y="11250"/>
                  </a:moveTo>
                  <a:lnTo>
                    <a:pt x="4684" y="11976"/>
                  </a:lnTo>
                  <a:lnTo>
                    <a:pt x="4286" y="11976"/>
                  </a:lnTo>
                  <a:lnTo>
                    <a:pt x="4286" y="11250"/>
                  </a:lnTo>
                  <a:close/>
                  <a:moveTo>
                    <a:pt x="5453" y="11250"/>
                  </a:moveTo>
                  <a:lnTo>
                    <a:pt x="5453" y="11976"/>
                  </a:lnTo>
                  <a:lnTo>
                    <a:pt x="5064" y="11976"/>
                  </a:lnTo>
                  <a:lnTo>
                    <a:pt x="5064" y="11250"/>
                  </a:lnTo>
                  <a:close/>
                  <a:moveTo>
                    <a:pt x="6222" y="11250"/>
                  </a:moveTo>
                  <a:lnTo>
                    <a:pt x="6222" y="11976"/>
                  </a:lnTo>
                  <a:lnTo>
                    <a:pt x="5833" y="11976"/>
                  </a:lnTo>
                  <a:lnTo>
                    <a:pt x="5833" y="11250"/>
                  </a:lnTo>
                  <a:close/>
                  <a:moveTo>
                    <a:pt x="6991" y="11250"/>
                  </a:moveTo>
                  <a:lnTo>
                    <a:pt x="6991" y="11976"/>
                  </a:lnTo>
                  <a:lnTo>
                    <a:pt x="6602" y="11976"/>
                  </a:lnTo>
                  <a:lnTo>
                    <a:pt x="6602" y="11250"/>
                  </a:lnTo>
                  <a:close/>
                  <a:moveTo>
                    <a:pt x="7768" y="11250"/>
                  </a:moveTo>
                  <a:lnTo>
                    <a:pt x="7768" y="11976"/>
                  </a:lnTo>
                  <a:lnTo>
                    <a:pt x="7371" y="11976"/>
                  </a:lnTo>
                  <a:lnTo>
                    <a:pt x="7371" y="11250"/>
                  </a:lnTo>
                  <a:close/>
                  <a:moveTo>
                    <a:pt x="8537" y="11250"/>
                  </a:moveTo>
                  <a:lnTo>
                    <a:pt x="8537" y="11976"/>
                  </a:lnTo>
                  <a:lnTo>
                    <a:pt x="8140" y="11976"/>
                  </a:lnTo>
                  <a:lnTo>
                    <a:pt x="8140" y="11250"/>
                  </a:lnTo>
                  <a:close/>
                  <a:moveTo>
                    <a:pt x="9306" y="11250"/>
                  </a:moveTo>
                  <a:lnTo>
                    <a:pt x="9306" y="11976"/>
                  </a:lnTo>
                  <a:lnTo>
                    <a:pt x="8909" y="11976"/>
                  </a:lnTo>
                  <a:lnTo>
                    <a:pt x="8909" y="11250"/>
                  </a:lnTo>
                  <a:close/>
                  <a:moveTo>
                    <a:pt x="73842" y="11432"/>
                  </a:moveTo>
                  <a:lnTo>
                    <a:pt x="73842" y="12270"/>
                  </a:lnTo>
                  <a:lnTo>
                    <a:pt x="73350" y="12270"/>
                  </a:lnTo>
                  <a:lnTo>
                    <a:pt x="73350" y="11432"/>
                  </a:lnTo>
                  <a:close/>
                  <a:moveTo>
                    <a:pt x="74620" y="11432"/>
                  </a:moveTo>
                  <a:lnTo>
                    <a:pt x="74620" y="12270"/>
                  </a:lnTo>
                  <a:lnTo>
                    <a:pt x="74127" y="12270"/>
                  </a:lnTo>
                  <a:lnTo>
                    <a:pt x="74127" y="11432"/>
                  </a:lnTo>
                  <a:close/>
                  <a:moveTo>
                    <a:pt x="75406" y="11432"/>
                  </a:moveTo>
                  <a:lnTo>
                    <a:pt x="75406" y="12270"/>
                  </a:lnTo>
                  <a:lnTo>
                    <a:pt x="74913" y="12270"/>
                  </a:lnTo>
                  <a:lnTo>
                    <a:pt x="74913" y="11432"/>
                  </a:lnTo>
                  <a:close/>
                  <a:moveTo>
                    <a:pt x="76184" y="11432"/>
                  </a:moveTo>
                  <a:lnTo>
                    <a:pt x="76184" y="12270"/>
                  </a:lnTo>
                  <a:lnTo>
                    <a:pt x="75691" y="12270"/>
                  </a:lnTo>
                  <a:lnTo>
                    <a:pt x="75691" y="11432"/>
                  </a:lnTo>
                  <a:close/>
                  <a:moveTo>
                    <a:pt x="76970" y="11432"/>
                  </a:moveTo>
                  <a:lnTo>
                    <a:pt x="76970" y="12270"/>
                  </a:lnTo>
                  <a:lnTo>
                    <a:pt x="76477" y="12270"/>
                  </a:lnTo>
                  <a:lnTo>
                    <a:pt x="76477" y="11432"/>
                  </a:lnTo>
                  <a:close/>
                  <a:moveTo>
                    <a:pt x="77748" y="11432"/>
                  </a:moveTo>
                  <a:lnTo>
                    <a:pt x="77748" y="12270"/>
                  </a:lnTo>
                  <a:lnTo>
                    <a:pt x="77255" y="12270"/>
                  </a:lnTo>
                  <a:lnTo>
                    <a:pt x="77255" y="11432"/>
                  </a:lnTo>
                  <a:close/>
                  <a:moveTo>
                    <a:pt x="78499" y="11432"/>
                  </a:moveTo>
                  <a:lnTo>
                    <a:pt x="78525" y="12270"/>
                  </a:lnTo>
                  <a:lnTo>
                    <a:pt x="78007" y="12270"/>
                  </a:lnTo>
                  <a:lnTo>
                    <a:pt x="78007" y="11432"/>
                  </a:lnTo>
                  <a:close/>
                  <a:moveTo>
                    <a:pt x="79312" y="11432"/>
                  </a:moveTo>
                  <a:lnTo>
                    <a:pt x="79312" y="12270"/>
                  </a:lnTo>
                  <a:lnTo>
                    <a:pt x="78819" y="12270"/>
                  </a:lnTo>
                  <a:lnTo>
                    <a:pt x="78819" y="11432"/>
                  </a:lnTo>
                  <a:close/>
                  <a:moveTo>
                    <a:pt x="64441" y="11155"/>
                  </a:moveTo>
                  <a:lnTo>
                    <a:pt x="64398" y="11233"/>
                  </a:lnTo>
                  <a:lnTo>
                    <a:pt x="64398" y="12210"/>
                  </a:lnTo>
                  <a:lnTo>
                    <a:pt x="64398" y="12426"/>
                  </a:lnTo>
                  <a:lnTo>
                    <a:pt x="64018" y="12426"/>
                  </a:lnTo>
                  <a:lnTo>
                    <a:pt x="64018" y="12210"/>
                  </a:lnTo>
                  <a:lnTo>
                    <a:pt x="64009" y="12210"/>
                  </a:lnTo>
                  <a:lnTo>
                    <a:pt x="64009" y="11233"/>
                  </a:lnTo>
                  <a:lnTo>
                    <a:pt x="64018" y="11233"/>
                  </a:lnTo>
                  <a:lnTo>
                    <a:pt x="63975" y="11155"/>
                  </a:lnTo>
                  <a:close/>
                  <a:moveTo>
                    <a:pt x="65366" y="11155"/>
                  </a:moveTo>
                  <a:lnTo>
                    <a:pt x="65348" y="11233"/>
                  </a:lnTo>
                  <a:lnTo>
                    <a:pt x="65348" y="12210"/>
                  </a:lnTo>
                  <a:lnTo>
                    <a:pt x="65340" y="12210"/>
                  </a:lnTo>
                  <a:lnTo>
                    <a:pt x="65340" y="12426"/>
                  </a:lnTo>
                  <a:lnTo>
                    <a:pt x="64942" y="12426"/>
                  </a:lnTo>
                  <a:lnTo>
                    <a:pt x="64942" y="12210"/>
                  </a:lnTo>
                  <a:lnTo>
                    <a:pt x="64934" y="12210"/>
                  </a:lnTo>
                  <a:lnTo>
                    <a:pt x="64934" y="11233"/>
                  </a:lnTo>
                  <a:lnTo>
                    <a:pt x="64891" y="11155"/>
                  </a:lnTo>
                  <a:close/>
                  <a:moveTo>
                    <a:pt x="66342" y="11155"/>
                  </a:moveTo>
                  <a:lnTo>
                    <a:pt x="66299" y="11233"/>
                  </a:lnTo>
                  <a:lnTo>
                    <a:pt x="66299" y="12210"/>
                  </a:lnTo>
                  <a:lnTo>
                    <a:pt x="66299" y="12426"/>
                  </a:lnTo>
                  <a:lnTo>
                    <a:pt x="65919" y="12426"/>
                  </a:lnTo>
                  <a:lnTo>
                    <a:pt x="65919" y="12210"/>
                  </a:lnTo>
                  <a:lnTo>
                    <a:pt x="65910" y="12210"/>
                  </a:lnTo>
                  <a:lnTo>
                    <a:pt x="65910" y="11233"/>
                  </a:lnTo>
                  <a:lnTo>
                    <a:pt x="65919" y="11233"/>
                  </a:lnTo>
                  <a:lnTo>
                    <a:pt x="65876" y="11155"/>
                  </a:lnTo>
                  <a:close/>
                  <a:moveTo>
                    <a:pt x="67293" y="11155"/>
                  </a:moveTo>
                  <a:lnTo>
                    <a:pt x="67249" y="11233"/>
                  </a:lnTo>
                  <a:lnTo>
                    <a:pt x="67249" y="12210"/>
                  </a:lnTo>
                  <a:lnTo>
                    <a:pt x="67241" y="12210"/>
                  </a:lnTo>
                  <a:lnTo>
                    <a:pt x="67241" y="12426"/>
                  </a:lnTo>
                  <a:lnTo>
                    <a:pt x="66861" y="12426"/>
                  </a:lnTo>
                  <a:lnTo>
                    <a:pt x="66861" y="12210"/>
                  </a:lnTo>
                  <a:lnTo>
                    <a:pt x="66852" y="12210"/>
                  </a:lnTo>
                  <a:lnTo>
                    <a:pt x="66852" y="11233"/>
                  </a:lnTo>
                  <a:lnTo>
                    <a:pt x="66861" y="11233"/>
                  </a:lnTo>
                  <a:lnTo>
                    <a:pt x="66817" y="11155"/>
                  </a:lnTo>
                  <a:close/>
                  <a:moveTo>
                    <a:pt x="68243" y="11155"/>
                  </a:moveTo>
                  <a:lnTo>
                    <a:pt x="68200" y="11233"/>
                  </a:lnTo>
                  <a:lnTo>
                    <a:pt x="68200" y="12210"/>
                  </a:lnTo>
                  <a:lnTo>
                    <a:pt x="68200" y="12426"/>
                  </a:lnTo>
                  <a:lnTo>
                    <a:pt x="67820" y="12426"/>
                  </a:lnTo>
                  <a:lnTo>
                    <a:pt x="67820" y="12210"/>
                  </a:lnTo>
                  <a:lnTo>
                    <a:pt x="67811" y="12210"/>
                  </a:lnTo>
                  <a:lnTo>
                    <a:pt x="67811" y="11233"/>
                  </a:lnTo>
                  <a:lnTo>
                    <a:pt x="67820" y="11233"/>
                  </a:lnTo>
                  <a:lnTo>
                    <a:pt x="67776" y="11155"/>
                  </a:lnTo>
                  <a:close/>
                  <a:moveTo>
                    <a:pt x="30337" y="11821"/>
                  </a:moveTo>
                  <a:lnTo>
                    <a:pt x="30337" y="12590"/>
                  </a:lnTo>
                  <a:lnTo>
                    <a:pt x="29801" y="12590"/>
                  </a:lnTo>
                  <a:lnTo>
                    <a:pt x="29801" y="11821"/>
                  </a:lnTo>
                  <a:close/>
                  <a:moveTo>
                    <a:pt x="29490" y="11838"/>
                  </a:moveTo>
                  <a:lnTo>
                    <a:pt x="29490" y="12616"/>
                  </a:lnTo>
                  <a:lnTo>
                    <a:pt x="28955" y="12616"/>
                  </a:lnTo>
                  <a:lnTo>
                    <a:pt x="28955" y="11838"/>
                  </a:lnTo>
                  <a:close/>
                  <a:moveTo>
                    <a:pt x="28652" y="11864"/>
                  </a:moveTo>
                  <a:lnTo>
                    <a:pt x="28644" y="12633"/>
                  </a:lnTo>
                  <a:lnTo>
                    <a:pt x="28108" y="12633"/>
                  </a:lnTo>
                  <a:lnTo>
                    <a:pt x="28108" y="11864"/>
                  </a:lnTo>
                  <a:close/>
                  <a:moveTo>
                    <a:pt x="27797" y="11890"/>
                  </a:moveTo>
                  <a:lnTo>
                    <a:pt x="27797" y="12659"/>
                  </a:lnTo>
                  <a:lnTo>
                    <a:pt x="27270" y="12659"/>
                  </a:lnTo>
                  <a:lnTo>
                    <a:pt x="27270" y="11890"/>
                  </a:lnTo>
                  <a:close/>
                  <a:moveTo>
                    <a:pt x="26959" y="11916"/>
                  </a:moveTo>
                  <a:lnTo>
                    <a:pt x="26959" y="12685"/>
                  </a:lnTo>
                  <a:lnTo>
                    <a:pt x="26423" y="12685"/>
                  </a:lnTo>
                  <a:lnTo>
                    <a:pt x="26423" y="11916"/>
                  </a:lnTo>
                  <a:close/>
                  <a:moveTo>
                    <a:pt x="26112" y="11933"/>
                  </a:moveTo>
                  <a:lnTo>
                    <a:pt x="26112" y="12711"/>
                  </a:lnTo>
                  <a:lnTo>
                    <a:pt x="25576" y="12711"/>
                  </a:lnTo>
                  <a:lnTo>
                    <a:pt x="25576" y="11933"/>
                  </a:lnTo>
                  <a:close/>
                  <a:moveTo>
                    <a:pt x="25265" y="11959"/>
                  </a:moveTo>
                  <a:lnTo>
                    <a:pt x="25265" y="12728"/>
                  </a:lnTo>
                  <a:lnTo>
                    <a:pt x="24738" y="12728"/>
                  </a:lnTo>
                  <a:lnTo>
                    <a:pt x="24738" y="11959"/>
                  </a:lnTo>
                  <a:close/>
                  <a:moveTo>
                    <a:pt x="24418" y="11985"/>
                  </a:moveTo>
                  <a:lnTo>
                    <a:pt x="24418" y="12754"/>
                  </a:lnTo>
                  <a:lnTo>
                    <a:pt x="23891" y="12754"/>
                  </a:lnTo>
                  <a:lnTo>
                    <a:pt x="23891" y="11985"/>
                  </a:lnTo>
                  <a:close/>
                  <a:moveTo>
                    <a:pt x="33422" y="11734"/>
                  </a:moveTo>
                  <a:lnTo>
                    <a:pt x="33379" y="11803"/>
                  </a:lnTo>
                  <a:lnTo>
                    <a:pt x="33379" y="12685"/>
                  </a:lnTo>
                  <a:lnTo>
                    <a:pt x="33379" y="12875"/>
                  </a:lnTo>
                  <a:lnTo>
                    <a:pt x="33042" y="12875"/>
                  </a:lnTo>
                  <a:lnTo>
                    <a:pt x="33042" y="12685"/>
                  </a:lnTo>
                  <a:lnTo>
                    <a:pt x="33033" y="12685"/>
                  </a:lnTo>
                  <a:lnTo>
                    <a:pt x="33033" y="11803"/>
                  </a:lnTo>
                  <a:lnTo>
                    <a:pt x="32998" y="11734"/>
                  </a:lnTo>
                  <a:close/>
                  <a:moveTo>
                    <a:pt x="34269" y="11734"/>
                  </a:moveTo>
                  <a:lnTo>
                    <a:pt x="34234" y="11803"/>
                  </a:lnTo>
                  <a:lnTo>
                    <a:pt x="34234" y="12685"/>
                  </a:lnTo>
                  <a:lnTo>
                    <a:pt x="34234" y="12875"/>
                  </a:lnTo>
                  <a:lnTo>
                    <a:pt x="33888" y="12875"/>
                  </a:lnTo>
                  <a:lnTo>
                    <a:pt x="33888" y="12685"/>
                  </a:lnTo>
                  <a:lnTo>
                    <a:pt x="33880" y="12685"/>
                  </a:lnTo>
                  <a:lnTo>
                    <a:pt x="33880" y="11803"/>
                  </a:lnTo>
                  <a:lnTo>
                    <a:pt x="33845" y="11734"/>
                  </a:lnTo>
                  <a:close/>
                  <a:moveTo>
                    <a:pt x="35124" y="11734"/>
                  </a:moveTo>
                  <a:lnTo>
                    <a:pt x="35089" y="11803"/>
                  </a:lnTo>
                  <a:lnTo>
                    <a:pt x="35089" y="12685"/>
                  </a:lnTo>
                  <a:lnTo>
                    <a:pt x="35081" y="12685"/>
                  </a:lnTo>
                  <a:lnTo>
                    <a:pt x="35081" y="12875"/>
                  </a:lnTo>
                  <a:lnTo>
                    <a:pt x="34744" y="12875"/>
                  </a:lnTo>
                  <a:lnTo>
                    <a:pt x="34744" y="12685"/>
                  </a:lnTo>
                  <a:lnTo>
                    <a:pt x="34735" y="12685"/>
                  </a:lnTo>
                  <a:lnTo>
                    <a:pt x="34735" y="11803"/>
                  </a:lnTo>
                  <a:lnTo>
                    <a:pt x="34744" y="11803"/>
                  </a:lnTo>
                  <a:lnTo>
                    <a:pt x="34701" y="11734"/>
                  </a:lnTo>
                  <a:close/>
                  <a:moveTo>
                    <a:pt x="35979" y="11734"/>
                  </a:moveTo>
                  <a:lnTo>
                    <a:pt x="35945" y="11803"/>
                  </a:lnTo>
                  <a:lnTo>
                    <a:pt x="35945" y="12685"/>
                  </a:lnTo>
                  <a:lnTo>
                    <a:pt x="35936" y="12685"/>
                  </a:lnTo>
                  <a:lnTo>
                    <a:pt x="35936" y="12875"/>
                  </a:lnTo>
                  <a:lnTo>
                    <a:pt x="35599" y="12875"/>
                  </a:lnTo>
                  <a:lnTo>
                    <a:pt x="35599" y="12685"/>
                  </a:lnTo>
                  <a:lnTo>
                    <a:pt x="35591" y="12685"/>
                  </a:lnTo>
                  <a:lnTo>
                    <a:pt x="35591" y="11803"/>
                  </a:lnTo>
                  <a:lnTo>
                    <a:pt x="35599" y="11803"/>
                  </a:lnTo>
                  <a:lnTo>
                    <a:pt x="35556" y="11734"/>
                  </a:lnTo>
                  <a:close/>
                  <a:moveTo>
                    <a:pt x="36835" y="11734"/>
                  </a:moveTo>
                  <a:lnTo>
                    <a:pt x="36800" y="11803"/>
                  </a:lnTo>
                  <a:lnTo>
                    <a:pt x="36800" y="12685"/>
                  </a:lnTo>
                  <a:lnTo>
                    <a:pt x="36792" y="12685"/>
                  </a:lnTo>
                  <a:lnTo>
                    <a:pt x="36792" y="12875"/>
                  </a:lnTo>
                  <a:lnTo>
                    <a:pt x="36455" y="12875"/>
                  </a:lnTo>
                  <a:lnTo>
                    <a:pt x="36455" y="12685"/>
                  </a:lnTo>
                  <a:lnTo>
                    <a:pt x="36446" y="12685"/>
                  </a:lnTo>
                  <a:lnTo>
                    <a:pt x="36446" y="11803"/>
                  </a:lnTo>
                  <a:lnTo>
                    <a:pt x="36455" y="11803"/>
                  </a:lnTo>
                  <a:lnTo>
                    <a:pt x="36411" y="11734"/>
                  </a:lnTo>
                  <a:close/>
                  <a:moveTo>
                    <a:pt x="37690" y="11734"/>
                  </a:moveTo>
                  <a:lnTo>
                    <a:pt x="37656" y="11803"/>
                  </a:lnTo>
                  <a:lnTo>
                    <a:pt x="37656" y="12685"/>
                  </a:lnTo>
                  <a:lnTo>
                    <a:pt x="37647" y="12685"/>
                  </a:lnTo>
                  <a:lnTo>
                    <a:pt x="37647" y="12875"/>
                  </a:lnTo>
                  <a:lnTo>
                    <a:pt x="37293" y="12875"/>
                  </a:lnTo>
                  <a:lnTo>
                    <a:pt x="37293" y="12685"/>
                  </a:lnTo>
                  <a:lnTo>
                    <a:pt x="37293" y="11803"/>
                  </a:lnTo>
                  <a:lnTo>
                    <a:pt x="37250" y="11734"/>
                  </a:lnTo>
                  <a:close/>
                  <a:moveTo>
                    <a:pt x="830" y="12305"/>
                  </a:moveTo>
                  <a:lnTo>
                    <a:pt x="830" y="13030"/>
                  </a:lnTo>
                  <a:lnTo>
                    <a:pt x="432" y="13030"/>
                  </a:lnTo>
                  <a:lnTo>
                    <a:pt x="432" y="12305"/>
                  </a:lnTo>
                  <a:close/>
                  <a:moveTo>
                    <a:pt x="1599" y="12305"/>
                  </a:moveTo>
                  <a:lnTo>
                    <a:pt x="1599" y="13030"/>
                  </a:lnTo>
                  <a:lnTo>
                    <a:pt x="1210" y="13030"/>
                  </a:lnTo>
                  <a:lnTo>
                    <a:pt x="1210" y="12305"/>
                  </a:lnTo>
                  <a:close/>
                  <a:moveTo>
                    <a:pt x="2368" y="12305"/>
                  </a:moveTo>
                  <a:lnTo>
                    <a:pt x="2368" y="13030"/>
                  </a:lnTo>
                  <a:lnTo>
                    <a:pt x="1979" y="13030"/>
                  </a:lnTo>
                  <a:lnTo>
                    <a:pt x="1979" y="12305"/>
                  </a:lnTo>
                  <a:close/>
                  <a:moveTo>
                    <a:pt x="3145" y="12305"/>
                  </a:moveTo>
                  <a:lnTo>
                    <a:pt x="3145" y="13030"/>
                  </a:lnTo>
                  <a:lnTo>
                    <a:pt x="2748" y="13030"/>
                  </a:lnTo>
                  <a:lnTo>
                    <a:pt x="2748" y="12305"/>
                  </a:lnTo>
                  <a:close/>
                  <a:moveTo>
                    <a:pt x="3914" y="12305"/>
                  </a:moveTo>
                  <a:lnTo>
                    <a:pt x="3914" y="13030"/>
                  </a:lnTo>
                  <a:lnTo>
                    <a:pt x="3517" y="13030"/>
                  </a:lnTo>
                  <a:lnTo>
                    <a:pt x="3517" y="12305"/>
                  </a:lnTo>
                  <a:close/>
                  <a:moveTo>
                    <a:pt x="4684" y="12305"/>
                  </a:moveTo>
                  <a:lnTo>
                    <a:pt x="4684" y="13030"/>
                  </a:lnTo>
                  <a:lnTo>
                    <a:pt x="4286" y="13030"/>
                  </a:lnTo>
                  <a:lnTo>
                    <a:pt x="4286" y="12305"/>
                  </a:lnTo>
                  <a:close/>
                  <a:moveTo>
                    <a:pt x="5453" y="12305"/>
                  </a:moveTo>
                  <a:lnTo>
                    <a:pt x="5453" y="13030"/>
                  </a:lnTo>
                  <a:lnTo>
                    <a:pt x="5064" y="13030"/>
                  </a:lnTo>
                  <a:lnTo>
                    <a:pt x="5064" y="12305"/>
                  </a:lnTo>
                  <a:close/>
                  <a:moveTo>
                    <a:pt x="6222" y="12305"/>
                  </a:moveTo>
                  <a:lnTo>
                    <a:pt x="6222" y="13030"/>
                  </a:lnTo>
                  <a:lnTo>
                    <a:pt x="5833" y="13030"/>
                  </a:lnTo>
                  <a:lnTo>
                    <a:pt x="5833" y="12305"/>
                  </a:lnTo>
                  <a:close/>
                  <a:moveTo>
                    <a:pt x="6991" y="12305"/>
                  </a:moveTo>
                  <a:lnTo>
                    <a:pt x="6991" y="13030"/>
                  </a:lnTo>
                  <a:lnTo>
                    <a:pt x="6602" y="13030"/>
                  </a:lnTo>
                  <a:lnTo>
                    <a:pt x="6602" y="12305"/>
                  </a:lnTo>
                  <a:close/>
                  <a:moveTo>
                    <a:pt x="7768" y="12305"/>
                  </a:moveTo>
                  <a:lnTo>
                    <a:pt x="7768" y="13030"/>
                  </a:lnTo>
                  <a:lnTo>
                    <a:pt x="7371" y="13030"/>
                  </a:lnTo>
                  <a:lnTo>
                    <a:pt x="7371" y="12305"/>
                  </a:lnTo>
                  <a:close/>
                  <a:moveTo>
                    <a:pt x="8537" y="12305"/>
                  </a:moveTo>
                  <a:lnTo>
                    <a:pt x="8537" y="13030"/>
                  </a:lnTo>
                  <a:lnTo>
                    <a:pt x="8140" y="13030"/>
                  </a:lnTo>
                  <a:lnTo>
                    <a:pt x="8140" y="12305"/>
                  </a:lnTo>
                  <a:close/>
                  <a:moveTo>
                    <a:pt x="9306" y="12305"/>
                  </a:moveTo>
                  <a:lnTo>
                    <a:pt x="9306" y="13030"/>
                  </a:lnTo>
                  <a:lnTo>
                    <a:pt x="8909" y="13030"/>
                  </a:lnTo>
                  <a:lnTo>
                    <a:pt x="8909" y="12305"/>
                  </a:lnTo>
                  <a:close/>
                  <a:moveTo>
                    <a:pt x="33387" y="13635"/>
                  </a:moveTo>
                  <a:lnTo>
                    <a:pt x="33387" y="13659"/>
                  </a:lnTo>
                  <a:lnTo>
                    <a:pt x="33379" y="13635"/>
                  </a:lnTo>
                  <a:close/>
                  <a:moveTo>
                    <a:pt x="35953" y="13635"/>
                  </a:moveTo>
                  <a:lnTo>
                    <a:pt x="35953" y="13659"/>
                  </a:lnTo>
                  <a:lnTo>
                    <a:pt x="35945" y="13635"/>
                  </a:lnTo>
                  <a:close/>
                  <a:moveTo>
                    <a:pt x="34243" y="13635"/>
                  </a:moveTo>
                  <a:lnTo>
                    <a:pt x="34243" y="13665"/>
                  </a:lnTo>
                  <a:lnTo>
                    <a:pt x="34234" y="13635"/>
                  </a:lnTo>
                  <a:close/>
                  <a:moveTo>
                    <a:pt x="74620" y="12832"/>
                  </a:moveTo>
                  <a:lnTo>
                    <a:pt x="74620" y="13670"/>
                  </a:lnTo>
                  <a:lnTo>
                    <a:pt x="74127" y="13670"/>
                  </a:lnTo>
                  <a:lnTo>
                    <a:pt x="74127" y="12832"/>
                  </a:lnTo>
                  <a:close/>
                  <a:moveTo>
                    <a:pt x="75406" y="12832"/>
                  </a:moveTo>
                  <a:lnTo>
                    <a:pt x="75406" y="13670"/>
                  </a:lnTo>
                  <a:lnTo>
                    <a:pt x="74913" y="13670"/>
                  </a:lnTo>
                  <a:lnTo>
                    <a:pt x="74913" y="12832"/>
                  </a:lnTo>
                  <a:close/>
                  <a:moveTo>
                    <a:pt x="76184" y="12832"/>
                  </a:moveTo>
                  <a:lnTo>
                    <a:pt x="76184" y="13670"/>
                  </a:lnTo>
                  <a:lnTo>
                    <a:pt x="75691" y="13670"/>
                  </a:lnTo>
                  <a:lnTo>
                    <a:pt x="75691" y="12832"/>
                  </a:lnTo>
                  <a:close/>
                  <a:moveTo>
                    <a:pt x="76970" y="12832"/>
                  </a:moveTo>
                  <a:lnTo>
                    <a:pt x="76970" y="13670"/>
                  </a:lnTo>
                  <a:lnTo>
                    <a:pt x="76477" y="13670"/>
                  </a:lnTo>
                  <a:lnTo>
                    <a:pt x="76477" y="12832"/>
                  </a:lnTo>
                  <a:close/>
                  <a:moveTo>
                    <a:pt x="77748" y="12832"/>
                  </a:moveTo>
                  <a:lnTo>
                    <a:pt x="77748" y="13670"/>
                  </a:lnTo>
                  <a:lnTo>
                    <a:pt x="77255" y="13670"/>
                  </a:lnTo>
                  <a:lnTo>
                    <a:pt x="77255" y="12832"/>
                  </a:lnTo>
                  <a:close/>
                  <a:moveTo>
                    <a:pt x="78499" y="12832"/>
                  </a:moveTo>
                  <a:lnTo>
                    <a:pt x="78525" y="13670"/>
                  </a:lnTo>
                  <a:lnTo>
                    <a:pt x="78007" y="13670"/>
                  </a:lnTo>
                  <a:lnTo>
                    <a:pt x="78007" y="12832"/>
                  </a:lnTo>
                  <a:close/>
                  <a:moveTo>
                    <a:pt x="79312" y="12832"/>
                  </a:moveTo>
                  <a:lnTo>
                    <a:pt x="79312" y="13670"/>
                  </a:lnTo>
                  <a:lnTo>
                    <a:pt x="78819" y="13670"/>
                  </a:lnTo>
                  <a:lnTo>
                    <a:pt x="78819" y="12832"/>
                  </a:lnTo>
                  <a:close/>
                  <a:moveTo>
                    <a:pt x="42477" y="13169"/>
                  </a:moveTo>
                  <a:lnTo>
                    <a:pt x="42477" y="13773"/>
                  </a:lnTo>
                  <a:lnTo>
                    <a:pt x="42149" y="13773"/>
                  </a:lnTo>
                  <a:lnTo>
                    <a:pt x="42149" y="13169"/>
                  </a:lnTo>
                  <a:close/>
                  <a:moveTo>
                    <a:pt x="43125" y="13186"/>
                  </a:moveTo>
                  <a:lnTo>
                    <a:pt x="43125" y="13782"/>
                  </a:lnTo>
                  <a:lnTo>
                    <a:pt x="42797" y="13782"/>
                  </a:lnTo>
                  <a:lnTo>
                    <a:pt x="42797" y="13186"/>
                  </a:lnTo>
                  <a:close/>
                  <a:moveTo>
                    <a:pt x="43773" y="13195"/>
                  </a:moveTo>
                  <a:lnTo>
                    <a:pt x="43773" y="13791"/>
                  </a:lnTo>
                  <a:lnTo>
                    <a:pt x="43445" y="13791"/>
                  </a:lnTo>
                  <a:lnTo>
                    <a:pt x="43445" y="13195"/>
                  </a:lnTo>
                  <a:close/>
                  <a:moveTo>
                    <a:pt x="44404" y="13203"/>
                  </a:moveTo>
                  <a:lnTo>
                    <a:pt x="44421" y="13799"/>
                  </a:lnTo>
                  <a:lnTo>
                    <a:pt x="44076" y="13799"/>
                  </a:lnTo>
                  <a:lnTo>
                    <a:pt x="44076" y="13203"/>
                  </a:lnTo>
                  <a:close/>
                  <a:moveTo>
                    <a:pt x="45069" y="13212"/>
                  </a:moveTo>
                  <a:lnTo>
                    <a:pt x="45069" y="13817"/>
                  </a:lnTo>
                  <a:lnTo>
                    <a:pt x="44741" y="13817"/>
                  </a:lnTo>
                  <a:lnTo>
                    <a:pt x="44741" y="13212"/>
                  </a:lnTo>
                  <a:close/>
                  <a:moveTo>
                    <a:pt x="45717" y="13220"/>
                  </a:moveTo>
                  <a:lnTo>
                    <a:pt x="45717" y="13825"/>
                  </a:lnTo>
                  <a:lnTo>
                    <a:pt x="45389" y="13825"/>
                  </a:lnTo>
                  <a:lnTo>
                    <a:pt x="45389" y="13220"/>
                  </a:lnTo>
                  <a:close/>
                  <a:moveTo>
                    <a:pt x="46365" y="13229"/>
                  </a:moveTo>
                  <a:lnTo>
                    <a:pt x="46365" y="13825"/>
                  </a:lnTo>
                  <a:lnTo>
                    <a:pt x="46037" y="13825"/>
                  </a:lnTo>
                  <a:lnTo>
                    <a:pt x="46037" y="13229"/>
                  </a:lnTo>
                  <a:close/>
                  <a:moveTo>
                    <a:pt x="47013" y="13238"/>
                  </a:moveTo>
                  <a:lnTo>
                    <a:pt x="47013" y="13834"/>
                  </a:lnTo>
                  <a:lnTo>
                    <a:pt x="46685" y="13834"/>
                  </a:lnTo>
                  <a:lnTo>
                    <a:pt x="46685" y="13238"/>
                  </a:lnTo>
                  <a:close/>
                  <a:moveTo>
                    <a:pt x="47661" y="13246"/>
                  </a:moveTo>
                  <a:lnTo>
                    <a:pt x="47661" y="13843"/>
                  </a:lnTo>
                  <a:lnTo>
                    <a:pt x="47333" y="13843"/>
                  </a:lnTo>
                  <a:lnTo>
                    <a:pt x="47333" y="13246"/>
                  </a:lnTo>
                  <a:close/>
                  <a:moveTo>
                    <a:pt x="48309" y="13255"/>
                  </a:moveTo>
                  <a:lnTo>
                    <a:pt x="48309" y="13851"/>
                  </a:lnTo>
                  <a:lnTo>
                    <a:pt x="47981" y="13851"/>
                  </a:lnTo>
                  <a:lnTo>
                    <a:pt x="47981" y="13255"/>
                  </a:lnTo>
                  <a:close/>
                  <a:moveTo>
                    <a:pt x="48957" y="13264"/>
                  </a:moveTo>
                  <a:lnTo>
                    <a:pt x="48957" y="13860"/>
                  </a:lnTo>
                  <a:lnTo>
                    <a:pt x="48629" y="13860"/>
                  </a:lnTo>
                  <a:lnTo>
                    <a:pt x="48629" y="13264"/>
                  </a:lnTo>
                  <a:close/>
                  <a:moveTo>
                    <a:pt x="49605" y="13272"/>
                  </a:moveTo>
                  <a:lnTo>
                    <a:pt x="49605" y="13868"/>
                  </a:lnTo>
                  <a:lnTo>
                    <a:pt x="49277" y="13868"/>
                  </a:lnTo>
                  <a:lnTo>
                    <a:pt x="49277" y="13272"/>
                  </a:lnTo>
                  <a:close/>
                  <a:moveTo>
                    <a:pt x="30337" y="13117"/>
                  </a:moveTo>
                  <a:lnTo>
                    <a:pt x="30337" y="13886"/>
                  </a:lnTo>
                  <a:lnTo>
                    <a:pt x="29801" y="13886"/>
                  </a:lnTo>
                  <a:lnTo>
                    <a:pt x="29801" y="13117"/>
                  </a:lnTo>
                  <a:close/>
                  <a:moveTo>
                    <a:pt x="29490" y="13134"/>
                  </a:moveTo>
                  <a:lnTo>
                    <a:pt x="29490" y="13912"/>
                  </a:lnTo>
                  <a:lnTo>
                    <a:pt x="28955" y="13912"/>
                  </a:lnTo>
                  <a:lnTo>
                    <a:pt x="28955" y="13134"/>
                  </a:lnTo>
                  <a:close/>
                  <a:moveTo>
                    <a:pt x="28652" y="13160"/>
                  </a:moveTo>
                  <a:lnTo>
                    <a:pt x="28644" y="13929"/>
                  </a:lnTo>
                  <a:lnTo>
                    <a:pt x="28108" y="13929"/>
                  </a:lnTo>
                  <a:lnTo>
                    <a:pt x="28108" y="13160"/>
                  </a:lnTo>
                  <a:close/>
                  <a:moveTo>
                    <a:pt x="27797" y="13186"/>
                  </a:moveTo>
                  <a:lnTo>
                    <a:pt x="27797" y="13955"/>
                  </a:lnTo>
                  <a:lnTo>
                    <a:pt x="27270" y="13955"/>
                  </a:lnTo>
                  <a:lnTo>
                    <a:pt x="27270" y="13186"/>
                  </a:lnTo>
                  <a:close/>
                  <a:moveTo>
                    <a:pt x="26959" y="13212"/>
                  </a:moveTo>
                  <a:lnTo>
                    <a:pt x="26959" y="13981"/>
                  </a:lnTo>
                  <a:lnTo>
                    <a:pt x="26423" y="13981"/>
                  </a:lnTo>
                  <a:lnTo>
                    <a:pt x="26423" y="13212"/>
                  </a:lnTo>
                  <a:close/>
                  <a:moveTo>
                    <a:pt x="26112" y="13229"/>
                  </a:moveTo>
                  <a:lnTo>
                    <a:pt x="26112" y="14007"/>
                  </a:lnTo>
                  <a:lnTo>
                    <a:pt x="25576" y="14007"/>
                  </a:lnTo>
                  <a:lnTo>
                    <a:pt x="25576" y="13229"/>
                  </a:lnTo>
                  <a:close/>
                  <a:moveTo>
                    <a:pt x="25265" y="13255"/>
                  </a:moveTo>
                  <a:lnTo>
                    <a:pt x="25265" y="14024"/>
                  </a:lnTo>
                  <a:lnTo>
                    <a:pt x="24738" y="14024"/>
                  </a:lnTo>
                  <a:lnTo>
                    <a:pt x="24738" y="13255"/>
                  </a:lnTo>
                  <a:close/>
                  <a:moveTo>
                    <a:pt x="24418" y="13281"/>
                  </a:moveTo>
                  <a:lnTo>
                    <a:pt x="24418" y="14050"/>
                  </a:lnTo>
                  <a:lnTo>
                    <a:pt x="23891" y="14050"/>
                  </a:lnTo>
                  <a:lnTo>
                    <a:pt x="23891" y="13281"/>
                  </a:lnTo>
                  <a:close/>
                  <a:moveTo>
                    <a:pt x="830" y="13359"/>
                  </a:moveTo>
                  <a:lnTo>
                    <a:pt x="830" y="14085"/>
                  </a:lnTo>
                  <a:lnTo>
                    <a:pt x="432" y="14085"/>
                  </a:lnTo>
                  <a:lnTo>
                    <a:pt x="432" y="13359"/>
                  </a:lnTo>
                  <a:close/>
                  <a:moveTo>
                    <a:pt x="1599" y="13359"/>
                  </a:moveTo>
                  <a:lnTo>
                    <a:pt x="1599" y="14085"/>
                  </a:lnTo>
                  <a:lnTo>
                    <a:pt x="1210" y="14085"/>
                  </a:lnTo>
                  <a:lnTo>
                    <a:pt x="1210" y="13359"/>
                  </a:lnTo>
                  <a:close/>
                  <a:moveTo>
                    <a:pt x="2368" y="13359"/>
                  </a:moveTo>
                  <a:lnTo>
                    <a:pt x="2368" y="14085"/>
                  </a:lnTo>
                  <a:lnTo>
                    <a:pt x="1979" y="14085"/>
                  </a:lnTo>
                  <a:lnTo>
                    <a:pt x="1979" y="13359"/>
                  </a:lnTo>
                  <a:close/>
                  <a:moveTo>
                    <a:pt x="3145" y="13359"/>
                  </a:moveTo>
                  <a:lnTo>
                    <a:pt x="3145" y="14085"/>
                  </a:lnTo>
                  <a:lnTo>
                    <a:pt x="2748" y="14085"/>
                  </a:lnTo>
                  <a:lnTo>
                    <a:pt x="2748" y="13359"/>
                  </a:lnTo>
                  <a:close/>
                  <a:moveTo>
                    <a:pt x="3914" y="13359"/>
                  </a:moveTo>
                  <a:lnTo>
                    <a:pt x="3914" y="14085"/>
                  </a:lnTo>
                  <a:lnTo>
                    <a:pt x="3517" y="14085"/>
                  </a:lnTo>
                  <a:lnTo>
                    <a:pt x="3517" y="13359"/>
                  </a:lnTo>
                  <a:close/>
                  <a:moveTo>
                    <a:pt x="4684" y="13359"/>
                  </a:moveTo>
                  <a:lnTo>
                    <a:pt x="4684" y="14085"/>
                  </a:lnTo>
                  <a:lnTo>
                    <a:pt x="4286" y="14085"/>
                  </a:lnTo>
                  <a:lnTo>
                    <a:pt x="4286" y="13359"/>
                  </a:lnTo>
                  <a:close/>
                  <a:moveTo>
                    <a:pt x="5453" y="13359"/>
                  </a:moveTo>
                  <a:lnTo>
                    <a:pt x="5453" y="14085"/>
                  </a:lnTo>
                  <a:lnTo>
                    <a:pt x="5064" y="14085"/>
                  </a:lnTo>
                  <a:lnTo>
                    <a:pt x="5064" y="13359"/>
                  </a:lnTo>
                  <a:close/>
                  <a:moveTo>
                    <a:pt x="6222" y="13359"/>
                  </a:moveTo>
                  <a:lnTo>
                    <a:pt x="6222" y="14085"/>
                  </a:lnTo>
                  <a:lnTo>
                    <a:pt x="5833" y="14085"/>
                  </a:lnTo>
                  <a:lnTo>
                    <a:pt x="5833" y="13359"/>
                  </a:lnTo>
                  <a:close/>
                  <a:moveTo>
                    <a:pt x="6991" y="13359"/>
                  </a:moveTo>
                  <a:lnTo>
                    <a:pt x="6991" y="14085"/>
                  </a:lnTo>
                  <a:lnTo>
                    <a:pt x="6602" y="14085"/>
                  </a:lnTo>
                  <a:lnTo>
                    <a:pt x="6602" y="13359"/>
                  </a:lnTo>
                  <a:close/>
                  <a:moveTo>
                    <a:pt x="7768" y="13359"/>
                  </a:moveTo>
                  <a:lnTo>
                    <a:pt x="7768" y="14085"/>
                  </a:lnTo>
                  <a:lnTo>
                    <a:pt x="7371" y="14085"/>
                  </a:lnTo>
                  <a:lnTo>
                    <a:pt x="7371" y="13359"/>
                  </a:lnTo>
                  <a:close/>
                  <a:moveTo>
                    <a:pt x="8537" y="13359"/>
                  </a:moveTo>
                  <a:lnTo>
                    <a:pt x="8537" y="14085"/>
                  </a:lnTo>
                  <a:lnTo>
                    <a:pt x="8140" y="14085"/>
                  </a:lnTo>
                  <a:lnTo>
                    <a:pt x="8140" y="13359"/>
                  </a:lnTo>
                  <a:close/>
                  <a:moveTo>
                    <a:pt x="9306" y="13359"/>
                  </a:moveTo>
                  <a:lnTo>
                    <a:pt x="9306" y="14085"/>
                  </a:lnTo>
                  <a:lnTo>
                    <a:pt x="8909" y="14085"/>
                  </a:lnTo>
                  <a:lnTo>
                    <a:pt x="8909" y="13359"/>
                  </a:lnTo>
                  <a:close/>
                  <a:moveTo>
                    <a:pt x="64433" y="13203"/>
                  </a:moveTo>
                  <a:lnTo>
                    <a:pt x="64398" y="13272"/>
                  </a:lnTo>
                  <a:lnTo>
                    <a:pt x="64407" y="13272"/>
                  </a:lnTo>
                  <a:lnTo>
                    <a:pt x="64407" y="14257"/>
                  </a:lnTo>
                  <a:lnTo>
                    <a:pt x="64398" y="14257"/>
                  </a:lnTo>
                  <a:lnTo>
                    <a:pt x="64398" y="14473"/>
                  </a:lnTo>
                  <a:lnTo>
                    <a:pt x="64018" y="14473"/>
                  </a:lnTo>
                  <a:lnTo>
                    <a:pt x="64018" y="14257"/>
                  </a:lnTo>
                  <a:lnTo>
                    <a:pt x="64009" y="14257"/>
                  </a:lnTo>
                  <a:lnTo>
                    <a:pt x="64009" y="13272"/>
                  </a:lnTo>
                  <a:lnTo>
                    <a:pt x="63975" y="13220"/>
                  </a:lnTo>
                  <a:lnTo>
                    <a:pt x="63975" y="13203"/>
                  </a:lnTo>
                  <a:close/>
                  <a:moveTo>
                    <a:pt x="65366" y="13203"/>
                  </a:moveTo>
                  <a:lnTo>
                    <a:pt x="65348" y="13272"/>
                  </a:lnTo>
                  <a:lnTo>
                    <a:pt x="65357" y="13272"/>
                  </a:lnTo>
                  <a:lnTo>
                    <a:pt x="65357" y="14257"/>
                  </a:lnTo>
                  <a:lnTo>
                    <a:pt x="65348" y="14257"/>
                  </a:lnTo>
                  <a:lnTo>
                    <a:pt x="65348" y="14473"/>
                  </a:lnTo>
                  <a:lnTo>
                    <a:pt x="64942" y="14473"/>
                  </a:lnTo>
                  <a:lnTo>
                    <a:pt x="64942" y="14257"/>
                  </a:lnTo>
                  <a:lnTo>
                    <a:pt x="64942" y="13272"/>
                  </a:lnTo>
                  <a:lnTo>
                    <a:pt x="64891" y="13203"/>
                  </a:lnTo>
                  <a:close/>
                  <a:moveTo>
                    <a:pt x="66333" y="13203"/>
                  </a:moveTo>
                  <a:lnTo>
                    <a:pt x="66299" y="13272"/>
                  </a:lnTo>
                  <a:lnTo>
                    <a:pt x="66308" y="13272"/>
                  </a:lnTo>
                  <a:lnTo>
                    <a:pt x="66308" y="14257"/>
                  </a:lnTo>
                  <a:lnTo>
                    <a:pt x="66299" y="14257"/>
                  </a:lnTo>
                  <a:lnTo>
                    <a:pt x="66299" y="14473"/>
                  </a:lnTo>
                  <a:lnTo>
                    <a:pt x="65919" y="14473"/>
                  </a:lnTo>
                  <a:lnTo>
                    <a:pt x="65919" y="14257"/>
                  </a:lnTo>
                  <a:lnTo>
                    <a:pt x="65910" y="14257"/>
                  </a:lnTo>
                  <a:lnTo>
                    <a:pt x="65910" y="13272"/>
                  </a:lnTo>
                  <a:lnTo>
                    <a:pt x="65867" y="13203"/>
                  </a:lnTo>
                  <a:close/>
                  <a:moveTo>
                    <a:pt x="67293" y="13203"/>
                  </a:moveTo>
                  <a:lnTo>
                    <a:pt x="67249" y="13272"/>
                  </a:lnTo>
                  <a:lnTo>
                    <a:pt x="67258" y="13272"/>
                  </a:lnTo>
                  <a:lnTo>
                    <a:pt x="67258" y="14257"/>
                  </a:lnTo>
                  <a:lnTo>
                    <a:pt x="67249" y="14257"/>
                  </a:lnTo>
                  <a:lnTo>
                    <a:pt x="67249" y="14473"/>
                  </a:lnTo>
                  <a:lnTo>
                    <a:pt x="66869" y="14473"/>
                  </a:lnTo>
                  <a:lnTo>
                    <a:pt x="66869" y="14257"/>
                  </a:lnTo>
                  <a:lnTo>
                    <a:pt x="66869" y="13272"/>
                  </a:lnTo>
                  <a:lnTo>
                    <a:pt x="66826" y="13203"/>
                  </a:lnTo>
                  <a:close/>
                  <a:moveTo>
                    <a:pt x="68243" y="13203"/>
                  </a:moveTo>
                  <a:lnTo>
                    <a:pt x="68200" y="13272"/>
                  </a:lnTo>
                  <a:lnTo>
                    <a:pt x="68208" y="13272"/>
                  </a:lnTo>
                  <a:lnTo>
                    <a:pt x="68208" y="14257"/>
                  </a:lnTo>
                  <a:lnTo>
                    <a:pt x="68200" y="14257"/>
                  </a:lnTo>
                  <a:lnTo>
                    <a:pt x="68200" y="14473"/>
                  </a:lnTo>
                  <a:lnTo>
                    <a:pt x="67820" y="14473"/>
                  </a:lnTo>
                  <a:lnTo>
                    <a:pt x="67820" y="14257"/>
                  </a:lnTo>
                  <a:lnTo>
                    <a:pt x="67811" y="14257"/>
                  </a:lnTo>
                  <a:lnTo>
                    <a:pt x="67811" y="13272"/>
                  </a:lnTo>
                  <a:lnTo>
                    <a:pt x="67768" y="13203"/>
                  </a:lnTo>
                  <a:close/>
                  <a:moveTo>
                    <a:pt x="42477" y="14033"/>
                  </a:moveTo>
                  <a:lnTo>
                    <a:pt x="42477" y="14637"/>
                  </a:lnTo>
                  <a:lnTo>
                    <a:pt x="42149" y="14637"/>
                  </a:lnTo>
                  <a:lnTo>
                    <a:pt x="42149" y="14033"/>
                  </a:lnTo>
                  <a:close/>
                  <a:moveTo>
                    <a:pt x="43125" y="14050"/>
                  </a:moveTo>
                  <a:lnTo>
                    <a:pt x="43125" y="14646"/>
                  </a:lnTo>
                  <a:lnTo>
                    <a:pt x="42797" y="14646"/>
                  </a:lnTo>
                  <a:lnTo>
                    <a:pt x="42797" y="14050"/>
                  </a:lnTo>
                  <a:close/>
                  <a:moveTo>
                    <a:pt x="43773" y="14059"/>
                  </a:moveTo>
                  <a:lnTo>
                    <a:pt x="43773" y="14655"/>
                  </a:lnTo>
                  <a:lnTo>
                    <a:pt x="43445" y="14655"/>
                  </a:lnTo>
                  <a:lnTo>
                    <a:pt x="43445" y="14059"/>
                  </a:lnTo>
                  <a:close/>
                  <a:moveTo>
                    <a:pt x="44404" y="14067"/>
                  </a:moveTo>
                  <a:lnTo>
                    <a:pt x="44421" y="14663"/>
                  </a:lnTo>
                  <a:lnTo>
                    <a:pt x="44076" y="14663"/>
                  </a:lnTo>
                  <a:lnTo>
                    <a:pt x="44076" y="14067"/>
                  </a:lnTo>
                  <a:close/>
                  <a:moveTo>
                    <a:pt x="45069" y="14076"/>
                  </a:moveTo>
                  <a:lnTo>
                    <a:pt x="45069" y="14681"/>
                  </a:lnTo>
                  <a:lnTo>
                    <a:pt x="44741" y="14681"/>
                  </a:lnTo>
                  <a:lnTo>
                    <a:pt x="44741" y="14076"/>
                  </a:lnTo>
                  <a:close/>
                  <a:moveTo>
                    <a:pt x="45717" y="14085"/>
                  </a:moveTo>
                  <a:lnTo>
                    <a:pt x="45717" y="14689"/>
                  </a:lnTo>
                  <a:lnTo>
                    <a:pt x="45389" y="14689"/>
                  </a:lnTo>
                  <a:lnTo>
                    <a:pt x="45389" y="14085"/>
                  </a:lnTo>
                  <a:close/>
                  <a:moveTo>
                    <a:pt x="46365" y="14093"/>
                  </a:moveTo>
                  <a:lnTo>
                    <a:pt x="46365" y="14689"/>
                  </a:lnTo>
                  <a:lnTo>
                    <a:pt x="46037" y="14689"/>
                  </a:lnTo>
                  <a:lnTo>
                    <a:pt x="46037" y="14093"/>
                  </a:lnTo>
                  <a:close/>
                  <a:moveTo>
                    <a:pt x="47013" y="14102"/>
                  </a:moveTo>
                  <a:lnTo>
                    <a:pt x="47013" y="14698"/>
                  </a:lnTo>
                  <a:lnTo>
                    <a:pt x="46685" y="14698"/>
                  </a:lnTo>
                  <a:lnTo>
                    <a:pt x="46685" y="14102"/>
                  </a:lnTo>
                  <a:close/>
                  <a:moveTo>
                    <a:pt x="47661" y="14110"/>
                  </a:moveTo>
                  <a:lnTo>
                    <a:pt x="47661" y="14707"/>
                  </a:lnTo>
                  <a:lnTo>
                    <a:pt x="47333" y="14707"/>
                  </a:lnTo>
                  <a:lnTo>
                    <a:pt x="47333" y="14110"/>
                  </a:lnTo>
                  <a:close/>
                  <a:moveTo>
                    <a:pt x="48309" y="14119"/>
                  </a:moveTo>
                  <a:lnTo>
                    <a:pt x="48309" y="14715"/>
                  </a:lnTo>
                  <a:lnTo>
                    <a:pt x="47981" y="14715"/>
                  </a:lnTo>
                  <a:lnTo>
                    <a:pt x="47981" y="14119"/>
                  </a:lnTo>
                  <a:close/>
                  <a:moveTo>
                    <a:pt x="48957" y="14128"/>
                  </a:moveTo>
                  <a:lnTo>
                    <a:pt x="48957" y="14724"/>
                  </a:lnTo>
                  <a:lnTo>
                    <a:pt x="48629" y="14724"/>
                  </a:lnTo>
                  <a:lnTo>
                    <a:pt x="48629" y="14128"/>
                  </a:lnTo>
                  <a:close/>
                  <a:moveTo>
                    <a:pt x="49605" y="14136"/>
                  </a:moveTo>
                  <a:lnTo>
                    <a:pt x="49605" y="14733"/>
                  </a:lnTo>
                  <a:lnTo>
                    <a:pt x="49277" y="14733"/>
                  </a:lnTo>
                  <a:lnTo>
                    <a:pt x="49277" y="14136"/>
                  </a:lnTo>
                  <a:close/>
                  <a:moveTo>
                    <a:pt x="33387" y="13756"/>
                  </a:moveTo>
                  <a:lnTo>
                    <a:pt x="33387" y="14517"/>
                  </a:lnTo>
                  <a:lnTo>
                    <a:pt x="33379" y="14517"/>
                  </a:lnTo>
                  <a:lnTo>
                    <a:pt x="33379" y="14897"/>
                  </a:lnTo>
                  <a:lnTo>
                    <a:pt x="33033" y="14897"/>
                  </a:lnTo>
                  <a:lnTo>
                    <a:pt x="33033" y="14707"/>
                  </a:lnTo>
                  <a:lnTo>
                    <a:pt x="33033" y="13825"/>
                  </a:lnTo>
                  <a:lnTo>
                    <a:pt x="32998" y="13756"/>
                  </a:lnTo>
                  <a:close/>
                  <a:moveTo>
                    <a:pt x="34243" y="13756"/>
                  </a:moveTo>
                  <a:lnTo>
                    <a:pt x="34243" y="14517"/>
                  </a:lnTo>
                  <a:lnTo>
                    <a:pt x="34234" y="14517"/>
                  </a:lnTo>
                  <a:lnTo>
                    <a:pt x="34234" y="14897"/>
                  </a:lnTo>
                  <a:lnTo>
                    <a:pt x="33897" y="14897"/>
                  </a:lnTo>
                  <a:lnTo>
                    <a:pt x="33897" y="14707"/>
                  </a:lnTo>
                  <a:lnTo>
                    <a:pt x="33897" y="13825"/>
                  </a:lnTo>
                  <a:lnTo>
                    <a:pt x="33854" y="13756"/>
                  </a:lnTo>
                  <a:close/>
                  <a:moveTo>
                    <a:pt x="35089" y="13756"/>
                  </a:moveTo>
                  <a:lnTo>
                    <a:pt x="35089" y="14517"/>
                  </a:lnTo>
                  <a:lnTo>
                    <a:pt x="35081" y="14517"/>
                  </a:lnTo>
                  <a:lnTo>
                    <a:pt x="35081" y="14897"/>
                  </a:lnTo>
                  <a:lnTo>
                    <a:pt x="34744" y="14897"/>
                  </a:lnTo>
                  <a:lnTo>
                    <a:pt x="34744" y="14707"/>
                  </a:lnTo>
                  <a:lnTo>
                    <a:pt x="34744" y="13825"/>
                  </a:lnTo>
                  <a:lnTo>
                    <a:pt x="34709" y="13756"/>
                  </a:lnTo>
                  <a:close/>
                  <a:moveTo>
                    <a:pt x="35953" y="13756"/>
                  </a:moveTo>
                  <a:lnTo>
                    <a:pt x="35953" y="14517"/>
                  </a:lnTo>
                  <a:lnTo>
                    <a:pt x="35945" y="14517"/>
                  </a:lnTo>
                  <a:lnTo>
                    <a:pt x="35945" y="14897"/>
                  </a:lnTo>
                  <a:lnTo>
                    <a:pt x="35608" y="14897"/>
                  </a:lnTo>
                  <a:lnTo>
                    <a:pt x="35608" y="14707"/>
                  </a:lnTo>
                  <a:lnTo>
                    <a:pt x="35608" y="13825"/>
                  </a:lnTo>
                  <a:lnTo>
                    <a:pt x="35565" y="13756"/>
                  </a:lnTo>
                  <a:close/>
                  <a:moveTo>
                    <a:pt x="36800" y="13756"/>
                  </a:moveTo>
                  <a:lnTo>
                    <a:pt x="36800" y="14517"/>
                  </a:lnTo>
                  <a:lnTo>
                    <a:pt x="36792" y="14517"/>
                  </a:lnTo>
                  <a:lnTo>
                    <a:pt x="36792" y="14897"/>
                  </a:lnTo>
                  <a:lnTo>
                    <a:pt x="36455" y="14897"/>
                  </a:lnTo>
                  <a:lnTo>
                    <a:pt x="36455" y="14707"/>
                  </a:lnTo>
                  <a:lnTo>
                    <a:pt x="36455" y="13825"/>
                  </a:lnTo>
                  <a:lnTo>
                    <a:pt x="36411" y="13756"/>
                  </a:lnTo>
                  <a:close/>
                  <a:moveTo>
                    <a:pt x="37690" y="13575"/>
                  </a:moveTo>
                  <a:lnTo>
                    <a:pt x="37656" y="13635"/>
                  </a:lnTo>
                  <a:lnTo>
                    <a:pt x="37656" y="14517"/>
                  </a:lnTo>
                  <a:lnTo>
                    <a:pt x="37647" y="14517"/>
                  </a:lnTo>
                  <a:lnTo>
                    <a:pt x="37647" y="14897"/>
                  </a:lnTo>
                  <a:lnTo>
                    <a:pt x="37310" y="14897"/>
                  </a:lnTo>
                  <a:lnTo>
                    <a:pt x="37310" y="14707"/>
                  </a:lnTo>
                  <a:lnTo>
                    <a:pt x="37310" y="13825"/>
                  </a:lnTo>
                  <a:lnTo>
                    <a:pt x="37275" y="13756"/>
                  </a:lnTo>
                  <a:lnTo>
                    <a:pt x="37690" y="13575"/>
                  </a:lnTo>
                  <a:close/>
                  <a:moveTo>
                    <a:pt x="74620" y="14231"/>
                  </a:moveTo>
                  <a:lnTo>
                    <a:pt x="74620" y="15061"/>
                  </a:lnTo>
                  <a:lnTo>
                    <a:pt x="74127" y="15061"/>
                  </a:lnTo>
                  <a:lnTo>
                    <a:pt x="74127" y="14231"/>
                  </a:lnTo>
                  <a:close/>
                  <a:moveTo>
                    <a:pt x="75406" y="14231"/>
                  </a:moveTo>
                  <a:lnTo>
                    <a:pt x="75406" y="15061"/>
                  </a:lnTo>
                  <a:lnTo>
                    <a:pt x="74913" y="15061"/>
                  </a:lnTo>
                  <a:lnTo>
                    <a:pt x="74913" y="14231"/>
                  </a:lnTo>
                  <a:close/>
                  <a:moveTo>
                    <a:pt x="76184" y="14231"/>
                  </a:moveTo>
                  <a:lnTo>
                    <a:pt x="76184" y="15061"/>
                  </a:lnTo>
                  <a:lnTo>
                    <a:pt x="75691" y="15061"/>
                  </a:lnTo>
                  <a:lnTo>
                    <a:pt x="75691" y="14231"/>
                  </a:lnTo>
                  <a:close/>
                  <a:moveTo>
                    <a:pt x="76970" y="14231"/>
                  </a:moveTo>
                  <a:lnTo>
                    <a:pt x="76970" y="15061"/>
                  </a:lnTo>
                  <a:lnTo>
                    <a:pt x="76477" y="15061"/>
                  </a:lnTo>
                  <a:lnTo>
                    <a:pt x="76477" y="14231"/>
                  </a:lnTo>
                  <a:close/>
                  <a:moveTo>
                    <a:pt x="77748" y="14231"/>
                  </a:moveTo>
                  <a:lnTo>
                    <a:pt x="77748" y="15061"/>
                  </a:lnTo>
                  <a:lnTo>
                    <a:pt x="77255" y="15061"/>
                  </a:lnTo>
                  <a:lnTo>
                    <a:pt x="77255" y="14231"/>
                  </a:lnTo>
                  <a:close/>
                  <a:moveTo>
                    <a:pt x="78499" y="14231"/>
                  </a:moveTo>
                  <a:lnTo>
                    <a:pt x="78525" y="15061"/>
                  </a:lnTo>
                  <a:lnTo>
                    <a:pt x="78007" y="15061"/>
                  </a:lnTo>
                  <a:lnTo>
                    <a:pt x="78007" y="14231"/>
                  </a:lnTo>
                  <a:close/>
                  <a:moveTo>
                    <a:pt x="79312" y="14231"/>
                  </a:moveTo>
                  <a:lnTo>
                    <a:pt x="79312" y="15061"/>
                  </a:lnTo>
                  <a:lnTo>
                    <a:pt x="78819" y="15061"/>
                  </a:lnTo>
                  <a:lnTo>
                    <a:pt x="78819" y="14231"/>
                  </a:lnTo>
                  <a:close/>
                  <a:moveTo>
                    <a:pt x="830" y="14421"/>
                  </a:moveTo>
                  <a:lnTo>
                    <a:pt x="830" y="15147"/>
                  </a:lnTo>
                  <a:lnTo>
                    <a:pt x="432" y="15147"/>
                  </a:lnTo>
                  <a:lnTo>
                    <a:pt x="432" y="14421"/>
                  </a:lnTo>
                  <a:close/>
                  <a:moveTo>
                    <a:pt x="1599" y="14421"/>
                  </a:moveTo>
                  <a:lnTo>
                    <a:pt x="1599" y="15147"/>
                  </a:lnTo>
                  <a:lnTo>
                    <a:pt x="1210" y="15147"/>
                  </a:lnTo>
                  <a:lnTo>
                    <a:pt x="1210" y="14421"/>
                  </a:lnTo>
                  <a:close/>
                  <a:moveTo>
                    <a:pt x="2368" y="14421"/>
                  </a:moveTo>
                  <a:lnTo>
                    <a:pt x="2368" y="15147"/>
                  </a:lnTo>
                  <a:lnTo>
                    <a:pt x="1979" y="15147"/>
                  </a:lnTo>
                  <a:lnTo>
                    <a:pt x="1979" y="14421"/>
                  </a:lnTo>
                  <a:close/>
                  <a:moveTo>
                    <a:pt x="3145" y="14421"/>
                  </a:moveTo>
                  <a:lnTo>
                    <a:pt x="3145" y="15147"/>
                  </a:lnTo>
                  <a:lnTo>
                    <a:pt x="2748" y="15147"/>
                  </a:lnTo>
                  <a:lnTo>
                    <a:pt x="2748" y="14421"/>
                  </a:lnTo>
                  <a:close/>
                  <a:moveTo>
                    <a:pt x="3914" y="14421"/>
                  </a:moveTo>
                  <a:lnTo>
                    <a:pt x="3914" y="15147"/>
                  </a:lnTo>
                  <a:lnTo>
                    <a:pt x="3517" y="15147"/>
                  </a:lnTo>
                  <a:lnTo>
                    <a:pt x="3517" y="14421"/>
                  </a:lnTo>
                  <a:close/>
                  <a:moveTo>
                    <a:pt x="4684" y="14421"/>
                  </a:moveTo>
                  <a:lnTo>
                    <a:pt x="4684" y="15147"/>
                  </a:lnTo>
                  <a:lnTo>
                    <a:pt x="4286" y="15147"/>
                  </a:lnTo>
                  <a:lnTo>
                    <a:pt x="4286" y="14421"/>
                  </a:lnTo>
                  <a:close/>
                  <a:moveTo>
                    <a:pt x="5453" y="14421"/>
                  </a:moveTo>
                  <a:lnTo>
                    <a:pt x="5453" y="15147"/>
                  </a:lnTo>
                  <a:lnTo>
                    <a:pt x="5064" y="15147"/>
                  </a:lnTo>
                  <a:lnTo>
                    <a:pt x="5064" y="14421"/>
                  </a:lnTo>
                  <a:close/>
                  <a:moveTo>
                    <a:pt x="6222" y="14421"/>
                  </a:moveTo>
                  <a:lnTo>
                    <a:pt x="6222" y="15147"/>
                  </a:lnTo>
                  <a:lnTo>
                    <a:pt x="5833" y="15147"/>
                  </a:lnTo>
                  <a:lnTo>
                    <a:pt x="5833" y="14421"/>
                  </a:lnTo>
                  <a:close/>
                  <a:moveTo>
                    <a:pt x="6991" y="14421"/>
                  </a:moveTo>
                  <a:lnTo>
                    <a:pt x="6991" y="15147"/>
                  </a:lnTo>
                  <a:lnTo>
                    <a:pt x="6602" y="15147"/>
                  </a:lnTo>
                  <a:lnTo>
                    <a:pt x="6602" y="14421"/>
                  </a:lnTo>
                  <a:close/>
                  <a:moveTo>
                    <a:pt x="7768" y="14421"/>
                  </a:moveTo>
                  <a:lnTo>
                    <a:pt x="7768" y="15147"/>
                  </a:lnTo>
                  <a:lnTo>
                    <a:pt x="7371" y="15147"/>
                  </a:lnTo>
                  <a:lnTo>
                    <a:pt x="7371" y="14421"/>
                  </a:lnTo>
                  <a:close/>
                  <a:moveTo>
                    <a:pt x="8537" y="14421"/>
                  </a:moveTo>
                  <a:lnTo>
                    <a:pt x="8537" y="15147"/>
                  </a:lnTo>
                  <a:lnTo>
                    <a:pt x="8140" y="15147"/>
                  </a:lnTo>
                  <a:lnTo>
                    <a:pt x="8140" y="14421"/>
                  </a:lnTo>
                  <a:close/>
                  <a:moveTo>
                    <a:pt x="9306" y="14421"/>
                  </a:moveTo>
                  <a:lnTo>
                    <a:pt x="9306" y="15147"/>
                  </a:lnTo>
                  <a:lnTo>
                    <a:pt x="8909" y="15147"/>
                  </a:lnTo>
                  <a:lnTo>
                    <a:pt x="8909" y="14421"/>
                  </a:lnTo>
                  <a:close/>
                  <a:moveTo>
                    <a:pt x="30337" y="14577"/>
                  </a:moveTo>
                  <a:lnTo>
                    <a:pt x="30337" y="15182"/>
                  </a:lnTo>
                  <a:lnTo>
                    <a:pt x="29801" y="15182"/>
                  </a:lnTo>
                  <a:lnTo>
                    <a:pt x="29801" y="14577"/>
                  </a:lnTo>
                  <a:close/>
                  <a:moveTo>
                    <a:pt x="29490" y="14577"/>
                  </a:moveTo>
                  <a:lnTo>
                    <a:pt x="29490" y="15208"/>
                  </a:lnTo>
                  <a:lnTo>
                    <a:pt x="28955" y="15208"/>
                  </a:lnTo>
                  <a:lnTo>
                    <a:pt x="28955" y="14577"/>
                  </a:lnTo>
                  <a:close/>
                  <a:moveTo>
                    <a:pt x="28652" y="14577"/>
                  </a:moveTo>
                  <a:lnTo>
                    <a:pt x="28644" y="15225"/>
                  </a:lnTo>
                  <a:lnTo>
                    <a:pt x="28108" y="15225"/>
                  </a:lnTo>
                  <a:lnTo>
                    <a:pt x="28108" y="14577"/>
                  </a:lnTo>
                  <a:close/>
                  <a:moveTo>
                    <a:pt x="27797" y="14577"/>
                  </a:moveTo>
                  <a:lnTo>
                    <a:pt x="27797" y="15251"/>
                  </a:lnTo>
                  <a:lnTo>
                    <a:pt x="27270" y="15251"/>
                  </a:lnTo>
                  <a:lnTo>
                    <a:pt x="27270" y="14577"/>
                  </a:lnTo>
                  <a:close/>
                  <a:moveTo>
                    <a:pt x="26959" y="14577"/>
                  </a:moveTo>
                  <a:lnTo>
                    <a:pt x="26959" y="15277"/>
                  </a:lnTo>
                  <a:lnTo>
                    <a:pt x="26423" y="15277"/>
                  </a:lnTo>
                  <a:lnTo>
                    <a:pt x="26423" y="14577"/>
                  </a:lnTo>
                  <a:close/>
                  <a:moveTo>
                    <a:pt x="26112" y="14577"/>
                  </a:moveTo>
                  <a:lnTo>
                    <a:pt x="26112" y="15303"/>
                  </a:lnTo>
                  <a:lnTo>
                    <a:pt x="25576" y="15303"/>
                  </a:lnTo>
                  <a:lnTo>
                    <a:pt x="25576" y="14577"/>
                  </a:lnTo>
                  <a:close/>
                  <a:moveTo>
                    <a:pt x="25265" y="14577"/>
                  </a:moveTo>
                  <a:lnTo>
                    <a:pt x="25265" y="15320"/>
                  </a:lnTo>
                  <a:lnTo>
                    <a:pt x="24738" y="15320"/>
                  </a:lnTo>
                  <a:lnTo>
                    <a:pt x="24738" y="14577"/>
                  </a:lnTo>
                  <a:close/>
                  <a:moveTo>
                    <a:pt x="33382" y="15268"/>
                  </a:moveTo>
                  <a:lnTo>
                    <a:pt x="33379" y="15337"/>
                  </a:lnTo>
                  <a:lnTo>
                    <a:pt x="33387" y="15324"/>
                  </a:lnTo>
                  <a:lnTo>
                    <a:pt x="33387" y="15268"/>
                  </a:lnTo>
                  <a:close/>
                  <a:moveTo>
                    <a:pt x="34232" y="15268"/>
                  </a:moveTo>
                  <a:lnTo>
                    <a:pt x="34225" y="15337"/>
                  </a:lnTo>
                  <a:lnTo>
                    <a:pt x="34243" y="15310"/>
                  </a:lnTo>
                  <a:lnTo>
                    <a:pt x="34243" y="15310"/>
                  </a:lnTo>
                  <a:lnTo>
                    <a:pt x="34243" y="15268"/>
                  </a:lnTo>
                  <a:close/>
                  <a:moveTo>
                    <a:pt x="35948" y="15268"/>
                  </a:moveTo>
                  <a:lnTo>
                    <a:pt x="35945" y="15337"/>
                  </a:lnTo>
                  <a:lnTo>
                    <a:pt x="35953" y="15324"/>
                  </a:lnTo>
                  <a:lnTo>
                    <a:pt x="35953" y="15268"/>
                  </a:lnTo>
                  <a:close/>
                  <a:moveTo>
                    <a:pt x="37642" y="15268"/>
                  </a:moveTo>
                  <a:lnTo>
                    <a:pt x="37630" y="15337"/>
                  </a:lnTo>
                  <a:lnTo>
                    <a:pt x="37664" y="15282"/>
                  </a:lnTo>
                  <a:lnTo>
                    <a:pt x="37664" y="15268"/>
                  </a:lnTo>
                  <a:close/>
                  <a:moveTo>
                    <a:pt x="24418" y="14577"/>
                  </a:moveTo>
                  <a:lnTo>
                    <a:pt x="24418" y="15346"/>
                  </a:lnTo>
                  <a:lnTo>
                    <a:pt x="23891" y="15346"/>
                  </a:lnTo>
                  <a:lnTo>
                    <a:pt x="23891" y="14577"/>
                  </a:lnTo>
                  <a:close/>
                  <a:moveTo>
                    <a:pt x="42477" y="14905"/>
                  </a:moveTo>
                  <a:lnTo>
                    <a:pt x="42477" y="15502"/>
                  </a:lnTo>
                  <a:lnTo>
                    <a:pt x="42149" y="15502"/>
                  </a:lnTo>
                  <a:lnTo>
                    <a:pt x="42149" y="14905"/>
                  </a:lnTo>
                  <a:close/>
                  <a:moveTo>
                    <a:pt x="43125" y="14914"/>
                  </a:moveTo>
                  <a:lnTo>
                    <a:pt x="43125" y="15510"/>
                  </a:lnTo>
                  <a:lnTo>
                    <a:pt x="42797" y="15510"/>
                  </a:lnTo>
                  <a:lnTo>
                    <a:pt x="42797" y="14914"/>
                  </a:lnTo>
                  <a:close/>
                  <a:moveTo>
                    <a:pt x="43773" y="14923"/>
                  </a:moveTo>
                  <a:lnTo>
                    <a:pt x="43773" y="15519"/>
                  </a:lnTo>
                  <a:lnTo>
                    <a:pt x="43445" y="15519"/>
                  </a:lnTo>
                  <a:lnTo>
                    <a:pt x="43445" y="14923"/>
                  </a:lnTo>
                  <a:close/>
                  <a:moveTo>
                    <a:pt x="44404" y="14931"/>
                  </a:moveTo>
                  <a:lnTo>
                    <a:pt x="44421" y="15527"/>
                  </a:lnTo>
                  <a:lnTo>
                    <a:pt x="44076" y="15527"/>
                  </a:lnTo>
                  <a:lnTo>
                    <a:pt x="44076" y="14931"/>
                  </a:lnTo>
                  <a:close/>
                  <a:moveTo>
                    <a:pt x="45069" y="14949"/>
                  </a:moveTo>
                  <a:lnTo>
                    <a:pt x="45069" y="15545"/>
                  </a:lnTo>
                  <a:lnTo>
                    <a:pt x="44741" y="15545"/>
                  </a:lnTo>
                  <a:lnTo>
                    <a:pt x="44741" y="14949"/>
                  </a:lnTo>
                  <a:close/>
                  <a:moveTo>
                    <a:pt x="45717" y="14949"/>
                  </a:moveTo>
                  <a:lnTo>
                    <a:pt x="45717" y="15553"/>
                  </a:lnTo>
                  <a:lnTo>
                    <a:pt x="45389" y="15553"/>
                  </a:lnTo>
                  <a:lnTo>
                    <a:pt x="45389" y="14949"/>
                  </a:lnTo>
                  <a:close/>
                  <a:moveTo>
                    <a:pt x="46365" y="14957"/>
                  </a:moveTo>
                  <a:lnTo>
                    <a:pt x="46365" y="15553"/>
                  </a:lnTo>
                  <a:lnTo>
                    <a:pt x="46037" y="15553"/>
                  </a:lnTo>
                  <a:lnTo>
                    <a:pt x="46037" y="14957"/>
                  </a:lnTo>
                  <a:close/>
                  <a:moveTo>
                    <a:pt x="47013" y="14966"/>
                  </a:moveTo>
                  <a:lnTo>
                    <a:pt x="47013" y="15562"/>
                  </a:lnTo>
                  <a:lnTo>
                    <a:pt x="46685" y="15562"/>
                  </a:lnTo>
                  <a:lnTo>
                    <a:pt x="46685" y="14966"/>
                  </a:lnTo>
                  <a:close/>
                  <a:moveTo>
                    <a:pt x="47661" y="14974"/>
                  </a:moveTo>
                  <a:lnTo>
                    <a:pt x="47661" y="15571"/>
                  </a:lnTo>
                  <a:lnTo>
                    <a:pt x="47333" y="15571"/>
                  </a:lnTo>
                  <a:lnTo>
                    <a:pt x="47333" y="14974"/>
                  </a:lnTo>
                  <a:close/>
                  <a:moveTo>
                    <a:pt x="48309" y="14983"/>
                  </a:moveTo>
                  <a:lnTo>
                    <a:pt x="48309" y="15579"/>
                  </a:lnTo>
                  <a:lnTo>
                    <a:pt x="47981" y="15579"/>
                  </a:lnTo>
                  <a:lnTo>
                    <a:pt x="47981" y="14983"/>
                  </a:lnTo>
                  <a:close/>
                  <a:moveTo>
                    <a:pt x="48957" y="14992"/>
                  </a:moveTo>
                  <a:lnTo>
                    <a:pt x="48957" y="15588"/>
                  </a:lnTo>
                  <a:lnTo>
                    <a:pt x="48629" y="15588"/>
                  </a:lnTo>
                  <a:lnTo>
                    <a:pt x="48629" y="14992"/>
                  </a:lnTo>
                  <a:close/>
                  <a:moveTo>
                    <a:pt x="49605" y="15000"/>
                  </a:moveTo>
                  <a:lnTo>
                    <a:pt x="49605" y="15597"/>
                  </a:lnTo>
                  <a:lnTo>
                    <a:pt x="49277" y="15597"/>
                  </a:lnTo>
                  <a:lnTo>
                    <a:pt x="49277" y="15000"/>
                  </a:lnTo>
                  <a:close/>
                  <a:moveTo>
                    <a:pt x="64433" y="14888"/>
                  </a:moveTo>
                  <a:lnTo>
                    <a:pt x="64389" y="14957"/>
                  </a:lnTo>
                  <a:lnTo>
                    <a:pt x="64407" y="14957"/>
                  </a:lnTo>
                  <a:lnTo>
                    <a:pt x="64407" y="15942"/>
                  </a:lnTo>
                  <a:lnTo>
                    <a:pt x="64398" y="15942"/>
                  </a:lnTo>
                  <a:lnTo>
                    <a:pt x="64398" y="16158"/>
                  </a:lnTo>
                  <a:lnTo>
                    <a:pt x="64018" y="16158"/>
                  </a:lnTo>
                  <a:lnTo>
                    <a:pt x="64018" y="15942"/>
                  </a:lnTo>
                  <a:lnTo>
                    <a:pt x="64009" y="15942"/>
                  </a:lnTo>
                  <a:lnTo>
                    <a:pt x="64009" y="14957"/>
                  </a:lnTo>
                  <a:lnTo>
                    <a:pt x="63975" y="14905"/>
                  </a:lnTo>
                  <a:lnTo>
                    <a:pt x="63975" y="14888"/>
                  </a:lnTo>
                  <a:close/>
                  <a:moveTo>
                    <a:pt x="65366" y="14888"/>
                  </a:moveTo>
                  <a:lnTo>
                    <a:pt x="65323" y="14957"/>
                  </a:lnTo>
                  <a:lnTo>
                    <a:pt x="65357" y="14957"/>
                  </a:lnTo>
                  <a:lnTo>
                    <a:pt x="65357" y="15942"/>
                  </a:lnTo>
                  <a:lnTo>
                    <a:pt x="65348" y="15942"/>
                  </a:lnTo>
                  <a:lnTo>
                    <a:pt x="65348" y="16158"/>
                  </a:lnTo>
                  <a:lnTo>
                    <a:pt x="64942" y="16158"/>
                  </a:lnTo>
                  <a:lnTo>
                    <a:pt x="64942" y="15942"/>
                  </a:lnTo>
                  <a:lnTo>
                    <a:pt x="64942" y="14957"/>
                  </a:lnTo>
                  <a:lnTo>
                    <a:pt x="64891" y="14888"/>
                  </a:lnTo>
                  <a:close/>
                  <a:moveTo>
                    <a:pt x="66333" y="14888"/>
                  </a:moveTo>
                  <a:lnTo>
                    <a:pt x="66290" y="14957"/>
                  </a:lnTo>
                  <a:lnTo>
                    <a:pt x="66308" y="14957"/>
                  </a:lnTo>
                  <a:lnTo>
                    <a:pt x="66308" y="15942"/>
                  </a:lnTo>
                  <a:lnTo>
                    <a:pt x="66299" y="15942"/>
                  </a:lnTo>
                  <a:lnTo>
                    <a:pt x="66299" y="16158"/>
                  </a:lnTo>
                  <a:lnTo>
                    <a:pt x="65919" y="16158"/>
                  </a:lnTo>
                  <a:lnTo>
                    <a:pt x="65919" y="15942"/>
                  </a:lnTo>
                  <a:lnTo>
                    <a:pt x="65910" y="15942"/>
                  </a:lnTo>
                  <a:lnTo>
                    <a:pt x="65910" y="14957"/>
                  </a:lnTo>
                  <a:lnTo>
                    <a:pt x="65867" y="14888"/>
                  </a:lnTo>
                  <a:close/>
                  <a:moveTo>
                    <a:pt x="67293" y="14888"/>
                  </a:moveTo>
                  <a:lnTo>
                    <a:pt x="67249" y="14957"/>
                  </a:lnTo>
                  <a:lnTo>
                    <a:pt x="67258" y="14957"/>
                  </a:lnTo>
                  <a:lnTo>
                    <a:pt x="67258" y="15942"/>
                  </a:lnTo>
                  <a:lnTo>
                    <a:pt x="67241" y="15942"/>
                  </a:lnTo>
                  <a:lnTo>
                    <a:pt x="67241" y="16158"/>
                  </a:lnTo>
                  <a:lnTo>
                    <a:pt x="66869" y="16158"/>
                  </a:lnTo>
                  <a:lnTo>
                    <a:pt x="66869" y="15942"/>
                  </a:lnTo>
                  <a:lnTo>
                    <a:pt x="66869" y="14957"/>
                  </a:lnTo>
                  <a:lnTo>
                    <a:pt x="66826" y="14888"/>
                  </a:lnTo>
                  <a:close/>
                  <a:moveTo>
                    <a:pt x="68243" y="14888"/>
                  </a:moveTo>
                  <a:lnTo>
                    <a:pt x="68200" y="14957"/>
                  </a:lnTo>
                  <a:lnTo>
                    <a:pt x="68208" y="14957"/>
                  </a:lnTo>
                  <a:lnTo>
                    <a:pt x="68208" y="15942"/>
                  </a:lnTo>
                  <a:lnTo>
                    <a:pt x="68200" y="15942"/>
                  </a:lnTo>
                  <a:lnTo>
                    <a:pt x="68200" y="16158"/>
                  </a:lnTo>
                  <a:lnTo>
                    <a:pt x="67820" y="16158"/>
                  </a:lnTo>
                  <a:lnTo>
                    <a:pt x="67820" y="15942"/>
                  </a:lnTo>
                  <a:lnTo>
                    <a:pt x="67811" y="15942"/>
                  </a:lnTo>
                  <a:lnTo>
                    <a:pt x="67811" y="14957"/>
                  </a:lnTo>
                  <a:lnTo>
                    <a:pt x="67768" y="14888"/>
                  </a:lnTo>
                  <a:close/>
                  <a:moveTo>
                    <a:pt x="42477" y="15769"/>
                  </a:moveTo>
                  <a:lnTo>
                    <a:pt x="42477" y="16366"/>
                  </a:lnTo>
                  <a:lnTo>
                    <a:pt x="42149" y="16366"/>
                  </a:lnTo>
                  <a:lnTo>
                    <a:pt x="42149" y="15769"/>
                  </a:lnTo>
                  <a:close/>
                  <a:moveTo>
                    <a:pt x="43125" y="15778"/>
                  </a:moveTo>
                  <a:lnTo>
                    <a:pt x="43125" y="16383"/>
                  </a:lnTo>
                  <a:lnTo>
                    <a:pt x="42797" y="16383"/>
                  </a:lnTo>
                  <a:lnTo>
                    <a:pt x="42797" y="15778"/>
                  </a:lnTo>
                  <a:close/>
                  <a:moveTo>
                    <a:pt x="43773" y="15795"/>
                  </a:moveTo>
                  <a:lnTo>
                    <a:pt x="43773" y="16392"/>
                  </a:lnTo>
                  <a:lnTo>
                    <a:pt x="43445" y="16392"/>
                  </a:lnTo>
                  <a:lnTo>
                    <a:pt x="43445" y="15795"/>
                  </a:lnTo>
                  <a:close/>
                  <a:moveTo>
                    <a:pt x="44404" y="15804"/>
                  </a:moveTo>
                  <a:lnTo>
                    <a:pt x="44421" y="16400"/>
                  </a:lnTo>
                  <a:lnTo>
                    <a:pt x="44076" y="16400"/>
                  </a:lnTo>
                  <a:lnTo>
                    <a:pt x="44076" y="15804"/>
                  </a:lnTo>
                  <a:close/>
                  <a:moveTo>
                    <a:pt x="33387" y="15147"/>
                  </a:moveTo>
                  <a:lnTo>
                    <a:pt x="33387" y="15268"/>
                  </a:lnTo>
                  <a:lnTo>
                    <a:pt x="33422" y="15268"/>
                  </a:lnTo>
                  <a:lnTo>
                    <a:pt x="33387" y="15324"/>
                  </a:lnTo>
                  <a:lnTo>
                    <a:pt x="33387" y="16029"/>
                  </a:lnTo>
                  <a:lnTo>
                    <a:pt x="33379" y="16029"/>
                  </a:lnTo>
                  <a:lnTo>
                    <a:pt x="33379" y="16409"/>
                  </a:lnTo>
                  <a:lnTo>
                    <a:pt x="33033" y="16409"/>
                  </a:lnTo>
                  <a:lnTo>
                    <a:pt x="33033" y="16219"/>
                  </a:lnTo>
                  <a:lnTo>
                    <a:pt x="33033" y="15337"/>
                  </a:lnTo>
                  <a:lnTo>
                    <a:pt x="32998" y="15268"/>
                  </a:lnTo>
                  <a:lnTo>
                    <a:pt x="33382" y="15268"/>
                  </a:lnTo>
                  <a:lnTo>
                    <a:pt x="33387" y="15147"/>
                  </a:lnTo>
                  <a:close/>
                  <a:moveTo>
                    <a:pt x="34243" y="15147"/>
                  </a:moveTo>
                  <a:lnTo>
                    <a:pt x="34243" y="15268"/>
                  </a:lnTo>
                  <a:lnTo>
                    <a:pt x="34269" y="15268"/>
                  </a:lnTo>
                  <a:lnTo>
                    <a:pt x="34243" y="15310"/>
                  </a:lnTo>
                  <a:lnTo>
                    <a:pt x="34243" y="15310"/>
                  </a:lnTo>
                  <a:lnTo>
                    <a:pt x="34243" y="16029"/>
                  </a:lnTo>
                  <a:lnTo>
                    <a:pt x="34234" y="16029"/>
                  </a:lnTo>
                  <a:lnTo>
                    <a:pt x="34234" y="16409"/>
                  </a:lnTo>
                  <a:lnTo>
                    <a:pt x="33897" y="16409"/>
                  </a:lnTo>
                  <a:lnTo>
                    <a:pt x="33897" y="16219"/>
                  </a:lnTo>
                  <a:lnTo>
                    <a:pt x="33897" y="15337"/>
                  </a:lnTo>
                  <a:lnTo>
                    <a:pt x="33854" y="15268"/>
                  </a:lnTo>
                  <a:lnTo>
                    <a:pt x="34232" y="15268"/>
                  </a:lnTo>
                  <a:lnTo>
                    <a:pt x="34243" y="15147"/>
                  </a:lnTo>
                  <a:close/>
                  <a:moveTo>
                    <a:pt x="35124" y="15268"/>
                  </a:moveTo>
                  <a:lnTo>
                    <a:pt x="35089" y="15337"/>
                  </a:lnTo>
                  <a:lnTo>
                    <a:pt x="35089" y="16029"/>
                  </a:lnTo>
                  <a:lnTo>
                    <a:pt x="35081" y="16029"/>
                  </a:lnTo>
                  <a:lnTo>
                    <a:pt x="35081" y="16409"/>
                  </a:lnTo>
                  <a:lnTo>
                    <a:pt x="34744" y="16409"/>
                  </a:lnTo>
                  <a:lnTo>
                    <a:pt x="34744" y="16219"/>
                  </a:lnTo>
                  <a:lnTo>
                    <a:pt x="34744" y="15337"/>
                  </a:lnTo>
                  <a:lnTo>
                    <a:pt x="34709" y="15268"/>
                  </a:lnTo>
                  <a:close/>
                  <a:moveTo>
                    <a:pt x="35953" y="15147"/>
                  </a:moveTo>
                  <a:lnTo>
                    <a:pt x="35953" y="15268"/>
                  </a:lnTo>
                  <a:lnTo>
                    <a:pt x="35988" y="15268"/>
                  </a:lnTo>
                  <a:lnTo>
                    <a:pt x="35953" y="15324"/>
                  </a:lnTo>
                  <a:lnTo>
                    <a:pt x="35953" y="16029"/>
                  </a:lnTo>
                  <a:lnTo>
                    <a:pt x="35945" y="16029"/>
                  </a:lnTo>
                  <a:lnTo>
                    <a:pt x="35945" y="16409"/>
                  </a:lnTo>
                  <a:lnTo>
                    <a:pt x="35608" y="16409"/>
                  </a:lnTo>
                  <a:lnTo>
                    <a:pt x="35608" y="16219"/>
                  </a:lnTo>
                  <a:lnTo>
                    <a:pt x="35608" y="15337"/>
                  </a:lnTo>
                  <a:lnTo>
                    <a:pt x="35565" y="15268"/>
                  </a:lnTo>
                  <a:lnTo>
                    <a:pt x="35948" y="15268"/>
                  </a:lnTo>
                  <a:lnTo>
                    <a:pt x="35953" y="15147"/>
                  </a:lnTo>
                  <a:close/>
                  <a:moveTo>
                    <a:pt x="36835" y="15268"/>
                  </a:moveTo>
                  <a:lnTo>
                    <a:pt x="36800" y="15337"/>
                  </a:lnTo>
                  <a:lnTo>
                    <a:pt x="36800" y="16029"/>
                  </a:lnTo>
                  <a:lnTo>
                    <a:pt x="36792" y="16029"/>
                  </a:lnTo>
                  <a:lnTo>
                    <a:pt x="36792" y="16409"/>
                  </a:lnTo>
                  <a:lnTo>
                    <a:pt x="36455" y="16409"/>
                  </a:lnTo>
                  <a:lnTo>
                    <a:pt x="36455" y="16219"/>
                  </a:lnTo>
                  <a:lnTo>
                    <a:pt x="36455" y="15337"/>
                  </a:lnTo>
                  <a:lnTo>
                    <a:pt x="36411" y="15268"/>
                  </a:lnTo>
                  <a:close/>
                  <a:moveTo>
                    <a:pt x="37664" y="15147"/>
                  </a:moveTo>
                  <a:lnTo>
                    <a:pt x="37664" y="15268"/>
                  </a:lnTo>
                  <a:lnTo>
                    <a:pt x="37673" y="15268"/>
                  </a:lnTo>
                  <a:lnTo>
                    <a:pt x="37664" y="15282"/>
                  </a:lnTo>
                  <a:lnTo>
                    <a:pt x="37664" y="16029"/>
                  </a:lnTo>
                  <a:lnTo>
                    <a:pt x="37656" y="16029"/>
                  </a:lnTo>
                  <a:lnTo>
                    <a:pt x="37656" y="16409"/>
                  </a:lnTo>
                  <a:lnTo>
                    <a:pt x="37310" y="16409"/>
                  </a:lnTo>
                  <a:lnTo>
                    <a:pt x="37310" y="16219"/>
                  </a:lnTo>
                  <a:lnTo>
                    <a:pt x="37293" y="16219"/>
                  </a:lnTo>
                  <a:lnTo>
                    <a:pt x="37293" y="15337"/>
                  </a:lnTo>
                  <a:lnTo>
                    <a:pt x="37250" y="15268"/>
                  </a:lnTo>
                  <a:lnTo>
                    <a:pt x="37642" y="15268"/>
                  </a:lnTo>
                  <a:lnTo>
                    <a:pt x="37664" y="15147"/>
                  </a:lnTo>
                  <a:close/>
                  <a:moveTo>
                    <a:pt x="45069" y="15813"/>
                  </a:moveTo>
                  <a:lnTo>
                    <a:pt x="45069" y="16409"/>
                  </a:lnTo>
                  <a:lnTo>
                    <a:pt x="44741" y="16409"/>
                  </a:lnTo>
                  <a:lnTo>
                    <a:pt x="44741" y="15813"/>
                  </a:lnTo>
                  <a:close/>
                  <a:moveTo>
                    <a:pt x="45717" y="15821"/>
                  </a:moveTo>
                  <a:lnTo>
                    <a:pt x="45717" y="16417"/>
                  </a:lnTo>
                  <a:lnTo>
                    <a:pt x="45389" y="16417"/>
                  </a:lnTo>
                  <a:lnTo>
                    <a:pt x="45389" y="15821"/>
                  </a:lnTo>
                  <a:close/>
                  <a:moveTo>
                    <a:pt x="46365" y="15830"/>
                  </a:moveTo>
                  <a:lnTo>
                    <a:pt x="46365" y="16426"/>
                  </a:lnTo>
                  <a:lnTo>
                    <a:pt x="46037" y="16426"/>
                  </a:lnTo>
                  <a:lnTo>
                    <a:pt x="46037" y="15830"/>
                  </a:lnTo>
                  <a:close/>
                  <a:moveTo>
                    <a:pt x="47013" y="15839"/>
                  </a:moveTo>
                  <a:lnTo>
                    <a:pt x="47013" y="16435"/>
                  </a:lnTo>
                  <a:lnTo>
                    <a:pt x="46685" y="16435"/>
                  </a:lnTo>
                  <a:lnTo>
                    <a:pt x="46685" y="15839"/>
                  </a:lnTo>
                  <a:close/>
                  <a:moveTo>
                    <a:pt x="47661" y="15847"/>
                  </a:moveTo>
                  <a:lnTo>
                    <a:pt x="47661" y="16443"/>
                  </a:lnTo>
                  <a:lnTo>
                    <a:pt x="47333" y="16443"/>
                  </a:lnTo>
                  <a:lnTo>
                    <a:pt x="47333" y="15847"/>
                  </a:lnTo>
                  <a:close/>
                  <a:moveTo>
                    <a:pt x="48309" y="15856"/>
                  </a:moveTo>
                  <a:lnTo>
                    <a:pt x="48309" y="16452"/>
                  </a:lnTo>
                  <a:lnTo>
                    <a:pt x="47981" y="16452"/>
                  </a:lnTo>
                  <a:lnTo>
                    <a:pt x="47981" y="15856"/>
                  </a:lnTo>
                  <a:close/>
                  <a:moveTo>
                    <a:pt x="48957" y="15856"/>
                  </a:moveTo>
                  <a:lnTo>
                    <a:pt x="48957" y="16461"/>
                  </a:lnTo>
                  <a:lnTo>
                    <a:pt x="48629" y="16461"/>
                  </a:lnTo>
                  <a:lnTo>
                    <a:pt x="48629" y="15856"/>
                  </a:lnTo>
                  <a:close/>
                  <a:moveTo>
                    <a:pt x="49605" y="15864"/>
                  </a:moveTo>
                  <a:lnTo>
                    <a:pt x="49605" y="16469"/>
                  </a:lnTo>
                  <a:lnTo>
                    <a:pt x="49277" y="16469"/>
                  </a:lnTo>
                  <a:lnTo>
                    <a:pt x="49277" y="15864"/>
                  </a:lnTo>
                  <a:close/>
                  <a:moveTo>
                    <a:pt x="26337" y="1"/>
                  </a:moveTo>
                  <a:lnTo>
                    <a:pt x="26337" y="4960"/>
                  </a:lnTo>
                  <a:lnTo>
                    <a:pt x="22120" y="4960"/>
                  </a:lnTo>
                  <a:lnTo>
                    <a:pt x="22120" y="9159"/>
                  </a:lnTo>
                  <a:lnTo>
                    <a:pt x="19225" y="9159"/>
                  </a:lnTo>
                  <a:lnTo>
                    <a:pt x="19225" y="10991"/>
                  </a:lnTo>
                  <a:lnTo>
                    <a:pt x="18197" y="10991"/>
                  </a:lnTo>
                  <a:lnTo>
                    <a:pt x="18197" y="8140"/>
                  </a:lnTo>
                  <a:lnTo>
                    <a:pt x="19104" y="8140"/>
                  </a:lnTo>
                  <a:lnTo>
                    <a:pt x="14827" y="2368"/>
                  </a:lnTo>
                  <a:lnTo>
                    <a:pt x="10542" y="8140"/>
                  </a:lnTo>
                  <a:lnTo>
                    <a:pt x="11484" y="8140"/>
                  </a:lnTo>
                  <a:lnTo>
                    <a:pt x="11484" y="10991"/>
                  </a:lnTo>
                  <a:lnTo>
                    <a:pt x="9738" y="10991"/>
                  </a:lnTo>
                  <a:lnTo>
                    <a:pt x="9738" y="5505"/>
                  </a:lnTo>
                  <a:lnTo>
                    <a:pt x="7682" y="5505"/>
                  </a:lnTo>
                  <a:lnTo>
                    <a:pt x="7682" y="4986"/>
                  </a:lnTo>
                  <a:lnTo>
                    <a:pt x="6982" y="4986"/>
                  </a:lnTo>
                  <a:lnTo>
                    <a:pt x="6982" y="3733"/>
                  </a:lnTo>
                  <a:lnTo>
                    <a:pt x="5755" y="3733"/>
                  </a:lnTo>
                  <a:lnTo>
                    <a:pt x="5755" y="2619"/>
                  </a:lnTo>
                  <a:lnTo>
                    <a:pt x="942" y="2619"/>
                  </a:lnTo>
                  <a:lnTo>
                    <a:pt x="942" y="3733"/>
                  </a:lnTo>
                  <a:lnTo>
                    <a:pt x="0" y="3733"/>
                  </a:lnTo>
                  <a:lnTo>
                    <a:pt x="0" y="17904"/>
                  </a:lnTo>
                  <a:lnTo>
                    <a:pt x="81005" y="17904"/>
                  </a:lnTo>
                  <a:lnTo>
                    <a:pt x="81005" y="12400"/>
                  </a:lnTo>
                  <a:lnTo>
                    <a:pt x="79726" y="12391"/>
                  </a:lnTo>
                  <a:lnTo>
                    <a:pt x="79726" y="8105"/>
                  </a:lnTo>
                  <a:lnTo>
                    <a:pt x="77022" y="8105"/>
                  </a:lnTo>
                  <a:lnTo>
                    <a:pt x="77022" y="3776"/>
                  </a:lnTo>
                  <a:lnTo>
                    <a:pt x="73937" y="3776"/>
                  </a:lnTo>
                  <a:lnTo>
                    <a:pt x="73937" y="8105"/>
                  </a:lnTo>
                  <a:lnTo>
                    <a:pt x="72883" y="8105"/>
                  </a:lnTo>
                  <a:lnTo>
                    <a:pt x="72883" y="12607"/>
                  </a:lnTo>
                  <a:lnTo>
                    <a:pt x="68727" y="12607"/>
                  </a:lnTo>
                  <a:lnTo>
                    <a:pt x="68727" y="10732"/>
                  </a:lnTo>
                  <a:lnTo>
                    <a:pt x="69211" y="10732"/>
                  </a:lnTo>
                  <a:lnTo>
                    <a:pt x="68355" y="7215"/>
                  </a:lnTo>
                  <a:lnTo>
                    <a:pt x="62609" y="7215"/>
                  </a:lnTo>
                  <a:lnTo>
                    <a:pt x="61996" y="8892"/>
                  </a:lnTo>
                  <a:lnTo>
                    <a:pt x="56345" y="8892"/>
                  </a:lnTo>
                  <a:lnTo>
                    <a:pt x="56345" y="11527"/>
                  </a:lnTo>
                  <a:lnTo>
                    <a:pt x="55205" y="11527"/>
                  </a:lnTo>
                  <a:lnTo>
                    <a:pt x="55205" y="6377"/>
                  </a:lnTo>
                  <a:lnTo>
                    <a:pt x="53079" y="6377"/>
                  </a:lnTo>
                  <a:lnTo>
                    <a:pt x="53079" y="11527"/>
                  </a:lnTo>
                  <a:lnTo>
                    <a:pt x="52293" y="11527"/>
                  </a:lnTo>
                  <a:lnTo>
                    <a:pt x="52293" y="12823"/>
                  </a:lnTo>
                  <a:lnTo>
                    <a:pt x="49942" y="12823"/>
                  </a:lnTo>
                  <a:lnTo>
                    <a:pt x="49942" y="8684"/>
                  </a:lnTo>
                  <a:lnTo>
                    <a:pt x="49156" y="8684"/>
                  </a:lnTo>
                  <a:lnTo>
                    <a:pt x="49156" y="7768"/>
                  </a:lnTo>
                  <a:lnTo>
                    <a:pt x="45112" y="7768"/>
                  </a:lnTo>
                  <a:lnTo>
                    <a:pt x="45112" y="8684"/>
                  </a:lnTo>
                  <a:lnTo>
                    <a:pt x="44084" y="8684"/>
                  </a:lnTo>
                  <a:lnTo>
                    <a:pt x="44084" y="9721"/>
                  </a:lnTo>
                  <a:lnTo>
                    <a:pt x="43488" y="9721"/>
                  </a:lnTo>
                  <a:lnTo>
                    <a:pt x="43488" y="10144"/>
                  </a:lnTo>
                  <a:lnTo>
                    <a:pt x="41760" y="10144"/>
                  </a:lnTo>
                  <a:lnTo>
                    <a:pt x="41760" y="15527"/>
                  </a:lnTo>
                  <a:lnTo>
                    <a:pt x="38131" y="15527"/>
                  </a:lnTo>
                  <a:lnTo>
                    <a:pt x="38131" y="11475"/>
                  </a:lnTo>
                  <a:lnTo>
                    <a:pt x="38563" y="11475"/>
                  </a:lnTo>
                  <a:lnTo>
                    <a:pt x="37803" y="9488"/>
                  </a:lnTo>
                  <a:lnTo>
                    <a:pt x="30812" y="9488"/>
                  </a:lnTo>
                  <a:lnTo>
                    <a:pt x="30812" y="4960"/>
                  </a:lnTo>
                  <a:lnTo>
                    <a:pt x="29663" y="4960"/>
                  </a:lnTo>
                  <a:lnTo>
                    <a:pt x="29663" y="1"/>
                  </a:lnTo>
                  <a:close/>
                </a:path>
              </a:pathLst>
            </a:custGeom>
            <a:solidFill>
              <a:schemeClr val="tx1">
                <a:lumMod val="25000"/>
                <a:lumOff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p:cNvGrpSpPr/>
          <p:nvPr/>
        </p:nvGrpSpPr>
        <p:grpSpPr>
          <a:xfrm>
            <a:off x="0" y="4013052"/>
            <a:ext cx="3215894" cy="1130448"/>
            <a:chOff x="5496591" y="3137839"/>
            <a:chExt cx="3647409" cy="2010635"/>
          </a:xfrm>
        </p:grpSpPr>
        <p:sp>
          <p:nvSpPr>
            <p:cNvPr id="201" name="Google Shape;972;p51"/>
            <p:cNvSpPr/>
            <p:nvPr/>
          </p:nvSpPr>
          <p:spPr>
            <a:xfrm>
              <a:off x="6192518" y="3881267"/>
              <a:ext cx="320330" cy="1267174"/>
            </a:xfrm>
            <a:custGeom>
              <a:avLst/>
              <a:gdLst/>
              <a:ahLst/>
              <a:cxnLst/>
              <a:rect l="l" t="t" r="r" b="b"/>
              <a:pathLst>
                <a:path w="9851" h="38969" extrusionOk="0">
                  <a:moveTo>
                    <a:pt x="5211" y="6075"/>
                  </a:moveTo>
                  <a:lnTo>
                    <a:pt x="5211" y="15752"/>
                  </a:lnTo>
                  <a:lnTo>
                    <a:pt x="4632" y="15752"/>
                  </a:lnTo>
                  <a:lnTo>
                    <a:pt x="4632" y="6075"/>
                  </a:lnTo>
                  <a:close/>
                  <a:moveTo>
                    <a:pt x="6559" y="6075"/>
                  </a:moveTo>
                  <a:lnTo>
                    <a:pt x="6559" y="15752"/>
                  </a:lnTo>
                  <a:lnTo>
                    <a:pt x="5980" y="15752"/>
                  </a:lnTo>
                  <a:lnTo>
                    <a:pt x="5980" y="6075"/>
                  </a:lnTo>
                  <a:close/>
                  <a:moveTo>
                    <a:pt x="3863" y="6075"/>
                  </a:moveTo>
                  <a:lnTo>
                    <a:pt x="3863" y="15761"/>
                  </a:lnTo>
                  <a:lnTo>
                    <a:pt x="3284" y="15761"/>
                  </a:lnTo>
                  <a:lnTo>
                    <a:pt x="3284" y="6075"/>
                  </a:lnTo>
                  <a:close/>
                  <a:moveTo>
                    <a:pt x="2075" y="17472"/>
                  </a:moveTo>
                  <a:lnTo>
                    <a:pt x="2075" y="18491"/>
                  </a:lnTo>
                  <a:lnTo>
                    <a:pt x="1496" y="18491"/>
                  </a:lnTo>
                  <a:lnTo>
                    <a:pt x="1496" y="17472"/>
                  </a:lnTo>
                  <a:close/>
                  <a:moveTo>
                    <a:pt x="3120" y="17472"/>
                  </a:moveTo>
                  <a:lnTo>
                    <a:pt x="3120" y="18491"/>
                  </a:lnTo>
                  <a:lnTo>
                    <a:pt x="2541" y="18491"/>
                  </a:lnTo>
                  <a:lnTo>
                    <a:pt x="2541" y="17472"/>
                  </a:lnTo>
                  <a:close/>
                  <a:moveTo>
                    <a:pt x="4166" y="17472"/>
                  </a:moveTo>
                  <a:lnTo>
                    <a:pt x="4166" y="18491"/>
                  </a:lnTo>
                  <a:lnTo>
                    <a:pt x="3587" y="18491"/>
                  </a:lnTo>
                  <a:lnTo>
                    <a:pt x="3587" y="17472"/>
                  </a:lnTo>
                  <a:close/>
                  <a:moveTo>
                    <a:pt x="5211" y="17472"/>
                  </a:moveTo>
                  <a:lnTo>
                    <a:pt x="5211" y="18491"/>
                  </a:lnTo>
                  <a:lnTo>
                    <a:pt x="4632" y="18491"/>
                  </a:lnTo>
                  <a:lnTo>
                    <a:pt x="4632" y="17472"/>
                  </a:lnTo>
                  <a:close/>
                  <a:moveTo>
                    <a:pt x="6257" y="17472"/>
                  </a:moveTo>
                  <a:lnTo>
                    <a:pt x="6257" y="18491"/>
                  </a:lnTo>
                  <a:lnTo>
                    <a:pt x="5678" y="18491"/>
                  </a:lnTo>
                  <a:lnTo>
                    <a:pt x="5678" y="17472"/>
                  </a:lnTo>
                  <a:close/>
                  <a:moveTo>
                    <a:pt x="7302" y="17472"/>
                  </a:moveTo>
                  <a:lnTo>
                    <a:pt x="7302" y="18491"/>
                  </a:lnTo>
                  <a:lnTo>
                    <a:pt x="6723" y="18491"/>
                  </a:lnTo>
                  <a:lnTo>
                    <a:pt x="6723" y="17472"/>
                  </a:lnTo>
                  <a:close/>
                  <a:moveTo>
                    <a:pt x="8348" y="17472"/>
                  </a:moveTo>
                  <a:lnTo>
                    <a:pt x="8348" y="18491"/>
                  </a:lnTo>
                  <a:lnTo>
                    <a:pt x="7769" y="18491"/>
                  </a:lnTo>
                  <a:lnTo>
                    <a:pt x="7769" y="17472"/>
                  </a:lnTo>
                  <a:close/>
                  <a:moveTo>
                    <a:pt x="4166" y="19217"/>
                  </a:moveTo>
                  <a:lnTo>
                    <a:pt x="4166" y="20236"/>
                  </a:lnTo>
                  <a:lnTo>
                    <a:pt x="3587" y="20236"/>
                  </a:lnTo>
                  <a:lnTo>
                    <a:pt x="3587" y="19217"/>
                  </a:lnTo>
                  <a:close/>
                  <a:moveTo>
                    <a:pt x="5211" y="19217"/>
                  </a:moveTo>
                  <a:lnTo>
                    <a:pt x="5211" y="20236"/>
                  </a:lnTo>
                  <a:lnTo>
                    <a:pt x="4632" y="20236"/>
                  </a:lnTo>
                  <a:lnTo>
                    <a:pt x="4632" y="19217"/>
                  </a:lnTo>
                  <a:close/>
                  <a:moveTo>
                    <a:pt x="6257" y="19217"/>
                  </a:moveTo>
                  <a:lnTo>
                    <a:pt x="6257" y="20236"/>
                  </a:lnTo>
                  <a:lnTo>
                    <a:pt x="5678" y="20236"/>
                  </a:lnTo>
                  <a:lnTo>
                    <a:pt x="5678" y="19217"/>
                  </a:lnTo>
                  <a:close/>
                  <a:moveTo>
                    <a:pt x="7302" y="19217"/>
                  </a:moveTo>
                  <a:lnTo>
                    <a:pt x="7302" y="20236"/>
                  </a:lnTo>
                  <a:lnTo>
                    <a:pt x="6723" y="20236"/>
                  </a:lnTo>
                  <a:lnTo>
                    <a:pt x="6723" y="19217"/>
                  </a:lnTo>
                  <a:close/>
                  <a:moveTo>
                    <a:pt x="8348" y="19217"/>
                  </a:moveTo>
                  <a:lnTo>
                    <a:pt x="8348" y="20236"/>
                  </a:lnTo>
                  <a:lnTo>
                    <a:pt x="7769" y="20236"/>
                  </a:lnTo>
                  <a:lnTo>
                    <a:pt x="7769" y="19217"/>
                  </a:lnTo>
                  <a:close/>
                  <a:moveTo>
                    <a:pt x="2075" y="19226"/>
                  </a:moveTo>
                  <a:lnTo>
                    <a:pt x="2075" y="20245"/>
                  </a:lnTo>
                  <a:lnTo>
                    <a:pt x="1496" y="20245"/>
                  </a:lnTo>
                  <a:lnTo>
                    <a:pt x="1496" y="19226"/>
                  </a:lnTo>
                  <a:close/>
                  <a:moveTo>
                    <a:pt x="3120" y="19226"/>
                  </a:moveTo>
                  <a:lnTo>
                    <a:pt x="3120" y="20245"/>
                  </a:lnTo>
                  <a:lnTo>
                    <a:pt x="2541" y="20245"/>
                  </a:lnTo>
                  <a:lnTo>
                    <a:pt x="2541" y="19226"/>
                  </a:lnTo>
                  <a:close/>
                  <a:moveTo>
                    <a:pt x="2075" y="20971"/>
                  </a:moveTo>
                  <a:lnTo>
                    <a:pt x="2075" y="21990"/>
                  </a:lnTo>
                  <a:lnTo>
                    <a:pt x="1496" y="21990"/>
                  </a:lnTo>
                  <a:lnTo>
                    <a:pt x="1496" y="20971"/>
                  </a:lnTo>
                  <a:close/>
                  <a:moveTo>
                    <a:pt x="3120" y="20971"/>
                  </a:moveTo>
                  <a:lnTo>
                    <a:pt x="3120" y="21990"/>
                  </a:lnTo>
                  <a:lnTo>
                    <a:pt x="2541" y="21990"/>
                  </a:lnTo>
                  <a:lnTo>
                    <a:pt x="2541" y="20971"/>
                  </a:lnTo>
                  <a:close/>
                  <a:moveTo>
                    <a:pt x="4166" y="20971"/>
                  </a:moveTo>
                  <a:lnTo>
                    <a:pt x="4166" y="21990"/>
                  </a:lnTo>
                  <a:lnTo>
                    <a:pt x="3587" y="21990"/>
                  </a:lnTo>
                  <a:lnTo>
                    <a:pt x="3587" y="20971"/>
                  </a:lnTo>
                  <a:close/>
                  <a:moveTo>
                    <a:pt x="5211" y="20971"/>
                  </a:moveTo>
                  <a:lnTo>
                    <a:pt x="5211" y="21990"/>
                  </a:lnTo>
                  <a:lnTo>
                    <a:pt x="4632" y="21990"/>
                  </a:lnTo>
                  <a:lnTo>
                    <a:pt x="4632" y="20971"/>
                  </a:lnTo>
                  <a:close/>
                  <a:moveTo>
                    <a:pt x="6257" y="20971"/>
                  </a:moveTo>
                  <a:lnTo>
                    <a:pt x="6257" y="21990"/>
                  </a:lnTo>
                  <a:lnTo>
                    <a:pt x="5678" y="21990"/>
                  </a:lnTo>
                  <a:lnTo>
                    <a:pt x="5678" y="20971"/>
                  </a:lnTo>
                  <a:close/>
                  <a:moveTo>
                    <a:pt x="7302" y="20971"/>
                  </a:moveTo>
                  <a:lnTo>
                    <a:pt x="7302" y="21990"/>
                  </a:lnTo>
                  <a:lnTo>
                    <a:pt x="6723" y="21990"/>
                  </a:lnTo>
                  <a:lnTo>
                    <a:pt x="6723" y="20971"/>
                  </a:lnTo>
                  <a:close/>
                  <a:moveTo>
                    <a:pt x="8348" y="20971"/>
                  </a:moveTo>
                  <a:lnTo>
                    <a:pt x="8348" y="21990"/>
                  </a:lnTo>
                  <a:lnTo>
                    <a:pt x="7769" y="21990"/>
                  </a:lnTo>
                  <a:lnTo>
                    <a:pt x="7769" y="20971"/>
                  </a:lnTo>
                  <a:close/>
                  <a:moveTo>
                    <a:pt x="4166" y="22716"/>
                  </a:moveTo>
                  <a:lnTo>
                    <a:pt x="4166" y="23736"/>
                  </a:lnTo>
                  <a:lnTo>
                    <a:pt x="3587" y="23736"/>
                  </a:lnTo>
                  <a:lnTo>
                    <a:pt x="3587" y="22716"/>
                  </a:lnTo>
                  <a:close/>
                  <a:moveTo>
                    <a:pt x="5211" y="22716"/>
                  </a:moveTo>
                  <a:lnTo>
                    <a:pt x="5211" y="23736"/>
                  </a:lnTo>
                  <a:lnTo>
                    <a:pt x="4632" y="23736"/>
                  </a:lnTo>
                  <a:lnTo>
                    <a:pt x="4632" y="22716"/>
                  </a:lnTo>
                  <a:close/>
                  <a:moveTo>
                    <a:pt x="6257" y="22716"/>
                  </a:moveTo>
                  <a:lnTo>
                    <a:pt x="6257" y="23736"/>
                  </a:lnTo>
                  <a:lnTo>
                    <a:pt x="5678" y="23736"/>
                  </a:lnTo>
                  <a:lnTo>
                    <a:pt x="5678" y="22716"/>
                  </a:lnTo>
                  <a:close/>
                  <a:moveTo>
                    <a:pt x="7302" y="22716"/>
                  </a:moveTo>
                  <a:lnTo>
                    <a:pt x="7302" y="23736"/>
                  </a:lnTo>
                  <a:lnTo>
                    <a:pt x="6723" y="23736"/>
                  </a:lnTo>
                  <a:lnTo>
                    <a:pt x="6723" y="22716"/>
                  </a:lnTo>
                  <a:close/>
                  <a:moveTo>
                    <a:pt x="8348" y="22716"/>
                  </a:moveTo>
                  <a:lnTo>
                    <a:pt x="8348" y="23736"/>
                  </a:lnTo>
                  <a:lnTo>
                    <a:pt x="7769" y="23736"/>
                  </a:lnTo>
                  <a:lnTo>
                    <a:pt x="7769" y="22716"/>
                  </a:lnTo>
                  <a:close/>
                  <a:moveTo>
                    <a:pt x="2075" y="22725"/>
                  </a:moveTo>
                  <a:lnTo>
                    <a:pt x="2075" y="23744"/>
                  </a:lnTo>
                  <a:lnTo>
                    <a:pt x="1496" y="23744"/>
                  </a:lnTo>
                  <a:lnTo>
                    <a:pt x="1496" y="22725"/>
                  </a:lnTo>
                  <a:close/>
                  <a:moveTo>
                    <a:pt x="3120" y="22725"/>
                  </a:moveTo>
                  <a:lnTo>
                    <a:pt x="3120" y="23744"/>
                  </a:lnTo>
                  <a:lnTo>
                    <a:pt x="2541" y="23744"/>
                  </a:lnTo>
                  <a:lnTo>
                    <a:pt x="2541" y="22725"/>
                  </a:lnTo>
                  <a:close/>
                  <a:moveTo>
                    <a:pt x="2075" y="24470"/>
                  </a:moveTo>
                  <a:lnTo>
                    <a:pt x="2075" y="25490"/>
                  </a:lnTo>
                  <a:lnTo>
                    <a:pt x="1496" y="25490"/>
                  </a:lnTo>
                  <a:lnTo>
                    <a:pt x="1496" y="24470"/>
                  </a:lnTo>
                  <a:close/>
                  <a:moveTo>
                    <a:pt x="3120" y="24470"/>
                  </a:moveTo>
                  <a:lnTo>
                    <a:pt x="3120" y="25490"/>
                  </a:lnTo>
                  <a:lnTo>
                    <a:pt x="2541" y="25490"/>
                  </a:lnTo>
                  <a:lnTo>
                    <a:pt x="2541" y="24470"/>
                  </a:lnTo>
                  <a:close/>
                  <a:moveTo>
                    <a:pt x="4166" y="24470"/>
                  </a:moveTo>
                  <a:lnTo>
                    <a:pt x="4166" y="25490"/>
                  </a:lnTo>
                  <a:lnTo>
                    <a:pt x="3587" y="25490"/>
                  </a:lnTo>
                  <a:lnTo>
                    <a:pt x="3587" y="24470"/>
                  </a:lnTo>
                  <a:close/>
                  <a:moveTo>
                    <a:pt x="5211" y="24470"/>
                  </a:moveTo>
                  <a:lnTo>
                    <a:pt x="5211" y="25490"/>
                  </a:lnTo>
                  <a:lnTo>
                    <a:pt x="4632" y="25490"/>
                  </a:lnTo>
                  <a:lnTo>
                    <a:pt x="4632" y="24470"/>
                  </a:lnTo>
                  <a:close/>
                  <a:moveTo>
                    <a:pt x="6257" y="24470"/>
                  </a:moveTo>
                  <a:lnTo>
                    <a:pt x="6257" y="25490"/>
                  </a:lnTo>
                  <a:lnTo>
                    <a:pt x="5678" y="25490"/>
                  </a:lnTo>
                  <a:lnTo>
                    <a:pt x="5678" y="24470"/>
                  </a:lnTo>
                  <a:close/>
                  <a:moveTo>
                    <a:pt x="7302" y="24470"/>
                  </a:moveTo>
                  <a:lnTo>
                    <a:pt x="7302" y="25490"/>
                  </a:lnTo>
                  <a:lnTo>
                    <a:pt x="6723" y="25490"/>
                  </a:lnTo>
                  <a:lnTo>
                    <a:pt x="6723" y="24470"/>
                  </a:lnTo>
                  <a:close/>
                  <a:moveTo>
                    <a:pt x="8348" y="24470"/>
                  </a:moveTo>
                  <a:lnTo>
                    <a:pt x="8348" y="25490"/>
                  </a:lnTo>
                  <a:lnTo>
                    <a:pt x="7769" y="25490"/>
                  </a:lnTo>
                  <a:lnTo>
                    <a:pt x="7769" y="24470"/>
                  </a:lnTo>
                  <a:close/>
                  <a:moveTo>
                    <a:pt x="4166" y="26216"/>
                  </a:moveTo>
                  <a:lnTo>
                    <a:pt x="4166" y="27235"/>
                  </a:lnTo>
                  <a:lnTo>
                    <a:pt x="3587" y="27235"/>
                  </a:lnTo>
                  <a:lnTo>
                    <a:pt x="3587" y="26216"/>
                  </a:lnTo>
                  <a:close/>
                  <a:moveTo>
                    <a:pt x="5211" y="26216"/>
                  </a:moveTo>
                  <a:lnTo>
                    <a:pt x="5211" y="27235"/>
                  </a:lnTo>
                  <a:lnTo>
                    <a:pt x="4632" y="27235"/>
                  </a:lnTo>
                  <a:lnTo>
                    <a:pt x="4632" y="26216"/>
                  </a:lnTo>
                  <a:close/>
                  <a:moveTo>
                    <a:pt x="6257" y="26216"/>
                  </a:moveTo>
                  <a:lnTo>
                    <a:pt x="6257" y="27235"/>
                  </a:lnTo>
                  <a:lnTo>
                    <a:pt x="5678" y="27235"/>
                  </a:lnTo>
                  <a:lnTo>
                    <a:pt x="5678" y="26216"/>
                  </a:lnTo>
                  <a:close/>
                  <a:moveTo>
                    <a:pt x="7302" y="26216"/>
                  </a:moveTo>
                  <a:lnTo>
                    <a:pt x="7302" y="27235"/>
                  </a:lnTo>
                  <a:lnTo>
                    <a:pt x="6723" y="27235"/>
                  </a:lnTo>
                  <a:lnTo>
                    <a:pt x="6723" y="26216"/>
                  </a:lnTo>
                  <a:close/>
                  <a:moveTo>
                    <a:pt x="8348" y="26216"/>
                  </a:moveTo>
                  <a:lnTo>
                    <a:pt x="8348" y="27235"/>
                  </a:lnTo>
                  <a:lnTo>
                    <a:pt x="7769" y="27235"/>
                  </a:lnTo>
                  <a:lnTo>
                    <a:pt x="7769" y="26216"/>
                  </a:lnTo>
                  <a:close/>
                  <a:moveTo>
                    <a:pt x="2075" y="26224"/>
                  </a:moveTo>
                  <a:lnTo>
                    <a:pt x="2075" y="27244"/>
                  </a:lnTo>
                  <a:lnTo>
                    <a:pt x="1496" y="27244"/>
                  </a:lnTo>
                  <a:lnTo>
                    <a:pt x="1496" y="26224"/>
                  </a:lnTo>
                  <a:close/>
                  <a:moveTo>
                    <a:pt x="3120" y="26224"/>
                  </a:moveTo>
                  <a:lnTo>
                    <a:pt x="3120" y="27244"/>
                  </a:lnTo>
                  <a:lnTo>
                    <a:pt x="2541" y="27244"/>
                  </a:lnTo>
                  <a:lnTo>
                    <a:pt x="2541" y="26224"/>
                  </a:lnTo>
                  <a:close/>
                  <a:moveTo>
                    <a:pt x="4166" y="27970"/>
                  </a:moveTo>
                  <a:lnTo>
                    <a:pt x="4166" y="28981"/>
                  </a:lnTo>
                  <a:lnTo>
                    <a:pt x="3587" y="28981"/>
                  </a:lnTo>
                  <a:lnTo>
                    <a:pt x="3587" y="27970"/>
                  </a:lnTo>
                  <a:close/>
                  <a:moveTo>
                    <a:pt x="5211" y="27970"/>
                  </a:moveTo>
                  <a:lnTo>
                    <a:pt x="5211" y="28981"/>
                  </a:lnTo>
                  <a:lnTo>
                    <a:pt x="4632" y="28981"/>
                  </a:lnTo>
                  <a:lnTo>
                    <a:pt x="4632" y="27970"/>
                  </a:lnTo>
                  <a:close/>
                  <a:moveTo>
                    <a:pt x="6257" y="27970"/>
                  </a:moveTo>
                  <a:lnTo>
                    <a:pt x="6257" y="28981"/>
                  </a:lnTo>
                  <a:lnTo>
                    <a:pt x="5678" y="28981"/>
                  </a:lnTo>
                  <a:lnTo>
                    <a:pt x="5678" y="27970"/>
                  </a:lnTo>
                  <a:close/>
                  <a:moveTo>
                    <a:pt x="7302" y="27970"/>
                  </a:moveTo>
                  <a:lnTo>
                    <a:pt x="7302" y="28981"/>
                  </a:lnTo>
                  <a:lnTo>
                    <a:pt x="6723" y="28981"/>
                  </a:lnTo>
                  <a:lnTo>
                    <a:pt x="6723" y="27970"/>
                  </a:lnTo>
                  <a:close/>
                  <a:moveTo>
                    <a:pt x="8348" y="27970"/>
                  </a:moveTo>
                  <a:lnTo>
                    <a:pt x="8348" y="28981"/>
                  </a:lnTo>
                  <a:lnTo>
                    <a:pt x="7769" y="28981"/>
                  </a:lnTo>
                  <a:lnTo>
                    <a:pt x="7769" y="27970"/>
                  </a:lnTo>
                  <a:close/>
                  <a:moveTo>
                    <a:pt x="2075" y="27970"/>
                  </a:moveTo>
                  <a:lnTo>
                    <a:pt x="2075" y="28989"/>
                  </a:lnTo>
                  <a:lnTo>
                    <a:pt x="1496" y="28989"/>
                  </a:lnTo>
                  <a:lnTo>
                    <a:pt x="1496" y="27970"/>
                  </a:lnTo>
                  <a:close/>
                  <a:moveTo>
                    <a:pt x="3120" y="27970"/>
                  </a:moveTo>
                  <a:lnTo>
                    <a:pt x="3120" y="28989"/>
                  </a:lnTo>
                  <a:lnTo>
                    <a:pt x="2541" y="28989"/>
                  </a:lnTo>
                  <a:lnTo>
                    <a:pt x="2541" y="27970"/>
                  </a:lnTo>
                  <a:close/>
                  <a:moveTo>
                    <a:pt x="2075" y="29724"/>
                  </a:moveTo>
                  <a:lnTo>
                    <a:pt x="2075" y="30735"/>
                  </a:lnTo>
                  <a:lnTo>
                    <a:pt x="1496" y="30735"/>
                  </a:lnTo>
                  <a:lnTo>
                    <a:pt x="1496" y="29724"/>
                  </a:lnTo>
                  <a:close/>
                  <a:moveTo>
                    <a:pt x="3120" y="29724"/>
                  </a:moveTo>
                  <a:lnTo>
                    <a:pt x="3120" y="30735"/>
                  </a:lnTo>
                  <a:lnTo>
                    <a:pt x="2541" y="30735"/>
                  </a:lnTo>
                  <a:lnTo>
                    <a:pt x="2541" y="29724"/>
                  </a:lnTo>
                  <a:close/>
                  <a:moveTo>
                    <a:pt x="4166" y="29715"/>
                  </a:moveTo>
                  <a:lnTo>
                    <a:pt x="4166" y="30735"/>
                  </a:lnTo>
                  <a:lnTo>
                    <a:pt x="3587" y="30735"/>
                  </a:lnTo>
                  <a:lnTo>
                    <a:pt x="3587" y="29715"/>
                  </a:lnTo>
                  <a:close/>
                  <a:moveTo>
                    <a:pt x="5211" y="29715"/>
                  </a:moveTo>
                  <a:lnTo>
                    <a:pt x="5211" y="30735"/>
                  </a:lnTo>
                  <a:lnTo>
                    <a:pt x="4632" y="30735"/>
                  </a:lnTo>
                  <a:lnTo>
                    <a:pt x="4632" y="29715"/>
                  </a:lnTo>
                  <a:close/>
                  <a:moveTo>
                    <a:pt x="6257" y="29715"/>
                  </a:moveTo>
                  <a:lnTo>
                    <a:pt x="6257" y="30735"/>
                  </a:lnTo>
                  <a:lnTo>
                    <a:pt x="5678" y="30735"/>
                  </a:lnTo>
                  <a:lnTo>
                    <a:pt x="5678" y="29715"/>
                  </a:lnTo>
                  <a:close/>
                  <a:moveTo>
                    <a:pt x="7302" y="29715"/>
                  </a:moveTo>
                  <a:lnTo>
                    <a:pt x="7302" y="30735"/>
                  </a:lnTo>
                  <a:lnTo>
                    <a:pt x="6723" y="30735"/>
                  </a:lnTo>
                  <a:lnTo>
                    <a:pt x="6723" y="29715"/>
                  </a:lnTo>
                  <a:close/>
                  <a:moveTo>
                    <a:pt x="8348" y="29715"/>
                  </a:moveTo>
                  <a:lnTo>
                    <a:pt x="8348" y="30735"/>
                  </a:lnTo>
                  <a:lnTo>
                    <a:pt x="7769" y="30735"/>
                  </a:lnTo>
                  <a:lnTo>
                    <a:pt x="7769" y="29715"/>
                  </a:lnTo>
                  <a:close/>
                  <a:moveTo>
                    <a:pt x="4166" y="31460"/>
                  </a:moveTo>
                  <a:lnTo>
                    <a:pt x="4166" y="32480"/>
                  </a:lnTo>
                  <a:lnTo>
                    <a:pt x="3587" y="32480"/>
                  </a:lnTo>
                  <a:lnTo>
                    <a:pt x="3587" y="31460"/>
                  </a:lnTo>
                  <a:close/>
                  <a:moveTo>
                    <a:pt x="5211" y="31460"/>
                  </a:moveTo>
                  <a:lnTo>
                    <a:pt x="5211" y="32480"/>
                  </a:lnTo>
                  <a:lnTo>
                    <a:pt x="4632" y="32480"/>
                  </a:lnTo>
                  <a:lnTo>
                    <a:pt x="4632" y="31460"/>
                  </a:lnTo>
                  <a:close/>
                  <a:moveTo>
                    <a:pt x="6257" y="31460"/>
                  </a:moveTo>
                  <a:lnTo>
                    <a:pt x="6257" y="32480"/>
                  </a:lnTo>
                  <a:lnTo>
                    <a:pt x="5678" y="32480"/>
                  </a:lnTo>
                  <a:lnTo>
                    <a:pt x="5678" y="31460"/>
                  </a:lnTo>
                  <a:close/>
                  <a:moveTo>
                    <a:pt x="7302" y="31460"/>
                  </a:moveTo>
                  <a:lnTo>
                    <a:pt x="7302" y="32480"/>
                  </a:lnTo>
                  <a:lnTo>
                    <a:pt x="6723" y="32480"/>
                  </a:lnTo>
                  <a:lnTo>
                    <a:pt x="6723" y="31460"/>
                  </a:lnTo>
                  <a:close/>
                  <a:moveTo>
                    <a:pt x="8348" y="31460"/>
                  </a:moveTo>
                  <a:lnTo>
                    <a:pt x="8348" y="32480"/>
                  </a:lnTo>
                  <a:lnTo>
                    <a:pt x="7769" y="32480"/>
                  </a:lnTo>
                  <a:lnTo>
                    <a:pt x="7769" y="31460"/>
                  </a:lnTo>
                  <a:close/>
                  <a:moveTo>
                    <a:pt x="2075" y="31469"/>
                  </a:moveTo>
                  <a:lnTo>
                    <a:pt x="2075" y="32489"/>
                  </a:lnTo>
                  <a:lnTo>
                    <a:pt x="1496" y="32489"/>
                  </a:lnTo>
                  <a:lnTo>
                    <a:pt x="1496" y="31469"/>
                  </a:lnTo>
                  <a:close/>
                  <a:moveTo>
                    <a:pt x="3120" y="31469"/>
                  </a:moveTo>
                  <a:lnTo>
                    <a:pt x="3120" y="32489"/>
                  </a:lnTo>
                  <a:lnTo>
                    <a:pt x="2541" y="32489"/>
                  </a:lnTo>
                  <a:lnTo>
                    <a:pt x="2541" y="31469"/>
                  </a:lnTo>
                  <a:close/>
                  <a:moveTo>
                    <a:pt x="2075" y="33223"/>
                  </a:moveTo>
                  <a:lnTo>
                    <a:pt x="2075" y="34234"/>
                  </a:lnTo>
                  <a:lnTo>
                    <a:pt x="1496" y="34234"/>
                  </a:lnTo>
                  <a:lnTo>
                    <a:pt x="1496" y="33223"/>
                  </a:lnTo>
                  <a:close/>
                  <a:moveTo>
                    <a:pt x="3120" y="33214"/>
                  </a:moveTo>
                  <a:lnTo>
                    <a:pt x="3120" y="34234"/>
                  </a:lnTo>
                  <a:lnTo>
                    <a:pt x="2541" y="34234"/>
                  </a:lnTo>
                  <a:lnTo>
                    <a:pt x="2541" y="33214"/>
                  </a:lnTo>
                  <a:close/>
                  <a:moveTo>
                    <a:pt x="4166" y="33214"/>
                  </a:moveTo>
                  <a:lnTo>
                    <a:pt x="4166" y="34234"/>
                  </a:lnTo>
                  <a:lnTo>
                    <a:pt x="3587" y="34234"/>
                  </a:lnTo>
                  <a:lnTo>
                    <a:pt x="3587" y="33214"/>
                  </a:lnTo>
                  <a:close/>
                  <a:moveTo>
                    <a:pt x="5211" y="33214"/>
                  </a:moveTo>
                  <a:lnTo>
                    <a:pt x="5211" y="34234"/>
                  </a:lnTo>
                  <a:lnTo>
                    <a:pt x="4632" y="34234"/>
                  </a:lnTo>
                  <a:lnTo>
                    <a:pt x="4632" y="33214"/>
                  </a:lnTo>
                  <a:close/>
                  <a:moveTo>
                    <a:pt x="6257" y="33214"/>
                  </a:moveTo>
                  <a:lnTo>
                    <a:pt x="6257" y="34234"/>
                  </a:lnTo>
                  <a:lnTo>
                    <a:pt x="5678" y="34234"/>
                  </a:lnTo>
                  <a:lnTo>
                    <a:pt x="5678" y="33214"/>
                  </a:lnTo>
                  <a:close/>
                  <a:moveTo>
                    <a:pt x="7302" y="33214"/>
                  </a:moveTo>
                  <a:lnTo>
                    <a:pt x="7302" y="34234"/>
                  </a:lnTo>
                  <a:lnTo>
                    <a:pt x="6723" y="34234"/>
                  </a:lnTo>
                  <a:lnTo>
                    <a:pt x="6723" y="33214"/>
                  </a:lnTo>
                  <a:close/>
                  <a:moveTo>
                    <a:pt x="8348" y="33214"/>
                  </a:moveTo>
                  <a:lnTo>
                    <a:pt x="8348" y="34234"/>
                  </a:lnTo>
                  <a:lnTo>
                    <a:pt x="7769" y="34234"/>
                  </a:lnTo>
                  <a:lnTo>
                    <a:pt x="7769" y="33214"/>
                  </a:lnTo>
                  <a:close/>
                  <a:moveTo>
                    <a:pt x="4166" y="34960"/>
                  </a:moveTo>
                  <a:lnTo>
                    <a:pt x="4166" y="35979"/>
                  </a:lnTo>
                  <a:lnTo>
                    <a:pt x="3587" y="35979"/>
                  </a:lnTo>
                  <a:lnTo>
                    <a:pt x="3587" y="34960"/>
                  </a:lnTo>
                  <a:close/>
                  <a:moveTo>
                    <a:pt x="5211" y="34960"/>
                  </a:moveTo>
                  <a:lnTo>
                    <a:pt x="5211" y="35979"/>
                  </a:lnTo>
                  <a:lnTo>
                    <a:pt x="4632" y="35979"/>
                  </a:lnTo>
                  <a:lnTo>
                    <a:pt x="4632" y="34960"/>
                  </a:lnTo>
                  <a:close/>
                  <a:moveTo>
                    <a:pt x="6257" y="34960"/>
                  </a:moveTo>
                  <a:lnTo>
                    <a:pt x="6257" y="35979"/>
                  </a:lnTo>
                  <a:lnTo>
                    <a:pt x="5678" y="35979"/>
                  </a:lnTo>
                  <a:lnTo>
                    <a:pt x="5678" y="34960"/>
                  </a:lnTo>
                  <a:close/>
                  <a:moveTo>
                    <a:pt x="7302" y="34960"/>
                  </a:moveTo>
                  <a:lnTo>
                    <a:pt x="7302" y="35979"/>
                  </a:lnTo>
                  <a:lnTo>
                    <a:pt x="6723" y="35979"/>
                  </a:lnTo>
                  <a:lnTo>
                    <a:pt x="6723" y="34960"/>
                  </a:lnTo>
                  <a:close/>
                  <a:moveTo>
                    <a:pt x="8348" y="34960"/>
                  </a:moveTo>
                  <a:lnTo>
                    <a:pt x="8348" y="35979"/>
                  </a:lnTo>
                  <a:lnTo>
                    <a:pt x="7769" y="35979"/>
                  </a:lnTo>
                  <a:lnTo>
                    <a:pt x="7769" y="34960"/>
                  </a:lnTo>
                  <a:close/>
                  <a:moveTo>
                    <a:pt x="2075" y="34968"/>
                  </a:moveTo>
                  <a:lnTo>
                    <a:pt x="2075" y="35988"/>
                  </a:lnTo>
                  <a:lnTo>
                    <a:pt x="1496" y="35988"/>
                  </a:lnTo>
                  <a:lnTo>
                    <a:pt x="1496" y="34968"/>
                  </a:lnTo>
                  <a:close/>
                  <a:moveTo>
                    <a:pt x="3120" y="34968"/>
                  </a:moveTo>
                  <a:lnTo>
                    <a:pt x="3120" y="35988"/>
                  </a:lnTo>
                  <a:lnTo>
                    <a:pt x="2541" y="35988"/>
                  </a:lnTo>
                  <a:lnTo>
                    <a:pt x="2541" y="34968"/>
                  </a:lnTo>
                  <a:close/>
                  <a:moveTo>
                    <a:pt x="2075" y="36714"/>
                  </a:moveTo>
                  <a:lnTo>
                    <a:pt x="2075" y="37733"/>
                  </a:lnTo>
                  <a:lnTo>
                    <a:pt x="1496" y="37733"/>
                  </a:lnTo>
                  <a:lnTo>
                    <a:pt x="1496" y="36714"/>
                  </a:lnTo>
                  <a:close/>
                  <a:moveTo>
                    <a:pt x="3120" y="36714"/>
                  </a:moveTo>
                  <a:lnTo>
                    <a:pt x="3120" y="37733"/>
                  </a:lnTo>
                  <a:lnTo>
                    <a:pt x="2541" y="37733"/>
                  </a:lnTo>
                  <a:lnTo>
                    <a:pt x="2541" y="36714"/>
                  </a:lnTo>
                  <a:close/>
                  <a:moveTo>
                    <a:pt x="4166" y="36714"/>
                  </a:moveTo>
                  <a:lnTo>
                    <a:pt x="4166" y="37733"/>
                  </a:lnTo>
                  <a:lnTo>
                    <a:pt x="3587" y="37733"/>
                  </a:lnTo>
                  <a:lnTo>
                    <a:pt x="3587" y="36714"/>
                  </a:lnTo>
                  <a:close/>
                  <a:moveTo>
                    <a:pt x="5211" y="36714"/>
                  </a:moveTo>
                  <a:lnTo>
                    <a:pt x="5211" y="37733"/>
                  </a:lnTo>
                  <a:lnTo>
                    <a:pt x="4632" y="37733"/>
                  </a:lnTo>
                  <a:lnTo>
                    <a:pt x="4632" y="36714"/>
                  </a:lnTo>
                  <a:close/>
                  <a:moveTo>
                    <a:pt x="6257" y="36714"/>
                  </a:moveTo>
                  <a:lnTo>
                    <a:pt x="6257" y="37733"/>
                  </a:lnTo>
                  <a:lnTo>
                    <a:pt x="5678" y="37733"/>
                  </a:lnTo>
                  <a:lnTo>
                    <a:pt x="5678" y="36714"/>
                  </a:lnTo>
                  <a:close/>
                  <a:moveTo>
                    <a:pt x="7302" y="36714"/>
                  </a:moveTo>
                  <a:lnTo>
                    <a:pt x="7302" y="37733"/>
                  </a:lnTo>
                  <a:lnTo>
                    <a:pt x="6723" y="37733"/>
                  </a:lnTo>
                  <a:lnTo>
                    <a:pt x="6723" y="36714"/>
                  </a:lnTo>
                  <a:close/>
                  <a:moveTo>
                    <a:pt x="8348" y="36714"/>
                  </a:moveTo>
                  <a:lnTo>
                    <a:pt x="8348" y="37733"/>
                  </a:lnTo>
                  <a:lnTo>
                    <a:pt x="7769" y="37733"/>
                  </a:lnTo>
                  <a:lnTo>
                    <a:pt x="7769" y="36714"/>
                  </a:lnTo>
                  <a:close/>
                  <a:moveTo>
                    <a:pt x="4926" y="0"/>
                  </a:moveTo>
                  <a:cubicBezTo>
                    <a:pt x="3941" y="0"/>
                    <a:pt x="3137" y="778"/>
                    <a:pt x="3120" y="1763"/>
                  </a:cubicBezTo>
                  <a:lnTo>
                    <a:pt x="3120" y="5133"/>
                  </a:lnTo>
                  <a:lnTo>
                    <a:pt x="1971" y="5133"/>
                  </a:lnTo>
                  <a:lnTo>
                    <a:pt x="1971" y="13177"/>
                  </a:lnTo>
                  <a:cubicBezTo>
                    <a:pt x="727" y="14102"/>
                    <a:pt x="1" y="15562"/>
                    <a:pt x="1" y="17117"/>
                  </a:cubicBezTo>
                  <a:lnTo>
                    <a:pt x="1" y="38969"/>
                  </a:lnTo>
                  <a:lnTo>
                    <a:pt x="9851" y="38969"/>
                  </a:lnTo>
                  <a:lnTo>
                    <a:pt x="9851" y="17117"/>
                  </a:lnTo>
                  <a:cubicBezTo>
                    <a:pt x="9851" y="15562"/>
                    <a:pt x="9117" y="14102"/>
                    <a:pt x="7881" y="13177"/>
                  </a:cubicBezTo>
                  <a:lnTo>
                    <a:pt x="7881" y="5133"/>
                  </a:lnTo>
                  <a:lnTo>
                    <a:pt x="6732" y="5133"/>
                  </a:lnTo>
                  <a:lnTo>
                    <a:pt x="6732" y="1763"/>
                  </a:lnTo>
                  <a:cubicBezTo>
                    <a:pt x="6706" y="778"/>
                    <a:pt x="5902" y="0"/>
                    <a:pt x="4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974;p51"/>
            <p:cNvGrpSpPr/>
            <p:nvPr/>
          </p:nvGrpSpPr>
          <p:grpSpPr>
            <a:xfrm>
              <a:off x="5774221" y="4314360"/>
              <a:ext cx="1901546" cy="834114"/>
              <a:chOff x="3975350" y="2000500"/>
              <a:chExt cx="788075" cy="345675"/>
            </a:xfrm>
          </p:grpSpPr>
          <p:sp>
            <p:nvSpPr>
              <p:cNvPr id="203" name="Google Shape;975;p51"/>
              <p:cNvSpPr/>
              <p:nvPr/>
            </p:nvSpPr>
            <p:spPr>
              <a:xfrm>
                <a:off x="4536000" y="2290250"/>
                <a:ext cx="132350" cy="25925"/>
              </a:xfrm>
              <a:custGeom>
                <a:avLst/>
                <a:gdLst/>
                <a:ahLst/>
                <a:cxnLst/>
                <a:rect l="l" t="t" r="r" b="b"/>
                <a:pathLst>
                  <a:path w="5294" h="1037" extrusionOk="0">
                    <a:moveTo>
                      <a:pt x="4651" y="659"/>
                    </a:moveTo>
                    <a:lnTo>
                      <a:pt x="4651" y="862"/>
                    </a:lnTo>
                    <a:lnTo>
                      <a:pt x="4233" y="862"/>
                    </a:lnTo>
                    <a:lnTo>
                      <a:pt x="4233" y="659"/>
                    </a:lnTo>
                    <a:close/>
                    <a:moveTo>
                      <a:pt x="0" y="1"/>
                    </a:moveTo>
                    <a:lnTo>
                      <a:pt x="185" y="1036"/>
                    </a:lnTo>
                    <a:lnTo>
                      <a:pt x="5294" y="1036"/>
                    </a:lnTo>
                    <a:lnTo>
                      <a:pt x="5018" y="188"/>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76;p51"/>
              <p:cNvSpPr/>
              <p:nvPr/>
            </p:nvSpPr>
            <p:spPr>
              <a:xfrm>
                <a:off x="4440300" y="2197925"/>
                <a:ext cx="58750" cy="30025"/>
              </a:xfrm>
              <a:custGeom>
                <a:avLst/>
                <a:gdLst/>
                <a:ahLst/>
                <a:cxnLst/>
                <a:rect l="l" t="t" r="r" b="b"/>
                <a:pathLst>
                  <a:path w="2350" h="1201" extrusionOk="0">
                    <a:moveTo>
                      <a:pt x="0" y="0"/>
                    </a:moveTo>
                    <a:lnTo>
                      <a:pt x="96" y="1198"/>
                    </a:lnTo>
                    <a:lnTo>
                      <a:pt x="2349" y="1200"/>
                    </a:lnTo>
                    <a:lnTo>
                      <a:pt x="2139" y="13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77;p51"/>
              <p:cNvSpPr/>
              <p:nvPr/>
            </p:nvSpPr>
            <p:spPr>
              <a:xfrm>
                <a:off x="4286100" y="2014050"/>
                <a:ext cx="166175" cy="24450"/>
              </a:xfrm>
              <a:custGeom>
                <a:avLst/>
                <a:gdLst/>
                <a:ahLst/>
                <a:cxnLst/>
                <a:rect l="l" t="t" r="r" b="b"/>
                <a:pathLst>
                  <a:path w="6647" h="978" extrusionOk="0">
                    <a:moveTo>
                      <a:pt x="4560" y="56"/>
                    </a:moveTo>
                    <a:lnTo>
                      <a:pt x="4560" y="256"/>
                    </a:lnTo>
                    <a:lnTo>
                      <a:pt x="4411" y="256"/>
                    </a:lnTo>
                    <a:lnTo>
                      <a:pt x="4411" y="56"/>
                    </a:lnTo>
                    <a:close/>
                    <a:moveTo>
                      <a:pt x="738" y="173"/>
                    </a:moveTo>
                    <a:lnTo>
                      <a:pt x="738" y="373"/>
                    </a:lnTo>
                    <a:lnTo>
                      <a:pt x="586" y="373"/>
                    </a:lnTo>
                    <a:lnTo>
                      <a:pt x="586" y="173"/>
                    </a:lnTo>
                    <a:close/>
                    <a:moveTo>
                      <a:pt x="2507" y="256"/>
                    </a:moveTo>
                    <a:lnTo>
                      <a:pt x="2507" y="456"/>
                    </a:lnTo>
                    <a:lnTo>
                      <a:pt x="2239" y="456"/>
                    </a:lnTo>
                    <a:lnTo>
                      <a:pt x="2239" y="256"/>
                    </a:lnTo>
                    <a:close/>
                    <a:moveTo>
                      <a:pt x="115" y="0"/>
                    </a:moveTo>
                    <a:lnTo>
                      <a:pt x="115" y="590"/>
                    </a:lnTo>
                    <a:lnTo>
                      <a:pt x="1" y="590"/>
                    </a:lnTo>
                    <a:lnTo>
                      <a:pt x="1" y="978"/>
                    </a:lnTo>
                    <a:lnTo>
                      <a:pt x="6647" y="978"/>
                    </a:lnTo>
                    <a:lnTo>
                      <a:pt x="6644" y="590"/>
                    </a:lnTo>
                    <a:lnTo>
                      <a:pt x="6528" y="590"/>
                    </a:lnTo>
                    <a:lnTo>
                      <a:pt x="6528" y="0"/>
                    </a:lnTo>
                    <a:lnTo>
                      <a:pt x="5026" y="0"/>
                    </a:lnTo>
                    <a:lnTo>
                      <a:pt x="5026" y="593"/>
                    </a:lnTo>
                    <a:lnTo>
                      <a:pt x="4925" y="593"/>
                    </a:lnTo>
                    <a:lnTo>
                      <a:pt x="4925" y="0"/>
                    </a:lnTo>
                    <a:lnTo>
                      <a:pt x="1619" y="0"/>
                    </a:lnTo>
                    <a:lnTo>
                      <a:pt x="1619" y="593"/>
                    </a:lnTo>
                    <a:lnTo>
                      <a:pt x="1517" y="593"/>
                    </a:lnTo>
                    <a:lnTo>
                      <a:pt x="1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78;p51"/>
              <p:cNvSpPr/>
              <p:nvPr/>
            </p:nvSpPr>
            <p:spPr>
              <a:xfrm>
                <a:off x="4098200" y="2198225"/>
                <a:ext cx="197625" cy="88450"/>
              </a:xfrm>
              <a:custGeom>
                <a:avLst/>
                <a:gdLst/>
                <a:ahLst/>
                <a:cxnLst/>
                <a:rect l="l" t="t" r="r" b="b"/>
                <a:pathLst>
                  <a:path w="7905" h="3538" extrusionOk="0">
                    <a:moveTo>
                      <a:pt x="3327" y="872"/>
                    </a:moveTo>
                    <a:lnTo>
                      <a:pt x="3327" y="1072"/>
                    </a:lnTo>
                    <a:lnTo>
                      <a:pt x="3043" y="1072"/>
                    </a:lnTo>
                    <a:lnTo>
                      <a:pt x="3043" y="872"/>
                    </a:lnTo>
                    <a:close/>
                    <a:moveTo>
                      <a:pt x="6550" y="1889"/>
                    </a:moveTo>
                    <a:lnTo>
                      <a:pt x="6550" y="2089"/>
                    </a:lnTo>
                    <a:lnTo>
                      <a:pt x="6200" y="2089"/>
                    </a:lnTo>
                    <a:lnTo>
                      <a:pt x="6200" y="1889"/>
                    </a:lnTo>
                    <a:close/>
                    <a:moveTo>
                      <a:pt x="2393" y="3041"/>
                    </a:moveTo>
                    <a:lnTo>
                      <a:pt x="2393" y="3241"/>
                    </a:lnTo>
                    <a:lnTo>
                      <a:pt x="2058" y="3241"/>
                    </a:lnTo>
                    <a:lnTo>
                      <a:pt x="2058" y="3041"/>
                    </a:lnTo>
                    <a:close/>
                    <a:moveTo>
                      <a:pt x="7904" y="1"/>
                    </a:moveTo>
                    <a:lnTo>
                      <a:pt x="2912" y="302"/>
                    </a:lnTo>
                    <a:lnTo>
                      <a:pt x="2567" y="1188"/>
                    </a:lnTo>
                    <a:lnTo>
                      <a:pt x="7805" y="1183"/>
                    </a:lnTo>
                    <a:lnTo>
                      <a:pt x="5360" y="1312"/>
                    </a:lnTo>
                    <a:lnTo>
                      <a:pt x="5064" y="2370"/>
                    </a:lnTo>
                    <a:lnTo>
                      <a:pt x="7719" y="2373"/>
                    </a:lnTo>
                    <a:lnTo>
                      <a:pt x="372" y="2697"/>
                    </a:lnTo>
                    <a:lnTo>
                      <a:pt x="0" y="3537"/>
                    </a:lnTo>
                    <a:lnTo>
                      <a:pt x="7633" y="3537"/>
                    </a:lnTo>
                    <a:lnTo>
                      <a:pt x="79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79;p51"/>
              <p:cNvSpPr/>
              <p:nvPr/>
            </p:nvSpPr>
            <p:spPr>
              <a:xfrm>
                <a:off x="4168375" y="2286650"/>
                <a:ext cx="120675" cy="29575"/>
              </a:xfrm>
              <a:custGeom>
                <a:avLst/>
                <a:gdLst/>
                <a:ahLst/>
                <a:cxnLst/>
                <a:rect l="l" t="t" r="r" b="b"/>
                <a:pathLst>
                  <a:path w="4827" h="1183" extrusionOk="0">
                    <a:moveTo>
                      <a:pt x="3844" y="606"/>
                    </a:moveTo>
                    <a:lnTo>
                      <a:pt x="3844" y="806"/>
                    </a:lnTo>
                    <a:lnTo>
                      <a:pt x="3310" y="806"/>
                    </a:lnTo>
                    <a:lnTo>
                      <a:pt x="3310" y="606"/>
                    </a:lnTo>
                    <a:close/>
                    <a:moveTo>
                      <a:pt x="4826" y="0"/>
                    </a:moveTo>
                    <a:lnTo>
                      <a:pt x="327" y="175"/>
                    </a:lnTo>
                    <a:lnTo>
                      <a:pt x="1" y="1180"/>
                    </a:lnTo>
                    <a:lnTo>
                      <a:pt x="4735" y="1183"/>
                    </a:lnTo>
                    <a:lnTo>
                      <a:pt x="48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80;p51"/>
              <p:cNvSpPr/>
              <p:nvPr/>
            </p:nvSpPr>
            <p:spPr>
              <a:xfrm>
                <a:off x="3975350" y="2041950"/>
                <a:ext cx="788075" cy="304225"/>
              </a:xfrm>
              <a:custGeom>
                <a:avLst/>
                <a:gdLst/>
                <a:ahLst/>
                <a:cxnLst/>
                <a:rect l="l" t="t" r="r" b="b"/>
                <a:pathLst>
                  <a:path w="31523" h="12169" extrusionOk="0">
                    <a:moveTo>
                      <a:pt x="13752" y="87"/>
                    </a:moveTo>
                    <a:lnTo>
                      <a:pt x="13752" y="289"/>
                    </a:lnTo>
                    <a:lnTo>
                      <a:pt x="13585" y="289"/>
                    </a:lnTo>
                    <a:lnTo>
                      <a:pt x="13585" y="87"/>
                    </a:lnTo>
                    <a:close/>
                    <a:moveTo>
                      <a:pt x="18327" y="358"/>
                    </a:moveTo>
                    <a:lnTo>
                      <a:pt x="18327" y="558"/>
                    </a:lnTo>
                    <a:lnTo>
                      <a:pt x="18077" y="558"/>
                    </a:lnTo>
                    <a:lnTo>
                      <a:pt x="18077" y="358"/>
                    </a:lnTo>
                    <a:close/>
                    <a:moveTo>
                      <a:pt x="13203" y="808"/>
                    </a:moveTo>
                    <a:lnTo>
                      <a:pt x="13203" y="1008"/>
                    </a:lnTo>
                    <a:lnTo>
                      <a:pt x="12902" y="1008"/>
                    </a:lnTo>
                    <a:lnTo>
                      <a:pt x="12902" y="808"/>
                    </a:lnTo>
                    <a:close/>
                    <a:moveTo>
                      <a:pt x="17826" y="1122"/>
                    </a:moveTo>
                    <a:lnTo>
                      <a:pt x="17826" y="1325"/>
                    </a:lnTo>
                    <a:lnTo>
                      <a:pt x="17659" y="1325"/>
                    </a:lnTo>
                    <a:lnTo>
                      <a:pt x="17659" y="1122"/>
                    </a:lnTo>
                    <a:close/>
                    <a:moveTo>
                      <a:pt x="14866" y="272"/>
                    </a:moveTo>
                    <a:lnTo>
                      <a:pt x="14866" y="1507"/>
                    </a:lnTo>
                    <a:lnTo>
                      <a:pt x="13952" y="1507"/>
                    </a:lnTo>
                    <a:lnTo>
                      <a:pt x="13952" y="272"/>
                    </a:lnTo>
                    <a:close/>
                    <a:moveTo>
                      <a:pt x="16335" y="272"/>
                    </a:moveTo>
                    <a:lnTo>
                      <a:pt x="16335" y="1507"/>
                    </a:lnTo>
                    <a:lnTo>
                      <a:pt x="15071" y="1507"/>
                    </a:lnTo>
                    <a:lnTo>
                      <a:pt x="15071" y="272"/>
                    </a:lnTo>
                    <a:close/>
                    <a:moveTo>
                      <a:pt x="17449" y="272"/>
                    </a:moveTo>
                    <a:lnTo>
                      <a:pt x="17449" y="1507"/>
                    </a:lnTo>
                    <a:lnTo>
                      <a:pt x="16532" y="1507"/>
                    </a:lnTo>
                    <a:lnTo>
                      <a:pt x="16532" y="272"/>
                    </a:lnTo>
                    <a:close/>
                    <a:moveTo>
                      <a:pt x="17821" y="1750"/>
                    </a:moveTo>
                    <a:lnTo>
                      <a:pt x="17821" y="1849"/>
                    </a:lnTo>
                    <a:lnTo>
                      <a:pt x="13727" y="1849"/>
                    </a:lnTo>
                    <a:lnTo>
                      <a:pt x="13727" y="1750"/>
                    </a:lnTo>
                    <a:close/>
                    <a:moveTo>
                      <a:pt x="18978" y="2011"/>
                    </a:moveTo>
                    <a:lnTo>
                      <a:pt x="18978" y="2211"/>
                    </a:lnTo>
                    <a:lnTo>
                      <a:pt x="18727" y="2211"/>
                    </a:lnTo>
                    <a:lnTo>
                      <a:pt x="18727" y="2011"/>
                    </a:lnTo>
                    <a:close/>
                    <a:moveTo>
                      <a:pt x="17821" y="2135"/>
                    </a:moveTo>
                    <a:lnTo>
                      <a:pt x="17821" y="2234"/>
                    </a:lnTo>
                    <a:lnTo>
                      <a:pt x="13727" y="2234"/>
                    </a:lnTo>
                    <a:lnTo>
                      <a:pt x="13727" y="2135"/>
                    </a:lnTo>
                    <a:close/>
                    <a:moveTo>
                      <a:pt x="11798" y="2345"/>
                    </a:moveTo>
                    <a:lnTo>
                      <a:pt x="11798" y="2545"/>
                    </a:lnTo>
                    <a:lnTo>
                      <a:pt x="11649" y="2545"/>
                    </a:lnTo>
                    <a:lnTo>
                      <a:pt x="11649" y="2345"/>
                    </a:lnTo>
                    <a:close/>
                    <a:moveTo>
                      <a:pt x="17821" y="2520"/>
                    </a:moveTo>
                    <a:lnTo>
                      <a:pt x="17821" y="2621"/>
                    </a:lnTo>
                    <a:lnTo>
                      <a:pt x="13727" y="2621"/>
                    </a:lnTo>
                    <a:lnTo>
                      <a:pt x="13727" y="2520"/>
                    </a:lnTo>
                    <a:close/>
                    <a:moveTo>
                      <a:pt x="17821" y="2905"/>
                    </a:moveTo>
                    <a:lnTo>
                      <a:pt x="17821" y="3009"/>
                    </a:lnTo>
                    <a:lnTo>
                      <a:pt x="13727" y="3006"/>
                    </a:lnTo>
                    <a:lnTo>
                      <a:pt x="13727" y="2905"/>
                    </a:lnTo>
                    <a:close/>
                    <a:moveTo>
                      <a:pt x="17821" y="3292"/>
                    </a:moveTo>
                    <a:lnTo>
                      <a:pt x="17821" y="3393"/>
                    </a:lnTo>
                    <a:lnTo>
                      <a:pt x="13727" y="3391"/>
                    </a:lnTo>
                    <a:lnTo>
                      <a:pt x="13727" y="3292"/>
                    </a:lnTo>
                    <a:close/>
                    <a:moveTo>
                      <a:pt x="19811" y="3247"/>
                    </a:moveTo>
                    <a:lnTo>
                      <a:pt x="19811" y="3447"/>
                    </a:lnTo>
                    <a:lnTo>
                      <a:pt x="19494" y="3447"/>
                    </a:lnTo>
                    <a:lnTo>
                      <a:pt x="19494" y="3247"/>
                    </a:lnTo>
                    <a:close/>
                    <a:moveTo>
                      <a:pt x="12616" y="3279"/>
                    </a:moveTo>
                    <a:lnTo>
                      <a:pt x="12616" y="3479"/>
                    </a:lnTo>
                    <a:lnTo>
                      <a:pt x="12266" y="3479"/>
                    </a:lnTo>
                    <a:lnTo>
                      <a:pt x="12266" y="3279"/>
                    </a:lnTo>
                    <a:close/>
                    <a:moveTo>
                      <a:pt x="17821" y="3674"/>
                    </a:moveTo>
                    <a:lnTo>
                      <a:pt x="17821" y="3776"/>
                    </a:lnTo>
                    <a:lnTo>
                      <a:pt x="13676" y="3776"/>
                    </a:lnTo>
                    <a:lnTo>
                      <a:pt x="13676" y="3674"/>
                    </a:lnTo>
                    <a:close/>
                    <a:moveTo>
                      <a:pt x="17821" y="4062"/>
                    </a:moveTo>
                    <a:lnTo>
                      <a:pt x="17821" y="4160"/>
                    </a:lnTo>
                    <a:lnTo>
                      <a:pt x="13676" y="4160"/>
                    </a:lnTo>
                    <a:lnTo>
                      <a:pt x="13676" y="4062"/>
                    </a:lnTo>
                    <a:close/>
                    <a:moveTo>
                      <a:pt x="17821" y="4444"/>
                    </a:moveTo>
                    <a:lnTo>
                      <a:pt x="17821" y="4545"/>
                    </a:lnTo>
                    <a:lnTo>
                      <a:pt x="13676" y="4545"/>
                    </a:lnTo>
                    <a:lnTo>
                      <a:pt x="13676" y="4444"/>
                    </a:lnTo>
                    <a:close/>
                    <a:moveTo>
                      <a:pt x="19312" y="4548"/>
                    </a:moveTo>
                    <a:lnTo>
                      <a:pt x="19312" y="4750"/>
                    </a:lnTo>
                    <a:lnTo>
                      <a:pt x="18778" y="4750"/>
                    </a:lnTo>
                    <a:lnTo>
                      <a:pt x="18778" y="4548"/>
                    </a:lnTo>
                    <a:close/>
                    <a:moveTo>
                      <a:pt x="9729" y="4598"/>
                    </a:moveTo>
                    <a:lnTo>
                      <a:pt x="9729" y="4798"/>
                    </a:lnTo>
                    <a:lnTo>
                      <a:pt x="9527" y="4798"/>
                    </a:lnTo>
                    <a:lnTo>
                      <a:pt x="9527" y="4598"/>
                    </a:lnTo>
                    <a:close/>
                    <a:moveTo>
                      <a:pt x="17821" y="4831"/>
                    </a:moveTo>
                    <a:lnTo>
                      <a:pt x="17821" y="4930"/>
                    </a:lnTo>
                    <a:lnTo>
                      <a:pt x="13676" y="4930"/>
                    </a:lnTo>
                    <a:lnTo>
                      <a:pt x="13676" y="4831"/>
                    </a:lnTo>
                    <a:close/>
                    <a:moveTo>
                      <a:pt x="17930" y="5214"/>
                    </a:moveTo>
                    <a:lnTo>
                      <a:pt x="17930" y="5317"/>
                    </a:lnTo>
                    <a:lnTo>
                      <a:pt x="13456" y="5317"/>
                    </a:lnTo>
                    <a:lnTo>
                      <a:pt x="13456" y="5214"/>
                    </a:lnTo>
                    <a:close/>
                    <a:moveTo>
                      <a:pt x="17930" y="5601"/>
                    </a:moveTo>
                    <a:lnTo>
                      <a:pt x="17930" y="5700"/>
                    </a:lnTo>
                    <a:lnTo>
                      <a:pt x="13456" y="5700"/>
                    </a:lnTo>
                    <a:lnTo>
                      <a:pt x="13456" y="5601"/>
                    </a:lnTo>
                    <a:close/>
                    <a:moveTo>
                      <a:pt x="11881" y="5517"/>
                    </a:moveTo>
                    <a:lnTo>
                      <a:pt x="11881" y="5717"/>
                    </a:lnTo>
                    <a:lnTo>
                      <a:pt x="11631" y="5717"/>
                    </a:lnTo>
                    <a:lnTo>
                      <a:pt x="11631" y="5517"/>
                    </a:lnTo>
                    <a:close/>
                    <a:moveTo>
                      <a:pt x="20730" y="5667"/>
                    </a:moveTo>
                    <a:lnTo>
                      <a:pt x="20730" y="5867"/>
                    </a:lnTo>
                    <a:lnTo>
                      <a:pt x="20580" y="5867"/>
                    </a:lnTo>
                    <a:lnTo>
                      <a:pt x="20580" y="5667"/>
                    </a:lnTo>
                    <a:close/>
                    <a:moveTo>
                      <a:pt x="17930" y="5986"/>
                    </a:moveTo>
                    <a:lnTo>
                      <a:pt x="17930" y="6085"/>
                    </a:lnTo>
                    <a:lnTo>
                      <a:pt x="13456" y="6085"/>
                    </a:lnTo>
                    <a:lnTo>
                      <a:pt x="13456" y="5986"/>
                    </a:lnTo>
                    <a:close/>
                    <a:moveTo>
                      <a:pt x="17988" y="6409"/>
                    </a:moveTo>
                    <a:lnTo>
                      <a:pt x="17988" y="6510"/>
                    </a:lnTo>
                    <a:lnTo>
                      <a:pt x="13408" y="6510"/>
                    </a:lnTo>
                    <a:lnTo>
                      <a:pt x="13408" y="6409"/>
                    </a:lnTo>
                    <a:close/>
                    <a:moveTo>
                      <a:pt x="17988" y="6793"/>
                    </a:moveTo>
                    <a:lnTo>
                      <a:pt x="17988" y="6895"/>
                    </a:lnTo>
                    <a:lnTo>
                      <a:pt x="13408" y="6895"/>
                    </a:lnTo>
                    <a:lnTo>
                      <a:pt x="13408" y="6793"/>
                    </a:lnTo>
                    <a:close/>
                    <a:moveTo>
                      <a:pt x="17988" y="7178"/>
                    </a:moveTo>
                    <a:lnTo>
                      <a:pt x="17988" y="7280"/>
                    </a:lnTo>
                    <a:lnTo>
                      <a:pt x="13408" y="7280"/>
                    </a:lnTo>
                    <a:lnTo>
                      <a:pt x="13408" y="7178"/>
                    </a:lnTo>
                    <a:close/>
                    <a:moveTo>
                      <a:pt x="22201" y="7221"/>
                    </a:moveTo>
                    <a:lnTo>
                      <a:pt x="22201" y="7421"/>
                    </a:lnTo>
                    <a:lnTo>
                      <a:pt x="22016" y="7421"/>
                    </a:lnTo>
                    <a:lnTo>
                      <a:pt x="22016" y="7221"/>
                    </a:lnTo>
                    <a:close/>
                    <a:moveTo>
                      <a:pt x="17988" y="7566"/>
                    </a:moveTo>
                    <a:lnTo>
                      <a:pt x="17988" y="7664"/>
                    </a:lnTo>
                    <a:lnTo>
                      <a:pt x="13408" y="7664"/>
                    </a:lnTo>
                    <a:lnTo>
                      <a:pt x="13408" y="7566"/>
                    </a:lnTo>
                    <a:close/>
                    <a:moveTo>
                      <a:pt x="18112" y="7950"/>
                    </a:moveTo>
                    <a:lnTo>
                      <a:pt x="18112" y="8049"/>
                    </a:lnTo>
                    <a:lnTo>
                      <a:pt x="13165" y="8049"/>
                    </a:lnTo>
                    <a:lnTo>
                      <a:pt x="13165" y="7950"/>
                    </a:lnTo>
                    <a:close/>
                    <a:moveTo>
                      <a:pt x="5838" y="8004"/>
                    </a:moveTo>
                    <a:lnTo>
                      <a:pt x="5838" y="8204"/>
                    </a:lnTo>
                    <a:lnTo>
                      <a:pt x="5522" y="8204"/>
                    </a:lnTo>
                    <a:lnTo>
                      <a:pt x="5522" y="8004"/>
                    </a:lnTo>
                    <a:close/>
                    <a:moveTo>
                      <a:pt x="20631" y="8072"/>
                    </a:moveTo>
                    <a:lnTo>
                      <a:pt x="20631" y="8272"/>
                    </a:lnTo>
                    <a:lnTo>
                      <a:pt x="20446" y="8272"/>
                    </a:lnTo>
                    <a:lnTo>
                      <a:pt x="20446" y="8072"/>
                    </a:lnTo>
                    <a:close/>
                    <a:moveTo>
                      <a:pt x="18112" y="8335"/>
                    </a:moveTo>
                    <a:lnTo>
                      <a:pt x="18112" y="8434"/>
                    </a:lnTo>
                    <a:lnTo>
                      <a:pt x="13165" y="8434"/>
                    </a:lnTo>
                    <a:lnTo>
                      <a:pt x="13165" y="8335"/>
                    </a:lnTo>
                    <a:close/>
                    <a:moveTo>
                      <a:pt x="25370" y="8305"/>
                    </a:moveTo>
                    <a:lnTo>
                      <a:pt x="25370" y="8505"/>
                    </a:lnTo>
                    <a:lnTo>
                      <a:pt x="24988" y="8505"/>
                    </a:lnTo>
                    <a:lnTo>
                      <a:pt x="24988" y="8305"/>
                    </a:lnTo>
                    <a:close/>
                    <a:moveTo>
                      <a:pt x="18112" y="8720"/>
                    </a:moveTo>
                    <a:lnTo>
                      <a:pt x="18112" y="8821"/>
                    </a:lnTo>
                    <a:lnTo>
                      <a:pt x="13165" y="8821"/>
                    </a:lnTo>
                    <a:lnTo>
                      <a:pt x="13165" y="8720"/>
                    </a:lnTo>
                    <a:close/>
                    <a:moveTo>
                      <a:pt x="18266" y="9105"/>
                    </a:moveTo>
                    <a:lnTo>
                      <a:pt x="18266" y="9206"/>
                    </a:lnTo>
                    <a:lnTo>
                      <a:pt x="13233" y="9206"/>
                    </a:lnTo>
                    <a:lnTo>
                      <a:pt x="13233" y="9105"/>
                    </a:lnTo>
                    <a:close/>
                    <a:moveTo>
                      <a:pt x="20413" y="9275"/>
                    </a:moveTo>
                    <a:lnTo>
                      <a:pt x="20413" y="9475"/>
                    </a:lnTo>
                    <a:lnTo>
                      <a:pt x="19679" y="9475"/>
                    </a:lnTo>
                    <a:lnTo>
                      <a:pt x="19679" y="9275"/>
                    </a:lnTo>
                    <a:close/>
                    <a:moveTo>
                      <a:pt x="18266" y="9490"/>
                    </a:moveTo>
                    <a:lnTo>
                      <a:pt x="18266" y="9591"/>
                    </a:lnTo>
                    <a:lnTo>
                      <a:pt x="13233" y="9591"/>
                    </a:lnTo>
                    <a:lnTo>
                      <a:pt x="13233" y="9490"/>
                    </a:lnTo>
                    <a:close/>
                    <a:moveTo>
                      <a:pt x="4385" y="9457"/>
                    </a:moveTo>
                    <a:lnTo>
                      <a:pt x="4385" y="9657"/>
                    </a:lnTo>
                    <a:lnTo>
                      <a:pt x="4152" y="9657"/>
                    </a:lnTo>
                    <a:lnTo>
                      <a:pt x="4152" y="9457"/>
                    </a:lnTo>
                    <a:close/>
                    <a:moveTo>
                      <a:pt x="25155" y="9490"/>
                    </a:moveTo>
                    <a:lnTo>
                      <a:pt x="25155" y="9690"/>
                    </a:lnTo>
                    <a:lnTo>
                      <a:pt x="24856" y="9690"/>
                    </a:lnTo>
                    <a:lnTo>
                      <a:pt x="24856" y="9490"/>
                    </a:lnTo>
                    <a:close/>
                    <a:moveTo>
                      <a:pt x="18266" y="9877"/>
                    </a:moveTo>
                    <a:lnTo>
                      <a:pt x="18266" y="9976"/>
                    </a:lnTo>
                    <a:lnTo>
                      <a:pt x="13233" y="9976"/>
                    </a:lnTo>
                    <a:lnTo>
                      <a:pt x="13233" y="9877"/>
                    </a:lnTo>
                    <a:close/>
                    <a:moveTo>
                      <a:pt x="18266" y="10262"/>
                    </a:moveTo>
                    <a:lnTo>
                      <a:pt x="18266" y="10361"/>
                    </a:lnTo>
                    <a:lnTo>
                      <a:pt x="13233" y="10361"/>
                    </a:lnTo>
                    <a:lnTo>
                      <a:pt x="13233" y="10262"/>
                    </a:lnTo>
                    <a:close/>
                    <a:moveTo>
                      <a:pt x="3385" y="10358"/>
                    </a:moveTo>
                    <a:lnTo>
                      <a:pt x="3385" y="10558"/>
                    </a:lnTo>
                    <a:lnTo>
                      <a:pt x="3150" y="10558"/>
                    </a:lnTo>
                    <a:lnTo>
                      <a:pt x="3150" y="10358"/>
                    </a:lnTo>
                    <a:close/>
                    <a:moveTo>
                      <a:pt x="18401" y="10649"/>
                    </a:moveTo>
                    <a:lnTo>
                      <a:pt x="18401" y="10748"/>
                    </a:lnTo>
                    <a:lnTo>
                      <a:pt x="12965" y="10748"/>
                    </a:lnTo>
                    <a:lnTo>
                      <a:pt x="12965" y="10649"/>
                    </a:lnTo>
                    <a:close/>
                    <a:moveTo>
                      <a:pt x="6190" y="10591"/>
                    </a:moveTo>
                    <a:lnTo>
                      <a:pt x="6190" y="10794"/>
                    </a:lnTo>
                    <a:lnTo>
                      <a:pt x="5755" y="10794"/>
                    </a:lnTo>
                    <a:lnTo>
                      <a:pt x="5755" y="10591"/>
                    </a:lnTo>
                    <a:close/>
                    <a:moveTo>
                      <a:pt x="18401" y="11034"/>
                    </a:moveTo>
                    <a:lnTo>
                      <a:pt x="18401" y="11133"/>
                    </a:lnTo>
                    <a:lnTo>
                      <a:pt x="12965" y="11133"/>
                    </a:lnTo>
                    <a:lnTo>
                      <a:pt x="12965" y="11034"/>
                    </a:lnTo>
                    <a:close/>
                    <a:moveTo>
                      <a:pt x="18401" y="11419"/>
                    </a:moveTo>
                    <a:lnTo>
                      <a:pt x="18401" y="11520"/>
                    </a:lnTo>
                    <a:lnTo>
                      <a:pt x="12965" y="11520"/>
                    </a:lnTo>
                    <a:lnTo>
                      <a:pt x="12965" y="11419"/>
                    </a:lnTo>
                    <a:close/>
                    <a:moveTo>
                      <a:pt x="8859" y="11525"/>
                    </a:moveTo>
                    <a:lnTo>
                      <a:pt x="8859" y="11725"/>
                    </a:lnTo>
                    <a:lnTo>
                      <a:pt x="8491" y="11725"/>
                    </a:lnTo>
                    <a:lnTo>
                      <a:pt x="8491" y="11525"/>
                    </a:lnTo>
                    <a:close/>
                    <a:moveTo>
                      <a:pt x="22649" y="11545"/>
                    </a:moveTo>
                    <a:lnTo>
                      <a:pt x="22649" y="11745"/>
                    </a:lnTo>
                    <a:lnTo>
                      <a:pt x="22299" y="11745"/>
                    </a:lnTo>
                    <a:lnTo>
                      <a:pt x="22299" y="11545"/>
                    </a:lnTo>
                    <a:close/>
                    <a:moveTo>
                      <a:pt x="18401" y="11806"/>
                    </a:moveTo>
                    <a:lnTo>
                      <a:pt x="18401" y="11905"/>
                    </a:lnTo>
                    <a:lnTo>
                      <a:pt x="12965" y="11905"/>
                    </a:lnTo>
                    <a:lnTo>
                      <a:pt x="12965" y="11806"/>
                    </a:lnTo>
                    <a:close/>
                    <a:moveTo>
                      <a:pt x="2582" y="11859"/>
                    </a:moveTo>
                    <a:lnTo>
                      <a:pt x="2582" y="12059"/>
                    </a:lnTo>
                    <a:lnTo>
                      <a:pt x="2048" y="12059"/>
                    </a:lnTo>
                    <a:lnTo>
                      <a:pt x="2048" y="11859"/>
                    </a:lnTo>
                    <a:close/>
                    <a:moveTo>
                      <a:pt x="13185" y="1512"/>
                    </a:moveTo>
                    <a:lnTo>
                      <a:pt x="13416" y="1530"/>
                    </a:lnTo>
                    <a:lnTo>
                      <a:pt x="12595" y="12163"/>
                    </a:lnTo>
                    <a:lnTo>
                      <a:pt x="12365" y="12145"/>
                    </a:lnTo>
                    <a:lnTo>
                      <a:pt x="12456" y="10971"/>
                    </a:lnTo>
                    <a:lnTo>
                      <a:pt x="1266" y="11351"/>
                    </a:lnTo>
                    <a:lnTo>
                      <a:pt x="1438" y="10966"/>
                    </a:lnTo>
                    <a:lnTo>
                      <a:pt x="7613" y="10968"/>
                    </a:lnTo>
                    <a:lnTo>
                      <a:pt x="7937" y="9966"/>
                    </a:lnTo>
                    <a:lnTo>
                      <a:pt x="7937" y="9966"/>
                    </a:lnTo>
                    <a:lnTo>
                      <a:pt x="2679" y="10171"/>
                    </a:lnTo>
                    <a:lnTo>
                      <a:pt x="2851" y="9786"/>
                    </a:lnTo>
                    <a:lnTo>
                      <a:pt x="4803" y="9786"/>
                    </a:lnTo>
                    <a:lnTo>
                      <a:pt x="5172" y="8953"/>
                    </a:lnTo>
                    <a:lnTo>
                      <a:pt x="5172" y="8953"/>
                    </a:lnTo>
                    <a:lnTo>
                      <a:pt x="4038" y="9004"/>
                    </a:lnTo>
                    <a:lnTo>
                      <a:pt x="4208" y="8619"/>
                    </a:lnTo>
                    <a:lnTo>
                      <a:pt x="9876" y="8621"/>
                    </a:lnTo>
                    <a:lnTo>
                      <a:pt x="10170" y="7568"/>
                    </a:lnTo>
                    <a:lnTo>
                      <a:pt x="5324" y="7824"/>
                    </a:lnTo>
                    <a:lnTo>
                      <a:pt x="5494" y="7439"/>
                    </a:lnTo>
                    <a:lnTo>
                      <a:pt x="7378" y="7437"/>
                    </a:lnTo>
                    <a:lnTo>
                      <a:pt x="7375" y="7437"/>
                    </a:lnTo>
                    <a:lnTo>
                      <a:pt x="7714" y="6561"/>
                    </a:lnTo>
                    <a:lnTo>
                      <a:pt x="6575" y="6629"/>
                    </a:lnTo>
                    <a:lnTo>
                      <a:pt x="6745" y="6244"/>
                    </a:lnTo>
                    <a:lnTo>
                      <a:pt x="10155" y="6247"/>
                    </a:lnTo>
                    <a:lnTo>
                      <a:pt x="10484" y="5229"/>
                    </a:lnTo>
                    <a:lnTo>
                      <a:pt x="7790" y="5439"/>
                    </a:lnTo>
                    <a:lnTo>
                      <a:pt x="7957" y="5054"/>
                    </a:lnTo>
                    <a:lnTo>
                      <a:pt x="12909" y="5042"/>
                    </a:lnTo>
                    <a:lnTo>
                      <a:pt x="10590" y="5221"/>
                    </a:lnTo>
                    <a:lnTo>
                      <a:pt x="10256" y="6247"/>
                    </a:lnTo>
                    <a:lnTo>
                      <a:pt x="12821" y="6252"/>
                    </a:lnTo>
                    <a:lnTo>
                      <a:pt x="13094" y="2690"/>
                    </a:lnTo>
                    <a:lnTo>
                      <a:pt x="11038" y="2960"/>
                    </a:lnTo>
                    <a:lnTo>
                      <a:pt x="10676" y="3869"/>
                    </a:lnTo>
                    <a:lnTo>
                      <a:pt x="12998" y="3864"/>
                    </a:lnTo>
                    <a:lnTo>
                      <a:pt x="9036" y="4259"/>
                    </a:lnTo>
                    <a:lnTo>
                      <a:pt x="9208" y="3874"/>
                    </a:lnTo>
                    <a:lnTo>
                      <a:pt x="10565" y="3869"/>
                    </a:lnTo>
                    <a:lnTo>
                      <a:pt x="10922" y="2976"/>
                    </a:lnTo>
                    <a:lnTo>
                      <a:pt x="10160" y="3079"/>
                    </a:lnTo>
                    <a:lnTo>
                      <a:pt x="10160" y="3079"/>
                    </a:lnTo>
                    <a:lnTo>
                      <a:pt x="10329" y="2692"/>
                    </a:lnTo>
                    <a:lnTo>
                      <a:pt x="13094" y="2687"/>
                    </a:lnTo>
                    <a:lnTo>
                      <a:pt x="13185" y="1512"/>
                    </a:lnTo>
                    <a:close/>
                    <a:moveTo>
                      <a:pt x="12545" y="1"/>
                    </a:moveTo>
                    <a:lnTo>
                      <a:pt x="12545" y="1512"/>
                    </a:lnTo>
                    <a:lnTo>
                      <a:pt x="13173" y="1512"/>
                    </a:lnTo>
                    <a:lnTo>
                      <a:pt x="11327" y="1897"/>
                    </a:lnTo>
                    <a:lnTo>
                      <a:pt x="11497" y="1510"/>
                    </a:lnTo>
                    <a:lnTo>
                      <a:pt x="0" y="12163"/>
                    </a:lnTo>
                    <a:lnTo>
                      <a:pt x="11942" y="12163"/>
                    </a:lnTo>
                    <a:lnTo>
                      <a:pt x="11942" y="12168"/>
                    </a:lnTo>
                    <a:lnTo>
                      <a:pt x="13011" y="12168"/>
                    </a:lnTo>
                    <a:lnTo>
                      <a:pt x="13011" y="12166"/>
                    </a:lnTo>
                    <a:lnTo>
                      <a:pt x="18444" y="12166"/>
                    </a:lnTo>
                    <a:lnTo>
                      <a:pt x="18444" y="12168"/>
                    </a:lnTo>
                    <a:lnTo>
                      <a:pt x="18846" y="12168"/>
                    </a:lnTo>
                    <a:lnTo>
                      <a:pt x="17988" y="1535"/>
                    </a:lnTo>
                    <a:lnTo>
                      <a:pt x="18218" y="1515"/>
                    </a:lnTo>
                    <a:lnTo>
                      <a:pt x="18219" y="1515"/>
                    </a:lnTo>
                    <a:lnTo>
                      <a:pt x="18315" y="2697"/>
                    </a:lnTo>
                    <a:lnTo>
                      <a:pt x="21175" y="2692"/>
                    </a:lnTo>
                    <a:lnTo>
                      <a:pt x="21342" y="3077"/>
                    </a:lnTo>
                    <a:lnTo>
                      <a:pt x="20477" y="2968"/>
                    </a:lnTo>
                    <a:lnTo>
                      <a:pt x="20763" y="3867"/>
                    </a:lnTo>
                    <a:lnTo>
                      <a:pt x="20753" y="3869"/>
                    </a:lnTo>
                    <a:lnTo>
                      <a:pt x="22297" y="3872"/>
                    </a:lnTo>
                    <a:lnTo>
                      <a:pt x="22464" y="4257"/>
                    </a:lnTo>
                    <a:lnTo>
                      <a:pt x="18431" y="3864"/>
                    </a:lnTo>
                    <a:lnTo>
                      <a:pt x="18431" y="3864"/>
                    </a:lnTo>
                    <a:lnTo>
                      <a:pt x="20659" y="3869"/>
                    </a:lnTo>
                    <a:lnTo>
                      <a:pt x="20368" y="2955"/>
                    </a:lnTo>
                    <a:lnTo>
                      <a:pt x="18315" y="2697"/>
                    </a:lnTo>
                    <a:lnTo>
                      <a:pt x="18504" y="5052"/>
                    </a:lnTo>
                    <a:lnTo>
                      <a:pt x="23548" y="5052"/>
                    </a:lnTo>
                    <a:lnTo>
                      <a:pt x="23715" y="5436"/>
                    </a:lnTo>
                    <a:lnTo>
                      <a:pt x="18504" y="5052"/>
                    </a:lnTo>
                    <a:lnTo>
                      <a:pt x="18504" y="5052"/>
                    </a:lnTo>
                    <a:lnTo>
                      <a:pt x="18598" y="6239"/>
                    </a:lnTo>
                    <a:lnTo>
                      <a:pt x="24760" y="6244"/>
                    </a:lnTo>
                    <a:lnTo>
                      <a:pt x="24927" y="6629"/>
                    </a:lnTo>
                    <a:lnTo>
                      <a:pt x="20839" y="6378"/>
                    </a:lnTo>
                    <a:lnTo>
                      <a:pt x="21049" y="7439"/>
                    </a:lnTo>
                    <a:lnTo>
                      <a:pt x="26011" y="7439"/>
                    </a:lnTo>
                    <a:lnTo>
                      <a:pt x="26178" y="7824"/>
                    </a:lnTo>
                    <a:lnTo>
                      <a:pt x="24092" y="7715"/>
                    </a:lnTo>
                    <a:lnTo>
                      <a:pt x="24092" y="7715"/>
                    </a:lnTo>
                    <a:lnTo>
                      <a:pt x="24335" y="8621"/>
                    </a:lnTo>
                    <a:lnTo>
                      <a:pt x="27297" y="8619"/>
                    </a:lnTo>
                    <a:lnTo>
                      <a:pt x="27464" y="9004"/>
                    </a:lnTo>
                    <a:lnTo>
                      <a:pt x="18798" y="8629"/>
                    </a:lnTo>
                    <a:lnTo>
                      <a:pt x="24231" y="8621"/>
                    </a:lnTo>
                    <a:lnTo>
                      <a:pt x="23988" y="7710"/>
                    </a:lnTo>
                    <a:lnTo>
                      <a:pt x="18694" y="7439"/>
                    </a:lnTo>
                    <a:lnTo>
                      <a:pt x="18884" y="9804"/>
                    </a:lnTo>
                    <a:lnTo>
                      <a:pt x="28654" y="9786"/>
                    </a:lnTo>
                    <a:lnTo>
                      <a:pt x="28821" y="10173"/>
                    </a:lnTo>
                    <a:lnTo>
                      <a:pt x="27548" y="10125"/>
                    </a:lnTo>
                    <a:lnTo>
                      <a:pt x="27824" y="10968"/>
                    </a:lnTo>
                    <a:lnTo>
                      <a:pt x="30067" y="10968"/>
                    </a:lnTo>
                    <a:lnTo>
                      <a:pt x="30234" y="11353"/>
                    </a:lnTo>
                    <a:lnTo>
                      <a:pt x="30234" y="11353"/>
                    </a:lnTo>
                    <a:lnTo>
                      <a:pt x="18988" y="10973"/>
                    </a:lnTo>
                    <a:lnTo>
                      <a:pt x="22507" y="10973"/>
                    </a:lnTo>
                    <a:lnTo>
                      <a:pt x="22322" y="9933"/>
                    </a:lnTo>
                    <a:lnTo>
                      <a:pt x="18884" y="9806"/>
                    </a:lnTo>
                    <a:lnTo>
                      <a:pt x="18884" y="9806"/>
                    </a:lnTo>
                    <a:lnTo>
                      <a:pt x="19074" y="12148"/>
                    </a:lnTo>
                    <a:lnTo>
                      <a:pt x="18846" y="12168"/>
                    </a:lnTo>
                    <a:lnTo>
                      <a:pt x="19512" y="12168"/>
                    </a:lnTo>
                    <a:lnTo>
                      <a:pt x="19512" y="12163"/>
                    </a:lnTo>
                    <a:lnTo>
                      <a:pt x="31522" y="12163"/>
                    </a:lnTo>
                    <a:lnTo>
                      <a:pt x="20023" y="1512"/>
                    </a:lnTo>
                    <a:lnTo>
                      <a:pt x="20016" y="1512"/>
                    </a:lnTo>
                    <a:lnTo>
                      <a:pt x="20173" y="1897"/>
                    </a:lnTo>
                    <a:lnTo>
                      <a:pt x="18231" y="1515"/>
                    </a:lnTo>
                    <a:lnTo>
                      <a:pt x="18958" y="1515"/>
                    </a:lnTo>
                    <a:lnTo>
                      <a:pt x="189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81;p51"/>
              <p:cNvSpPr/>
              <p:nvPr/>
            </p:nvSpPr>
            <p:spPr>
              <a:xfrm>
                <a:off x="4286100" y="2000500"/>
                <a:ext cx="166125" cy="10100"/>
              </a:xfrm>
              <a:custGeom>
                <a:avLst/>
                <a:gdLst/>
                <a:ahLst/>
                <a:cxnLst/>
                <a:rect l="l" t="t" r="r" b="b"/>
                <a:pathLst>
                  <a:path w="6645" h="404" extrusionOk="0">
                    <a:moveTo>
                      <a:pt x="1" y="1"/>
                    </a:moveTo>
                    <a:lnTo>
                      <a:pt x="1" y="403"/>
                    </a:lnTo>
                    <a:lnTo>
                      <a:pt x="6644" y="403"/>
                    </a:lnTo>
                    <a:lnTo>
                      <a:pt x="66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982;p51"/>
            <p:cNvSpPr/>
            <p:nvPr/>
          </p:nvSpPr>
          <p:spPr>
            <a:xfrm>
              <a:off x="7862666" y="3818638"/>
              <a:ext cx="632269" cy="1323074"/>
            </a:xfrm>
            <a:custGeom>
              <a:avLst/>
              <a:gdLst/>
              <a:ahLst/>
              <a:cxnLst/>
              <a:rect l="l" t="t" r="r" b="b"/>
              <a:pathLst>
                <a:path w="10076" h="21084" extrusionOk="0">
                  <a:moveTo>
                    <a:pt x="856" y="4882"/>
                  </a:moveTo>
                  <a:lnTo>
                    <a:pt x="856" y="5729"/>
                  </a:lnTo>
                  <a:lnTo>
                    <a:pt x="441" y="5729"/>
                  </a:lnTo>
                  <a:lnTo>
                    <a:pt x="441" y="4882"/>
                  </a:lnTo>
                  <a:close/>
                  <a:moveTo>
                    <a:pt x="1651" y="4882"/>
                  </a:moveTo>
                  <a:lnTo>
                    <a:pt x="1651" y="5729"/>
                  </a:lnTo>
                  <a:lnTo>
                    <a:pt x="1244" y="5729"/>
                  </a:lnTo>
                  <a:lnTo>
                    <a:pt x="1244" y="4882"/>
                  </a:lnTo>
                  <a:close/>
                  <a:moveTo>
                    <a:pt x="2445" y="4882"/>
                  </a:moveTo>
                  <a:lnTo>
                    <a:pt x="2445" y="5729"/>
                  </a:lnTo>
                  <a:lnTo>
                    <a:pt x="2039" y="5729"/>
                  </a:lnTo>
                  <a:lnTo>
                    <a:pt x="2039" y="4882"/>
                  </a:lnTo>
                  <a:close/>
                  <a:moveTo>
                    <a:pt x="3240" y="4882"/>
                  </a:moveTo>
                  <a:lnTo>
                    <a:pt x="3240" y="5729"/>
                  </a:lnTo>
                  <a:lnTo>
                    <a:pt x="2834" y="5729"/>
                  </a:lnTo>
                  <a:lnTo>
                    <a:pt x="2834" y="4882"/>
                  </a:lnTo>
                  <a:close/>
                  <a:moveTo>
                    <a:pt x="4044" y="4882"/>
                  </a:moveTo>
                  <a:lnTo>
                    <a:pt x="4044" y="5729"/>
                  </a:lnTo>
                  <a:lnTo>
                    <a:pt x="3638" y="5729"/>
                  </a:lnTo>
                  <a:lnTo>
                    <a:pt x="3638" y="4882"/>
                  </a:lnTo>
                  <a:close/>
                  <a:moveTo>
                    <a:pt x="4839" y="4882"/>
                  </a:moveTo>
                  <a:lnTo>
                    <a:pt x="4839" y="5729"/>
                  </a:lnTo>
                  <a:lnTo>
                    <a:pt x="4433" y="5729"/>
                  </a:lnTo>
                  <a:lnTo>
                    <a:pt x="4433" y="4882"/>
                  </a:lnTo>
                  <a:close/>
                  <a:moveTo>
                    <a:pt x="5642" y="4882"/>
                  </a:moveTo>
                  <a:lnTo>
                    <a:pt x="5642" y="5729"/>
                  </a:lnTo>
                  <a:lnTo>
                    <a:pt x="5228" y="5729"/>
                  </a:lnTo>
                  <a:lnTo>
                    <a:pt x="5228" y="4882"/>
                  </a:lnTo>
                  <a:close/>
                  <a:moveTo>
                    <a:pt x="6437" y="4882"/>
                  </a:moveTo>
                  <a:lnTo>
                    <a:pt x="6437" y="5729"/>
                  </a:lnTo>
                  <a:lnTo>
                    <a:pt x="6031" y="5729"/>
                  </a:lnTo>
                  <a:lnTo>
                    <a:pt x="6031" y="4882"/>
                  </a:lnTo>
                  <a:close/>
                  <a:moveTo>
                    <a:pt x="856" y="6342"/>
                  </a:moveTo>
                  <a:lnTo>
                    <a:pt x="856" y="7189"/>
                  </a:lnTo>
                  <a:lnTo>
                    <a:pt x="441" y="7189"/>
                  </a:lnTo>
                  <a:lnTo>
                    <a:pt x="441" y="6342"/>
                  </a:lnTo>
                  <a:close/>
                  <a:moveTo>
                    <a:pt x="1651" y="6342"/>
                  </a:moveTo>
                  <a:lnTo>
                    <a:pt x="1651" y="7189"/>
                  </a:lnTo>
                  <a:lnTo>
                    <a:pt x="1244" y="7189"/>
                  </a:lnTo>
                  <a:lnTo>
                    <a:pt x="1244" y="6342"/>
                  </a:lnTo>
                  <a:close/>
                  <a:moveTo>
                    <a:pt x="2445" y="6342"/>
                  </a:moveTo>
                  <a:lnTo>
                    <a:pt x="2445" y="7189"/>
                  </a:lnTo>
                  <a:lnTo>
                    <a:pt x="2039" y="7189"/>
                  </a:lnTo>
                  <a:lnTo>
                    <a:pt x="2039" y="6342"/>
                  </a:lnTo>
                  <a:close/>
                  <a:moveTo>
                    <a:pt x="3240" y="6342"/>
                  </a:moveTo>
                  <a:lnTo>
                    <a:pt x="3240" y="7189"/>
                  </a:lnTo>
                  <a:lnTo>
                    <a:pt x="2834" y="7189"/>
                  </a:lnTo>
                  <a:lnTo>
                    <a:pt x="2834" y="6342"/>
                  </a:lnTo>
                  <a:close/>
                  <a:moveTo>
                    <a:pt x="4044" y="6342"/>
                  </a:moveTo>
                  <a:lnTo>
                    <a:pt x="4044" y="7189"/>
                  </a:lnTo>
                  <a:lnTo>
                    <a:pt x="3638" y="7189"/>
                  </a:lnTo>
                  <a:lnTo>
                    <a:pt x="3638" y="6342"/>
                  </a:lnTo>
                  <a:close/>
                  <a:moveTo>
                    <a:pt x="4839" y="6342"/>
                  </a:moveTo>
                  <a:lnTo>
                    <a:pt x="4839" y="7189"/>
                  </a:lnTo>
                  <a:lnTo>
                    <a:pt x="4433" y="7189"/>
                  </a:lnTo>
                  <a:lnTo>
                    <a:pt x="4433" y="6342"/>
                  </a:lnTo>
                  <a:close/>
                  <a:moveTo>
                    <a:pt x="5642" y="6342"/>
                  </a:moveTo>
                  <a:lnTo>
                    <a:pt x="5642" y="7189"/>
                  </a:lnTo>
                  <a:lnTo>
                    <a:pt x="5228" y="7189"/>
                  </a:lnTo>
                  <a:lnTo>
                    <a:pt x="5228" y="6342"/>
                  </a:lnTo>
                  <a:close/>
                  <a:moveTo>
                    <a:pt x="6437" y="6342"/>
                  </a:moveTo>
                  <a:lnTo>
                    <a:pt x="6437" y="7189"/>
                  </a:lnTo>
                  <a:lnTo>
                    <a:pt x="6031" y="7189"/>
                  </a:lnTo>
                  <a:lnTo>
                    <a:pt x="6031" y="6342"/>
                  </a:lnTo>
                  <a:close/>
                  <a:moveTo>
                    <a:pt x="873" y="10689"/>
                  </a:moveTo>
                  <a:lnTo>
                    <a:pt x="873" y="11535"/>
                  </a:lnTo>
                  <a:lnTo>
                    <a:pt x="441" y="11535"/>
                  </a:lnTo>
                  <a:lnTo>
                    <a:pt x="441" y="10689"/>
                  </a:lnTo>
                  <a:close/>
                  <a:moveTo>
                    <a:pt x="1728" y="10689"/>
                  </a:moveTo>
                  <a:lnTo>
                    <a:pt x="1728" y="11535"/>
                  </a:lnTo>
                  <a:lnTo>
                    <a:pt x="1296" y="11535"/>
                  </a:lnTo>
                  <a:lnTo>
                    <a:pt x="1296" y="10689"/>
                  </a:lnTo>
                  <a:close/>
                  <a:moveTo>
                    <a:pt x="2575" y="10689"/>
                  </a:moveTo>
                  <a:lnTo>
                    <a:pt x="2575" y="11535"/>
                  </a:lnTo>
                  <a:lnTo>
                    <a:pt x="2143" y="11535"/>
                  </a:lnTo>
                  <a:lnTo>
                    <a:pt x="2143" y="10689"/>
                  </a:lnTo>
                  <a:close/>
                  <a:moveTo>
                    <a:pt x="3422" y="10689"/>
                  </a:moveTo>
                  <a:lnTo>
                    <a:pt x="3422" y="11535"/>
                  </a:lnTo>
                  <a:lnTo>
                    <a:pt x="2990" y="11535"/>
                  </a:lnTo>
                  <a:lnTo>
                    <a:pt x="2990" y="10689"/>
                  </a:lnTo>
                  <a:close/>
                  <a:moveTo>
                    <a:pt x="4269" y="10689"/>
                  </a:moveTo>
                  <a:lnTo>
                    <a:pt x="4269" y="11535"/>
                  </a:lnTo>
                  <a:lnTo>
                    <a:pt x="3837" y="11535"/>
                  </a:lnTo>
                  <a:lnTo>
                    <a:pt x="3837" y="10689"/>
                  </a:lnTo>
                  <a:close/>
                  <a:moveTo>
                    <a:pt x="5115" y="10689"/>
                  </a:moveTo>
                  <a:lnTo>
                    <a:pt x="5115" y="11535"/>
                  </a:lnTo>
                  <a:lnTo>
                    <a:pt x="4683" y="11535"/>
                  </a:lnTo>
                  <a:lnTo>
                    <a:pt x="4683" y="10689"/>
                  </a:lnTo>
                  <a:close/>
                  <a:moveTo>
                    <a:pt x="5962" y="10689"/>
                  </a:moveTo>
                  <a:lnTo>
                    <a:pt x="5962" y="11535"/>
                  </a:lnTo>
                  <a:lnTo>
                    <a:pt x="5530" y="11535"/>
                  </a:lnTo>
                  <a:lnTo>
                    <a:pt x="5530" y="10689"/>
                  </a:lnTo>
                  <a:close/>
                  <a:moveTo>
                    <a:pt x="6809" y="10689"/>
                  </a:moveTo>
                  <a:lnTo>
                    <a:pt x="6809" y="11535"/>
                  </a:lnTo>
                  <a:lnTo>
                    <a:pt x="6377" y="11535"/>
                  </a:lnTo>
                  <a:lnTo>
                    <a:pt x="6377" y="10689"/>
                  </a:lnTo>
                  <a:close/>
                  <a:moveTo>
                    <a:pt x="7656" y="10689"/>
                  </a:moveTo>
                  <a:lnTo>
                    <a:pt x="7656" y="11535"/>
                  </a:lnTo>
                  <a:lnTo>
                    <a:pt x="7224" y="11535"/>
                  </a:lnTo>
                  <a:lnTo>
                    <a:pt x="7224" y="10689"/>
                  </a:lnTo>
                  <a:close/>
                  <a:moveTo>
                    <a:pt x="8502" y="10689"/>
                  </a:moveTo>
                  <a:lnTo>
                    <a:pt x="8502" y="11535"/>
                  </a:lnTo>
                  <a:lnTo>
                    <a:pt x="8070" y="11535"/>
                  </a:lnTo>
                  <a:lnTo>
                    <a:pt x="8070" y="10689"/>
                  </a:lnTo>
                  <a:close/>
                  <a:moveTo>
                    <a:pt x="9358" y="10689"/>
                  </a:moveTo>
                  <a:lnTo>
                    <a:pt x="9358" y="11535"/>
                  </a:lnTo>
                  <a:lnTo>
                    <a:pt x="8926" y="11535"/>
                  </a:lnTo>
                  <a:lnTo>
                    <a:pt x="8926" y="10689"/>
                  </a:lnTo>
                  <a:close/>
                  <a:moveTo>
                    <a:pt x="873" y="11924"/>
                  </a:moveTo>
                  <a:lnTo>
                    <a:pt x="873" y="12771"/>
                  </a:lnTo>
                  <a:lnTo>
                    <a:pt x="441" y="12771"/>
                  </a:lnTo>
                  <a:lnTo>
                    <a:pt x="441" y="11924"/>
                  </a:lnTo>
                  <a:close/>
                  <a:moveTo>
                    <a:pt x="1728" y="11924"/>
                  </a:moveTo>
                  <a:lnTo>
                    <a:pt x="1728" y="12771"/>
                  </a:lnTo>
                  <a:lnTo>
                    <a:pt x="1296" y="12771"/>
                  </a:lnTo>
                  <a:lnTo>
                    <a:pt x="1296" y="11924"/>
                  </a:lnTo>
                  <a:close/>
                  <a:moveTo>
                    <a:pt x="2575" y="11924"/>
                  </a:moveTo>
                  <a:lnTo>
                    <a:pt x="2575" y="12771"/>
                  </a:lnTo>
                  <a:lnTo>
                    <a:pt x="2143" y="12771"/>
                  </a:lnTo>
                  <a:lnTo>
                    <a:pt x="2143" y="11924"/>
                  </a:lnTo>
                  <a:close/>
                  <a:moveTo>
                    <a:pt x="3422" y="11924"/>
                  </a:moveTo>
                  <a:lnTo>
                    <a:pt x="3422" y="12771"/>
                  </a:lnTo>
                  <a:lnTo>
                    <a:pt x="2990" y="12771"/>
                  </a:lnTo>
                  <a:lnTo>
                    <a:pt x="2990" y="11924"/>
                  </a:lnTo>
                  <a:close/>
                  <a:moveTo>
                    <a:pt x="4269" y="11924"/>
                  </a:moveTo>
                  <a:lnTo>
                    <a:pt x="4269" y="12771"/>
                  </a:lnTo>
                  <a:lnTo>
                    <a:pt x="3837" y="12771"/>
                  </a:lnTo>
                  <a:lnTo>
                    <a:pt x="3837" y="11924"/>
                  </a:lnTo>
                  <a:close/>
                  <a:moveTo>
                    <a:pt x="5115" y="11924"/>
                  </a:moveTo>
                  <a:lnTo>
                    <a:pt x="5115" y="12771"/>
                  </a:lnTo>
                  <a:lnTo>
                    <a:pt x="4683" y="12771"/>
                  </a:lnTo>
                  <a:lnTo>
                    <a:pt x="4683" y="11924"/>
                  </a:lnTo>
                  <a:close/>
                  <a:moveTo>
                    <a:pt x="5962" y="11924"/>
                  </a:moveTo>
                  <a:lnTo>
                    <a:pt x="5962" y="12771"/>
                  </a:lnTo>
                  <a:lnTo>
                    <a:pt x="5530" y="12771"/>
                  </a:lnTo>
                  <a:lnTo>
                    <a:pt x="5530" y="11924"/>
                  </a:lnTo>
                  <a:close/>
                  <a:moveTo>
                    <a:pt x="6809" y="11924"/>
                  </a:moveTo>
                  <a:lnTo>
                    <a:pt x="6809" y="12771"/>
                  </a:lnTo>
                  <a:lnTo>
                    <a:pt x="6377" y="12771"/>
                  </a:lnTo>
                  <a:lnTo>
                    <a:pt x="6377" y="11924"/>
                  </a:lnTo>
                  <a:close/>
                  <a:moveTo>
                    <a:pt x="7656" y="11924"/>
                  </a:moveTo>
                  <a:lnTo>
                    <a:pt x="7656" y="12771"/>
                  </a:lnTo>
                  <a:lnTo>
                    <a:pt x="7224" y="12771"/>
                  </a:lnTo>
                  <a:lnTo>
                    <a:pt x="7224" y="11924"/>
                  </a:lnTo>
                  <a:close/>
                  <a:moveTo>
                    <a:pt x="8502" y="11924"/>
                  </a:moveTo>
                  <a:lnTo>
                    <a:pt x="8502" y="12771"/>
                  </a:lnTo>
                  <a:lnTo>
                    <a:pt x="8070" y="12771"/>
                  </a:lnTo>
                  <a:lnTo>
                    <a:pt x="8070" y="11924"/>
                  </a:lnTo>
                  <a:close/>
                  <a:moveTo>
                    <a:pt x="9358" y="11924"/>
                  </a:moveTo>
                  <a:lnTo>
                    <a:pt x="9358" y="12771"/>
                  </a:lnTo>
                  <a:lnTo>
                    <a:pt x="8926" y="12771"/>
                  </a:lnTo>
                  <a:lnTo>
                    <a:pt x="8926" y="11924"/>
                  </a:lnTo>
                  <a:close/>
                  <a:moveTo>
                    <a:pt x="873" y="13151"/>
                  </a:moveTo>
                  <a:lnTo>
                    <a:pt x="873" y="13998"/>
                  </a:lnTo>
                  <a:lnTo>
                    <a:pt x="441" y="13998"/>
                  </a:lnTo>
                  <a:lnTo>
                    <a:pt x="441" y="13151"/>
                  </a:lnTo>
                  <a:close/>
                  <a:moveTo>
                    <a:pt x="1728" y="13151"/>
                  </a:moveTo>
                  <a:lnTo>
                    <a:pt x="1728" y="13998"/>
                  </a:lnTo>
                  <a:lnTo>
                    <a:pt x="1296" y="13998"/>
                  </a:lnTo>
                  <a:lnTo>
                    <a:pt x="1296" y="13151"/>
                  </a:lnTo>
                  <a:close/>
                  <a:moveTo>
                    <a:pt x="2575" y="13151"/>
                  </a:moveTo>
                  <a:lnTo>
                    <a:pt x="2575" y="13998"/>
                  </a:lnTo>
                  <a:lnTo>
                    <a:pt x="2143" y="13998"/>
                  </a:lnTo>
                  <a:lnTo>
                    <a:pt x="2143" y="13151"/>
                  </a:lnTo>
                  <a:close/>
                  <a:moveTo>
                    <a:pt x="3422" y="13151"/>
                  </a:moveTo>
                  <a:lnTo>
                    <a:pt x="3422" y="13998"/>
                  </a:lnTo>
                  <a:lnTo>
                    <a:pt x="2990" y="13998"/>
                  </a:lnTo>
                  <a:lnTo>
                    <a:pt x="2990" y="13151"/>
                  </a:lnTo>
                  <a:close/>
                  <a:moveTo>
                    <a:pt x="4269" y="13151"/>
                  </a:moveTo>
                  <a:lnTo>
                    <a:pt x="4269" y="13998"/>
                  </a:lnTo>
                  <a:lnTo>
                    <a:pt x="3837" y="13998"/>
                  </a:lnTo>
                  <a:lnTo>
                    <a:pt x="3837" y="13151"/>
                  </a:lnTo>
                  <a:close/>
                  <a:moveTo>
                    <a:pt x="5115" y="13151"/>
                  </a:moveTo>
                  <a:lnTo>
                    <a:pt x="5115" y="13998"/>
                  </a:lnTo>
                  <a:lnTo>
                    <a:pt x="4683" y="13998"/>
                  </a:lnTo>
                  <a:lnTo>
                    <a:pt x="4683" y="13151"/>
                  </a:lnTo>
                  <a:close/>
                  <a:moveTo>
                    <a:pt x="5962" y="13151"/>
                  </a:moveTo>
                  <a:lnTo>
                    <a:pt x="5962" y="13998"/>
                  </a:lnTo>
                  <a:lnTo>
                    <a:pt x="5530" y="13998"/>
                  </a:lnTo>
                  <a:lnTo>
                    <a:pt x="5530" y="13151"/>
                  </a:lnTo>
                  <a:close/>
                  <a:moveTo>
                    <a:pt x="6809" y="13151"/>
                  </a:moveTo>
                  <a:lnTo>
                    <a:pt x="6809" y="13998"/>
                  </a:lnTo>
                  <a:lnTo>
                    <a:pt x="6377" y="13998"/>
                  </a:lnTo>
                  <a:lnTo>
                    <a:pt x="6377" y="13151"/>
                  </a:lnTo>
                  <a:close/>
                  <a:moveTo>
                    <a:pt x="7656" y="13151"/>
                  </a:moveTo>
                  <a:lnTo>
                    <a:pt x="7656" y="13998"/>
                  </a:lnTo>
                  <a:lnTo>
                    <a:pt x="7224" y="13998"/>
                  </a:lnTo>
                  <a:lnTo>
                    <a:pt x="7224" y="13151"/>
                  </a:lnTo>
                  <a:close/>
                  <a:moveTo>
                    <a:pt x="8502" y="13151"/>
                  </a:moveTo>
                  <a:lnTo>
                    <a:pt x="8502" y="13998"/>
                  </a:lnTo>
                  <a:lnTo>
                    <a:pt x="8070" y="13998"/>
                  </a:lnTo>
                  <a:lnTo>
                    <a:pt x="8070" y="13151"/>
                  </a:lnTo>
                  <a:close/>
                  <a:moveTo>
                    <a:pt x="9358" y="13151"/>
                  </a:moveTo>
                  <a:lnTo>
                    <a:pt x="9358" y="13998"/>
                  </a:lnTo>
                  <a:lnTo>
                    <a:pt x="8926" y="13998"/>
                  </a:lnTo>
                  <a:lnTo>
                    <a:pt x="8926" y="13151"/>
                  </a:lnTo>
                  <a:close/>
                  <a:moveTo>
                    <a:pt x="873" y="14387"/>
                  </a:moveTo>
                  <a:lnTo>
                    <a:pt x="873" y="15234"/>
                  </a:lnTo>
                  <a:lnTo>
                    <a:pt x="441" y="15234"/>
                  </a:lnTo>
                  <a:lnTo>
                    <a:pt x="441" y="14387"/>
                  </a:lnTo>
                  <a:close/>
                  <a:moveTo>
                    <a:pt x="1728" y="14387"/>
                  </a:moveTo>
                  <a:lnTo>
                    <a:pt x="1728" y="15234"/>
                  </a:lnTo>
                  <a:lnTo>
                    <a:pt x="1296" y="15234"/>
                  </a:lnTo>
                  <a:lnTo>
                    <a:pt x="1296" y="14387"/>
                  </a:lnTo>
                  <a:close/>
                  <a:moveTo>
                    <a:pt x="2575" y="14387"/>
                  </a:moveTo>
                  <a:lnTo>
                    <a:pt x="2575" y="15234"/>
                  </a:lnTo>
                  <a:lnTo>
                    <a:pt x="2143" y="15234"/>
                  </a:lnTo>
                  <a:lnTo>
                    <a:pt x="2143" y="14387"/>
                  </a:lnTo>
                  <a:close/>
                  <a:moveTo>
                    <a:pt x="3422" y="14387"/>
                  </a:moveTo>
                  <a:lnTo>
                    <a:pt x="3422" y="15234"/>
                  </a:lnTo>
                  <a:lnTo>
                    <a:pt x="2990" y="15234"/>
                  </a:lnTo>
                  <a:lnTo>
                    <a:pt x="2990" y="14387"/>
                  </a:lnTo>
                  <a:close/>
                  <a:moveTo>
                    <a:pt x="4269" y="14387"/>
                  </a:moveTo>
                  <a:lnTo>
                    <a:pt x="4269" y="15234"/>
                  </a:lnTo>
                  <a:lnTo>
                    <a:pt x="3837" y="15234"/>
                  </a:lnTo>
                  <a:lnTo>
                    <a:pt x="3837" y="14387"/>
                  </a:lnTo>
                  <a:close/>
                  <a:moveTo>
                    <a:pt x="5115" y="14387"/>
                  </a:moveTo>
                  <a:lnTo>
                    <a:pt x="5115" y="15234"/>
                  </a:lnTo>
                  <a:lnTo>
                    <a:pt x="4683" y="15234"/>
                  </a:lnTo>
                  <a:lnTo>
                    <a:pt x="4683" y="14387"/>
                  </a:lnTo>
                  <a:close/>
                  <a:moveTo>
                    <a:pt x="5962" y="14387"/>
                  </a:moveTo>
                  <a:lnTo>
                    <a:pt x="5962" y="15234"/>
                  </a:lnTo>
                  <a:lnTo>
                    <a:pt x="5530" y="15234"/>
                  </a:lnTo>
                  <a:lnTo>
                    <a:pt x="5530" y="14387"/>
                  </a:lnTo>
                  <a:close/>
                  <a:moveTo>
                    <a:pt x="6809" y="14387"/>
                  </a:moveTo>
                  <a:lnTo>
                    <a:pt x="6809" y="15234"/>
                  </a:lnTo>
                  <a:lnTo>
                    <a:pt x="6377" y="15234"/>
                  </a:lnTo>
                  <a:lnTo>
                    <a:pt x="6377" y="14387"/>
                  </a:lnTo>
                  <a:close/>
                  <a:moveTo>
                    <a:pt x="7656" y="14387"/>
                  </a:moveTo>
                  <a:lnTo>
                    <a:pt x="7656" y="15234"/>
                  </a:lnTo>
                  <a:lnTo>
                    <a:pt x="7224" y="15234"/>
                  </a:lnTo>
                  <a:lnTo>
                    <a:pt x="7224" y="14387"/>
                  </a:lnTo>
                  <a:close/>
                  <a:moveTo>
                    <a:pt x="8502" y="14387"/>
                  </a:moveTo>
                  <a:lnTo>
                    <a:pt x="8502" y="15234"/>
                  </a:lnTo>
                  <a:lnTo>
                    <a:pt x="8070" y="15234"/>
                  </a:lnTo>
                  <a:lnTo>
                    <a:pt x="8070" y="14387"/>
                  </a:lnTo>
                  <a:close/>
                  <a:moveTo>
                    <a:pt x="9358" y="14387"/>
                  </a:moveTo>
                  <a:lnTo>
                    <a:pt x="9358" y="15234"/>
                  </a:lnTo>
                  <a:lnTo>
                    <a:pt x="8926" y="15234"/>
                  </a:lnTo>
                  <a:lnTo>
                    <a:pt x="8926" y="14387"/>
                  </a:lnTo>
                  <a:close/>
                  <a:moveTo>
                    <a:pt x="968" y="0"/>
                  </a:moveTo>
                  <a:lnTo>
                    <a:pt x="968" y="1296"/>
                  </a:lnTo>
                  <a:lnTo>
                    <a:pt x="0" y="1296"/>
                  </a:lnTo>
                  <a:lnTo>
                    <a:pt x="0" y="21083"/>
                  </a:lnTo>
                  <a:lnTo>
                    <a:pt x="10075" y="21083"/>
                  </a:lnTo>
                  <a:lnTo>
                    <a:pt x="10075" y="3362"/>
                  </a:lnTo>
                  <a:lnTo>
                    <a:pt x="7949" y="3362"/>
                  </a:lnTo>
                  <a:lnTo>
                    <a:pt x="7949" y="2757"/>
                  </a:lnTo>
                  <a:lnTo>
                    <a:pt x="7224" y="2757"/>
                  </a:lnTo>
                  <a:lnTo>
                    <a:pt x="7224" y="1296"/>
                  </a:lnTo>
                  <a:lnTo>
                    <a:pt x="5945" y="1296"/>
                  </a:lnTo>
                  <a:lnTo>
                    <a:pt x="59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83;p51"/>
            <p:cNvSpPr/>
            <p:nvPr/>
          </p:nvSpPr>
          <p:spPr>
            <a:xfrm>
              <a:off x="8219941" y="4539575"/>
              <a:ext cx="924059" cy="603028"/>
            </a:xfrm>
            <a:custGeom>
              <a:avLst/>
              <a:gdLst/>
              <a:ahLst/>
              <a:cxnLst/>
              <a:rect l="l" t="t" r="r" b="b"/>
              <a:pathLst>
                <a:path w="17187" h="11216" extrusionOk="0">
                  <a:moveTo>
                    <a:pt x="15674" y="3319"/>
                  </a:moveTo>
                  <a:lnTo>
                    <a:pt x="15674" y="3898"/>
                  </a:lnTo>
                  <a:lnTo>
                    <a:pt x="1513" y="3898"/>
                  </a:lnTo>
                  <a:lnTo>
                    <a:pt x="1513" y="3319"/>
                  </a:lnTo>
                  <a:close/>
                  <a:moveTo>
                    <a:pt x="15674" y="4442"/>
                  </a:moveTo>
                  <a:lnTo>
                    <a:pt x="15674" y="5021"/>
                  </a:lnTo>
                  <a:lnTo>
                    <a:pt x="1513" y="5021"/>
                  </a:lnTo>
                  <a:lnTo>
                    <a:pt x="1513" y="4442"/>
                  </a:lnTo>
                  <a:close/>
                  <a:moveTo>
                    <a:pt x="15674" y="5574"/>
                  </a:moveTo>
                  <a:lnTo>
                    <a:pt x="15674" y="6153"/>
                  </a:lnTo>
                  <a:lnTo>
                    <a:pt x="1513" y="6153"/>
                  </a:lnTo>
                  <a:lnTo>
                    <a:pt x="1513" y="5574"/>
                  </a:lnTo>
                  <a:close/>
                  <a:moveTo>
                    <a:pt x="15674" y="6697"/>
                  </a:moveTo>
                  <a:lnTo>
                    <a:pt x="15674" y="7276"/>
                  </a:lnTo>
                  <a:lnTo>
                    <a:pt x="1513" y="7276"/>
                  </a:lnTo>
                  <a:lnTo>
                    <a:pt x="1513" y="6697"/>
                  </a:lnTo>
                  <a:close/>
                  <a:moveTo>
                    <a:pt x="1124" y="1"/>
                  </a:moveTo>
                  <a:lnTo>
                    <a:pt x="1124" y="1815"/>
                  </a:lnTo>
                  <a:lnTo>
                    <a:pt x="1" y="1815"/>
                  </a:lnTo>
                  <a:lnTo>
                    <a:pt x="1" y="11216"/>
                  </a:lnTo>
                  <a:lnTo>
                    <a:pt x="17187" y="11216"/>
                  </a:lnTo>
                  <a:lnTo>
                    <a:pt x="17187" y="1815"/>
                  </a:lnTo>
                  <a:lnTo>
                    <a:pt x="11579" y="1815"/>
                  </a:ln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84;p51"/>
            <p:cNvSpPr/>
            <p:nvPr/>
          </p:nvSpPr>
          <p:spPr>
            <a:xfrm>
              <a:off x="5496591" y="3137839"/>
              <a:ext cx="541043" cy="2004745"/>
            </a:xfrm>
            <a:custGeom>
              <a:avLst/>
              <a:gdLst/>
              <a:ahLst/>
              <a:cxnLst/>
              <a:rect l="l" t="t" r="r" b="b"/>
              <a:pathLst>
                <a:path w="7164" h="26545" extrusionOk="0">
                  <a:moveTo>
                    <a:pt x="4338" y="5237"/>
                  </a:moveTo>
                  <a:lnTo>
                    <a:pt x="4338" y="1"/>
                  </a:lnTo>
                  <a:lnTo>
                    <a:pt x="1106" y="1"/>
                  </a:lnTo>
                  <a:lnTo>
                    <a:pt x="1106" y="5246"/>
                  </a:lnTo>
                  <a:lnTo>
                    <a:pt x="0" y="5246"/>
                  </a:lnTo>
                  <a:lnTo>
                    <a:pt x="0" y="26544"/>
                  </a:lnTo>
                  <a:lnTo>
                    <a:pt x="7163" y="26544"/>
                  </a:lnTo>
                  <a:lnTo>
                    <a:pt x="7163" y="5237"/>
                  </a:lnTo>
                  <a:close/>
                  <a:moveTo>
                    <a:pt x="976" y="18846"/>
                  </a:moveTo>
                  <a:lnTo>
                    <a:pt x="458" y="18846"/>
                  </a:lnTo>
                  <a:lnTo>
                    <a:pt x="458" y="17835"/>
                  </a:lnTo>
                  <a:lnTo>
                    <a:pt x="976" y="17835"/>
                  </a:lnTo>
                  <a:close/>
                  <a:moveTo>
                    <a:pt x="976" y="17152"/>
                  </a:moveTo>
                  <a:lnTo>
                    <a:pt x="458" y="17152"/>
                  </a:lnTo>
                  <a:lnTo>
                    <a:pt x="458" y="16141"/>
                  </a:lnTo>
                  <a:lnTo>
                    <a:pt x="976" y="16141"/>
                  </a:lnTo>
                  <a:close/>
                  <a:moveTo>
                    <a:pt x="976" y="15459"/>
                  </a:moveTo>
                  <a:lnTo>
                    <a:pt x="458" y="15459"/>
                  </a:lnTo>
                  <a:lnTo>
                    <a:pt x="458" y="14448"/>
                  </a:lnTo>
                  <a:lnTo>
                    <a:pt x="976" y="14448"/>
                  </a:lnTo>
                  <a:close/>
                  <a:moveTo>
                    <a:pt x="976" y="13765"/>
                  </a:moveTo>
                  <a:lnTo>
                    <a:pt x="458" y="13765"/>
                  </a:lnTo>
                  <a:lnTo>
                    <a:pt x="458" y="12754"/>
                  </a:lnTo>
                  <a:lnTo>
                    <a:pt x="976" y="12754"/>
                  </a:lnTo>
                  <a:close/>
                  <a:moveTo>
                    <a:pt x="976" y="12072"/>
                  </a:moveTo>
                  <a:lnTo>
                    <a:pt x="458" y="12072"/>
                  </a:lnTo>
                  <a:lnTo>
                    <a:pt x="458" y="11061"/>
                  </a:lnTo>
                  <a:lnTo>
                    <a:pt x="976" y="11061"/>
                  </a:lnTo>
                  <a:close/>
                  <a:moveTo>
                    <a:pt x="976" y="10378"/>
                  </a:moveTo>
                  <a:lnTo>
                    <a:pt x="458" y="10378"/>
                  </a:lnTo>
                  <a:lnTo>
                    <a:pt x="458" y="9367"/>
                  </a:lnTo>
                  <a:lnTo>
                    <a:pt x="976" y="9367"/>
                  </a:lnTo>
                  <a:close/>
                  <a:moveTo>
                    <a:pt x="976" y="8684"/>
                  </a:moveTo>
                  <a:lnTo>
                    <a:pt x="458" y="8684"/>
                  </a:lnTo>
                  <a:lnTo>
                    <a:pt x="458" y="7682"/>
                  </a:lnTo>
                  <a:lnTo>
                    <a:pt x="976" y="7682"/>
                  </a:lnTo>
                  <a:close/>
                  <a:moveTo>
                    <a:pt x="976" y="7000"/>
                  </a:moveTo>
                  <a:lnTo>
                    <a:pt x="458" y="7000"/>
                  </a:lnTo>
                  <a:lnTo>
                    <a:pt x="458" y="5989"/>
                  </a:lnTo>
                  <a:lnTo>
                    <a:pt x="976" y="5989"/>
                  </a:lnTo>
                  <a:close/>
                  <a:moveTo>
                    <a:pt x="2921" y="657"/>
                  </a:moveTo>
                  <a:lnTo>
                    <a:pt x="3284" y="657"/>
                  </a:lnTo>
                  <a:lnTo>
                    <a:pt x="3284" y="4347"/>
                  </a:lnTo>
                  <a:lnTo>
                    <a:pt x="2921" y="4347"/>
                  </a:lnTo>
                  <a:close/>
                  <a:moveTo>
                    <a:pt x="2169" y="657"/>
                  </a:moveTo>
                  <a:lnTo>
                    <a:pt x="2532" y="657"/>
                  </a:lnTo>
                  <a:lnTo>
                    <a:pt x="2532" y="4347"/>
                  </a:lnTo>
                  <a:lnTo>
                    <a:pt x="2169" y="4347"/>
                  </a:lnTo>
                  <a:close/>
                  <a:moveTo>
                    <a:pt x="1417" y="657"/>
                  </a:moveTo>
                  <a:lnTo>
                    <a:pt x="1780" y="657"/>
                  </a:lnTo>
                  <a:lnTo>
                    <a:pt x="1780" y="4347"/>
                  </a:lnTo>
                  <a:lnTo>
                    <a:pt x="1417" y="4347"/>
                  </a:lnTo>
                  <a:close/>
                  <a:moveTo>
                    <a:pt x="1797" y="18837"/>
                  </a:moveTo>
                  <a:lnTo>
                    <a:pt x="1279" y="18837"/>
                  </a:lnTo>
                  <a:lnTo>
                    <a:pt x="1279" y="17835"/>
                  </a:lnTo>
                  <a:lnTo>
                    <a:pt x="1797" y="17835"/>
                  </a:lnTo>
                  <a:close/>
                  <a:moveTo>
                    <a:pt x="1797" y="17152"/>
                  </a:moveTo>
                  <a:lnTo>
                    <a:pt x="1279" y="17152"/>
                  </a:lnTo>
                  <a:lnTo>
                    <a:pt x="1279" y="16141"/>
                  </a:lnTo>
                  <a:lnTo>
                    <a:pt x="1797" y="16141"/>
                  </a:lnTo>
                  <a:close/>
                  <a:moveTo>
                    <a:pt x="1797" y="15459"/>
                  </a:moveTo>
                  <a:lnTo>
                    <a:pt x="1279" y="15459"/>
                  </a:lnTo>
                  <a:lnTo>
                    <a:pt x="1279" y="14448"/>
                  </a:lnTo>
                  <a:lnTo>
                    <a:pt x="1797" y="14448"/>
                  </a:lnTo>
                  <a:close/>
                  <a:moveTo>
                    <a:pt x="1797" y="13765"/>
                  </a:moveTo>
                  <a:lnTo>
                    <a:pt x="1279" y="13765"/>
                  </a:lnTo>
                  <a:lnTo>
                    <a:pt x="1279" y="12754"/>
                  </a:lnTo>
                  <a:lnTo>
                    <a:pt x="1797" y="12754"/>
                  </a:lnTo>
                  <a:close/>
                  <a:moveTo>
                    <a:pt x="1797" y="12072"/>
                  </a:moveTo>
                  <a:lnTo>
                    <a:pt x="1279" y="12072"/>
                  </a:lnTo>
                  <a:lnTo>
                    <a:pt x="1279" y="11061"/>
                  </a:lnTo>
                  <a:lnTo>
                    <a:pt x="1797" y="11061"/>
                  </a:lnTo>
                  <a:close/>
                  <a:moveTo>
                    <a:pt x="1797" y="10378"/>
                  </a:moveTo>
                  <a:lnTo>
                    <a:pt x="1279" y="10378"/>
                  </a:lnTo>
                  <a:lnTo>
                    <a:pt x="1279" y="9367"/>
                  </a:lnTo>
                  <a:lnTo>
                    <a:pt x="1797" y="9367"/>
                  </a:lnTo>
                  <a:close/>
                  <a:moveTo>
                    <a:pt x="1797" y="8684"/>
                  </a:moveTo>
                  <a:lnTo>
                    <a:pt x="1279" y="8684"/>
                  </a:lnTo>
                  <a:lnTo>
                    <a:pt x="1279" y="7682"/>
                  </a:lnTo>
                  <a:lnTo>
                    <a:pt x="1797" y="7682"/>
                  </a:lnTo>
                  <a:close/>
                  <a:moveTo>
                    <a:pt x="1797" y="7000"/>
                  </a:moveTo>
                  <a:lnTo>
                    <a:pt x="1279" y="7000"/>
                  </a:lnTo>
                  <a:lnTo>
                    <a:pt x="1279" y="5989"/>
                  </a:lnTo>
                  <a:lnTo>
                    <a:pt x="1797" y="5989"/>
                  </a:lnTo>
                  <a:close/>
                  <a:moveTo>
                    <a:pt x="2618" y="18837"/>
                  </a:moveTo>
                  <a:lnTo>
                    <a:pt x="2100" y="18837"/>
                  </a:lnTo>
                  <a:lnTo>
                    <a:pt x="2100" y="17835"/>
                  </a:lnTo>
                  <a:lnTo>
                    <a:pt x="2618" y="17835"/>
                  </a:lnTo>
                  <a:close/>
                  <a:moveTo>
                    <a:pt x="2618" y="17152"/>
                  </a:moveTo>
                  <a:lnTo>
                    <a:pt x="2100" y="17152"/>
                  </a:lnTo>
                  <a:lnTo>
                    <a:pt x="2100" y="16141"/>
                  </a:lnTo>
                  <a:lnTo>
                    <a:pt x="2618" y="16141"/>
                  </a:lnTo>
                  <a:close/>
                  <a:moveTo>
                    <a:pt x="2618" y="15459"/>
                  </a:moveTo>
                  <a:lnTo>
                    <a:pt x="2100" y="15459"/>
                  </a:lnTo>
                  <a:lnTo>
                    <a:pt x="2100" y="14448"/>
                  </a:lnTo>
                  <a:lnTo>
                    <a:pt x="2618" y="14448"/>
                  </a:lnTo>
                  <a:close/>
                  <a:moveTo>
                    <a:pt x="2618" y="13765"/>
                  </a:moveTo>
                  <a:lnTo>
                    <a:pt x="2100" y="13765"/>
                  </a:lnTo>
                  <a:lnTo>
                    <a:pt x="2100" y="12754"/>
                  </a:lnTo>
                  <a:lnTo>
                    <a:pt x="2618" y="12754"/>
                  </a:lnTo>
                  <a:close/>
                  <a:moveTo>
                    <a:pt x="2618" y="12072"/>
                  </a:moveTo>
                  <a:lnTo>
                    <a:pt x="2100" y="12072"/>
                  </a:lnTo>
                  <a:lnTo>
                    <a:pt x="2100" y="11061"/>
                  </a:lnTo>
                  <a:lnTo>
                    <a:pt x="2618" y="11061"/>
                  </a:lnTo>
                  <a:close/>
                  <a:moveTo>
                    <a:pt x="2618" y="10378"/>
                  </a:moveTo>
                  <a:lnTo>
                    <a:pt x="2100" y="10378"/>
                  </a:lnTo>
                  <a:lnTo>
                    <a:pt x="2100" y="9367"/>
                  </a:lnTo>
                  <a:lnTo>
                    <a:pt x="2618" y="9367"/>
                  </a:lnTo>
                  <a:close/>
                  <a:moveTo>
                    <a:pt x="2618" y="8684"/>
                  </a:moveTo>
                  <a:lnTo>
                    <a:pt x="2100" y="8684"/>
                  </a:lnTo>
                  <a:lnTo>
                    <a:pt x="2100" y="7682"/>
                  </a:lnTo>
                  <a:lnTo>
                    <a:pt x="2618" y="7682"/>
                  </a:lnTo>
                  <a:close/>
                  <a:moveTo>
                    <a:pt x="2618" y="7000"/>
                  </a:moveTo>
                  <a:lnTo>
                    <a:pt x="2100" y="7000"/>
                  </a:lnTo>
                  <a:lnTo>
                    <a:pt x="2100" y="5989"/>
                  </a:lnTo>
                  <a:lnTo>
                    <a:pt x="2618" y="5989"/>
                  </a:lnTo>
                  <a:close/>
                  <a:moveTo>
                    <a:pt x="3430" y="18837"/>
                  </a:moveTo>
                  <a:lnTo>
                    <a:pt x="2921" y="18837"/>
                  </a:lnTo>
                  <a:lnTo>
                    <a:pt x="2921" y="17835"/>
                  </a:lnTo>
                  <a:lnTo>
                    <a:pt x="3430" y="17835"/>
                  </a:lnTo>
                  <a:close/>
                  <a:moveTo>
                    <a:pt x="3430" y="17152"/>
                  </a:moveTo>
                  <a:lnTo>
                    <a:pt x="2921" y="17152"/>
                  </a:lnTo>
                  <a:lnTo>
                    <a:pt x="2921" y="16141"/>
                  </a:lnTo>
                  <a:lnTo>
                    <a:pt x="3430" y="16141"/>
                  </a:lnTo>
                  <a:close/>
                  <a:moveTo>
                    <a:pt x="3430" y="15459"/>
                  </a:moveTo>
                  <a:lnTo>
                    <a:pt x="2921" y="15459"/>
                  </a:lnTo>
                  <a:lnTo>
                    <a:pt x="2921" y="14448"/>
                  </a:lnTo>
                  <a:lnTo>
                    <a:pt x="3430" y="14448"/>
                  </a:lnTo>
                  <a:close/>
                  <a:moveTo>
                    <a:pt x="3430" y="13765"/>
                  </a:moveTo>
                  <a:lnTo>
                    <a:pt x="2921" y="13765"/>
                  </a:lnTo>
                  <a:lnTo>
                    <a:pt x="2921" y="12754"/>
                  </a:lnTo>
                  <a:lnTo>
                    <a:pt x="3430" y="12754"/>
                  </a:lnTo>
                  <a:close/>
                  <a:moveTo>
                    <a:pt x="3430" y="12072"/>
                  </a:moveTo>
                  <a:lnTo>
                    <a:pt x="2921" y="12072"/>
                  </a:lnTo>
                  <a:lnTo>
                    <a:pt x="2921" y="11061"/>
                  </a:lnTo>
                  <a:lnTo>
                    <a:pt x="3430" y="11061"/>
                  </a:lnTo>
                  <a:close/>
                  <a:moveTo>
                    <a:pt x="3430" y="10378"/>
                  </a:moveTo>
                  <a:lnTo>
                    <a:pt x="2921" y="10378"/>
                  </a:lnTo>
                  <a:lnTo>
                    <a:pt x="2921" y="9367"/>
                  </a:lnTo>
                  <a:lnTo>
                    <a:pt x="3430" y="9367"/>
                  </a:lnTo>
                  <a:close/>
                  <a:moveTo>
                    <a:pt x="3430" y="8684"/>
                  </a:moveTo>
                  <a:lnTo>
                    <a:pt x="2921" y="8684"/>
                  </a:lnTo>
                  <a:lnTo>
                    <a:pt x="2921" y="7682"/>
                  </a:lnTo>
                  <a:lnTo>
                    <a:pt x="3430" y="7682"/>
                  </a:lnTo>
                  <a:close/>
                  <a:moveTo>
                    <a:pt x="3430" y="7000"/>
                  </a:moveTo>
                  <a:lnTo>
                    <a:pt x="2921" y="7000"/>
                  </a:lnTo>
                  <a:lnTo>
                    <a:pt x="2921" y="5989"/>
                  </a:lnTo>
                  <a:lnTo>
                    <a:pt x="3430" y="5989"/>
                  </a:lnTo>
                  <a:close/>
                  <a:moveTo>
                    <a:pt x="3664" y="657"/>
                  </a:moveTo>
                  <a:lnTo>
                    <a:pt x="4027" y="657"/>
                  </a:lnTo>
                  <a:lnTo>
                    <a:pt x="4027" y="4347"/>
                  </a:lnTo>
                  <a:lnTo>
                    <a:pt x="3655" y="4347"/>
                  </a:lnTo>
                  <a:close/>
                  <a:moveTo>
                    <a:pt x="4251" y="18837"/>
                  </a:moveTo>
                  <a:lnTo>
                    <a:pt x="3733" y="18837"/>
                  </a:lnTo>
                  <a:lnTo>
                    <a:pt x="3733" y="17835"/>
                  </a:lnTo>
                  <a:lnTo>
                    <a:pt x="4251" y="17835"/>
                  </a:lnTo>
                  <a:close/>
                  <a:moveTo>
                    <a:pt x="4251" y="17152"/>
                  </a:moveTo>
                  <a:lnTo>
                    <a:pt x="3733" y="17152"/>
                  </a:lnTo>
                  <a:lnTo>
                    <a:pt x="3733" y="16141"/>
                  </a:lnTo>
                  <a:lnTo>
                    <a:pt x="4251" y="16141"/>
                  </a:lnTo>
                  <a:close/>
                  <a:moveTo>
                    <a:pt x="4251" y="15459"/>
                  </a:moveTo>
                  <a:lnTo>
                    <a:pt x="3733" y="15459"/>
                  </a:lnTo>
                  <a:lnTo>
                    <a:pt x="3733" y="14448"/>
                  </a:lnTo>
                  <a:lnTo>
                    <a:pt x="4251" y="14448"/>
                  </a:lnTo>
                  <a:close/>
                  <a:moveTo>
                    <a:pt x="4251" y="13765"/>
                  </a:moveTo>
                  <a:lnTo>
                    <a:pt x="3733" y="13765"/>
                  </a:lnTo>
                  <a:lnTo>
                    <a:pt x="3733" y="12754"/>
                  </a:lnTo>
                  <a:lnTo>
                    <a:pt x="4251" y="12754"/>
                  </a:lnTo>
                  <a:close/>
                  <a:moveTo>
                    <a:pt x="4251" y="12072"/>
                  </a:moveTo>
                  <a:lnTo>
                    <a:pt x="3733" y="12072"/>
                  </a:lnTo>
                  <a:lnTo>
                    <a:pt x="3733" y="11061"/>
                  </a:lnTo>
                  <a:lnTo>
                    <a:pt x="4251" y="11061"/>
                  </a:lnTo>
                  <a:close/>
                  <a:moveTo>
                    <a:pt x="4251" y="10378"/>
                  </a:moveTo>
                  <a:lnTo>
                    <a:pt x="3733" y="10378"/>
                  </a:lnTo>
                  <a:lnTo>
                    <a:pt x="3733" y="9367"/>
                  </a:lnTo>
                  <a:lnTo>
                    <a:pt x="4251" y="9367"/>
                  </a:lnTo>
                  <a:close/>
                  <a:moveTo>
                    <a:pt x="4251" y="8684"/>
                  </a:moveTo>
                  <a:lnTo>
                    <a:pt x="3733" y="8684"/>
                  </a:lnTo>
                  <a:lnTo>
                    <a:pt x="3733" y="7682"/>
                  </a:lnTo>
                  <a:lnTo>
                    <a:pt x="4251" y="7682"/>
                  </a:lnTo>
                  <a:close/>
                  <a:moveTo>
                    <a:pt x="4251" y="7000"/>
                  </a:moveTo>
                  <a:lnTo>
                    <a:pt x="3733" y="7000"/>
                  </a:lnTo>
                  <a:lnTo>
                    <a:pt x="3733" y="5989"/>
                  </a:lnTo>
                  <a:lnTo>
                    <a:pt x="4251" y="5989"/>
                  </a:lnTo>
                  <a:close/>
                  <a:moveTo>
                    <a:pt x="5072" y="18837"/>
                  </a:moveTo>
                  <a:lnTo>
                    <a:pt x="4554" y="18837"/>
                  </a:lnTo>
                  <a:lnTo>
                    <a:pt x="4554" y="17835"/>
                  </a:lnTo>
                  <a:lnTo>
                    <a:pt x="5072" y="17835"/>
                  </a:lnTo>
                  <a:close/>
                  <a:moveTo>
                    <a:pt x="5072" y="17152"/>
                  </a:moveTo>
                  <a:lnTo>
                    <a:pt x="4554" y="17152"/>
                  </a:lnTo>
                  <a:lnTo>
                    <a:pt x="4554" y="16141"/>
                  </a:lnTo>
                  <a:lnTo>
                    <a:pt x="5072" y="16141"/>
                  </a:lnTo>
                  <a:close/>
                  <a:moveTo>
                    <a:pt x="5072" y="15459"/>
                  </a:moveTo>
                  <a:lnTo>
                    <a:pt x="4554" y="15459"/>
                  </a:lnTo>
                  <a:lnTo>
                    <a:pt x="4554" y="14448"/>
                  </a:lnTo>
                  <a:lnTo>
                    <a:pt x="5072" y="14448"/>
                  </a:lnTo>
                  <a:close/>
                  <a:moveTo>
                    <a:pt x="5072" y="13765"/>
                  </a:moveTo>
                  <a:lnTo>
                    <a:pt x="4554" y="13765"/>
                  </a:lnTo>
                  <a:lnTo>
                    <a:pt x="4554" y="12754"/>
                  </a:lnTo>
                  <a:lnTo>
                    <a:pt x="5072" y="12754"/>
                  </a:lnTo>
                  <a:close/>
                  <a:moveTo>
                    <a:pt x="5072" y="12072"/>
                  </a:moveTo>
                  <a:lnTo>
                    <a:pt x="4554" y="12072"/>
                  </a:lnTo>
                  <a:lnTo>
                    <a:pt x="4554" y="11061"/>
                  </a:lnTo>
                  <a:lnTo>
                    <a:pt x="5072" y="11061"/>
                  </a:lnTo>
                  <a:close/>
                  <a:moveTo>
                    <a:pt x="5072" y="10378"/>
                  </a:moveTo>
                  <a:lnTo>
                    <a:pt x="4554" y="10378"/>
                  </a:lnTo>
                  <a:lnTo>
                    <a:pt x="4554" y="9367"/>
                  </a:lnTo>
                  <a:lnTo>
                    <a:pt x="5072" y="9367"/>
                  </a:lnTo>
                  <a:close/>
                  <a:moveTo>
                    <a:pt x="5072" y="8684"/>
                  </a:moveTo>
                  <a:lnTo>
                    <a:pt x="4554" y="8684"/>
                  </a:lnTo>
                  <a:lnTo>
                    <a:pt x="4554" y="7682"/>
                  </a:lnTo>
                  <a:lnTo>
                    <a:pt x="5072" y="7682"/>
                  </a:lnTo>
                  <a:close/>
                  <a:moveTo>
                    <a:pt x="5072" y="7000"/>
                  </a:moveTo>
                  <a:lnTo>
                    <a:pt x="4554" y="7000"/>
                  </a:lnTo>
                  <a:lnTo>
                    <a:pt x="4554" y="5989"/>
                  </a:lnTo>
                  <a:lnTo>
                    <a:pt x="5072" y="5989"/>
                  </a:lnTo>
                  <a:close/>
                  <a:moveTo>
                    <a:pt x="5884" y="18837"/>
                  </a:moveTo>
                  <a:lnTo>
                    <a:pt x="5375" y="18837"/>
                  </a:lnTo>
                  <a:lnTo>
                    <a:pt x="5375" y="17835"/>
                  </a:lnTo>
                  <a:lnTo>
                    <a:pt x="5884" y="17835"/>
                  </a:lnTo>
                  <a:close/>
                  <a:moveTo>
                    <a:pt x="5884" y="17152"/>
                  </a:moveTo>
                  <a:lnTo>
                    <a:pt x="5375" y="17152"/>
                  </a:lnTo>
                  <a:lnTo>
                    <a:pt x="5375" y="16141"/>
                  </a:lnTo>
                  <a:lnTo>
                    <a:pt x="5884" y="16141"/>
                  </a:lnTo>
                  <a:close/>
                  <a:moveTo>
                    <a:pt x="5884" y="15459"/>
                  </a:moveTo>
                  <a:lnTo>
                    <a:pt x="5375" y="15459"/>
                  </a:lnTo>
                  <a:lnTo>
                    <a:pt x="5375" y="14448"/>
                  </a:lnTo>
                  <a:lnTo>
                    <a:pt x="5884" y="14448"/>
                  </a:lnTo>
                  <a:close/>
                  <a:moveTo>
                    <a:pt x="5884" y="13765"/>
                  </a:moveTo>
                  <a:lnTo>
                    <a:pt x="5375" y="13765"/>
                  </a:lnTo>
                  <a:lnTo>
                    <a:pt x="5375" y="12754"/>
                  </a:lnTo>
                  <a:lnTo>
                    <a:pt x="5884" y="12754"/>
                  </a:lnTo>
                  <a:close/>
                  <a:moveTo>
                    <a:pt x="5884" y="12072"/>
                  </a:moveTo>
                  <a:lnTo>
                    <a:pt x="5375" y="12072"/>
                  </a:lnTo>
                  <a:lnTo>
                    <a:pt x="5375" y="11061"/>
                  </a:lnTo>
                  <a:lnTo>
                    <a:pt x="5884" y="11061"/>
                  </a:lnTo>
                  <a:close/>
                  <a:moveTo>
                    <a:pt x="5884" y="10378"/>
                  </a:moveTo>
                  <a:lnTo>
                    <a:pt x="5375" y="10378"/>
                  </a:lnTo>
                  <a:lnTo>
                    <a:pt x="5375" y="9367"/>
                  </a:lnTo>
                  <a:lnTo>
                    <a:pt x="5884" y="9367"/>
                  </a:lnTo>
                  <a:close/>
                  <a:moveTo>
                    <a:pt x="5884" y="8684"/>
                  </a:moveTo>
                  <a:lnTo>
                    <a:pt x="5375" y="8684"/>
                  </a:lnTo>
                  <a:lnTo>
                    <a:pt x="5375" y="7682"/>
                  </a:lnTo>
                  <a:lnTo>
                    <a:pt x="5884" y="7682"/>
                  </a:lnTo>
                  <a:close/>
                  <a:moveTo>
                    <a:pt x="5884" y="7000"/>
                  </a:moveTo>
                  <a:lnTo>
                    <a:pt x="5375" y="7000"/>
                  </a:lnTo>
                  <a:lnTo>
                    <a:pt x="5375" y="5989"/>
                  </a:lnTo>
                  <a:lnTo>
                    <a:pt x="5884" y="5989"/>
                  </a:lnTo>
                  <a:close/>
                  <a:moveTo>
                    <a:pt x="6705" y="18837"/>
                  </a:moveTo>
                  <a:lnTo>
                    <a:pt x="6187" y="18837"/>
                  </a:lnTo>
                  <a:lnTo>
                    <a:pt x="6187" y="17835"/>
                  </a:lnTo>
                  <a:lnTo>
                    <a:pt x="6697" y="17835"/>
                  </a:lnTo>
                  <a:close/>
                  <a:moveTo>
                    <a:pt x="6705" y="17152"/>
                  </a:moveTo>
                  <a:lnTo>
                    <a:pt x="6187" y="17152"/>
                  </a:lnTo>
                  <a:lnTo>
                    <a:pt x="6187" y="16141"/>
                  </a:lnTo>
                  <a:lnTo>
                    <a:pt x="6697" y="16141"/>
                  </a:lnTo>
                  <a:close/>
                  <a:moveTo>
                    <a:pt x="6705" y="15459"/>
                  </a:moveTo>
                  <a:lnTo>
                    <a:pt x="6187" y="15459"/>
                  </a:lnTo>
                  <a:lnTo>
                    <a:pt x="6187" y="14448"/>
                  </a:lnTo>
                  <a:lnTo>
                    <a:pt x="6697" y="14448"/>
                  </a:lnTo>
                  <a:close/>
                  <a:moveTo>
                    <a:pt x="6705" y="13765"/>
                  </a:moveTo>
                  <a:lnTo>
                    <a:pt x="6187" y="13765"/>
                  </a:lnTo>
                  <a:lnTo>
                    <a:pt x="6187" y="12754"/>
                  </a:lnTo>
                  <a:lnTo>
                    <a:pt x="6697" y="12754"/>
                  </a:lnTo>
                  <a:close/>
                  <a:moveTo>
                    <a:pt x="6705" y="12072"/>
                  </a:moveTo>
                  <a:lnTo>
                    <a:pt x="6187" y="12072"/>
                  </a:lnTo>
                  <a:lnTo>
                    <a:pt x="6187" y="11061"/>
                  </a:lnTo>
                  <a:lnTo>
                    <a:pt x="6697" y="11061"/>
                  </a:lnTo>
                  <a:close/>
                  <a:moveTo>
                    <a:pt x="6705" y="10378"/>
                  </a:moveTo>
                  <a:lnTo>
                    <a:pt x="6187" y="10378"/>
                  </a:lnTo>
                  <a:lnTo>
                    <a:pt x="6187" y="9367"/>
                  </a:lnTo>
                  <a:lnTo>
                    <a:pt x="6697" y="9367"/>
                  </a:lnTo>
                  <a:close/>
                  <a:moveTo>
                    <a:pt x="6705" y="8684"/>
                  </a:moveTo>
                  <a:lnTo>
                    <a:pt x="6187" y="8684"/>
                  </a:lnTo>
                  <a:lnTo>
                    <a:pt x="6187" y="7682"/>
                  </a:lnTo>
                  <a:lnTo>
                    <a:pt x="6697" y="7682"/>
                  </a:lnTo>
                  <a:close/>
                  <a:moveTo>
                    <a:pt x="6705" y="7000"/>
                  </a:moveTo>
                  <a:lnTo>
                    <a:pt x="6187" y="7000"/>
                  </a:lnTo>
                  <a:lnTo>
                    <a:pt x="6187" y="5989"/>
                  </a:lnTo>
                  <a:lnTo>
                    <a:pt x="6697" y="598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Rounded Rectangle 37"/>
          <p:cNvSpPr/>
          <p:nvPr/>
        </p:nvSpPr>
        <p:spPr>
          <a:xfrm>
            <a:off x="926574" y="813878"/>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cái bay</a:t>
            </a:r>
            <a:endParaRPr lang="en-US" sz="2800" dirty="0">
              <a:solidFill>
                <a:schemeClr val="tx1"/>
              </a:solidFill>
            </a:endParaRPr>
          </a:p>
        </p:txBody>
      </p:sp>
      <p:pic>
        <p:nvPicPr>
          <p:cNvPr id="7172" name="Picture 4" descr="BAY HỒ XÂY DỰNG LỚN NHỎ LOẠI TỐT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893" y="1263721"/>
            <a:ext cx="4310288" cy="2391831"/>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114">
            <a:extLst>
              <a:ext uri="{FF2B5EF4-FFF2-40B4-BE49-F238E27FC236}">
                <a16:creationId xmlns:a16="http://schemas.microsoft.com/office/drawing/2014/main" id="{CA53A6AC-2E96-4118-A4AA-15EB74552552}"/>
              </a:ext>
            </a:extLst>
          </p:cNvPr>
          <p:cNvSpPr/>
          <p:nvPr/>
        </p:nvSpPr>
        <p:spPr>
          <a:xfrm>
            <a:off x="244784" y="1715580"/>
            <a:ext cx="3537507" cy="1538233"/>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chemeClr val="tx1"/>
                </a:solidFill>
              </a:rPr>
              <a:t>Dụng</a:t>
            </a:r>
            <a:r>
              <a:rPr lang="en-US" sz="1800" dirty="0">
                <a:solidFill>
                  <a:schemeClr val="tx1"/>
                </a:solidFill>
              </a:rPr>
              <a:t> </a:t>
            </a:r>
            <a:r>
              <a:rPr lang="en-US" sz="1800" dirty="0" err="1">
                <a:solidFill>
                  <a:schemeClr val="tx1"/>
                </a:solidFill>
              </a:rPr>
              <a:t>cụ</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thợ</a:t>
            </a:r>
            <a:r>
              <a:rPr lang="en-US" sz="1800" dirty="0">
                <a:solidFill>
                  <a:schemeClr val="tx1"/>
                </a:solidFill>
              </a:rPr>
              <a:t> </a:t>
            </a:r>
            <a:r>
              <a:rPr lang="en-US" sz="1800" dirty="0" err="1">
                <a:solidFill>
                  <a:schemeClr val="tx1"/>
                </a:solidFill>
              </a:rPr>
              <a:t>nề</a:t>
            </a:r>
            <a:r>
              <a:rPr lang="en-US" sz="1800" dirty="0">
                <a:solidFill>
                  <a:schemeClr val="tx1"/>
                </a:solidFill>
              </a:rPr>
              <a:t>, </a:t>
            </a:r>
            <a:r>
              <a:rPr lang="en-US" sz="1800" dirty="0" err="1">
                <a:solidFill>
                  <a:schemeClr val="tx1"/>
                </a:solidFill>
              </a:rPr>
              <a:t>gồm</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miếng</a:t>
            </a:r>
            <a:r>
              <a:rPr lang="en-US" sz="1800" dirty="0">
                <a:solidFill>
                  <a:schemeClr val="tx1"/>
                </a:solidFill>
              </a:rPr>
              <a:t> </a:t>
            </a:r>
            <a:r>
              <a:rPr lang="en-US" sz="1800" dirty="0" err="1">
                <a:solidFill>
                  <a:schemeClr val="tx1"/>
                </a:solidFill>
              </a:rPr>
              <a:t>thép</a:t>
            </a:r>
            <a:r>
              <a:rPr lang="en-US" sz="1800" dirty="0">
                <a:solidFill>
                  <a:schemeClr val="tx1"/>
                </a:solidFill>
              </a:rPr>
              <a:t> </a:t>
            </a:r>
            <a:r>
              <a:rPr lang="en-US" sz="1800" dirty="0" err="1">
                <a:solidFill>
                  <a:schemeClr val="tx1"/>
                </a:solidFill>
              </a:rPr>
              <a:t>mỏng</a:t>
            </a:r>
            <a:r>
              <a:rPr lang="en-US" sz="1800" dirty="0">
                <a:solidFill>
                  <a:schemeClr val="tx1"/>
                </a:solidFill>
              </a:rPr>
              <a:t> </a:t>
            </a:r>
            <a:r>
              <a:rPr lang="en-US" sz="1800" dirty="0" err="1">
                <a:solidFill>
                  <a:schemeClr val="tx1"/>
                </a:solidFill>
              </a:rPr>
              <a:t>hình</a:t>
            </a:r>
            <a:r>
              <a:rPr lang="en-US" sz="1800" dirty="0">
                <a:solidFill>
                  <a:schemeClr val="tx1"/>
                </a:solidFill>
              </a:rPr>
              <a:t> </a:t>
            </a:r>
            <a:r>
              <a:rPr lang="en-US" sz="1800" dirty="0" err="1">
                <a:solidFill>
                  <a:schemeClr val="tx1"/>
                </a:solidFill>
              </a:rPr>
              <a:t>lá</a:t>
            </a:r>
            <a:r>
              <a:rPr lang="en-US" sz="1800" dirty="0">
                <a:solidFill>
                  <a:schemeClr val="tx1"/>
                </a:solidFill>
              </a:rPr>
              <a:t> </a:t>
            </a:r>
            <a:r>
              <a:rPr lang="en-US" sz="1800" dirty="0" err="1">
                <a:solidFill>
                  <a:schemeClr val="tx1"/>
                </a:solidFill>
              </a:rPr>
              <a:t>lắp</a:t>
            </a:r>
            <a:r>
              <a:rPr lang="en-US" sz="1800" dirty="0">
                <a:solidFill>
                  <a:schemeClr val="tx1"/>
                </a:solidFill>
              </a:rPr>
              <a:t> </a:t>
            </a:r>
            <a:r>
              <a:rPr lang="en-US" sz="1800" dirty="0" err="1">
                <a:solidFill>
                  <a:schemeClr val="tx1"/>
                </a:solidFill>
              </a:rPr>
              <a:t>vào</a:t>
            </a:r>
            <a:r>
              <a:rPr lang="en-US" sz="1800" dirty="0">
                <a:solidFill>
                  <a:schemeClr val="tx1"/>
                </a:solidFill>
              </a:rPr>
              <a:t> </a:t>
            </a:r>
            <a:r>
              <a:rPr lang="en-US" sz="1800" dirty="0" err="1">
                <a:solidFill>
                  <a:schemeClr val="tx1"/>
                </a:solidFill>
              </a:rPr>
              <a:t>cán</a:t>
            </a:r>
            <a:r>
              <a:rPr lang="en-US" sz="1800" dirty="0">
                <a:solidFill>
                  <a:schemeClr val="tx1"/>
                </a:solidFill>
              </a:rPr>
              <a:t>, dung </a:t>
            </a:r>
            <a:r>
              <a:rPr lang="en-US" sz="1800" dirty="0" err="1">
                <a:solidFill>
                  <a:schemeClr val="tx1"/>
                </a:solidFill>
              </a:rPr>
              <a:t>để</a:t>
            </a:r>
            <a:r>
              <a:rPr lang="en-US" sz="1800" dirty="0">
                <a:solidFill>
                  <a:schemeClr val="tx1"/>
                </a:solidFill>
              </a:rPr>
              <a:t> </a:t>
            </a:r>
            <a:r>
              <a:rPr lang="en-US" sz="1800" dirty="0" err="1">
                <a:solidFill>
                  <a:schemeClr val="tx1"/>
                </a:solidFill>
              </a:rPr>
              <a:t>xây</a:t>
            </a:r>
            <a:r>
              <a:rPr lang="en-US" sz="1800" dirty="0">
                <a:solidFill>
                  <a:schemeClr val="tx1"/>
                </a:solidFill>
              </a:rPr>
              <a:t>, </a:t>
            </a:r>
            <a:r>
              <a:rPr lang="en-US" sz="1800" dirty="0" err="1">
                <a:solidFill>
                  <a:schemeClr val="tx1"/>
                </a:solidFill>
              </a:rPr>
              <a:t>trát</a:t>
            </a:r>
            <a:r>
              <a:rPr lang="en-US" sz="1800" dirty="0">
                <a:solidFill>
                  <a:schemeClr val="tx1"/>
                </a:solidFill>
              </a:rPr>
              <a:t>, </a:t>
            </a:r>
            <a:r>
              <a:rPr lang="en-US" sz="1800" dirty="0" err="1">
                <a:solidFill>
                  <a:schemeClr val="tx1"/>
                </a:solidFill>
              </a:rPr>
              <a:t>láng</a:t>
            </a:r>
            <a:r>
              <a:rPr lang="en-US" sz="1800" dirty="0">
                <a:solidFill>
                  <a:schemeClr val="tx1"/>
                </a:solidFill>
              </a:rPr>
              <a:t>.</a:t>
            </a:r>
          </a:p>
        </p:txBody>
      </p:sp>
    </p:spTree>
    <p:extLst>
      <p:ext uri="{BB962C8B-B14F-4D97-AF65-F5344CB8AC3E}">
        <p14:creationId xmlns:p14="http://schemas.microsoft.com/office/powerpoint/2010/main" val="2219329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172"/>
                                        </p:tgtEl>
                                        <p:attrNameLst>
                                          <p:attrName>style.visibility</p:attrName>
                                        </p:attrNameLst>
                                      </p:cBhvr>
                                      <p:to>
                                        <p:strVal val="visible"/>
                                      </p:to>
                                    </p:set>
                                    <p:anim calcmode="lin" valueType="num">
                                      <p:cBhvr>
                                        <p:cTn id="16" dur="500" fill="hold"/>
                                        <p:tgtEl>
                                          <p:spTgt spid="7172"/>
                                        </p:tgtEl>
                                        <p:attrNameLst>
                                          <p:attrName>ppt_w</p:attrName>
                                        </p:attrNameLst>
                                      </p:cBhvr>
                                      <p:tavLst>
                                        <p:tav tm="0">
                                          <p:val>
                                            <p:fltVal val="0"/>
                                          </p:val>
                                        </p:tav>
                                        <p:tav tm="100000">
                                          <p:val>
                                            <p:strVal val="#ppt_w"/>
                                          </p:val>
                                        </p:tav>
                                      </p:tavLst>
                                    </p:anim>
                                    <p:anim calcmode="lin" valueType="num">
                                      <p:cBhvr>
                                        <p:cTn id="17" dur="500" fill="hold"/>
                                        <p:tgtEl>
                                          <p:spTgt spid="7172"/>
                                        </p:tgtEl>
                                        <p:attrNameLst>
                                          <p:attrName>ppt_h</p:attrName>
                                        </p:attrNameLst>
                                      </p:cBhvr>
                                      <p:tavLst>
                                        <p:tav tm="0">
                                          <p:val>
                                            <p:fltVal val="0"/>
                                          </p:val>
                                        </p:tav>
                                        <p:tav tm="100000">
                                          <p:val>
                                            <p:strVal val="#ppt_h"/>
                                          </p:val>
                                        </p:tav>
                                      </p:tavLst>
                                    </p:anim>
                                    <p:animEffect transition="in" filter="fade">
                                      <p:cBhvr>
                                        <p:cTn id="18" dur="500"/>
                                        <p:tgtEl>
                                          <p:spTgt spid="717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50492"/>
            <a:ext cx="9144000" cy="3493008"/>
          </a:xfrm>
          <a:prstGeom prst="rect">
            <a:avLst/>
          </a:prstGeom>
        </p:spPr>
      </p:pic>
      <p:grpSp>
        <p:nvGrpSpPr>
          <p:cNvPr id="821" name="Google Shape;821;p46"/>
          <p:cNvGrpSpPr/>
          <p:nvPr/>
        </p:nvGrpSpPr>
        <p:grpSpPr>
          <a:xfrm>
            <a:off x="6328800" y="-30208"/>
            <a:ext cx="2559912" cy="2835279"/>
            <a:chOff x="6328800" y="-30208"/>
            <a:chExt cx="2559912" cy="2835279"/>
          </a:xfrm>
        </p:grpSpPr>
        <p:sp>
          <p:nvSpPr>
            <p:cNvPr id="822" name="Google Shape;822;p46"/>
            <p:cNvSpPr/>
            <p:nvPr/>
          </p:nvSpPr>
          <p:spPr>
            <a:xfrm>
              <a:off x="7921661" y="425899"/>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6"/>
            <p:cNvSpPr/>
            <p:nvPr/>
          </p:nvSpPr>
          <p:spPr>
            <a:xfrm>
              <a:off x="8794125" y="1594920"/>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6"/>
            <p:cNvSpPr/>
            <p:nvPr/>
          </p:nvSpPr>
          <p:spPr>
            <a:xfrm>
              <a:off x="6859553" y="2070598"/>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6"/>
            <p:cNvSpPr/>
            <p:nvPr/>
          </p:nvSpPr>
          <p:spPr>
            <a:xfrm>
              <a:off x="7853560" y="768215"/>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6"/>
            <p:cNvSpPr/>
            <p:nvPr/>
          </p:nvSpPr>
          <p:spPr>
            <a:xfrm>
              <a:off x="6328800" y="1814275"/>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6"/>
            <p:cNvSpPr/>
            <p:nvPr/>
          </p:nvSpPr>
          <p:spPr>
            <a:xfrm>
              <a:off x="6423416" y="617211"/>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7290563" y="1546566"/>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6"/>
            <p:cNvSpPr/>
            <p:nvPr/>
          </p:nvSpPr>
          <p:spPr>
            <a:xfrm>
              <a:off x="6897480" y="-30208"/>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a:off x="7582886" y="2613749"/>
              <a:ext cx="191291" cy="191321"/>
            </a:xfrm>
            <a:custGeom>
              <a:avLst/>
              <a:gdLst/>
              <a:ahLst/>
              <a:cxnLst/>
              <a:rect l="l" t="t" r="r" b="b"/>
              <a:pathLst>
                <a:path w="6233" h="6234" extrusionOk="0">
                  <a:moveTo>
                    <a:pt x="3116" y="1"/>
                  </a:moveTo>
                  <a:cubicBezTo>
                    <a:pt x="3116" y="3117"/>
                    <a:pt x="0" y="3117"/>
                    <a:pt x="0" y="3117"/>
                  </a:cubicBezTo>
                  <a:cubicBezTo>
                    <a:pt x="3116" y="3117"/>
                    <a:pt x="3116" y="6233"/>
                    <a:pt x="3116" y="6233"/>
                  </a:cubicBezTo>
                  <a:cubicBezTo>
                    <a:pt x="3116" y="3117"/>
                    <a:pt x="6233" y="3117"/>
                    <a:pt x="6233" y="3117"/>
                  </a:cubicBezTo>
                  <a:cubicBezTo>
                    <a:pt x="3116" y="3117"/>
                    <a:pt x="3116" y="1"/>
                    <a:pt x="3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46"/>
          <p:cNvGrpSpPr/>
          <p:nvPr/>
        </p:nvGrpSpPr>
        <p:grpSpPr>
          <a:xfrm>
            <a:off x="483366" y="2336717"/>
            <a:ext cx="2339210" cy="2056929"/>
            <a:chOff x="483366" y="2336717"/>
            <a:chExt cx="2339210" cy="2056929"/>
          </a:xfrm>
        </p:grpSpPr>
        <p:sp>
          <p:nvSpPr>
            <p:cNvPr id="832" name="Google Shape;832;p46"/>
            <p:cNvSpPr/>
            <p:nvPr/>
          </p:nvSpPr>
          <p:spPr>
            <a:xfrm>
              <a:off x="1981611" y="2792824"/>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1913510" y="3135140"/>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483366" y="2984136"/>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957430" y="2336717"/>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p:nvPr/>
          </p:nvSpPr>
          <p:spPr>
            <a:xfrm>
              <a:off x="2338963" y="3135141"/>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6"/>
            <p:cNvSpPr/>
            <p:nvPr/>
          </p:nvSpPr>
          <p:spPr>
            <a:xfrm>
              <a:off x="2631286" y="4202324"/>
              <a:ext cx="191291" cy="191321"/>
            </a:xfrm>
            <a:custGeom>
              <a:avLst/>
              <a:gdLst/>
              <a:ahLst/>
              <a:cxnLst/>
              <a:rect l="l" t="t" r="r" b="b"/>
              <a:pathLst>
                <a:path w="6233" h="6234" extrusionOk="0">
                  <a:moveTo>
                    <a:pt x="3116" y="1"/>
                  </a:moveTo>
                  <a:cubicBezTo>
                    <a:pt x="3116" y="3117"/>
                    <a:pt x="0" y="3117"/>
                    <a:pt x="0" y="3117"/>
                  </a:cubicBezTo>
                  <a:cubicBezTo>
                    <a:pt x="3116" y="3117"/>
                    <a:pt x="3116" y="6233"/>
                    <a:pt x="3116" y="6233"/>
                  </a:cubicBezTo>
                  <a:cubicBezTo>
                    <a:pt x="3116" y="3117"/>
                    <a:pt x="6233" y="3117"/>
                    <a:pt x="6233" y="3117"/>
                  </a:cubicBezTo>
                  <a:cubicBezTo>
                    <a:pt x="3116" y="3117"/>
                    <a:pt x="3116" y="1"/>
                    <a:pt x="3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577963" y="3908941"/>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6"/>
            <p:cNvSpPr/>
            <p:nvPr/>
          </p:nvSpPr>
          <p:spPr>
            <a:xfrm>
              <a:off x="1397635" y="3813990"/>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144;p45"/>
          <p:cNvGrpSpPr/>
          <p:nvPr/>
        </p:nvGrpSpPr>
        <p:grpSpPr>
          <a:xfrm>
            <a:off x="2615765" y="527101"/>
            <a:ext cx="3912469" cy="1809619"/>
            <a:chOff x="6228192" y="2859285"/>
            <a:chExt cx="1656248" cy="804259"/>
          </a:xfrm>
        </p:grpSpPr>
        <p:sp>
          <p:nvSpPr>
            <p:cNvPr id="26" name="Google Shape;1145;p45"/>
            <p:cNvSpPr/>
            <p:nvPr/>
          </p:nvSpPr>
          <p:spPr>
            <a:xfrm>
              <a:off x="6228192" y="2938775"/>
              <a:ext cx="1656248" cy="724769"/>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chemeClr val="accent2">
                      <a:lumMod val="75000"/>
                    </a:schemeClr>
                  </a:solidFill>
                  <a:latin typeface="Life Savers ExtraBold"/>
                  <a:ea typeface="Life Savers ExtraBold"/>
                  <a:cs typeface="Life Savers ExtraBold"/>
                  <a:sym typeface="Life Savers ExtraBold"/>
                </a:rPr>
                <a:t>Tìm hiểu bài</a:t>
              </a:r>
              <a:endParaRPr sz="4800" dirty="0">
                <a:solidFill>
                  <a:schemeClr val="accent2">
                    <a:lumMod val="75000"/>
                  </a:schemeClr>
                </a:solidFill>
                <a:latin typeface="Life Savers ExtraBold"/>
                <a:ea typeface="Life Savers ExtraBold"/>
                <a:cs typeface="Life Savers ExtraBold"/>
                <a:sym typeface="Life Savers ExtraBold"/>
              </a:endParaRPr>
            </a:p>
          </p:txBody>
        </p:sp>
        <p:sp>
          <p:nvSpPr>
            <p:cNvPr id="27" name="Google Shape;1146;p45"/>
            <p:cNvSpPr/>
            <p:nvPr/>
          </p:nvSpPr>
          <p:spPr>
            <a:xfrm>
              <a:off x="6859531" y="2859285"/>
              <a:ext cx="199456" cy="231322"/>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863003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txBox="1">
            <a:spLocks noGrp="1"/>
          </p:cNvSpPr>
          <p:nvPr>
            <p:ph type="ctrTitle"/>
          </p:nvPr>
        </p:nvSpPr>
        <p:spPr>
          <a:xfrm>
            <a:off x="1374805" y="982162"/>
            <a:ext cx="6641766" cy="8558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chemeClr val="accent2">
                    <a:lumMod val="75000"/>
                  </a:schemeClr>
                </a:solidFill>
                <a:latin typeface="+mj-lt"/>
              </a:rPr>
              <a:t>Thành phố trong mơ</a:t>
            </a:r>
            <a:endParaRPr b="1" dirty="0">
              <a:solidFill>
                <a:schemeClr val="accent2">
                  <a:lumMod val="75000"/>
                </a:schemeClr>
              </a:solidFill>
              <a:latin typeface="+mj-lt"/>
            </a:endParaRPr>
          </a:p>
        </p:txBody>
      </p:sp>
      <p:grpSp>
        <p:nvGrpSpPr>
          <p:cNvPr id="564" name="Google Shape;564;p42"/>
          <p:cNvGrpSpPr/>
          <p:nvPr/>
        </p:nvGrpSpPr>
        <p:grpSpPr>
          <a:xfrm>
            <a:off x="426675" y="190362"/>
            <a:ext cx="8228996" cy="3034700"/>
            <a:chOff x="426675" y="190362"/>
            <a:chExt cx="8228996" cy="3034700"/>
          </a:xfrm>
        </p:grpSpPr>
        <p:grpSp>
          <p:nvGrpSpPr>
            <p:cNvPr id="565" name="Google Shape;565;p42"/>
            <p:cNvGrpSpPr/>
            <p:nvPr/>
          </p:nvGrpSpPr>
          <p:grpSpPr>
            <a:xfrm>
              <a:off x="426675" y="190362"/>
              <a:ext cx="8228996" cy="3034700"/>
              <a:chOff x="426675" y="190362"/>
              <a:chExt cx="8228996" cy="3034700"/>
            </a:xfrm>
          </p:grpSpPr>
          <p:sp>
            <p:nvSpPr>
              <p:cNvPr id="566"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4"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2"/>
          <p:cNvGrpSpPr/>
          <p:nvPr/>
        </p:nvGrpSpPr>
        <p:grpSpPr>
          <a:xfrm>
            <a:off x="779624" y="1446120"/>
            <a:ext cx="5932357" cy="1915613"/>
            <a:chOff x="779624" y="1446120"/>
            <a:chExt cx="5932357" cy="1915613"/>
          </a:xfrm>
        </p:grpSpPr>
        <p:sp>
          <p:nvSpPr>
            <p:cNvPr id="586" name="Google Shape;586;p42"/>
            <p:cNvSpPr/>
            <p:nvPr/>
          </p:nvSpPr>
          <p:spPr>
            <a:xfrm>
              <a:off x="6140963" y="2850162"/>
              <a:ext cx="571018" cy="511572"/>
            </a:xfrm>
            <a:custGeom>
              <a:avLst/>
              <a:gdLst/>
              <a:ahLst/>
              <a:cxnLst/>
              <a:rect l="l" t="t" r="r" b="b"/>
              <a:pathLst>
                <a:path w="18606" h="16669" extrusionOk="0">
                  <a:moveTo>
                    <a:pt x="5756" y="1"/>
                  </a:moveTo>
                  <a:cubicBezTo>
                    <a:pt x="5578" y="1"/>
                    <a:pt x="5398" y="21"/>
                    <a:pt x="5221" y="64"/>
                  </a:cubicBezTo>
                  <a:lnTo>
                    <a:pt x="8636" y="6193"/>
                  </a:lnTo>
                  <a:lnTo>
                    <a:pt x="8521" y="6227"/>
                  </a:lnTo>
                  <a:cubicBezTo>
                    <a:pt x="6555" y="6802"/>
                    <a:pt x="3197" y="8585"/>
                    <a:pt x="3197" y="8585"/>
                  </a:cubicBezTo>
                  <a:lnTo>
                    <a:pt x="1484" y="7251"/>
                  </a:lnTo>
                  <a:lnTo>
                    <a:pt x="1" y="7688"/>
                  </a:lnTo>
                  <a:lnTo>
                    <a:pt x="1357" y="9999"/>
                  </a:lnTo>
                  <a:lnTo>
                    <a:pt x="1461" y="12678"/>
                  </a:lnTo>
                  <a:lnTo>
                    <a:pt x="2944" y="12253"/>
                  </a:lnTo>
                  <a:lnTo>
                    <a:pt x="3669" y="10206"/>
                  </a:lnTo>
                  <a:cubicBezTo>
                    <a:pt x="3669" y="10206"/>
                    <a:pt x="7452" y="9907"/>
                    <a:pt x="9418" y="9332"/>
                  </a:cubicBezTo>
                  <a:lnTo>
                    <a:pt x="9533" y="9286"/>
                  </a:lnTo>
                  <a:lnTo>
                    <a:pt x="9533" y="9286"/>
                  </a:lnTo>
                  <a:lnTo>
                    <a:pt x="8717" y="16668"/>
                  </a:lnTo>
                  <a:lnTo>
                    <a:pt x="9959" y="16300"/>
                  </a:lnTo>
                  <a:cubicBezTo>
                    <a:pt x="10752" y="16024"/>
                    <a:pt x="11339" y="15335"/>
                    <a:pt x="11477" y="14507"/>
                  </a:cubicBezTo>
                  <a:cubicBezTo>
                    <a:pt x="11660" y="13460"/>
                    <a:pt x="12603" y="10022"/>
                    <a:pt x="13098" y="8251"/>
                  </a:cubicBezTo>
                  <a:lnTo>
                    <a:pt x="15927" y="7423"/>
                  </a:lnTo>
                  <a:cubicBezTo>
                    <a:pt x="15927" y="7423"/>
                    <a:pt x="18606" y="6411"/>
                    <a:pt x="18215" y="5077"/>
                  </a:cubicBezTo>
                  <a:cubicBezTo>
                    <a:pt x="18007" y="4368"/>
                    <a:pt x="17118" y="4202"/>
                    <a:pt x="16332" y="4202"/>
                  </a:cubicBezTo>
                  <a:cubicBezTo>
                    <a:pt x="15641" y="4202"/>
                    <a:pt x="15030" y="4330"/>
                    <a:pt x="15030" y="4330"/>
                  </a:cubicBezTo>
                  <a:lnTo>
                    <a:pt x="12189" y="5158"/>
                  </a:lnTo>
                  <a:cubicBezTo>
                    <a:pt x="10821" y="3928"/>
                    <a:pt x="8176" y="1536"/>
                    <a:pt x="7463" y="765"/>
                  </a:cubicBezTo>
                  <a:cubicBezTo>
                    <a:pt x="7022" y="270"/>
                    <a:pt x="6398" y="1"/>
                    <a:pt x="5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2"/>
            <p:cNvSpPr/>
            <p:nvPr/>
          </p:nvSpPr>
          <p:spPr>
            <a:xfrm>
              <a:off x="779624" y="1446120"/>
              <a:ext cx="608874" cy="586051"/>
            </a:xfrm>
            <a:custGeom>
              <a:avLst/>
              <a:gdLst/>
              <a:ahLst/>
              <a:cxnLst/>
              <a:rect l="l" t="t" r="r" b="b"/>
              <a:pathLst>
                <a:path w="36602" h="35230" extrusionOk="0">
                  <a:moveTo>
                    <a:pt x="27175" y="20664"/>
                  </a:moveTo>
                  <a:cubicBezTo>
                    <a:pt x="27182" y="20664"/>
                    <a:pt x="27189" y="20664"/>
                    <a:pt x="27195" y="20664"/>
                  </a:cubicBezTo>
                  <a:cubicBezTo>
                    <a:pt x="27977" y="20664"/>
                    <a:pt x="28380" y="21619"/>
                    <a:pt x="27816" y="22171"/>
                  </a:cubicBezTo>
                  <a:cubicBezTo>
                    <a:pt x="27638" y="22349"/>
                    <a:pt x="27418" y="22429"/>
                    <a:pt x="27201" y="22429"/>
                  </a:cubicBezTo>
                  <a:cubicBezTo>
                    <a:pt x="26747" y="22429"/>
                    <a:pt x="26310" y="22079"/>
                    <a:pt x="26310" y="21550"/>
                  </a:cubicBezTo>
                  <a:cubicBezTo>
                    <a:pt x="26310" y="21062"/>
                    <a:pt x="26690" y="20664"/>
                    <a:pt x="27175" y="20664"/>
                  </a:cubicBezTo>
                  <a:close/>
                  <a:moveTo>
                    <a:pt x="22416" y="22074"/>
                  </a:moveTo>
                  <a:cubicBezTo>
                    <a:pt x="23188" y="22074"/>
                    <a:pt x="23930" y="22671"/>
                    <a:pt x="23930" y="23574"/>
                  </a:cubicBezTo>
                  <a:cubicBezTo>
                    <a:pt x="23930" y="24413"/>
                    <a:pt x="23251" y="25080"/>
                    <a:pt x="22423" y="25080"/>
                  </a:cubicBezTo>
                  <a:cubicBezTo>
                    <a:pt x="21090" y="25080"/>
                    <a:pt x="20411" y="23459"/>
                    <a:pt x="21366" y="22516"/>
                  </a:cubicBezTo>
                  <a:cubicBezTo>
                    <a:pt x="21671" y="22211"/>
                    <a:pt x="22047" y="22074"/>
                    <a:pt x="22416" y="22074"/>
                  </a:cubicBezTo>
                  <a:close/>
                  <a:moveTo>
                    <a:pt x="28727" y="24723"/>
                  </a:moveTo>
                  <a:cubicBezTo>
                    <a:pt x="29931" y="24723"/>
                    <a:pt x="31082" y="25654"/>
                    <a:pt x="31082" y="27069"/>
                  </a:cubicBezTo>
                  <a:cubicBezTo>
                    <a:pt x="31082" y="28357"/>
                    <a:pt x="30036" y="29404"/>
                    <a:pt x="28748" y="29415"/>
                  </a:cubicBezTo>
                  <a:cubicBezTo>
                    <a:pt x="26655" y="29415"/>
                    <a:pt x="25609" y="26885"/>
                    <a:pt x="27081" y="25414"/>
                  </a:cubicBezTo>
                  <a:cubicBezTo>
                    <a:pt x="27561" y="24937"/>
                    <a:pt x="28150" y="24723"/>
                    <a:pt x="28727" y="24723"/>
                  </a:cubicBezTo>
                  <a:close/>
                  <a:moveTo>
                    <a:pt x="18985" y="1"/>
                  </a:moveTo>
                  <a:cubicBezTo>
                    <a:pt x="11856" y="12"/>
                    <a:pt x="5439" y="4301"/>
                    <a:pt x="2714" y="10879"/>
                  </a:cubicBezTo>
                  <a:cubicBezTo>
                    <a:pt x="0" y="17456"/>
                    <a:pt x="1507" y="25034"/>
                    <a:pt x="6543" y="30071"/>
                  </a:cubicBezTo>
                  <a:cubicBezTo>
                    <a:pt x="9912" y="33440"/>
                    <a:pt x="14418" y="35229"/>
                    <a:pt x="19001" y="35229"/>
                  </a:cubicBezTo>
                  <a:cubicBezTo>
                    <a:pt x="21270" y="35229"/>
                    <a:pt x="23557" y="34791"/>
                    <a:pt x="25735" y="33888"/>
                  </a:cubicBezTo>
                  <a:cubicBezTo>
                    <a:pt x="32313" y="31163"/>
                    <a:pt x="36602" y="24735"/>
                    <a:pt x="36602" y="17617"/>
                  </a:cubicBezTo>
                  <a:cubicBezTo>
                    <a:pt x="36602" y="7889"/>
                    <a:pt x="28713" y="1"/>
                    <a:pt x="18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 y="1747202"/>
            <a:ext cx="9137915" cy="3056608"/>
          </a:xfrm>
          <a:prstGeom prst="rect">
            <a:avLst/>
          </a:prstGeom>
        </p:spPr>
      </p:pic>
      <p:sp>
        <p:nvSpPr>
          <p:cNvPr id="589" name="Google Shape;2223;p69"/>
          <p:cNvSpPr/>
          <p:nvPr/>
        </p:nvSpPr>
        <p:spPr>
          <a:xfrm>
            <a:off x="-4183" y="4808100"/>
            <a:ext cx="9144000" cy="33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3"/>
                                        </p:tgtEl>
                                        <p:attrNameLst>
                                          <p:attrName>ppt_x</p:attrName>
                                          <p:attrName>ppt_y</p:attrName>
                                        </p:attrNameLst>
                                      </p:cBhvr>
                                    </p:animMotion>
                                    <p:animRot by="1500000">
                                      <p:cBhvr>
                                        <p:cTn id="7" dur="125" fill="hold">
                                          <p:stCondLst>
                                            <p:cond delay="0"/>
                                          </p:stCondLst>
                                        </p:cTn>
                                        <p:tgtEl>
                                          <p:spTgt spid="223"/>
                                        </p:tgtEl>
                                        <p:attrNameLst>
                                          <p:attrName>r</p:attrName>
                                        </p:attrNameLst>
                                      </p:cBhvr>
                                    </p:animRot>
                                    <p:animRot by="-1500000">
                                      <p:cBhvr>
                                        <p:cTn id="8" dur="125" fill="hold">
                                          <p:stCondLst>
                                            <p:cond delay="125"/>
                                          </p:stCondLst>
                                        </p:cTn>
                                        <p:tgtEl>
                                          <p:spTgt spid="223"/>
                                        </p:tgtEl>
                                        <p:attrNameLst>
                                          <p:attrName>r</p:attrName>
                                        </p:attrNameLst>
                                      </p:cBhvr>
                                    </p:animRot>
                                    <p:animRot by="-1500000">
                                      <p:cBhvr>
                                        <p:cTn id="9" dur="125" fill="hold">
                                          <p:stCondLst>
                                            <p:cond delay="250"/>
                                          </p:stCondLst>
                                        </p:cTn>
                                        <p:tgtEl>
                                          <p:spTgt spid="223"/>
                                        </p:tgtEl>
                                        <p:attrNameLst>
                                          <p:attrName>r</p:attrName>
                                        </p:attrNameLst>
                                      </p:cBhvr>
                                    </p:animRot>
                                    <p:animRot by="1500000">
                                      <p:cBhvr>
                                        <p:cTn id="10" dur="125" fill="hold">
                                          <p:stCondLst>
                                            <p:cond delay="375"/>
                                          </p:stCondLst>
                                        </p:cTn>
                                        <p:tgtEl>
                                          <p:spTgt spid="223"/>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223"/>
                                        </p:tgtEl>
                                        <p:attrNameLst>
                                          <p:attrName>style.color</p:attrName>
                                        </p:attrNameLst>
                                      </p:cBhvr>
                                      <p:by>
                                        <p:hsl h="7200000" s="0" l="0"/>
                                      </p:by>
                                    </p:animClr>
                                    <p:animClr clrSpc="hsl" dir="cw">
                                      <p:cBhvr>
                                        <p:cTn id="13" dur="500" fill="hold"/>
                                        <p:tgtEl>
                                          <p:spTgt spid="223"/>
                                        </p:tgtEl>
                                        <p:attrNameLst>
                                          <p:attrName>fillcolor</p:attrName>
                                        </p:attrNameLst>
                                      </p:cBhvr>
                                      <p:by>
                                        <p:hsl h="7200000" s="0" l="0"/>
                                      </p:by>
                                    </p:animClr>
                                    <p:animClr clrSpc="hsl" dir="cw">
                                      <p:cBhvr>
                                        <p:cTn id="14" dur="500" fill="hold"/>
                                        <p:tgtEl>
                                          <p:spTgt spid="223"/>
                                        </p:tgtEl>
                                        <p:attrNameLst>
                                          <p:attrName>stroke.color</p:attrName>
                                        </p:attrNameLst>
                                      </p:cBhvr>
                                      <p:by>
                                        <p:hsl h="7200000" s="0" l="0"/>
                                      </p:by>
                                    </p:animClr>
                                    <p:set>
                                      <p:cBhvr>
                                        <p:cTn id="15" dur="500" fill="hold"/>
                                        <p:tgtEl>
                                          <p:spTgt spid="2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2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1667" b="100000" l="0" r="100000">
                        <a14:foregroundMark x1="3490" y1="16574" x2="97813" y2="17778"/>
                        <a14:foregroundMark x1="24792" y1="18519" x2="33854" y2="53981"/>
                        <a14:foregroundMark x1="23698" y1="12685" x2="67188" y2="12870"/>
                        <a14:backgroundMark x1="40833" y1="68056" x2="48125" y2="97130"/>
                        <a14:backgroundMark x1="40365" y1="75648" x2="41979" y2="99907"/>
                        <a14:backgroundMark x1="40677" y1="94815" x2="41042" y2="99537"/>
                        <a14:backgroundMark x1="59167" y1="81111" x2="59062" y2="99907"/>
                        <a14:backgroundMark x1="59896" y1="79444" x2="60573" y2="85278"/>
                      </a14:backgroundRemoval>
                    </a14:imgEffect>
                    <a14:imgEffect>
                      <a14:saturation sat="300000"/>
                    </a14:imgEffect>
                  </a14:imgLayer>
                </a14:imgProps>
              </a:ext>
              <a:ext uri="{28A0092B-C50C-407E-A947-70E740481C1C}">
                <a14:useLocalDpi xmlns:a14="http://schemas.microsoft.com/office/drawing/2010/main" val="0"/>
              </a:ext>
            </a:extLst>
          </a:blip>
          <a:srcRect t="11985"/>
          <a:stretch/>
        </p:blipFill>
        <p:spPr>
          <a:xfrm>
            <a:off x="0" y="0"/>
            <a:ext cx="9144000" cy="5143499"/>
          </a:xfrm>
          <a:prstGeom prst="rect">
            <a:avLst/>
          </a:prstGeom>
        </p:spPr>
      </p:pic>
      <p:grpSp>
        <p:nvGrpSpPr>
          <p:cNvPr id="594" name="Google Shape;594;p43"/>
          <p:cNvGrpSpPr/>
          <p:nvPr/>
        </p:nvGrpSpPr>
        <p:grpSpPr>
          <a:xfrm>
            <a:off x="500814" y="263587"/>
            <a:ext cx="8479311" cy="4673852"/>
            <a:chOff x="500814" y="263587"/>
            <a:chExt cx="8479311" cy="4673852"/>
          </a:xfrm>
        </p:grpSpPr>
        <p:sp>
          <p:nvSpPr>
            <p:cNvPr id="595" name="Google Shape;595;p43"/>
            <p:cNvSpPr/>
            <p:nvPr/>
          </p:nvSpPr>
          <p:spPr>
            <a:xfrm>
              <a:off x="1022627" y="263587"/>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a:off x="500814" y="540008"/>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a:off x="8670652" y="450470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3"/>
            <p:cNvSpPr/>
            <p:nvPr/>
          </p:nvSpPr>
          <p:spPr>
            <a:xfrm>
              <a:off x="8782352" y="4739837"/>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04" name="trường học" descr="Miami Administration | Megapolis Wiki | Fan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1383" y="540008"/>
            <a:ext cx="2528561" cy="2254908"/>
          </a:xfrm>
          <a:prstGeom prst="rect">
            <a:avLst/>
          </a:prstGeom>
          <a:noFill/>
          <a:extLst>
            <a:ext uri="{909E8E84-426E-40DD-AFC4-6F175D3DCCD1}">
              <a14:hiddenFill xmlns:a14="http://schemas.microsoft.com/office/drawing/2010/main">
                <a:solidFill>
                  <a:srgbClr val="FFFFFF"/>
                </a:solidFill>
              </a14:hiddenFill>
            </a:ext>
          </a:extLst>
        </p:spPr>
      </p:pic>
      <p:pic>
        <p:nvPicPr>
          <p:cNvPr id="8202" name="nhà cao tầng" descr="Building PNG"/>
          <p:cNvPicPr>
            <a:picLocks noChangeAspect="1" noChangeArrowheads="1"/>
          </p:cNvPicPr>
          <p:nvPr/>
        </p:nvPicPr>
        <p:blipFill rotWithShape="1">
          <a:blip r:embed="rId6">
            <a:extLst>
              <a:ext uri="{28A0092B-C50C-407E-A947-70E740481C1C}">
                <a14:useLocalDpi xmlns:a14="http://schemas.microsoft.com/office/drawing/2010/main" val="0"/>
              </a:ext>
            </a:extLst>
          </a:blip>
          <a:srcRect l="15649"/>
          <a:stretch/>
        </p:blipFill>
        <p:spPr bwMode="auto">
          <a:xfrm>
            <a:off x="4752244" y="307231"/>
            <a:ext cx="1905477" cy="3472742"/>
          </a:xfrm>
          <a:prstGeom prst="rect">
            <a:avLst/>
          </a:prstGeom>
          <a:noFill/>
          <a:extLst>
            <a:ext uri="{909E8E84-426E-40DD-AFC4-6F175D3DCCD1}">
              <a14:hiddenFill xmlns:a14="http://schemas.microsoft.com/office/drawing/2010/main">
                <a:solidFill>
                  <a:srgbClr val="FFFFFF"/>
                </a:solidFill>
              </a14:hiddenFill>
            </a:ext>
          </a:extLst>
        </p:spPr>
      </p:pic>
      <p:pic>
        <p:nvPicPr>
          <p:cNvPr id="8206" name="bệnh viện" descr="Abandoned Hospital | Megapolis Wiki | Fandom"/>
          <p:cNvPicPr>
            <a:picLocks noChangeAspect="1" noChangeArrowheads="1"/>
          </p:cNvPicPr>
          <p:nvPr/>
        </p:nvPicPr>
        <p:blipFill rotWithShape="1">
          <a:blip r:embed="rId7">
            <a:extLst>
              <a:ext uri="{28A0092B-C50C-407E-A947-70E740481C1C}">
                <a14:useLocalDpi xmlns:a14="http://schemas.microsoft.com/office/drawing/2010/main" val="0"/>
              </a:ext>
            </a:extLst>
          </a:blip>
          <a:srcRect l="9306" r="3211" b="8041"/>
          <a:stretch/>
        </p:blipFill>
        <p:spPr bwMode="auto">
          <a:xfrm>
            <a:off x="5396696" y="2571750"/>
            <a:ext cx="2998382"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114" name="công ty" descr="Galour Hotel | Megapolis Wiki | Fandom"/>
          <p:cNvPicPr>
            <a:picLocks noChangeAspect="1" noChangeArrowheads="1"/>
          </p:cNvPicPr>
          <p:nvPr/>
        </p:nvPicPr>
        <p:blipFill rotWithShape="1">
          <a:blip r:embed="rId8">
            <a:extLst>
              <a:ext uri="{28A0092B-C50C-407E-A947-70E740481C1C}">
                <a14:useLocalDpi xmlns:a14="http://schemas.microsoft.com/office/drawing/2010/main" val="0"/>
              </a:ext>
            </a:extLst>
          </a:blip>
          <a:srcRect l="26929"/>
          <a:stretch/>
        </p:blipFill>
        <p:spPr bwMode="auto">
          <a:xfrm>
            <a:off x="3256907" y="-108343"/>
            <a:ext cx="1689743" cy="2257165"/>
          </a:xfrm>
          <a:prstGeom prst="rect">
            <a:avLst/>
          </a:prstGeom>
          <a:noFill/>
          <a:extLst>
            <a:ext uri="{909E8E84-426E-40DD-AFC4-6F175D3DCCD1}">
              <a14:hiddenFill xmlns:a14="http://schemas.microsoft.com/office/drawing/2010/main">
                <a:solidFill>
                  <a:srgbClr val="FFFFFF"/>
                </a:solidFill>
              </a14:hiddenFill>
            </a:ext>
          </a:extLst>
        </p:spPr>
      </p:pic>
      <p:pic>
        <p:nvPicPr>
          <p:cNvPr id="4124" name="trung tâm mua sắm" descr="Real World Buildings: Timed Quests | Isometric design, Cartoon building,  Building"/>
          <p:cNvPicPr>
            <a:picLocks noChangeAspect="1" noChangeArrowheads="1"/>
          </p:cNvPicPr>
          <p:nvPr/>
        </p:nvPicPr>
        <p:blipFill rotWithShape="1">
          <a:blip r:embed="rId9">
            <a:extLst>
              <a:ext uri="{28A0092B-C50C-407E-A947-70E740481C1C}">
                <a14:useLocalDpi xmlns:a14="http://schemas.microsoft.com/office/drawing/2010/main" val="0"/>
              </a:ext>
            </a:extLst>
          </a:blip>
          <a:srcRect l="9196" t="1077"/>
          <a:stretch/>
        </p:blipFill>
        <p:spPr bwMode="auto">
          <a:xfrm>
            <a:off x="2606215" y="1596980"/>
            <a:ext cx="2248599" cy="27146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extLst>
              <a:ext uri="{BEBA8EAE-BF5A-486C-A8C5-ECC9F3942E4B}">
                <a14:imgProps xmlns:a14="http://schemas.microsoft.com/office/drawing/2010/main">
                  <a14:imgLayer r:embed="rId4">
                    <a14:imgEffect>
                      <a14:backgroundRemoval t="58704" b="99907" l="36875" r="61823">
                        <a14:foregroundMark x1="41458" y1="93704" x2="39792" y2="99907"/>
                        <a14:backgroundMark x1="38542" y1="91204" x2="38906" y2="99722"/>
                      </a14:backgroundRemoval>
                    </a14:imgEffect>
                    <a14:imgEffect>
                      <a14:saturation sat="300000"/>
                    </a14:imgEffect>
                  </a14:imgLayer>
                </a14:imgProps>
              </a:ext>
              <a:ext uri="{28A0092B-C50C-407E-A947-70E740481C1C}">
                <a14:useLocalDpi xmlns:a14="http://schemas.microsoft.com/office/drawing/2010/main" val="0"/>
              </a:ext>
            </a:extLst>
          </a:blip>
          <a:srcRect l="38244" t="56943" r="36756"/>
          <a:stretch/>
        </p:blipFill>
        <p:spPr>
          <a:xfrm>
            <a:off x="3466214" y="2599533"/>
            <a:ext cx="2328531" cy="2543967"/>
          </a:xfrm>
          <a:prstGeom prst="rect">
            <a:avLst/>
          </a:prstGeom>
        </p:spPr>
      </p:pic>
      <p:sp>
        <p:nvSpPr>
          <p:cNvPr id="26" name="2">
            <a:hlinkClick r:id="rId11" action="ppaction://hlinksldjump"/>
          </p:cNvPr>
          <p:cNvSpPr/>
          <p:nvPr/>
        </p:nvSpPr>
        <p:spPr>
          <a:xfrm>
            <a:off x="159595" y="1516956"/>
            <a:ext cx="1633412"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Nhà</a:t>
            </a:r>
            <a:r>
              <a:rPr kumimoji="0" lang="vi-VN" sz="1800" b="0" i="0" u="none" strike="noStrike" kern="0" cap="none" spc="0" normalizeH="0" noProof="0" dirty="0">
                <a:ln>
                  <a:noFill/>
                </a:ln>
                <a:solidFill>
                  <a:srgbClr val="FFFFFF"/>
                </a:solidFill>
                <a:effectLst/>
                <a:uLnTx/>
                <a:uFillTx/>
                <a:latin typeface="Life Savers ExtraBold"/>
                <a:ea typeface="Life Savers ExtraBold"/>
                <a:cs typeface="Life Savers ExtraBold"/>
                <a:sym typeface="Life Savers ExtraBold"/>
              </a:rPr>
              <a:t> cao tầng</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27" name="3">
            <a:hlinkClick r:id="rId12" action="ppaction://hlinksldjump"/>
          </p:cNvPr>
          <p:cNvSpPr/>
          <p:nvPr/>
        </p:nvSpPr>
        <p:spPr>
          <a:xfrm>
            <a:off x="168763" y="2346726"/>
            <a:ext cx="1659205"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Bệnh viện</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28" name="4">
            <a:hlinkClick r:id="rId13" action="ppaction://hlinksldjump"/>
          </p:cNvPr>
          <p:cNvSpPr/>
          <p:nvPr/>
        </p:nvSpPr>
        <p:spPr>
          <a:xfrm>
            <a:off x="168763" y="3176496"/>
            <a:ext cx="1666736"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Trường học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29" name="5">
            <a:hlinkClick r:id="rId14" action="ppaction://hlinksldjump"/>
          </p:cNvPr>
          <p:cNvSpPr/>
          <p:nvPr/>
        </p:nvSpPr>
        <p:spPr>
          <a:xfrm>
            <a:off x="168910" y="4006266"/>
            <a:ext cx="1619247"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Trung tâm</a:t>
            </a:r>
            <a:r>
              <a:rPr kumimoji="0" lang="vi-VN" sz="1800" b="0" i="0" u="none" strike="noStrike" kern="0" cap="none" spc="0" normalizeH="0" noProof="0" dirty="0">
                <a:ln>
                  <a:noFill/>
                </a:ln>
                <a:solidFill>
                  <a:srgbClr val="FFFFFF"/>
                </a:solidFill>
                <a:effectLst/>
                <a:uLnTx/>
                <a:uFillTx/>
                <a:latin typeface="Life Savers ExtraBold"/>
                <a:ea typeface="Life Savers ExtraBold"/>
                <a:cs typeface="Life Savers ExtraBold"/>
                <a:sym typeface="Life Savers ExtraBold"/>
              </a:rPr>
              <a:t> mua sắm</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30" name="1">
            <a:hlinkClick r:id="rId15" action="ppaction://hlinksldjump"/>
          </p:cNvPr>
          <p:cNvSpPr/>
          <p:nvPr/>
        </p:nvSpPr>
        <p:spPr>
          <a:xfrm>
            <a:off x="168763" y="687186"/>
            <a:ext cx="1633411"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Công</a:t>
            </a:r>
            <a:r>
              <a:rPr kumimoji="0" lang="vi-VN" sz="1800" b="0" i="0" u="none" strike="noStrike" kern="0" cap="none" spc="0" normalizeH="0" noProof="0" dirty="0">
                <a:ln>
                  <a:noFill/>
                </a:ln>
                <a:solidFill>
                  <a:srgbClr val="FFFFFF"/>
                </a:solidFill>
                <a:effectLst/>
                <a:uLnTx/>
                <a:uFillTx/>
                <a:latin typeface="Life Savers ExtraBold"/>
                <a:ea typeface="Life Savers ExtraBold"/>
                <a:cs typeface="Life Savers ExtraBold"/>
                <a:sym typeface="Life Savers ExtraBold"/>
              </a:rPr>
              <a:t> ty</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grpSp>
        <p:nvGrpSpPr>
          <p:cNvPr id="6" name="Gạch công ty"/>
          <p:cNvGrpSpPr/>
          <p:nvPr/>
        </p:nvGrpSpPr>
        <p:grpSpPr>
          <a:xfrm>
            <a:off x="3598908" y="1286377"/>
            <a:ext cx="855399" cy="528893"/>
            <a:chOff x="1506828" y="1738648"/>
            <a:chExt cx="1415381" cy="1094704"/>
          </a:xfrm>
        </p:grpSpPr>
        <p:pic>
          <p:nvPicPr>
            <p:cNvPr id="13" name="gạch 1" descr="Construction material isometric set icon Vector Image"/>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94" b="89871" l="10000" r="99400">
                          <a14:foregroundMark x1="64000" y1="9335" x2="55300" y2="12711"/>
                        </a14:backgroundRemoval>
                      </a14:imgEffect>
                    </a14:imgLayer>
                  </a14:imgProps>
                </a:ext>
                <a:ext uri="{28A0092B-C50C-407E-A947-70E740481C1C}">
                  <a14:useLocalDpi xmlns:a14="http://schemas.microsoft.com/office/drawing/2010/main" val="0"/>
                </a:ext>
              </a:extLst>
            </a:blip>
            <a:srcRect l="53159" t="4894" r="29454" b="80995"/>
            <a:stretch/>
          </p:blipFill>
          <p:spPr bwMode="auto">
            <a:xfrm>
              <a:off x="1506828" y="1738648"/>
              <a:ext cx="1339403" cy="1094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67094" y="1835916"/>
              <a:ext cx="1255115" cy="573333"/>
            </a:xfrm>
            <a:prstGeom prst="rect">
              <a:avLst/>
            </a:prstGeom>
            <a:noFill/>
          </p:spPr>
          <p:txBody>
            <a:bodyPr wrap="none" rtlCol="0">
              <a:spAutoFit/>
            </a:bodyPr>
            <a:lstStyle/>
            <a:p>
              <a:r>
                <a:rPr lang="vi-VN" sz="1200" b="1" dirty="0">
                  <a:solidFill>
                    <a:schemeClr val="bg1"/>
                  </a:solidFill>
                </a:rPr>
                <a:t>Công ty</a:t>
              </a:r>
              <a:endParaRPr lang="en-US" sz="1200" b="1" dirty="0">
                <a:solidFill>
                  <a:schemeClr val="bg1"/>
                </a:solidFill>
              </a:endParaRPr>
            </a:p>
          </p:txBody>
        </p:sp>
      </p:grpSp>
      <p:grpSp>
        <p:nvGrpSpPr>
          <p:cNvPr id="33" name="Gạch nhà cao tầng"/>
          <p:cNvGrpSpPr/>
          <p:nvPr/>
        </p:nvGrpSpPr>
        <p:grpSpPr>
          <a:xfrm>
            <a:off x="5083627" y="2678907"/>
            <a:ext cx="848905" cy="528894"/>
            <a:chOff x="1506828" y="1738646"/>
            <a:chExt cx="1404635" cy="1094706"/>
          </a:xfrm>
        </p:grpSpPr>
        <p:pic>
          <p:nvPicPr>
            <p:cNvPr id="34" name="gạch 1" descr="Construction material isometric set icon Vector Image"/>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94" b="89871" l="10000" r="99400">
                          <a14:foregroundMark x1="64000" y1="9335" x2="55300" y2="12711"/>
                        </a14:backgroundRemoval>
                      </a14:imgEffect>
                    </a14:imgLayer>
                  </a14:imgProps>
                </a:ext>
                <a:ext uri="{28A0092B-C50C-407E-A947-70E740481C1C}">
                  <a14:useLocalDpi xmlns:a14="http://schemas.microsoft.com/office/drawing/2010/main" val="0"/>
                </a:ext>
              </a:extLst>
            </a:blip>
            <a:srcRect l="53159" t="4894" r="29454" b="80995"/>
            <a:stretch/>
          </p:blipFill>
          <p:spPr bwMode="auto">
            <a:xfrm>
              <a:off x="1506828" y="1738648"/>
              <a:ext cx="1339403" cy="109470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565386" y="1738646"/>
              <a:ext cx="1346077" cy="955555"/>
            </a:xfrm>
            <a:prstGeom prst="rect">
              <a:avLst/>
            </a:prstGeom>
            <a:noFill/>
          </p:spPr>
          <p:txBody>
            <a:bodyPr wrap="square" rtlCol="0">
              <a:spAutoFit/>
            </a:bodyPr>
            <a:lstStyle/>
            <a:p>
              <a:pPr algn="ctr"/>
              <a:r>
                <a:rPr lang="vi-VN" sz="1200" b="1" dirty="0">
                  <a:solidFill>
                    <a:schemeClr val="bg1"/>
                  </a:solidFill>
                </a:rPr>
                <a:t>Nhà cao tầng</a:t>
              </a:r>
              <a:endParaRPr lang="en-US" sz="1200" b="1" dirty="0">
                <a:solidFill>
                  <a:schemeClr val="bg1"/>
                </a:solidFill>
              </a:endParaRPr>
            </a:p>
          </p:txBody>
        </p:sp>
      </p:grpSp>
      <p:grpSp>
        <p:nvGrpSpPr>
          <p:cNvPr id="40" name="Gạch bệnh viện"/>
          <p:cNvGrpSpPr/>
          <p:nvPr/>
        </p:nvGrpSpPr>
        <p:grpSpPr>
          <a:xfrm>
            <a:off x="6230291" y="4160923"/>
            <a:ext cx="848905" cy="528894"/>
            <a:chOff x="1506828" y="1738646"/>
            <a:chExt cx="1404635" cy="1094706"/>
          </a:xfrm>
        </p:grpSpPr>
        <p:pic>
          <p:nvPicPr>
            <p:cNvPr id="41" name="gạch 1" descr="Construction material isometric set icon Vector Image"/>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94" b="89871" l="10000" r="99400">
                          <a14:foregroundMark x1="64000" y1="9335" x2="55300" y2="12711"/>
                        </a14:backgroundRemoval>
                      </a14:imgEffect>
                    </a14:imgLayer>
                  </a14:imgProps>
                </a:ext>
                <a:ext uri="{28A0092B-C50C-407E-A947-70E740481C1C}">
                  <a14:useLocalDpi xmlns:a14="http://schemas.microsoft.com/office/drawing/2010/main" val="0"/>
                </a:ext>
              </a:extLst>
            </a:blip>
            <a:srcRect l="53159" t="4894" r="29454" b="80995"/>
            <a:stretch/>
          </p:blipFill>
          <p:spPr bwMode="auto">
            <a:xfrm>
              <a:off x="1506828" y="1738648"/>
              <a:ext cx="1339403" cy="109470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565386" y="1738646"/>
              <a:ext cx="1346077" cy="955555"/>
            </a:xfrm>
            <a:prstGeom prst="rect">
              <a:avLst/>
            </a:prstGeom>
            <a:noFill/>
          </p:spPr>
          <p:txBody>
            <a:bodyPr wrap="square" rtlCol="0">
              <a:spAutoFit/>
            </a:bodyPr>
            <a:lstStyle/>
            <a:p>
              <a:pPr algn="ctr"/>
              <a:r>
                <a:rPr lang="vi-VN" sz="1200" b="1" dirty="0">
                  <a:solidFill>
                    <a:schemeClr val="bg1"/>
                  </a:solidFill>
                </a:rPr>
                <a:t>Bệnh viện</a:t>
              </a:r>
              <a:endParaRPr lang="en-US" sz="1200" b="1" dirty="0">
                <a:solidFill>
                  <a:schemeClr val="bg1"/>
                </a:solidFill>
              </a:endParaRPr>
            </a:p>
          </p:txBody>
        </p:sp>
      </p:grpSp>
      <p:grpSp>
        <p:nvGrpSpPr>
          <p:cNvPr id="43" name="Gạch trường học"/>
          <p:cNvGrpSpPr/>
          <p:nvPr/>
        </p:nvGrpSpPr>
        <p:grpSpPr>
          <a:xfrm>
            <a:off x="7188961" y="1815270"/>
            <a:ext cx="848905" cy="528894"/>
            <a:chOff x="1506828" y="1738646"/>
            <a:chExt cx="1404635" cy="1094706"/>
          </a:xfrm>
        </p:grpSpPr>
        <p:pic>
          <p:nvPicPr>
            <p:cNvPr id="44" name="gạch 1" descr="Construction material isometric set icon Vector Image"/>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94" b="89871" l="10000" r="99400">
                          <a14:foregroundMark x1="64000" y1="9335" x2="55300" y2="12711"/>
                        </a14:backgroundRemoval>
                      </a14:imgEffect>
                    </a14:imgLayer>
                  </a14:imgProps>
                </a:ext>
                <a:ext uri="{28A0092B-C50C-407E-A947-70E740481C1C}">
                  <a14:useLocalDpi xmlns:a14="http://schemas.microsoft.com/office/drawing/2010/main" val="0"/>
                </a:ext>
              </a:extLst>
            </a:blip>
            <a:srcRect l="53159" t="4894" r="29454" b="80995"/>
            <a:stretch/>
          </p:blipFill>
          <p:spPr bwMode="auto">
            <a:xfrm>
              <a:off x="1506828" y="1738648"/>
              <a:ext cx="1339403" cy="109470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565386" y="1738646"/>
              <a:ext cx="1346077" cy="955555"/>
            </a:xfrm>
            <a:prstGeom prst="rect">
              <a:avLst/>
            </a:prstGeom>
            <a:noFill/>
          </p:spPr>
          <p:txBody>
            <a:bodyPr wrap="square" rtlCol="0">
              <a:spAutoFit/>
            </a:bodyPr>
            <a:lstStyle/>
            <a:p>
              <a:pPr algn="ctr"/>
              <a:r>
                <a:rPr lang="vi-VN" sz="1200" b="1" dirty="0">
                  <a:solidFill>
                    <a:schemeClr val="bg1"/>
                  </a:solidFill>
                </a:rPr>
                <a:t>Trường học</a:t>
              </a:r>
              <a:endParaRPr lang="en-US" sz="1200" b="1" dirty="0">
                <a:solidFill>
                  <a:schemeClr val="bg1"/>
                </a:solidFill>
              </a:endParaRPr>
            </a:p>
          </p:txBody>
        </p:sp>
      </p:grpSp>
      <p:grpSp>
        <p:nvGrpSpPr>
          <p:cNvPr id="46" name="Gạch trung tâm mua sắm"/>
          <p:cNvGrpSpPr/>
          <p:nvPr/>
        </p:nvGrpSpPr>
        <p:grpSpPr>
          <a:xfrm>
            <a:off x="2738636" y="3207801"/>
            <a:ext cx="813516" cy="646331"/>
            <a:chOff x="1500153" y="1553517"/>
            <a:chExt cx="1346078" cy="1337777"/>
          </a:xfrm>
        </p:grpSpPr>
        <p:pic>
          <p:nvPicPr>
            <p:cNvPr id="47" name="gạch 1" descr="Construction material isometric set icon Vector Image"/>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94" b="89871" l="10000" r="99400">
                          <a14:foregroundMark x1="64000" y1="9335" x2="55300" y2="12711"/>
                        </a14:backgroundRemoval>
                      </a14:imgEffect>
                    </a14:imgLayer>
                  </a14:imgProps>
                </a:ext>
                <a:ext uri="{28A0092B-C50C-407E-A947-70E740481C1C}">
                  <a14:useLocalDpi xmlns:a14="http://schemas.microsoft.com/office/drawing/2010/main" val="0"/>
                </a:ext>
              </a:extLst>
            </a:blip>
            <a:srcRect l="53159" t="4894" r="29454" b="80995"/>
            <a:stretch/>
          </p:blipFill>
          <p:spPr bwMode="auto">
            <a:xfrm>
              <a:off x="1506828" y="1738648"/>
              <a:ext cx="1339403" cy="1094704"/>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1500153" y="1553517"/>
              <a:ext cx="1346076" cy="1337777"/>
            </a:xfrm>
            <a:prstGeom prst="rect">
              <a:avLst/>
            </a:prstGeom>
            <a:noFill/>
          </p:spPr>
          <p:txBody>
            <a:bodyPr wrap="square" rtlCol="0">
              <a:spAutoFit/>
            </a:bodyPr>
            <a:lstStyle/>
            <a:p>
              <a:pPr algn="ctr"/>
              <a:r>
                <a:rPr lang="vi-VN" sz="1200" b="1" dirty="0">
                  <a:solidFill>
                    <a:schemeClr val="bg1"/>
                  </a:solidFill>
                </a:rPr>
                <a:t>Trung tâm mua sắm</a:t>
              </a:r>
              <a:endParaRPr lang="en-US" sz="1200" b="1" dirty="0">
                <a:solidFill>
                  <a:schemeClr val="bg1"/>
                </a:solidFill>
              </a:endParaRPr>
            </a:p>
          </p:txBody>
        </p:sp>
      </p:grpSp>
      <p:grpSp>
        <p:nvGrpSpPr>
          <p:cNvPr id="8" name="Group 7"/>
          <p:cNvGrpSpPr/>
          <p:nvPr/>
        </p:nvGrpSpPr>
        <p:grpSpPr>
          <a:xfrm>
            <a:off x="359240" y="-167463"/>
            <a:ext cx="7846717" cy="3993601"/>
            <a:chOff x="359240" y="-167463"/>
            <a:chExt cx="7846717" cy="3993601"/>
          </a:xfrm>
        </p:grpSpPr>
        <p:pic>
          <p:nvPicPr>
            <p:cNvPr id="6146" name="Picture 2" descr="Fireworks - Jitter.Bug.Girl, firework , purple , gif - PicMix"/>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59240" y="55780"/>
              <a:ext cx="2964065" cy="28784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reworks feuerwerk feu d&amp;#39;artifice new year silvester deco la veille du  nouvel an Noche Vieja канун Нового года tube animated animation gif anime,  fireworks , feuerwerk , feu , d&amp;#39;artifice , new ,"/>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713397" y="1303256"/>
              <a:ext cx="4485124" cy="252288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ireworks - Jitter.Bug.Girl, firework , green , gif - PicMix"/>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516980" y="151727"/>
              <a:ext cx="19050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Fireworks - Jitter.Bug.Girl, firework , aqua , gif - PicMix"/>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5567532" y="-167463"/>
              <a:ext cx="2638425" cy="256222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loud 8">
            <a:hlinkClick r:id="rId22" action="ppaction://hlinksldjump"/>
          </p:cNvPr>
          <p:cNvSpPr/>
          <p:nvPr/>
        </p:nvSpPr>
        <p:spPr>
          <a:xfrm>
            <a:off x="532175" y="4290303"/>
            <a:ext cx="1398891" cy="613874"/>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1600" b="1" dirty="0">
                <a:solidFill>
                  <a:srgbClr val="00B0F0"/>
                </a:solidFill>
              </a:rPr>
              <a:t>HOÀN THÀNH</a:t>
            </a:r>
            <a:endParaRPr lang="en-US" sz="1600" b="1" dirty="0">
              <a:solidFill>
                <a:srgbClr val="00B0F0"/>
              </a:solidFill>
            </a:endParaRPr>
          </a:p>
        </p:txBody>
      </p:sp>
    </p:spTree>
    <p:extLst>
      <p:ext uri="{BB962C8B-B14F-4D97-AF65-F5344CB8AC3E}">
        <p14:creationId xmlns:p14="http://schemas.microsoft.com/office/powerpoint/2010/main" val="113219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grpId="0" nodeType="afterEffect">
                                  <p:stCondLst>
                                    <p:cond delay="0"/>
                                  </p:stCondLst>
                                  <p:iterate type="lt">
                                    <p:tmAbs val="0"/>
                                  </p:iterate>
                                  <p:childTnLst>
                                    <p:set>
                                      <p:cBhvr>
                                        <p:cTn id="12" dur="1" fill="hold">
                                          <p:stCondLst>
                                            <p:cond delay="0"/>
                                          </p:stCondLst>
                                        </p:cTn>
                                        <p:tgtEl>
                                          <p:spTgt spid="9"/>
                                        </p:tgtEl>
                                        <p:attrNameLst>
                                          <p:attrName>style.visibility</p:attrName>
                                        </p:attrNameLst>
                                      </p:cBhvr>
                                      <p:to>
                                        <p:strVal val="visible"/>
                                      </p:to>
                                    </p:set>
                                  </p:childTnLst>
                                </p:cTn>
                              </p:par>
                              <p:par>
                                <p:cTn id="13" presetID="32" presetClass="emph" presetSubtype="0" repeatCount="indefinite" fill="hold" grpId="1" nodeType="withEffect">
                                  <p:stCondLst>
                                    <p:cond delay="0"/>
                                  </p:stCondLst>
                                  <p:iterate type="lt">
                                    <p:tmPct val="0"/>
                                  </p:iterate>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30"/>
                                        </p:tgtEl>
                                      </p:cBhvr>
                                    </p:animEffect>
                                    <p:animScale>
                                      <p:cBhvr>
                                        <p:cTn id="24" dur="250" autoRev="1" fill="hold"/>
                                        <p:tgtEl>
                                          <p:spTgt spid="30"/>
                                        </p:tgtEl>
                                      </p:cBhvr>
                                      <p:by x="105000" y="105000"/>
                                    </p:animScale>
                                  </p:childTnLst>
                                </p:cTn>
                              </p:par>
                            </p:childTnLst>
                          </p:cTn>
                        </p:par>
                        <p:par>
                          <p:cTn id="25" fill="hold">
                            <p:stCondLst>
                              <p:cond delay="500"/>
                            </p:stCondLst>
                            <p:childTnLst>
                              <p:par>
                                <p:cTn id="26" presetID="1" presetClass="exit" presetSubtype="0" fill="hold" grpId="1" nodeType="after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114"/>
                                        </p:tgtEl>
                                        <p:attrNameLst>
                                          <p:attrName>style.visibility</p:attrName>
                                        </p:attrNameLst>
                                      </p:cBhvr>
                                      <p:to>
                                        <p:strVal val="visible"/>
                                      </p:to>
                                    </p:set>
                                    <p:anim calcmode="lin" valueType="num">
                                      <p:cBhvr additive="base">
                                        <p:cTn id="33" dur="500" fill="hold"/>
                                        <p:tgtEl>
                                          <p:spTgt spid="4114"/>
                                        </p:tgtEl>
                                        <p:attrNameLst>
                                          <p:attrName>ppt_x</p:attrName>
                                        </p:attrNameLst>
                                      </p:cBhvr>
                                      <p:tavLst>
                                        <p:tav tm="0">
                                          <p:val>
                                            <p:strVal val="#ppt_x"/>
                                          </p:val>
                                        </p:tav>
                                        <p:tav tm="100000">
                                          <p:val>
                                            <p:strVal val="#ppt_x"/>
                                          </p:val>
                                        </p:tav>
                                      </p:tavLst>
                                    </p:anim>
                                    <p:anim calcmode="lin" valueType="num">
                                      <p:cBhvr additive="base">
                                        <p:cTn id="34" dur="500" fill="hold"/>
                                        <p:tgtEl>
                                          <p:spTgt spid="4114"/>
                                        </p:tgtEl>
                                        <p:attrNameLst>
                                          <p:attrName>ppt_y</p:attrName>
                                        </p:attrNameLst>
                                      </p:cBhvr>
                                      <p:tavLst>
                                        <p:tav tm="0">
                                          <p:val>
                                            <p:strVal val="0-#ppt_h/2"/>
                                          </p:val>
                                        </p:tav>
                                        <p:tav tm="100000">
                                          <p:val>
                                            <p:strVal val="#ppt_y"/>
                                          </p:val>
                                        </p:tav>
                                      </p:tavLst>
                                    </p:anim>
                                  </p:childTnLst>
                                </p:cTn>
                              </p:par>
                              <p:par>
                                <p:cTn id="35" presetID="14" presetClass="exit" presetSubtype="10" fill="hold" nodeType="withEffect">
                                  <p:stCondLst>
                                    <p:cond delay="0"/>
                                  </p:stCondLst>
                                  <p:childTnLst>
                                    <p:animEffect transition="out" filter="randombar(horizontal)">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0" nodeType="clickEffect">
                                  <p:stCondLst>
                                    <p:cond delay="0"/>
                                  </p:stCondLst>
                                  <p:childTnLst>
                                    <p:animEffect transition="out" filter="fade">
                                      <p:cBhvr>
                                        <p:cTn id="42" dur="500" tmFilter="0, 0; .2, .5; .8, .5; 1, 0"/>
                                        <p:tgtEl>
                                          <p:spTgt spid="26"/>
                                        </p:tgtEl>
                                      </p:cBhvr>
                                    </p:animEffect>
                                    <p:animScale>
                                      <p:cBhvr>
                                        <p:cTn id="43" dur="250" autoRev="1" fill="hold"/>
                                        <p:tgtEl>
                                          <p:spTgt spid="26"/>
                                        </p:tgtEl>
                                      </p:cBhvr>
                                      <p:by x="105000" y="105000"/>
                                    </p:animScale>
                                  </p:childTnLst>
                                </p:cTn>
                              </p:par>
                            </p:childTnLst>
                          </p:cTn>
                        </p:par>
                        <p:par>
                          <p:cTn id="44" fill="hold">
                            <p:stCondLst>
                              <p:cond delay="500"/>
                            </p:stCondLst>
                            <p:childTnLst>
                              <p:par>
                                <p:cTn id="45" presetID="1" presetClass="exit" presetSubtype="0" fill="hold" grpId="1" nodeType="after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33"/>
                    </p:tgtEl>
                  </p:cond>
                </p:stCondLst>
                <p:endSync evt="end" delay="0">
                  <p:rtn val="all"/>
                </p:endSync>
                <p:childTnLst>
                  <p:par>
                    <p:cTn id="48" fill="hold">
                      <p:stCondLst>
                        <p:cond delay="0"/>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8202"/>
                                        </p:tgtEl>
                                        <p:attrNameLst>
                                          <p:attrName>style.visibility</p:attrName>
                                        </p:attrNameLst>
                                      </p:cBhvr>
                                      <p:to>
                                        <p:strVal val="visible"/>
                                      </p:to>
                                    </p:set>
                                    <p:anim calcmode="lin" valueType="num">
                                      <p:cBhvr additive="base">
                                        <p:cTn id="52" dur="500" fill="hold"/>
                                        <p:tgtEl>
                                          <p:spTgt spid="8202"/>
                                        </p:tgtEl>
                                        <p:attrNameLst>
                                          <p:attrName>ppt_x</p:attrName>
                                        </p:attrNameLst>
                                      </p:cBhvr>
                                      <p:tavLst>
                                        <p:tav tm="0">
                                          <p:val>
                                            <p:strVal val="#ppt_x"/>
                                          </p:val>
                                        </p:tav>
                                        <p:tav tm="100000">
                                          <p:val>
                                            <p:strVal val="#ppt_x"/>
                                          </p:val>
                                        </p:tav>
                                      </p:tavLst>
                                    </p:anim>
                                    <p:anim calcmode="lin" valueType="num">
                                      <p:cBhvr additive="base">
                                        <p:cTn id="53" dur="500" fill="hold"/>
                                        <p:tgtEl>
                                          <p:spTgt spid="8202"/>
                                        </p:tgtEl>
                                        <p:attrNameLst>
                                          <p:attrName>ppt_y</p:attrName>
                                        </p:attrNameLst>
                                      </p:cBhvr>
                                      <p:tavLst>
                                        <p:tav tm="0">
                                          <p:val>
                                            <p:strVal val="0-#ppt_h/2"/>
                                          </p:val>
                                        </p:tav>
                                        <p:tav tm="100000">
                                          <p:val>
                                            <p:strVal val="#ppt_y"/>
                                          </p:val>
                                        </p:tav>
                                      </p:tavLst>
                                    </p:anim>
                                  </p:childTnLst>
                                </p:cTn>
                              </p:par>
                              <p:par>
                                <p:cTn id="54" presetID="14" presetClass="exit" presetSubtype="10" fill="hold" nodeType="withEffect">
                                  <p:stCondLst>
                                    <p:cond delay="0"/>
                                  </p:stCondLst>
                                  <p:childTnLst>
                                    <p:animEffect transition="out" filter="randombar(horizontal)">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7" restart="whenNotActive" fill="hold" evtFilter="cancelBubble" nodeType="interactiveSeq">
                <p:stCondLst>
                  <p:cond evt="onClick" delay="0">
                    <p:tgtEl>
                      <p:spTgt spid="27"/>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7"/>
                                        </p:tgtEl>
                                      </p:cBhvr>
                                    </p:animEffect>
                                    <p:animScale>
                                      <p:cBhvr>
                                        <p:cTn id="62" dur="250" autoRev="1" fill="hold"/>
                                        <p:tgtEl>
                                          <p:spTgt spid="27"/>
                                        </p:tgtEl>
                                      </p:cBhvr>
                                      <p:by x="105000" y="105000"/>
                                    </p:animScale>
                                  </p:childTnLst>
                                </p:cTn>
                              </p:par>
                            </p:childTnLst>
                          </p:cTn>
                        </p:par>
                        <p:par>
                          <p:cTn id="63" fill="hold">
                            <p:stCondLst>
                              <p:cond delay="500"/>
                            </p:stCondLst>
                            <p:childTnLst>
                              <p:par>
                                <p:cTn id="64" presetID="1" presetClass="exit" presetSubtype="0" fill="hold" grpId="1" nodeType="afterEffect">
                                  <p:stCondLst>
                                    <p:cond delay="0"/>
                                  </p:stCondLst>
                                  <p:childTnLst>
                                    <p:set>
                                      <p:cBhvr>
                                        <p:cTn id="6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6" restart="whenNotActive" fill="hold" evtFilter="cancelBubble" nodeType="interactiveSeq">
                <p:stCondLst>
                  <p:cond evt="onClick" delay="0">
                    <p:tgtEl>
                      <p:spTgt spid="40"/>
                    </p:tgtEl>
                  </p:cond>
                </p:stCondLst>
                <p:endSync evt="end" delay="0">
                  <p:rtn val="all"/>
                </p:endSync>
                <p:childTnLst>
                  <p:par>
                    <p:cTn id="67" fill="hold">
                      <p:stCondLst>
                        <p:cond delay="0"/>
                      </p:stCondLst>
                      <p:childTnLst>
                        <p:par>
                          <p:cTn id="68" fill="hold">
                            <p:stCondLst>
                              <p:cond delay="0"/>
                            </p:stCondLst>
                            <p:childTnLst>
                              <p:par>
                                <p:cTn id="69" presetID="2" presetClass="entr" presetSubtype="1" fill="hold" nodeType="clickEffect">
                                  <p:stCondLst>
                                    <p:cond delay="0"/>
                                  </p:stCondLst>
                                  <p:childTnLst>
                                    <p:set>
                                      <p:cBhvr>
                                        <p:cTn id="70" dur="1" fill="hold">
                                          <p:stCondLst>
                                            <p:cond delay="0"/>
                                          </p:stCondLst>
                                        </p:cTn>
                                        <p:tgtEl>
                                          <p:spTgt spid="8206"/>
                                        </p:tgtEl>
                                        <p:attrNameLst>
                                          <p:attrName>style.visibility</p:attrName>
                                        </p:attrNameLst>
                                      </p:cBhvr>
                                      <p:to>
                                        <p:strVal val="visible"/>
                                      </p:to>
                                    </p:set>
                                    <p:anim calcmode="lin" valueType="num">
                                      <p:cBhvr additive="base">
                                        <p:cTn id="71" dur="500" fill="hold"/>
                                        <p:tgtEl>
                                          <p:spTgt spid="8206"/>
                                        </p:tgtEl>
                                        <p:attrNameLst>
                                          <p:attrName>ppt_x</p:attrName>
                                        </p:attrNameLst>
                                      </p:cBhvr>
                                      <p:tavLst>
                                        <p:tav tm="0">
                                          <p:val>
                                            <p:strVal val="#ppt_x"/>
                                          </p:val>
                                        </p:tav>
                                        <p:tav tm="100000">
                                          <p:val>
                                            <p:strVal val="#ppt_x"/>
                                          </p:val>
                                        </p:tav>
                                      </p:tavLst>
                                    </p:anim>
                                    <p:anim calcmode="lin" valueType="num">
                                      <p:cBhvr additive="base">
                                        <p:cTn id="72" dur="500" fill="hold"/>
                                        <p:tgtEl>
                                          <p:spTgt spid="8206"/>
                                        </p:tgtEl>
                                        <p:attrNameLst>
                                          <p:attrName>ppt_y</p:attrName>
                                        </p:attrNameLst>
                                      </p:cBhvr>
                                      <p:tavLst>
                                        <p:tav tm="0">
                                          <p:val>
                                            <p:strVal val="0-#ppt_h/2"/>
                                          </p:val>
                                        </p:tav>
                                        <p:tav tm="100000">
                                          <p:val>
                                            <p:strVal val="#ppt_y"/>
                                          </p:val>
                                        </p:tav>
                                      </p:tavLst>
                                    </p:anim>
                                  </p:childTnLst>
                                </p:cTn>
                              </p:par>
                              <p:par>
                                <p:cTn id="73" presetID="14" presetClass="exit" presetSubtype="10" fill="hold" nodeType="withEffect">
                                  <p:stCondLst>
                                    <p:cond delay="0"/>
                                  </p:stCondLst>
                                  <p:childTnLst>
                                    <p:animEffect transition="out" filter="randombar(horizontal)">
                                      <p:cBhvr>
                                        <p:cTn id="74" dur="500"/>
                                        <p:tgtEl>
                                          <p:spTgt spid="40"/>
                                        </p:tgtEl>
                                      </p:cBhvr>
                                    </p:animEffect>
                                    <p:set>
                                      <p:cBhvr>
                                        <p:cTn id="7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6" restart="whenNotActive" fill="hold" evtFilter="cancelBubble" nodeType="interactiveSeq">
                <p:stCondLst>
                  <p:cond evt="onClick" delay="0">
                    <p:tgtEl>
                      <p:spTgt spid="2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28"/>
                                        </p:tgtEl>
                                      </p:cBhvr>
                                    </p:animEffect>
                                    <p:animScale>
                                      <p:cBhvr>
                                        <p:cTn id="81" dur="250" autoRev="1" fill="hold"/>
                                        <p:tgtEl>
                                          <p:spTgt spid="28"/>
                                        </p:tgtEl>
                                      </p:cBhvr>
                                      <p:by x="105000" y="105000"/>
                                    </p:animScale>
                                  </p:childTnLst>
                                </p:cTn>
                              </p:par>
                            </p:childTnLst>
                          </p:cTn>
                        </p:par>
                        <p:par>
                          <p:cTn id="82" fill="hold">
                            <p:stCondLst>
                              <p:cond delay="500"/>
                            </p:stCondLst>
                            <p:childTnLst>
                              <p:par>
                                <p:cTn id="83" presetID="1" presetClass="exit" presetSubtype="0" fill="hold" grpId="1" nodeType="afterEffect">
                                  <p:stCondLst>
                                    <p:cond delay="0"/>
                                  </p:stCondLst>
                                  <p:childTnLst>
                                    <p:set>
                                      <p:cBhvr>
                                        <p:cTn id="8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2" presetClass="entr" presetSubtype="1" fill="hold" nodeType="clickEffect">
                                  <p:stCondLst>
                                    <p:cond delay="0"/>
                                  </p:stCondLst>
                                  <p:childTnLst>
                                    <p:set>
                                      <p:cBhvr>
                                        <p:cTn id="89" dur="1" fill="hold">
                                          <p:stCondLst>
                                            <p:cond delay="0"/>
                                          </p:stCondLst>
                                        </p:cTn>
                                        <p:tgtEl>
                                          <p:spTgt spid="8204"/>
                                        </p:tgtEl>
                                        <p:attrNameLst>
                                          <p:attrName>style.visibility</p:attrName>
                                        </p:attrNameLst>
                                      </p:cBhvr>
                                      <p:to>
                                        <p:strVal val="visible"/>
                                      </p:to>
                                    </p:set>
                                    <p:anim calcmode="lin" valueType="num">
                                      <p:cBhvr additive="base">
                                        <p:cTn id="90" dur="500" fill="hold"/>
                                        <p:tgtEl>
                                          <p:spTgt spid="8204"/>
                                        </p:tgtEl>
                                        <p:attrNameLst>
                                          <p:attrName>ppt_x</p:attrName>
                                        </p:attrNameLst>
                                      </p:cBhvr>
                                      <p:tavLst>
                                        <p:tav tm="0">
                                          <p:val>
                                            <p:strVal val="#ppt_x"/>
                                          </p:val>
                                        </p:tav>
                                        <p:tav tm="100000">
                                          <p:val>
                                            <p:strVal val="#ppt_x"/>
                                          </p:val>
                                        </p:tav>
                                      </p:tavLst>
                                    </p:anim>
                                    <p:anim calcmode="lin" valueType="num">
                                      <p:cBhvr additive="base">
                                        <p:cTn id="91" dur="500" fill="hold"/>
                                        <p:tgtEl>
                                          <p:spTgt spid="8204"/>
                                        </p:tgtEl>
                                        <p:attrNameLst>
                                          <p:attrName>ppt_y</p:attrName>
                                        </p:attrNameLst>
                                      </p:cBhvr>
                                      <p:tavLst>
                                        <p:tav tm="0">
                                          <p:val>
                                            <p:strVal val="0-#ppt_h/2"/>
                                          </p:val>
                                        </p:tav>
                                        <p:tav tm="100000">
                                          <p:val>
                                            <p:strVal val="#ppt_y"/>
                                          </p:val>
                                        </p:tav>
                                      </p:tavLst>
                                    </p:anim>
                                  </p:childTnLst>
                                </p:cTn>
                              </p:par>
                              <p:par>
                                <p:cTn id="92" presetID="14" presetClass="exit" presetSubtype="10" fill="hold" nodeType="withEffect">
                                  <p:stCondLst>
                                    <p:cond delay="0"/>
                                  </p:stCondLst>
                                  <p:childTnLst>
                                    <p:animEffect transition="out" filter="randombar(horizontal)">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5" restart="whenNotActive" fill="hold" evtFilter="cancelBubble" nodeType="interactiveSeq">
                <p:stCondLst>
                  <p:cond evt="onClick" delay="0">
                    <p:tgtEl>
                      <p:spTgt spid="29"/>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grpId="0" nodeType="clickEffect">
                                  <p:stCondLst>
                                    <p:cond delay="0"/>
                                  </p:stCondLst>
                                  <p:childTnLst>
                                    <p:animEffect transition="out" filter="fade">
                                      <p:cBhvr>
                                        <p:cTn id="99" dur="500" tmFilter="0, 0; .2, .5; .8, .5; 1, 0"/>
                                        <p:tgtEl>
                                          <p:spTgt spid="29"/>
                                        </p:tgtEl>
                                      </p:cBhvr>
                                    </p:animEffect>
                                    <p:animScale>
                                      <p:cBhvr>
                                        <p:cTn id="100" dur="250" autoRev="1" fill="hold"/>
                                        <p:tgtEl>
                                          <p:spTgt spid="29"/>
                                        </p:tgtEl>
                                      </p:cBhvr>
                                      <p:by x="105000" y="105000"/>
                                    </p:animScale>
                                  </p:childTnLst>
                                </p:cTn>
                              </p:par>
                            </p:childTnLst>
                          </p:cTn>
                        </p:par>
                        <p:par>
                          <p:cTn id="101" fill="hold">
                            <p:stCondLst>
                              <p:cond delay="500"/>
                            </p:stCondLst>
                            <p:childTnLst>
                              <p:par>
                                <p:cTn id="102" presetID="1" presetClass="exit" presetSubtype="0" fill="hold" grpId="1" nodeType="afterEffect">
                                  <p:stCondLst>
                                    <p:cond delay="0"/>
                                  </p:stCondLst>
                                  <p:childTnLst>
                                    <p:set>
                                      <p:cBhvr>
                                        <p:cTn id="10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4" restart="whenNotActive" fill="hold" evtFilter="cancelBubble" nodeType="interactiveSeq">
                <p:stCondLst>
                  <p:cond evt="onClick" delay="0">
                    <p:tgtEl>
                      <p:spTgt spid="46"/>
                    </p:tgtEl>
                  </p:cond>
                </p:stCondLst>
                <p:endSync evt="end" delay="0">
                  <p:rtn val="all"/>
                </p:endSync>
                <p:childTnLst>
                  <p:par>
                    <p:cTn id="105" fill="hold">
                      <p:stCondLst>
                        <p:cond delay="0"/>
                      </p:stCondLst>
                      <p:childTnLst>
                        <p:par>
                          <p:cTn id="106" fill="hold">
                            <p:stCondLst>
                              <p:cond delay="0"/>
                            </p:stCondLst>
                            <p:childTnLst>
                              <p:par>
                                <p:cTn id="107" presetID="2" presetClass="entr" presetSubtype="1" fill="hold" nodeType="clickEffect">
                                  <p:stCondLst>
                                    <p:cond delay="0"/>
                                  </p:stCondLst>
                                  <p:childTnLst>
                                    <p:set>
                                      <p:cBhvr>
                                        <p:cTn id="108" dur="1" fill="hold">
                                          <p:stCondLst>
                                            <p:cond delay="0"/>
                                          </p:stCondLst>
                                        </p:cTn>
                                        <p:tgtEl>
                                          <p:spTgt spid="4124"/>
                                        </p:tgtEl>
                                        <p:attrNameLst>
                                          <p:attrName>style.visibility</p:attrName>
                                        </p:attrNameLst>
                                      </p:cBhvr>
                                      <p:to>
                                        <p:strVal val="visible"/>
                                      </p:to>
                                    </p:set>
                                    <p:anim calcmode="lin" valueType="num">
                                      <p:cBhvr additive="base">
                                        <p:cTn id="109" dur="500" fill="hold"/>
                                        <p:tgtEl>
                                          <p:spTgt spid="4124"/>
                                        </p:tgtEl>
                                        <p:attrNameLst>
                                          <p:attrName>ppt_x</p:attrName>
                                        </p:attrNameLst>
                                      </p:cBhvr>
                                      <p:tavLst>
                                        <p:tav tm="0">
                                          <p:val>
                                            <p:strVal val="#ppt_x"/>
                                          </p:val>
                                        </p:tav>
                                        <p:tav tm="100000">
                                          <p:val>
                                            <p:strVal val="#ppt_x"/>
                                          </p:val>
                                        </p:tav>
                                      </p:tavLst>
                                    </p:anim>
                                    <p:anim calcmode="lin" valueType="num">
                                      <p:cBhvr additive="base">
                                        <p:cTn id="110" dur="500" fill="hold"/>
                                        <p:tgtEl>
                                          <p:spTgt spid="4124"/>
                                        </p:tgtEl>
                                        <p:attrNameLst>
                                          <p:attrName>ppt_y</p:attrName>
                                        </p:attrNameLst>
                                      </p:cBhvr>
                                      <p:tavLst>
                                        <p:tav tm="0">
                                          <p:val>
                                            <p:strVal val="0-#ppt_h/2"/>
                                          </p:val>
                                        </p:tav>
                                        <p:tav tm="100000">
                                          <p:val>
                                            <p:strVal val="#ppt_y"/>
                                          </p:val>
                                        </p:tav>
                                      </p:tavLst>
                                    </p:anim>
                                  </p:childTnLst>
                                </p:cTn>
                              </p:par>
                              <p:par>
                                <p:cTn id="111" presetID="14" presetClass="exit" presetSubtype="10" fill="hold" nodeType="withEffect">
                                  <p:stCondLst>
                                    <p:cond delay="0"/>
                                  </p:stCondLst>
                                  <p:childTnLst>
                                    <p:animEffect transition="out" filter="randombar(horizontal)">
                                      <p:cBhvr>
                                        <p:cTn id="112" dur="500"/>
                                        <p:tgtEl>
                                          <p:spTgt spid="46"/>
                                        </p:tgtEl>
                                      </p:cBhvr>
                                    </p:animEffect>
                                    <p:set>
                                      <p:cBhvr>
                                        <p:cTn id="11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11" name="Flowchart: Connector 10"/>
          <p:cNvSpPr/>
          <p:nvPr/>
        </p:nvSpPr>
        <p:spPr>
          <a:xfrm>
            <a:off x="473561" y="140753"/>
            <a:ext cx="713072" cy="566461"/>
          </a:xfrm>
          <a:prstGeom prst="flowChartConnector">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649" name="Google Shape;649;p45"/>
          <p:cNvGrpSpPr/>
          <p:nvPr/>
        </p:nvGrpSpPr>
        <p:grpSpPr>
          <a:xfrm>
            <a:off x="207665" y="724147"/>
            <a:ext cx="8431068" cy="4181149"/>
            <a:chOff x="522214" y="239370"/>
            <a:chExt cx="8431068" cy="4181149"/>
          </a:xfrm>
        </p:grpSpPr>
        <p:sp>
          <p:nvSpPr>
            <p:cNvPr id="650" name="Google Shape;650;p45"/>
            <p:cNvSpPr/>
            <p:nvPr/>
          </p:nvSpPr>
          <p:spPr>
            <a:xfrm>
              <a:off x="522214" y="5046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5"/>
            <p:cNvSpPr/>
            <p:nvPr/>
          </p:nvSpPr>
          <p:spPr>
            <a:xfrm>
              <a:off x="778589" y="23937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5"/>
            <p:cNvSpPr/>
            <p:nvPr/>
          </p:nvSpPr>
          <p:spPr>
            <a:xfrm>
              <a:off x="8605274" y="1983951"/>
              <a:ext cx="231344" cy="230774"/>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5"/>
            <p:cNvSpPr/>
            <p:nvPr/>
          </p:nvSpPr>
          <p:spPr>
            <a:xfrm>
              <a:off x="522223" y="2432639"/>
              <a:ext cx="197774" cy="197284"/>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5"/>
            <p:cNvSpPr/>
            <p:nvPr/>
          </p:nvSpPr>
          <p:spPr>
            <a:xfrm>
              <a:off x="8761961" y="3983249"/>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5"/>
            <p:cNvSpPr/>
            <p:nvPr/>
          </p:nvSpPr>
          <p:spPr>
            <a:xfrm>
              <a:off x="8693860" y="4325565"/>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45"/>
          <p:cNvSpPr txBox="1">
            <a:spLocks noGrp="1"/>
          </p:cNvSpPr>
          <p:nvPr>
            <p:ph type="title" idx="5"/>
          </p:nvPr>
        </p:nvSpPr>
        <p:spPr>
          <a:xfrm>
            <a:off x="405439" y="139632"/>
            <a:ext cx="849316" cy="48453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2">
                    <a:lumMod val="75000"/>
                  </a:schemeClr>
                </a:solidFill>
              </a:rPr>
              <a:t>0</a:t>
            </a:r>
            <a:r>
              <a:rPr lang="en" sz="3200" dirty="0">
                <a:solidFill>
                  <a:schemeClr val="accent2">
                    <a:lumMod val="75000"/>
                  </a:schemeClr>
                </a:solidFill>
              </a:rPr>
              <a:t>1</a:t>
            </a:r>
            <a:endParaRPr sz="3200" dirty="0">
              <a:solidFill>
                <a:schemeClr val="accent2">
                  <a:lumMod val="75000"/>
                </a:schemeClr>
              </a:solidFill>
            </a:endParaRPr>
          </a:p>
        </p:txBody>
      </p:sp>
      <p:sp>
        <p:nvSpPr>
          <p:cNvPr id="639" name="Google Shape;639;p45"/>
          <p:cNvSpPr/>
          <p:nvPr/>
        </p:nvSpPr>
        <p:spPr>
          <a:xfrm>
            <a:off x="8252464" y="2973777"/>
            <a:ext cx="1783072" cy="2184868"/>
          </a:xfrm>
          <a:custGeom>
            <a:avLst/>
            <a:gdLst/>
            <a:ahLst/>
            <a:cxnLst/>
            <a:rect l="l" t="t" r="r" b="b"/>
            <a:pathLst>
              <a:path w="9874" h="12099" extrusionOk="0">
                <a:moveTo>
                  <a:pt x="4936" y="379"/>
                </a:moveTo>
                <a:cubicBezTo>
                  <a:pt x="5306" y="379"/>
                  <a:pt x="5679" y="425"/>
                  <a:pt x="6044" y="519"/>
                </a:cubicBezTo>
                <a:lnTo>
                  <a:pt x="6046" y="519"/>
                </a:lnTo>
                <a:lnTo>
                  <a:pt x="5664" y="1974"/>
                </a:lnTo>
                <a:cubicBezTo>
                  <a:pt x="5423" y="1914"/>
                  <a:pt x="5178" y="1884"/>
                  <a:pt x="4934" y="1884"/>
                </a:cubicBezTo>
                <a:cubicBezTo>
                  <a:pt x="4421" y="1884"/>
                  <a:pt x="3914" y="2016"/>
                  <a:pt x="3461" y="2273"/>
                </a:cubicBezTo>
                <a:lnTo>
                  <a:pt x="2702" y="972"/>
                </a:lnTo>
                <a:cubicBezTo>
                  <a:pt x="3387" y="581"/>
                  <a:pt x="4158" y="379"/>
                  <a:pt x="4936" y="379"/>
                </a:cubicBezTo>
                <a:close/>
                <a:moveTo>
                  <a:pt x="6140" y="541"/>
                </a:moveTo>
                <a:cubicBezTo>
                  <a:pt x="7264" y="848"/>
                  <a:pt x="8226" y="1582"/>
                  <a:pt x="8821" y="2584"/>
                </a:cubicBezTo>
                <a:lnTo>
                  <a:pt x="8823" y="2584"/>
                </a:lnTo>
                <a:lnTo>
                  <a:pt x="7525" y="3344"/>
                </a:lnTo>
                <a:cubicBezTo>
                  <a:pt x="7127" y="2686"/>
                  <a:pt x="6494" y="2205"/>
                  <a:pt x="5755" y="1997"/>
                </a:cubicBezTo>
                <a:lnTo>
                  <a:pt x="6140" y="541"/>
                </a:lnTo>
                <a:close/>
                <a:moveTo>
                  <a:pt x="4932" y="1980"/>
                </a:moveTo>
                <a:cubicBezTo>
                  <a:pt x="5169" y="1980"/>
                  <a:pt x="5406" y="2009"/>
                  <a:pt x="5638" y="2068"/>
                </a:cubicBezTo>
                <a:lnTo>
                  <a:pt x="5157" y="3891"/>
                </a:lnTo>
                <a:cubicBezTo>
                  <a:pt x="5087" y="3876"/>
                  <a:pt x="5013" y="3868"/>
                  <a:pt x="4940" y="3868"/>
                </a:cubicBezTo>
                <a:cubicBezTo>
                  <a:pt x="4773" y="3868"/>
                  <a:pt x="4608" y="3909"/>
                  <a:pt x="4459" y="3984"/>
                </a:cubicBezTo>
                <a:lnTo>
                  <a:pt x="3509" y="2357"/>
                </a:lnTo>
                <a:cubicBezTo>
                  <a:pt x="3947" y="2108"/>
                  <a:pt x="4437" y="1980"/>
                  <a:pt x="4932" y="1980"/>
                </a:cubicBezTo>
                <a:close/>
                <a:moveTo>
                  <a:pt x="2621" y="1022"/>
                </a:moveTo>
                <a:lnTo>
                  <a:pt x="3380" y="2321"/>
                </a:lnTo>
                <a:cubicBezTo>
                  <a:pt x="2722" y="2719"/>
                  <a:pt x="2241" y="3352"/>
                  <a:pt x="2033" y="4088"/>
                </a:cubicBezTo>
                <a:lnTo>
                  <a:pt x="578" y="3706"/>
                </a:lnTo>
                <a:cubicBezTo>
                  <a:pt x="884" y="2582"/>
                  <a:pt x="1616" y="1620"/>
                  <a:pt x="2618" y="1022"/>
                </a:cubicBezTo>
                <a:close/>
                <a:moveTo>
                  <a:pt x="5730" y="2091"/>
                </a:moveTo>
                <a:cubicBezTo>
                  <a:pt x="6446" y="2291"/>
                  <a:pt x="7056" y="2757"/>
                  <a:pt x="7438" y="3392"/>
                </a:cubicBezTo>
                <a:lnTo>
                  <a:pt x="5811" y="4344"/>
                </a:lnTo>
                <a:cubicBezTo>
                  <a:pt x="5679" y="4139"/>
                  <a:pt x="5481" y="3987"/>
                  <a:pt x="5249" y="3916"/>
                </a:cubicBezTo>
                <a:lnTo>
                  <a:pt x="5251" y="3916"/>
                </a:lnTo>
                <a:lnTo>
                  <a:pt x="5730" y="2091"/>
                </a:lnTo>
                <a:close/>
                <a:moveTo>
                  <a:pt x="3426" y="2407"/>
                </a:moveTo>
                <a:lnTo>
                  <a:pt x="4375" y="4035"/>
                </a:lnTo>
                <a:cubicBezTo>
                  <a:pt x="4173" y="4167"/>
                  <a:pt x="4021" y="4364"/>
                  <a:pt x="3950" y="4595"/>
                </a:cubicBezTo>
                <a:lnTo>
                  <a:pt x="2127" y="4116"/>
                </a:lnTo>
                <a:cubicBezTo>
                  <a:pt x="2327" y="3402"/>
                  <a:pt x="2793" y="2790"/>
                  <a:pt x="3426" y="2407"/>
                </a:cubicBezTo>
                <a:close/>
                <a:moveTo>
                  <a:pt x="7489" y="3473"/>
                </a:moveTo>
                <a:cubicBezTo>
                  <a:pt x="7853" y="4120"/>
                  <a:pt x="7957" y="4881"/>
                  <a:pt x="7778" y="5602"/>
                </a:cubicBezTo>
                <a:lnTo>
                  <a:pt x="7778" y="5602"/>
                </a:lnTo>
                <a:lnTo>
                  <a:pt x="5955" y="5121"/>
                </a:lnTo>
                <a:cubicBezTo>
                  <a:pt x="6006" y="4886"/>
                  <a:pt x="5973" y="4638"/>
                  <a:pt x="5859" y="4422"/>
                </a:cubicBezTo>
                <a:lnTo>
                  <a:pt x="7489" y="3473"/>
                </a:lnTo>
                <a:close/>
                <a:moveTo>
                  <a:pt x="8871" y="2665"/>
                </a:moveTo>
                <a:cubicBezTo>
                  <a:pt x="9451" y="3680"/>
                  <a:pt x="9615" y="4879"/>
                  <a:pt x="9325" y="6009"/>
                </a:cubicBezTo>
                <a:lnTo>
                  <a:pt x="9325" y="6009"/>
                </a:lnTo>
                <a:lnTo>
                  <a:pt x="7871" y="5628"/>
                </a:lnTo>
                <a:cubicBezTo>
                  <a:pt x="8056" y="4881"/>
                  <a:pt x="7947" y="4093"/>
                  <a:pt x="7570" y="3425"/>
                </a:cubicBezTo>
                <a:lnTo>
                  <a:pt x="8871" y="2665"/>
                </a:lnTo>
                <a:close/>
                <a:moveTo>
                  <a:pt x="2102" y="4207"/>
                </a:moveTo>
                <a:lnTo>
                  <a:pt x="3924" y="4688"/>
                </a:lnTo>
                <a:cubicBezTo>
                  <a:pt x="3874" y="4924"/>
                  <a:pt x="3909" y="5169"/>
                  <a:pt x="4021" y="5385"/>
                </a:cubicBezTo>
                <a:lnTo>
                  <a:pt x="2390" y="6336"/>
                </a:lnTo>
                <a:cubicBezTo>
                  <a:pt x="2023" y="5691"/>
                  <a:pt x="1922" y="4929"/>
                  <a:pt x="2099" y="4207"/>
                </a:cubicBezTo>
                <a:close/>
                <a:moveTo>
                  <a:pt x="555" y="3800"/>
                </a:moveTo>
                <a:lnTo>
                  <a:pt x="2011" y="4182"/>
                </a:lnTo>
                <a:cubicBezTo>
                  <a:pt x="1823" y="4929"/>
                  <a:pt x="1929" y="5716"/>
                  <a:pt x="2309" y="6385"/>
                </a:cubicBezTo>
                <a:lnTo>
                  <a:pt x="1008" y="7142"/>
                </a:lnTo>
                <a:cubicBezTo>
                  <a:pt x="433" y="6129"/>
                  <a:pt x="269" y="4931"/>
                  <a:pt x="555" y="3800"/>
                </a:cubicBezTo>
                <a:close/>
                <a:moveTo>
                  <a:pt x="4069" y="5468"/>
                </a:moveTo>
                <a:cubicBezTo>
                  <a:pt x="4112" y="5531"/>
                  <a:pt x="4160" y="5592"/>
                  <a:pt x="4216" y="5645"/>
                </a:cubicBezTo>
                <a:lnTo>
                  <a:pt x="3094" y="7172"/>
                </a:lnTo>
                <a:cubicBezTo>
                  <a:pt x="2833" y="6962"/>
                  <a:pt x="2611" y="6706"/>
                  <a:pt x="2438" y="6420"/>
                </a:cubicBezTo>
                <a:lnTo>
                  <a:pt x="2438" y="6417"/>
                </a:lnTo>
                <a:lnTo>
                  <a:pt x="4069" y="5468"/>
                </a:lnTo>
                <a:close/>
                <a:moveTo>
                  <a:pt x="5930" y="5217"/>
                </a:moveTo>
                <a:lnTo>
                  <a:pt x="7752" y="5696"/>
                </a:lnTo>
                <a:cubicBezTo>
                  <a:pt x="7590" y="6278"/>
                  <a:pt x="7251" y="6792"/>
                  <a:pt x="6783" y="7172"/>
                </a:cubicBezTo>
                <a:lnTo>
                  <a:pt x="5661" y="5650"/>
                </a:lnTo>
                <a:cubicBezTo>
                  <a:pt x="5785" y="5529"/>
                  <a:pt x="5876" y="5382"/>
                  <a:pt x="5930" y="5217"/>
                </a:cubicBezTo>
                <a:close/>
                <a:moveTo>
                  <a:pt x="5894" y="6445"/>
                </a:moveTo>
                <a:lnTo>
                  <a:pt x="6552" y="7342"/>
                </a:lnTo>
                <a:cubicBezTo>
                  <a:pt x="6522" y="7362"/>
                  <a:pt x="6489" y="7385"/>
                  <a:pt x="6454" y="7405"/>
                </a:cubicBezTo>
                <a:lnTo>
                  <a:pt x="5894" y="6445"/>
                </a:lnTo>
                <a:close/>
                <a:moveTo>
                  <a:pt x="4449" y="5817"/>
                </a:moveTo>
                <a:cubicBezTo>
                  <a:pt x="4507" y="5850"/>
                  <a:pt x="4565" y="5876"/>
                  <a:pt x="4628" y="5896"/>
                </a:cubicBezTo>
                <a:lnTo>
                  <a:pt x="4631" y="5896"/>
                </a:lnTo>
                <a:lnTo>
                  <a:pt x="4150" y="7721"/>
                </a:lnTo>
                <a:cubicBezTo>
                  <a:pt x="3856" y="7638"/>
                  <a:pt x="3580" y="7511"/>
                  <a:pt x="3327" y="7344"/>
                </a:cubicBezTo>
                <a:lnTo>
                  <a:pt x="4449" y="5817"/>
                </a:lnTo>
                <a:close/>
                <a:moveTo>
                  <a:pt x="4722" y="5919"/>
                </a:moveTo>
                <a:cubicBezTo>
                  <a:pt x="4747" y="5924"/>
                  <a:pt x="4773" y="5926"/>
                  <a:pt x="4795" y="5931"/>
                </a:cubicBezTo>
                <a:lnTo>
                  <a:pt x="4795" y="7825"/>
                </a:lnTo>
                <a:cubicBezTo>
                  <a:pt x="4608" y="7815"/>
                  <a:pt x="4423" y="7787"/>
                  <a:pt x="4241" y="7744"/>
                </a:cubicBezTo>
                <a:lnTo>
                  <a:pt x="4722" y="5919"/>
                </a:lnTo>
                <a:close/>
                <a:moveTo>
                  <a:pt x="5421" y="5825"/>
                </a:moveTo>
                <a:lnTo>
                  <a:pt x="6370" y="7453"/>
                </a:lnTo>
                <a:cubicBezTo>
                  <a:pt x="5975" y="7676"/>
                  <a:pt x="5535" y="7802"/>
                  <a:pt x="5084" y="7825"/>
                </a:cubicBezTo>
                <a:lnTo>
                  <a:pt x="5084" y="5934"/>
                </a:lnTo>
                <a:cubicBezTo>
                  <a:pt x="5200" y="5916"/>
                  <a:pt x="5317" y="5878"/>
                  <a:pt x="5421" y="5825"/>
                </a:cubicBezTo>
                <a:close/>
                <a:moveTo>
                  <a:pt x="3269" y="7420"/>
                </a:moveTo>
                <a:cubicBezTo>
                  <a:pt x="3532" y="7595"/>
                  <a:pt x="3821" y="7726"/>
                  <a:pt x="4124" y="7812"/>
                </a:cubicBezTo>
                <a:lnTo>
                  <a:pt x="3740" y="9268"/>
                </a:lnTo>
                <a:cubicBezTo>
                  <a:pt x="3284" y="9144"/>
                  <a:pt x="2851" y="8947"/>
                  <a:pt x="2454" y="8686"/>
                </a:cubicBezTo>
                <a:lnTo>
                  <a:pt x="2228" y="8995"/>
                </a:lnTo>
                <a:cubicBezTo>
                  <a:pt x="2578" y="9225"/>
                  <a:pt x="2955" y="9412"/>
                  <a:pt x="3352" y="9547"/>
                </a:cubicBezTo>
                <a:cubicBezTo>
                  <a:pt x="3423" y="9481"/>
                  <a:pt x="3514" y="9445"/>
                  <a:pt x="3608" y="9445"/>
                </a:cubicBezTo>
                <a:cubicBezTo>
                  <a:pt x="3651" y="9445"/>
                  <a:pt x="3697" y="9453"/>
                  <a:pt x="3737" y="9463"/>
                </a:cubicBezTo>
                <a:cubicBezTo>
                  <a:pt x="3914" y="9511"/>
                  <a:pt x="3998" y="9615"/>
                  <a:pt x="4036" y="9726"/>
                </a:cubicBezTo>
                <a:cubicBezTo>
                  <a:pt x="4254" y="9767"/>
                  <a:pt x="4476" y="9792"/>
                  <a:pt x="4699" y="9802"/>
                </a:cubicBezTo>
                <a:lnTo>
                  <a:pt x="4699" y="9423"/>
                </a:lnTo>
                <a:cubicBezTo>
                  <a:pt x="4408" y="9407"/>
                  <a:pt x="4117" y="9364"/>
                  <a:pt x="3833" y="9291"/>
                </a:cubicBezTo>
                <a:lnTo>
                  <a:pt x="4218" y="7835"/>
                </a:lnTo>
                <a:cubicBezTo>
                  <a:pt x="4408" y="7883"/>
                  <a:pt x="4600" y="7911"/>
                  <a:pt x="4795" y="7921"/>
                </a:cubicBezTo>
                <a:lnTo>
                  <a:pt x="4795" y="11238"/>
                </a:lnTo>
                <a:lnTo>
                  <a:pt x="464" y="11238"/>
                </a:lnTo>
                <a:lnTo>
                  <a:pt x="2094" y="9018"/>
                </a:lnTo>
                <a:lnTo>
                  <a:pt x="2122" y="8982"/>
                </a:lnTo>
                <a:lnTo>
                  <a:pt x="2124" y="8977"/>
                </a:lnTo>
                <a:lnTo>
                  <a:pt x="2405" y="8595"/>
                </a:lnTo>
                <a:lnTo>
                  <a:pt x="3269" y="7420"/>
                </a:lnTo>
                <a:close/>
                <a:moveTo>
                  <a:pt x="6611" y="7420"/>
                </a:moveTo>
                <a:lnTo>
                  <a:pt x="9418" y="11240"/>
                </a:lnTo>
                <a:lnTo>
                  <a:pt x="5084" y="11238"/>
                </a:lnTo>
                <a:lnTo>
                  <a:pt x="5084" y="7921"/>
                </a:lnTo>
                <a:cubicBezTo>
                  <a:pt x="5552" y="7899"/>
                  <a:pt x="6011" y="7767"/>
                  <a:pt x="6418" y="7536"/>
                </a:cubicBezTo>
                <a:lnTo>
                  <a:pt x="7178" y="8838"/>
                </a:lnTo>
                <a:cubicBezTo>
                  <a:pt x="6568" y="9185"/>
                  <a:pt x="5884" y="9385"/>
                  <a:pt x="5180" y="9423"/>
                </a:cubicBezTo>
                <a:lnTo>
                  <a:pt x="5180" y="9805"/>
                </a:lnTo>
                <a:cubicBezTo>
                  <a:pt x="5418" y="9792"/>
                  <a:pt x="5654" y="9764"/>
                  <a:pt x="5887" y="9719"/>
                </a:cubicBezTo>
                <a:cubicBezTo>
                  <a:pt x="5922" y="9607"/>
                  <a:pt x="6006" y="9501"/>
                  <a:pt x="6180" y="9453"/>
                </a:cubicBezTo>
                <a:cubicBezTo>
                  <a:pt x="6226" y="9440"/>
                  <a:pt x="6269" y="9435"/>
                  <a:pt x="6314" y="9435"/>
                </a:cubicBezTo>
                <a:cubicBezTo>
                  <a:pt x="6318" y="9435"/>
                  <a:pt x="6321" y="9435"/>
                  <a:pt x="6324" y="9435"/>
                </a:cubicBezTo>
                <a:cubicBezTo>
                  <a:pt x="6414" y="9435"/>
                  <a:pt x="6502" y="9470"/>
                  <a:pt x="6568" y="9531"/>
                </a:cubicBezTo>
                <a:cubicBezTo>
                  <a:pt x="6950" y="9397"/>
                  <a:pt x="7312" y="9218"/>
                  <a:pt x="7651" y="8995"/>
                </a:cubicBezTo>
                <a:lnTo>
                  <a:pt x="7426" y="8688"/>
                </a:lnTo>
                <a:cubicBezTo>
                  <a:pt x="7373" y="8724"/>
                  <a:pt x="7317" y="8754"/>
                  <a:pt x="7261" y="8787"/>
                </a:cubicBezTo>
                <a:lnTo>
                  <a:pt x="6504" y="7488"/>
                </a:lnTo>
                <a:cubicBezTo>
                  <a:pt x="6540" y="7466"/>
                  <a:pt x="6575" y="7443"/>
                  <a:pt x="6611" y="7420"/>
                </a:cubicBezTo>
                <a:close/>
                <a:moveTo>
                  <a:pt x="4935" y="0"/>
                </a:moveTo>
                <a:cubicBezTo>
                  <a:pt x="4619" y="0"/>
                  <a:pt x="4303" y="31"/>
                  <a:pt x="3993" y="93"/>
                </a:cubicBezTo>
                <a:cubicBezTo>
                  <a:pt x="3957" y="205"/>
                  <a:pt x="3871" y="311"/>
                  <a:pt x="3697" y="357"/>
                </a:cubicBezTo>
                <a:cubicBezTo>
                  <a:pt x="3654" y="369"/>
                  <a:pt x="3608" y="377"/>
                  <a:pt x="3562" y="377"/>
                </a:cubicBezTo>
                <a:cubicBezTo>
                  <a:pt x="3469" y="377"/>
                  <a:pt x="3380" y="344"/>
                  <a:pt x="3312" y="281"/>
                </a:cubicBezTo>
                <a:cubicBezTo>
                  <a:pt x="2724" y="486"/>
                  <a:pt x="2180" y="802"/>
                  <a:pt x="1712" y="1210"/>
                </a:cubicBezTo>
                <a:cubicBezTo>
                  <a:pt x="1735" y="1324"/>
                  <a:pt x="1714" y="1458"/>
                  <a:pt x="1588" y="1587"/>
                </a:cubicBezTo>
                <a:cubicBezTo>
                  <a:pt x="1512" y="1670"/>
                  <a:pt x="1405" y="1719"/>
                  <a:pt x="1294" y="1721"/>
                </a:cubicBezTo>
                <a:cubicBezTo>
                  <a:pt x="1266" y="1721"/>
                  <a:pt x="1238" y="1719"/>
                  <a:pt x="1213" y="1714"/>
                </a:cubicBezTo>
                <a:cubicBezTo>
                  <a:pt x="808" y="2184"/>
                  <a:pt x="497" y="2729"/>
                  <a:pt x="297" y="3319"/>
                </a:cubicBezTo>
                <a:cubicBezTo>
                  <a:pt x="372" y="3405"/>
                  <a:pt x="423" y="3531"/>
                  <a:pt x="378" y="3706"/>
                </a:cubicBezTo>
                <a:cubicBezTo>
                  <a:pt x="329" y="3888"/>
                  <a:pt x="218" y="3969"/>
                  <a:pt x="117" y="4002"/>
                </a:cubicBezTo>
                <a:cubicBezTo>
                  <a:pt x="0" y="4615"/>
                  <a:pt x="3" y="5243"/>
                  <a:pt x="124" y="5853"/>
                </a:cubicBezTo>
                <a:cubicBezTo>
                  <a:pt x="228" y="5883"/>
                  <a:pt x="337" y="5962"/>
                  <a:pt x="388" y="6147"/>
                </a:cubicBezTo>
                <a:cubicBezTo>
                  <a:pt x="436" y="6321"/>
                  <a:pt x="388" y="6448"/>
                  <a:pt x="309" y="6534"/>
                </a:cubicBezTo>
                <a:cubicBezTo>
                  <a:pt x="517" y="7121"/>
                  <a:pt x="833" y="7663"/>
                  <a:pt x="1241" y="8131"/>
                </a:cubicBezTo>
                <a:cubicBezTo>
                  <a:pt x="1269" y="8126"/>
                  <a:pt x="1297" y="8121"/>
                  <a:pt x="1324" y="8121"/>
                </a:cubicBezTo>
                <a:cubicBezTo>
                  <a:pt x="1436" y="8124"/>
                  <a:pt x="1542" y="8172"/>
                  <a:pt x="1618" y="8255"/>
                </a:cubicBezTo>
                <a:cubicBezTo>
                  <a:pt x="1747" y="8382"/>
                  <a:pt x="1767" y="8516"/>
                  <a:pt x="1745" y="8630"/>
                </a:cubicBezTo>
                <a:cubicBezTo>
                  <a:pt x="1775" y="8658"/>
                  <a:pt x="1808" y="8686"/>
                  <a:pt x="1841" y="8711"/>
                </a:cubicBezTo>
                <a:lnTo>
                  <a:pt x="2066" y="8405"/>
                </a:lnTo>
                <a:cubicBezTo>
                  <a:pt x="1664" y="8073"/>
                  <a:pt x="1319" y="7676"/>
                  <a:pt x="1054" y="7228"/>
                </a:cubicBezTo>
                <a:lnTo>
                  <a:pt x="2352" y="6471"/>
                </a:lnTo>
                <a:cubicBezTo>
                  <a:pt x="2532" y="6767"/>
                  <a:pt x="2762" y="7033"/>
                  <a:pt x="3033" y="7250"/>
                </a:cubicBezTo>
                <a:lnTo>
                  <a:pt x="2173" y="8425"/>
                </a:lnTo>
                <a:lnTo>
                  <a:pt x="1859" y="8848"/>
                </a:lnTo>
                <a:lnTo>
                  <a:pt x="59" y="11301"/>
                </a:lnTo>
                <a:cubicBezTo>
                  <a:pt x="51" y="11311"/>
                  <a:pt x="46" y="11321"/>
                  <a:pt x="41" y="11332"/>
                </a:cubicBezTo>
                <a:cubicBezTo>
                  <a:pt x="38" y="11342"/>
                  <a:pt x="36" y="11352"/>
                  <a:pt x="33" y="11362"/>
                </a:cubicBezTo>
                <a:lnTo>
                  <a:pt x="31" y="11382"/>
                </a:lnTo>
                <a:lnTo>
                  <a:pt x="31" y="11954"/>
                </a:lnTo>
                <a:cubicBezTo>
                  <a:pt x="31" y="12033"/>
                  <a:pt x="97" y="12099"/>
                  <a:pt x="175" y="12099"/>
                </a:cubicBezTo>
                <a:lnTo>
                  <a:pt x="9702" y="12099"/>
                </a:lnTo>
                <a:cubicBezTo>
                  <a:pt x="9780" y="12099"/>
                  <a:pt x="9844" y="12033"/>
                  <a:pt x="9844" y="11954"/>
                </a:cubicBezTo>
                <a:lnTo>
                  <a:pt x="9844" y="11372"/>
                </a:lnTo>
                <a:cubicBezTo>
                  <a:pt x="9841" y="11362"/>
                  <a:pt x="9841" y="11352"/>
                  <a:pt x="9839" y="11344"/>
                </a:cubicBezTo>
                <a:lnTo>
                  <a:pt x="9833" y="11332"/>
                </a:lnTo>
                <a:cubicBezTo>
                  <a:pt x="9831" y="11319"/>
                  <a:pt x="9826" y="11309"/>
                  <a:pt x="9818" y="11299"/>
                </a:cubicBezTo>
                <a:lnTo>
                  <a:pt x="9811" y="11286"/>
                </a:lnTo>
                <a:lnTo>
                  <a:pt x="6838" y="7250"/>
                </a:lnTo>
                <a:cubicBezTo>
                  <a:pt x="7325" y="6858"/>
                  <a:pt x="7676" y="6324"/>
                  <a:pt x="7846" y="5721"/>
                </a:cubicBezTo>
                <a:lnTo>
                  <a:pt x="9302" y="6104"/>
                </a:lnTo>
                <a:cubicBezTo>
                  <a:pt x="9056" y="7007"/>
                  <a:pt x="8532" y="7812"/>
                  <a:pt x="7808" y="8405"/>
                </a:cubicBezTo>
                <a:lnTo>
                  <a:pt x="8033" y="8711"/>
                </a:lnTo>
                <a:cubicBezTo>
                  <a:pt x="8076" y="8676"/>
                  <a:pt x="8120" y="8638"/>
                  <a:pt x="8163" y="8602"/>
                </a:cubicBezTo>
                <a:cubicBezTo>
                  <a:pt x="8137" y="8488"/>
                  <a:pt x="8157" y="8354"/>
                  <a:pt x="8287" y="8225"/>
                </a:cubicBezTo>
                <a:cubicBezTo>
                  <a:pt x="8360" y="8142"/>
                  <a:pt x="8466" y="8093"/>
                  <a:pt x="8580" y="8091"/>
                </a:cubicBezTo>
                <a:cubicBezTo>
                  <a:pt x="8608" y="8091"/>
                  <a:pt x="8633" y="8093"/>
                  <a:pt x="8661" y="8101"/>
                </a:cubicBezTo>
                <a:cubicBezTo>
                  <a:pt x="9066" y="7628"/>
                  <a:pt x="9378" y="7083"/>
                  <a:pt x="9578" y="6496"/>
                </a:cubicBezTo>
                <a:cubicBezTo>
                  <a:pt x="9499" y="6407"/>
                  <a:pt x="9449" y="6281"/>
                  <a:pt x="9497" y="6106"/>
                </a:cubicBezTo>
                <a:cubicBezTo>
                  <a:pt x="9545" y="5924"/>
                  <a:pt x="9654" y="5843"/>
                  <a:pt x="9760" y="5810"/>
                </a:cubicBezTo>
                <a:cubicBezTo>
                  <a:pt x="9874" y="5197"/>
                  <a:pt x="9871" y="4569"/>
                  <a:pt x="9750" y="3962"/>
                </a:cubicBezTo>
                <a:cubicBezTo>
                  <a:pt x="9646" y="3929"/>
                  <a:pt x="9537" y="3850"/>
                  <a:pt x="9487" y="3665"/>
                </a:cubicBezTo>
                <a:cubicBezTo>
                  <a:pt x="9439" y="3491"/>
                  <a:pt x="9487" y="3364"/>
                  <a:pt x="9565" y="3278"/>
                </a:cubicBezTo>
                <a:cubicBezTo>
                  <a:pt x="9358" y="2691"/>
                  <a:pt x="9041" y="2149"/>
                  <a:pt x="8633" y="1681"/>
                </a:cubicBezTo>
                <a:cubicBezTo>
                  <a:pt x="8606" y="1686"/>
                  <a:pt x="8578" y="1691"/>
                  <a:pt x="8550" y="1691"/>
                </a:cubicBezTo>
                <a:cubicBezTo>
                  <a:pt x="8436" y="1688"/>
                  <a:pt x="8332" y="1640"/>
                  <a:pt x="8256" y="1557"/>
                </a:cubicBezTo>
                <a:cubicBezTo>
                  <a:pt x="8127" y="1430"/>
                  <a:pt x="8107" y="1296"/>
                  <a:pt x="8130" y="1182"/>
                </a:cubicBezTo>
                <a:cubicBezTo>
                  <a:pt x="7656" y="777"/>
                  <a:pt x="7112" y="465"/>
                  <a:pt x="6522" y="265"/>
                </a:cubicBezTo>
                <a:cubicBezTo>
                  <a:pt x="6454" y="329"/>
                  <a:pt x="6363" y="367"/>
                  <a:pt x="6266" y="367"/>
                </a:cubicBezTo>
                <a:cubicBezTo>
                  <a:pt x="6223" y="364"/>
                  <a:pt x="6178" y="359"/>
                  <a:pt x="6137" y="346"/>
                </a:cubicBezTo>
                <a:cubicBezTo>
                  <a:pt x="5963" y="301"/>
                  <a:pt x="5876" y="195"/>
                  <a:pt x="5841" y="86"/>
                </a:cubicBezTo>
                <a:cubicBezTo>
                  <a:pt x="5541" y="29"/>
                  <a:pt x="5238" y="0"/>
                  <a:pt x="49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8;p45">
            <a:extLst>
              <a:ext uri="{FF2B5EF4-FFF2-40B4-BE49-F238E27FC236}">
                <a16:creationId xmlns:a16="http://schemas.microsoft.com/office/drawing/2014/main" id="{F26287F7-3FB0-4F76-B02E-8E4B2E29815B}"/>
              </a:ext>
            </a:extLst>
          </p:cNvPr>
          <p:cNvSpPr txBox="1">
            <a:spLocks/>
          </p:cNvSpPr>
          <p:nvPr/>
        </p:nvSpPr>
        <p:spPr>
          <a:xfrm>
            <a:off x="1322877" y="110146"/>
            <a:ext cx="6825673" cy="645525"/>
          </a:xfrm>
          <a:prstGeom prst="doubleWave">
            <a:avLst/>
          </a:prstGeom>
          <a:solidFill>
            <a:schemeClr val="accent1">
              <a:lumMod val="20000"/>
              <a:lumOff val="80000"/>
            </a:schemeClr>
          </a:solidFill>
          <a:ln w="28575">
            <a:solidFill>
              <a:schemeClr val="accent2"/>
            </a:solidFill>
            <a:prstDash val="sys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solidFill>
                  <a:srgbClr val="002060"/>
                </a:solidFill>
                <a:latin typeface="+mj-lt"/>
                <a:cs typeface="Calibri" panose="020F0502020204030204" pitchFamily="34" charset="0"/>
              </a:rPr>
              <a:t>Các</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bạn</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nhỏ</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quan</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sát</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ngôi</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nhà</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đang</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xây</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khi</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nào</a:t>
            </a:r>
            <a:r>
              <a:rPr lang="vi-VN" sz="2000" b="1" dirty="0">
                <a:solidFill>
                  <a:srgbClr val="002060"/>
                </a:solidFill>
                <a:latin typeface="+mj-lt"/>
                <a:cs typeface="Calibri" panose="020F0502020204030204" pitchFamily="34" charset="0"/>
              </a:rPr>
              <a:t>?</a:t>
            </a:r>
          </a:p>
        </p:txBody>
      </p:sp>
      <p:sp>
        <p:nvSpPr>
          <p:cNvPr id="2" name="Rounded Rectangle 1"/>
          <p:cNvSpPr/>
          <p:nvPr/>
        </p:nvSpPr>
        <p:spPr>
          <a:xfrm>
            <a:off x="1322878" y="1096444"/>
            <a:ext cx="2738760" cy="40510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2000" dirty="0"/>
              <a:t>A. </a:t>
            </a:r>
            <a:r>
              <a:rPr lang="en-US" sz="2000" dirty="0" err="1"/>
              <a:t>Sáng</a:t>
            </a:r>
            <a:r>
              <a:rPr lang="en-US" sz="2000" dirty="0"/>
              <a:t> </a:t>
            </a:r>
            <a:r>
              <a:rPr lang="en-US" sz="2000" dirty="0" err="1"/>
              <a:t>đi</a:t>
            </a:r>
            <a:r>
              <a:rPr lang="en-US" sz="2000" dirty="0"/>
              <a:t> </a:t>
            </a:r>
            <a:r>
              <a:rPr lang="en-US" sz="2000" dirty="0" err="1"/>
              <a:t>học</a:t>
            </a:r>
            <a:endParaRPr lang="en-US" sz="2000" dirty="0"/>
          </a:p>
        </p:txBody>
      </p:sp>
      <p:sp>
        <p:nvSpPr>
          <p:cNvPr id="23" name="Rounded Rectangle 22"/>
          <p:cNvSpPr/>
          <p:nvPr/>
        </p:nvSpPr>
        <p:spPr>
          <a:xfrm>
            <a:off x="1322878" y="1848547"/>
            <a:ext cx="2738760" cy="40510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2000" dirty="0"/>
              <a:t>B. </a:t>
            </a:r>
            <a:r>
              <a:rPr lang="en-US" sz="2000" dirty="0" err="1"/>
              <a:t>Chiều</a:t>
            </a:r>
            <a:r>
              <a:rPr lang="en-US" sz="2000" dirty="0"/>
              <a:t> </a:t>
            </a:r>
            <a:r>
              <a:rPr lang="vi-VN" sz="2000" dirty="0"/>
              <a:t>đi học về</a:t>
            </a:r>
            <a:endParaRPr lang="en-US" sz="2000" dirty="0"/>
          </a:p>
        </p:txBody>
      </p:sp>
      <p:sp>
        <p:nvSpPr>
          <p:cNvPr id="24" name="Rounded Rectangle 23"/>
          <p:cNvSpPr/>
          <p:nvPr/>
        </p:nvSpPr>
        <p:spPr>
          <a:xfrm>
            <a:off x="1322878" y="2594333"/>
            <a:ext cx="2738760" cy="40510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t>C. Chiều đi chơi về</a:t>
            </a:r>
            <a:endParaRPr lang="en-US" sz="2000" dirty="0"/>
          </a:p>
        </p:txBody>
      </p:sp>
      <p:grpSp>
        <p:nvGrpSpPr>
          <p:cNvPr id="16" name="Group 15"/>
          <p:cNvGrpSpPr/>
          <p:nvPr/>
        </p:nvGrpSpPr>
        <p:grpSpPr>
          <a:xfrm>
            <a:off x="0" y="3029037"/>
            <a:ext cx="3276393" cy="2114463"/>
            <a:chOff x="5496591" y="3137839"/>
            <a:chExt cx="3647409" cy="2010635"/>
          </a:xfrm>
        </p:grpSpPr>
        <p:sp>
          <p:nvSpPr>
            <p:cNvPr id="17" name="Google Shape;973;p51"/>
            <p:cNvSpPr/>
            <p:nvPr/>
          </p:nvSpPr>
          <p:spPr>
            <a:xfrm>
              <a:off x="7340166" y="4307223"/>
              <a:ext cx="303193" cy="841228"/>
            </a:xfrm>
            <a:custGeom>
              <a:avLst/>
              <a:gdLst/>
              <a:ahLst/>
              <a:cxnLst/>
              <a:rect l="l" t="t" r="r" b="b"/>
              <a:pathLst>
                <a:path w="9324" h="25870" extrusionOk="0">
                  <a:moveTo>
                    <a:pt x="2031" y="2411"/>
                  </a:moveTo>
                  <a:lnTo>
                    <a:pt x="2031" y="22336"/>
                  </a:lnTo>
                  <a:lnTo>
                    <a:pt x="1236" y="22336"/>
                  </a:lnTo>
                  <a:lnTo>
                    <a:pt x="1236" y="2411"/>
                  </a:lnTo>
                  <a:close/>
                  <a:moveTo>
                    <a:pt x="3595" y="3258"/>
                  </a:moveTo>
                  <a:lnTo>
                    <a:pt x="3595" y="23174"/>
                  </a:lnTo>
                  <a:lnTo>
                    <a:pt x="2800" y="23174"/>
                  </a:lnTo>
                  <a:lnTo>
                    <a:pt x="2800" y="3258"/>
                  </a:lnTo>
                  <a:close/>
                  <a:moveTo>
                    <a:pt x="5159" y="4096"/>
                  </a:moveTo>
                  <a:lnTo>
                    <a:pt x="5159" y="24012"/>
                  </a:lnTo>
                  <a:lnTo>
                    <a:pt x="4364" y="24012"/>
                  </a:lnTo>
                  <a:lnTo>
                    <a:pt x="4364" y="4096"/>
                  </a:lnTo>
                  <a:close/>
                  <a:moveTo>
                    <a:pt x="0" y="0"/>
                  </a:moveTo>
                  <a:lnTo>
                    <a:pt x="0" y="25870"/>
                  </a:lnTo>
                  <a:lnTo>
                    <a:pt x="9324" y="25870"/>
                  </a:lnTo>
                  <a:lnTo>
                    <a:pt x="9324" y="4735"/>
                  </a:lnTo>
                  <a:lnTo>
                    <a:pt x="7958" y="4044"/>
                  </a:lnTo>
                  <a:lnTo>
                    <a:pt x="7958" y="2558"/>
                  </a:lnTo>
                  <a:lnTo>
                    <a:pt x="7665" y="2558"/>
                  </a:lnTo>
                  <a:lnTo>
                    <a:pt x="7665" y="268"/>
                  </a:lnTo>
                  <a:lnTo>
                    <a:pt x="7362" y="268"/>
                  </a:lnTo>
                  <a:lnTo>
                    <a:pt x="7362" y="2558"/>
                  </a:lnTo>
                  <a:lnTo>
                    <a:pt x="7068" y="2558"/>
                  </a:lnTo>
                  <a:lnTo>
                    <a:pt x="7068" y="3586"/>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oup 17"/>
            <p:cNvGrpSpPr/>
            <p:nvPr/>
          </p:nvGrpSpPr>
          <p:grpSpPr>
            <a:xfrm>
              <a:off x="5496591" y="3137839"/>
              <a:ext cx="3647409" cy="2010635"/>
              <a:chOff x="5496591" y="3137839"/>
              <a:chExt cx="3647409" cy="2010635"/>
            </a:xfrm>
          </p:grpSpPr>
          <p:sp>
            <p:nvSpPr>
              <p:cNvPr id="19" name="Google Shape;972;p51"/>
              <p:cNvSpPr/>
              <p:nvPr/>
            </p:nvSpPr>
            <p:spPr>
              <a:xfrm>
                <a:off x="6192518" y="3881267"/>
                <a:ext cx="320330" cy="1267174"/>
              </a:xfrm>
              <a:custGeom>
                <a:avLst/>
                <a:gdLst/>
                <a:ahLst/>
                <a:cxnLst/>
                <a:rect l="l" t="t" r="r" b="b"/>
                <a:pathLst>
                  <a:path w="9851" h="38969" extrusionOk="0">
                    <a:moveTo>
                      <a:pt x="5211" y="6075"/>
                    </a:moveTo>
                    <a:lnTo>
                      <a:pt x="5211" y="15752"/>
                    </a:lnTo>
                    <a:lnTo>
                      <a:pt x="4632" y="15752"/>
                    </a:lnTo>
                    <a:lnTo>
                      <a:pt x="4632" y="6075"/>
                    </a:lnTo>
                    <a:close/>
                    <a:moveTo>
                      <a:pt x="6559" y="6075"/>
                    </a:moveTo>
                    <a:lnTo>
                      <a:pt x="6559" y="15752"/>
                    </a:lnTo>
                    <a:lnTo>
                      <a:pt x="5980" y="15752"/>
                    </a:lnTo>
                    <a:lnTo>
                      <a:pt x="5980" y="6075"/>
                    </a:lnTo>
                    <a:close/>
                    <a:moveTo>
                      <a:pt x="3863" y="6075"/>
                    </a:moveTo>
                    <a:lnTo>
                      <a:pt x="3863" y="15761"/>
                    </a:lnTo>
                    <a:lnTo>
                      <a:pt x="3284" y="15761"/>
                    </a:lnTo>
                    <a:lnTo>
                      <a:pt x="3284" y="6075"/>
                    </a:lnTo>
                    <a:close/>
                    <a:moveTo>
                      <a:pt x="2075" y="17472"/>
                    </a:moveTo>
                    <a:lnTo>
                      <a:pt x="2075" y="18491"/>
                    </a:lnTo>
                    <a:lnTo>
                      <a:pt x="1496" y="18491"/>
                    </a:lnTo>
                    <a:lnTo>
                      <a:pt x="1496" y="17472"/>
                    </a:lnTo>
                    <a:close/>
                    <a:moveTo>
                      <a:pt x="3120" y="17472"/>
                    </a:moveTo>
                    <a:lnTo>
                      <a:pt x="3120" y="18491"/>
                    </a:lnTo>
                    <a:lnTo>
                      <a:pt x="2541" y="18491"/>
                    </a:lnTo>
                    <a:lnTo>
                      <a:pt x="2541" y="17472"/>
                    </a:lnTo>
                    <a:close/>
                    <a:moveTo>
                      <a:pt x="4166" y="17472"/>
                    </a:moveTo>
                    <a:lnTo>
                      <a:pt x="4166" y="18491"/>
                    </a:lnTo>
                    <a:lnTo>
                      <a:pt x="3587" y="18491"/>
                    </a:lnTo>
                    <a:lnTo>
                      <a:pt x="3587" y="17472"/>
                    </a:lnTo>
                    <a:close/>
                    <a:moveTo>
                      <a:pt x="5211" y="17472"/>
                    </a:moveTo>
                    <a:lnTo>
                      <a:pt x="5211" y="18491"/>
                    </a:lnTo>
                    <a:lnTo>
                      <a:pt x="4632" y="18491"/>
                    </a:lnTo>
                    <a:lnTo>
                      <a:pt x="4632" y="17472"/>
                    </a:lnTo>
                    <a:close/>
                    <a:moveTo>
                      <a:pt x="6257" y="17472"/>
                    </a:moveTo>
                    <a:lnTo>
                      <a:pt x="6257" y="18491"/>
                    </a:lnTo>
                    <a:lnTo>
                      <a:pt x="5678" y="18491"/>
                    </a:lnTo>
                    <a:lnTo>
                      <a:pt x="5678" y="17472"/>
                    </a:lnTo>
                    <a:close/>
                    <a:moveTo>
                      <a:pt x="7302" y="17472"/>
                    </a:moveTo>
                    <a:lnTo>
                      <a:pt x="7302" y="18491"/>
                    </a:lnTo>
                    <a:lnTo>
                      <a:pt x="6723" y="18491"/>
                    </a:lnTo>
                    <a:lnTo>
                      <a:pt x="6723" y="17472"/>
                    </a:lnTo>
                    <a:close/>
                    <a:moveTo>
                      <a:pt x="8348" y="17472"/>
                    </a:moveTo>
                    <a:lnTo>
                      <a:pt x="8348" y="18491"/>
                    </a:lnTo>
                    <a:lnTo>
                      <a:pt x="7769" y="18491"/>
                    </a:lnTo>
                    <a:lnTo>
                      <a:pt x="7769" y="17472"/>
                    </a:lnTo>
                    <a:close/>
                    <a:moveTo>
                      <a:pt x="4166" y="19217"/>
                    </a:moveTo>
                    <a:lnTo>
                      <a:pt x="4166" y="20236"/>
                    </a:lnTo>
                    <a:lnTo>
                      <a:pt x="3587" y="20236"/>
                    </a:lnTo>
                    <a:lnTo>
                      <a:pt x="3587" y="19217"/>
                    </a:lnTo>
                    <a:close/>
                    <a:moveTo>
                      <a:pt x="5211" y="19217"/>
                    </a:moveTo>
                    <a:lnTo>
                      <a:pt x="5211" y="20236"/>
                    </a:lnTo>
                    <a:lnTo>
                      <a:pt x="4632" y="20236"/>
                    </a:lnTo>
                    <a:lnTo>
                      <a:pt x="4632" y="19217"/>
                    </a:lnTo>
                    <a:close/>
                    <a:moveTo>
                      <a:pt x="6257" y="19217"/>
                    </a:moveTo>
                    <a:lnTo>
                      <a:pt x="6257" y="20236"/>
                    </a:lnTo>
                    <a:lnTo>
                      <a:pt x="5678" y="20236"/>
                    </a:lnTo>
                    <a:lnTo>
                      <a:pt x="5678" y="19217"/>
                    </a:lnTo>
                    <a:close/>
                    <a:moveTo>
                      <a:pt x="7302" y="19217"/>
                    </a:moveTo>
                    <a:lnTo>
                      <a:pt x="7302" y="20236"/>
                    </a:lnTo>
                    <a:lnTo>
                      <a:pt x="6723" y="20236"/>
                    </a:lnTo>
                    <a:lnTo>
                      <a:pt x="6723" y="19217"/>
                    </a:lnTo>
                    <a:close/>
                    <a:moveTo>
                      <a:pt x="8348" y="19217"/>
                    </a:moveTo>
                    <a:lnTo>
                      <a:pt x="8348" y="20236"/>
                    </a:lnTo>
                    <a:lnTo>
                      <a:pt x="7769" y="20236"/>
                    </a:lnTo>
                    <a:lnTo>
                      <a:pt x="7769" y="19217"/>
                    </a:lnTo>
                    <a:close/>
                    <a:moveTo>
                      <a:pt x="2075" y="19226"/>
                    </a:moveTo>
                    <a:lnTo>
                      <a:pt x="2075" y="20245"/>
                    </a:lnTo>
                    <a:lnTo>
                      <a:pt x="1496" y="20245"/>
                    </a:lnTo>
                    <a:lnTo>
                      <a:pt x="1496" y="19226"/>
                    </a:lnTo>
                    <a:close/>
                    <a:moveTo>
                      <a:pt x="3120" y="19226"/>
                    </a:moveTo>
                    <a:lnTo>
                      <a:pt x="3120" y="20245"/>
                    </a:lnTo>
                    <a:lnTo>
                      <a:pt x="2541" y="20245"/>
                    </a:lnTo>
                    <a:lnTo>
                      <a:pt x="2541" y="19226"/>
                    </a:lnTo>
                    <a:close/>
                    <a:moveTo>
                      <a:pt x="2075" y="20971"/>
                    </a:moveTo>
                    <a:lnTo>
                      <a:pt x="2075" y="21990"/>
                    </a:lnTo>
                    <a:lnTo>
                      <a:pt x="1496" y="21990"/>
                    </a:lnTo>
                    <a:lnTo>
                      <a:pt x="1496" y="20971"/>
                    </a:lnTo>
                    <a:close/>
                    <a:moveTo>
                      <a:pt x="3120" y="20971"/>
                    </a:moveTo>
                    <a:lnTo>
                      <a:pt x="3120" y="21990"/>
                    </a:lnTo>
                    <a:lnTo>
                      <a:pt x="2541" y="21990"/>
                    </a:lnTo>
                    <a:lnTo>
                      <a:pt x="2541" y="20971"/>
                    </a:lnTo>
                    <a:close/>
                    <a:moveTo>
                      <a:pt x="4166" y="20971"/>
                    </a:moveTo>
                    <a:lnTo>
                      <a:pt x="4166" y="21990"/>
                    </a:lnTo>
                    <a:lnTo>
                      <a:pt x="3587" y="21990"/>
                    </a:lnTo>
                    <a:lnTo>
                      <a:pt x="3587" y="20971"/>
                    </a:lnTo>
                    <a:close/>
                    <a:moveTo>
                      <a:pt x="5211" y="20971"/>
                    </a:moveTo>
                    <a:lnTo>
                      <a:pt x="5211" y="21990"/>
                    </a:lnTo>
                    <a:lnTo>
                      <a:pt x="4632" y="21990"/>
                    </a:lnTo>
                    <a:lnTo>
                      <a:pt x="4632" y="20971"/>
                    </a:lnTo>
                    <a:close/>
                    <a:moveTo>
                      <a:pt x="6257" y="20971"/>
                    </a:moveTo>
                    <a:lnTo>
                      <a:pt x="6257" y="21990"/>
                    </a:lnTo>
                    <a:lnTo>
                      <a:pt x="5678" y="21990"/>
                    </a:lnTo>
                    <a:lnTo>
                      <a:pt x="5678" y="20971"/>
                    </a:lnTo>
                    <a:close/>
                    <a:moveTo>
                      <a:pt x="7302" y="20971"/>
                    </a:moveTo>
                    <a:lnTo>
                      <a:pt x="7302" y="21990"/>
                    </a:lnTo>
                    <a:lnTo>
                      <a:pt x="6723" y="21990"/>
                    </a:lnTo>
                    <a:lnTo>
                      <a:pt x="6723" y="20971"/>
                    </a:lnTo>
                    <a:close/>
                    <a:moveTo>
                      <a:pt x="8348" y="20971"/>
                    </a:moveTo>
                    <a:lnTo>
                      <a:pt x="8348" y="21990"/>
                    </a:lnTo>
                    <a:lnTo>
                      <a:pt x="7769" y="21990"/>
                    </a:lnTo>
                    <a:lnTo>
                      <a:pt x="7769" y="20971"/>
                    </a:lnTo>
                    <a:close/>
                    <a:moveTo>
                      <a:pt x="4166" y="22716"/>
                    </a:moveTo>
                    <a:lnTo>
                      <a:pt x="4166" y="23736"/>
                    </a:lnTo>
                    <a:lnTo>
                      <a:pt x="3587" y="23736"/>
                    </a:lnTo>
                    <a:lnTo>
                      <a:pt x="3587" y="22716"/>
                    </a:lnTo>
                    <a:close/>
                    <a:moveTo>
                      <a:pt x="5211" y="22716"/>
                    </a:moveTo>
                    <a:lnTo>
                      <a:pt x="5211" y="23736"/>
                    </a:lnTo>
                    <a:lnTo>
                      <a:pt x="4632" y="23736"/>
                    </a:lnTo>
                    <a:lnTo>
                      <a:pt x="4632" y="22716"/>
                    </a:lnTo>
                    <a:close/>
                    <a:moveTo>
                      <a:pt x="6257" y="22716"/>
                    </a:moveTo>
                    <a:lnTo>
                      <a:pt x="6257" y="23736"/>
                    </a:lnTo>
                    <a:lnTo>
                      <a:pt x="5678" y="23736"/>
                    </a:lnTo>
                    <a:lnTo>
                      <a:pt x="5678" y="22716"/>
                    </a:lnTo>
                    <a:close/>
                    <a:moveTo>
                      <a:pt x="7302" y="22716"/>
                    </a:moveTo>
                    <a:lnTo>
                      <a:pt x="7302" y="23736"/>
                    </a:lnTo>
                    <a:lnTo>
                      <a:pt x="6723" y="23736"/>
                    </a:lnTo>
                    <a:lnTo>
                      <a:pt x="6723" y="22716"/>
                    </a:lnTo>
                    <a:close/>
                    <a:moveTo>
                      <a:pt x="8348" y="22716"/>
                    </a:moveTo>
                    <a:lnTo>
                      <a:pt x="8348" y="23736"/>
                    </a:lnTo>
                    <a:lnTo>
                      <a:pt x="7769" y="23736"/>
                    </a:lnTo>
                    <a:lnTo>
                      <a:pt x="7769" y="22716"/>
                    </a:lnTo>
                    <a:close/>
                    <a:moveTo>
                      <a:pt x="2075" y="22725"/>
                    </a:moveTo>
                    <a:lnTo>
                      <a:pt x="2075" y="23744"/>
                    </a:lnTo>
                    <a:lnTo>
                      <a:pt x="1496" y="23744"/>
                    </a:lnTo>
                    <a:lnTo>
                      <a:pt x="1496" y="22725"/>
                    </a:lnTo>
                    <a:close/>
                    <a:moveTo>
                      <a:pt x="3120" y="22725"/>
                    </a:moveTo>
                    <a:lnTo>
                      <a:pt x="3120" y="23744"/>
                    </a:lnTo>
                    <a:lnTo>
                      <a:pt x="2541" y="23744"/>
                    </a:lnTo>
                    <a:lnTo>
                      <a:pt x="2541" y="22725"/>
                    </a:lnTo>
                    <a:close/>
                    <a:moveTo>
                      <a:pt x="2075" y="24470"/>
                    </a:moveTo>
                    <a:lnTo>
                      <a:pt x="2075" y="25490"/>
                    </a:lnTo>
                    <a:lnTo>
                      <a:pt x="1496" y="25490"/>
                    </a:lnTo>
                    <a:lnTo>
                      <a:pt x="1496" y="24470"/>
                    </a:lnTo>
                    <a:close/>
                    <a:moveTo>
                      <a:pt x="3120" y="24470"/>
                    </a:moveTo>
                    <a:lnTo>
                      <a:pt x="3120" y="25490"/>
                    </a:lnTo>
                    <a:lnTo>
                      <a:pt x="2541" y="25490"/>
                    </a:lnTo>
                    <a:lnTo>
                      <a:pt x="2541" y="24470"/>
                    </a:lnTo>
                    <a:close/>
                    <a:moveTo>
                      <a:pt x="4166" y="24470"/>
                    </a:moveTo>
                    <a:lnTo>
                      <a:pt x="4166" y="25490"/>
                    </a:lnTo>
                    <a:lnTo>
                      <a:pt x="3587" y="25490"/>
                    </a:lnTo>
                    <a:lnTo>
                      <a:pt x="3587" y="24470"/>
                    </a:lnTo>
                    <a:close/>
                    <a:moveTo>
                      <a:pt x="5211" y="24470"/>
                    </a:moveTo>
                    <a:lnTo>
                      <a:pt x="5211" y="25490"/>
                    </a:lnTo>
                    <a:lnTo>
                      <a:pt x="4632" y="25490"/>
                    </a:lnTo>
                    <a:lnTo>
                      <a:pt x="4632" y="24470"/>
                    </a:lnTo>
                    <a:close/>
                    <a:moveTo>
                      <a:pt x="6257" y="24470"/>
                    </a:moveTo>
                    <a:lnTo>
                      <a:pt x="6257" y="25490"/>
                    </a:lnTo>
                    <a:lnTo>
                      <a:pt x="5678" y="25490"/>
                    </a:lnTo>
                    <a:lnTo>
                      <a:pt x="5678" y="24470"/>
                    </a:lnTo>
                    <a:close/>
                    <a:moveTo>
                      <a:pt x="7302" y="24470"/>
                    </a:moveTo>
                    <a:lnTo>
                      <a:pt x="7302" y="25490"/>
                    </a:lnTo>
                    <a:lnTo>
                      <a:pt x="6723" y="25490"/>
                    </a:lnTo>
                    <a:lnTo>
                      <a:pt x="6723" y="24470"/>
                    </a:lnTo>
                    <a:close/>
                    <a:moveTo>
                      <a:pt x="8348" y="24470"/>
                    </a:moveTo>
                    <a:lnTo>
                      <a:pt x="8348" y="25490"/>
                    </a:lnTo>
                    <a:lnTo>
                      <a:pt x="7769" y="25490"/>
                    </a:lnTo>
                    <a:lnTo>
                      <a:pt x="7769" y="24470"/>
                    </a:lnTo>
                    <a:close/>
                    <a:moveTo>
                      <a:pt x="4166" y="26216"/>
                    </a:moveTo>
                    <a:lnTo>
                      <a:pt x="4166" y="27235"/>
                    </a:lnTo>
                    <a:lnTo>
                      <a:pt x="3587" y="27235"/>
                    </a:lnTo>
                    <a:lnTo>
                      <a:pt x="3587" y="26216"/>
                    </a:lnTo>
                    <a:close/>
                    <a:moveTo>
                      <a:pt x="5211" y="26216"/>
                    </a:moveTo>
                    <a:lnTo>
                      <a:pt x="5211" y="27235"/>
                    </a:lnTo>
                    <a:lnTo>
                      <a:pt x="4632" y="27235"/>
                    </a:lnTo>
                    <a:lnTo>
                      <a:pt x="4632" y="26216"/>
                    </a:lnTo>
                    <a:close/>
                    <a:moveTo>
                      <a:pt x="6257" y="26216"/>
                    </a:moveTo>
                    <a:lnTo>
                      <a:pt x="6257" y="27235"/>
                    </a:lnTo>
                    <a:lnTo>
                      <a:pt x="5678" y="27235"/>
                    </a:lnTo>
                    <a:lnTo>
                      <a:pt x="5678" y="26216"/>
                    </a:lnTo>
                    <a:close/>
                    <a:moveTo>
                      <a:pt x="7302" y="26216"/>
                    </a:moveTo>
                    <a:lnTo>
                      <a:pt x="7302" y="27235"/>
                    </a:lnTo>
                    <a:lnTo>
                      <a:pt x="6723" y="27235"/>
                    </a:lnTo>
                    <a:lnTo>
                      <a:pt x="6723" y="26216"/>
                    </a:lnTo>
                    <a:close/>
                    <a:moveTo>
                      <a:pt x="8348" y="26216"/>
                    </a:moveTo>
                    <a:lnTo>
                      <a:pt x="8348" y="27235"/>
                    </a:lnTo>
                    <a:lnTo>
                      <a:pt x="7769" y="27235"/>
                    </a:lnTo>
                    <a:lnTo>
                      <a:pt x="7769" y="26216"/>
                    </a:lnTo>
                    <a:close/>
                    <a:moveTo>
                      <a:pt x="2075" y="26224"/>
                    </a:moveTo>
                    <a:lnTo>
                      <a:pt x="2075" y="27244"/>
                    </a:lnTo>
                    <a:lnTo>
                      <a:pt x="1496" y="27244"/>
                    </a:lnTo>
                    <a:lnTo>
                      <a:pt x="1496" y="26224"/>
                    </a:lnTo>
                    <a:close/>
                    <a:moveTo>
                      <a:pt x="3120" y="26224"/>
                    </a:moveTo>
                    <a:lnTo>
                      <a:pt x="3120" y="27244"/>
                    </a:lnTo>
                    <a:lnTo>
                      <a:pt x="2541" y="27244"/>
                    </a:lnTo>
                    <a:lnTo>
                      <a:pt x="2541" y="26224"/>
                    </a:lnTo>
                    <a:close/>
                    <a:moveTo>
                      <a:pt x="4166" y="27970"/>
                    </a:moveTo>
                    <a:lnTo>
                      <a:pt x="4166" y="28981"/>
                    </a:lnTo>
                    <a:lnTo>
                      <a:pt x="3587" y="28981"/>
                    </a:lnTo>
                    <a:lnTo>
                      <a:pt x="3587" y="27970"/>
                    </a:lnTo>
                    <a:close/>
                    <a:moveTo>
                      <a:pt x="5211" y="27970"/>
                    </a:moveTo>
                    <a:lnTo>
                      <a:pt x="5211" y="28981"/>
                    </a:lnTo>
                    <a:lnTo>
                      <a:pt x="4632" y="28981"/>
                    </a:lnTo>
                    <a:lnTo>
                      <a:pt x="4632" y="27970"/>
                    </a:lnTo>
                    <a:close/>
                    <a:moveTo>
                      <a:pt x="6257" y="27970"/>
                    </a:moveTo>
                    <a:lnTo>
                      <a:pt x="6257" y="28981"/>
                    </a:lnTo>
                    <a:lnTo>
                      <a:pt x="5678" y="28981"/>
                    </a:lnTo>
                    <a:lnTo>
                      <a:pt x="5678" y="27970"/>
                    </a:lnTo>
                    <a:close/>
                    <a:moveTo>
                      <a:pt x="7302" y="27970"/>
                    </a:moveTo>
                    <a:lnTo>
                      <a:pt x="7302" y="28981"/>
                    </a:lnTo>
                    <a:lnTo>
                      <a:pt x="6723" y="28981"/>
                    </a:lnTo>
                    <a:lnTo>
                      <a:pt x="6723" y="27970"/>
                    </a:lnTo>
                    <a:close/>
                    <a:moveTo>
                      <a:pt x="8348" y="27970"/>
                    </a:moveTo>
                    <a:lnTo>
                      <a:pt x="8348" y="28981"/>
                    </a:lnTo>
                    <a:lnTo>
                      <a:pt x="7769" y="28981"/>
                    </a:lnTo>
                    <a:lnTo>
                      <a:pt x="7769" y="27970"/>
                    </a:lnTo>
                    <a:close/>
                    <a:moveTo>
                      <a:pt x="2075" y="27970"/>
                    </a:moveTo>
                    <a:lnTo>
                      <a:pt x="2075" y="28989"/>
                    </a:lnTo>
                    <a:lnTo>
                      <a:pt x="1496" y="28989"/>
                    </a:lnTo>
                    <a:lnTo>
                      <a:pt x="1496" y="27970"/>
                    </a:lnTo>
                    <a:close/>
                    <a:moveTo>
                      <a:pt x="3120" y="27970"/>
                    </a:moveTo>
                    <a:lnTo>
                      <a:pt x="3120" y="28989"/>
                    </a:lnTo>
                    <a:lnTo>
                      <a:pt x="2541" y="28989"/>
                    </a:lnTo>
                    <a:lnTo>
                      <a:pt x="2541" y="27970"/>
                    </a:lnTo>
                    <a:close/>
                    <a:moveTo>
                      <a:pt x="2075" y="29724"/>
                    </a:moveTo>
                    <a:lnTo>
                      <a:pt x="2075" y="30735"/>
                    </a:lnTo>
                    <a:lnTo>
                      <a:pt x="1496" y="30735"/>
                    </a:lnTo>
                    <a:lnTo>
                      <a:pt x="1496" y="29724"/>
                    </a:lnTo>
                    <a:close/>
                    <a:moveTo>
                      <a:pt x="3120" y="29724"/>
                    </a:moveTo>
                    <a:lnTo>
                      <a:pt x="3120" y="30735"/>
                    </a:lnTo>
                    <a:lnTo>
                      <a:pt x="2541" y="30735"/>
                    </a:lnTo>
                    <a:lnTo>
                      <a:pt x="2541" y="29724"/>
                    </a:lnTo>
                    <a:close/>
                    <a:moveTo>
                      <a:pt x="4166" y="29715"/>
                    </a:moveTo>
                    <a:lnTo>
                      <a:pt x="4166" y="30735"/>
                    </a:lnTo>
                    <a:lnTo>
                      <a:pt x="3587" y="30735"/>
                    </a:lnTo>
                    <a:lnTo>
                      <a:pt x="3587" y="29715"/>
                    </a:lnTo>
                    <a:close/>
                    <a:moveTo>
                      <a:pt x="5211" y="29715"/>
                    </a:moveTo>
                    <a:lnTo>
                      <a:pt x="5211" y="30735"/>
                    </a:lnTo>
                    <a:lnTo>
                      <a:pt x="4632" y="30735"/>
                    </a:lnTo>
                    <a:lnTo>
                      <a:pt x="4632" y="29715"/>
                    </a:lnTo>
                    <a:close/>
                    <a:moveTo>
                      <a:pt x="6257" y="29715"/>
                    </a:moveTo>
                    <a:lnTo>
                      <a:pt x="6257" y="30735"/>
                    </a:lnTo>
                    <a:lnTo>
                      <a:pt x="5678" y="30735"/>
                    </a:lnTo>
                    <a:lnTo>
                      <a:pt x="5678" y="29715"/>
                    </a:lnTo>
                    <a:close/>
                    <a:moveTo>
                      <a:pt x="7302" y="29715"/>
                    </a:moveTo>
                    <a:lnTo>
                      <a:pt x="7302" y="30735"/>
                    </a:lnTo>
                    <a:lnTo>
                      <a:pt x="6723" y="30735"/>
                    </a:lnTo>
                    <a:lnTo>
                      <a:pt x="6723" y="29715"/>
                    </a:lnTo>
                    <a:close/>
                    <a:moveTo>
                      <a:pt x="8348" y="29715"/>
                    </a:moveTo>
                    <a:lnTo>
                      <a:pt x="8348" y="30735"/>
                    </a:lnTo>
                    <a:lnTo>
                      <a:pt x="7769" y="30735"/>
                    </a:lnTo>
                    <a:lnTo>
                      <a:pt x="7769" y="29715"/>
                    </a:lnTo>
                    <a:close/>
                    <a:moveTo>
                      <a:pt x="4166" y="31460"/>
                    </a:moveTo>
                    <a:lnTo>
                      <a:pt x="4166" y="32480"/>
                    </a:lnTo>
                    <a:lnTo>
                      <a:pt x="3587" y="32480"/>
                    </a:lnTo>
                    <a:lnTo>
                      <a:pt x="3587" y="31460"/>
                    </a:lnTo>
                    <a:close/>
                    <a:moveTo>
                      <a:pt x="5211" y="31460"/>
                    </a:moveTo>
                    <a:lnTo>
                      <a:pt x="5211" y="32480"/>
                    </a:lnTo>
                    <a:lnTo>
                      <a:pt x="4632" y="32480"/>
                    </a:lnTo>
                    <a:lnTo>
                      <a:pt x="4632" y="31460"/>
                    </a:lnTo>
                    <a:close/>
                    <a:moveTo>
                      <a:pt x="6257" y="31460"/>
                    </a:moveTo>
                    <a:lnTo>
                      <a:pt x="6257" y="32480"/>
                    </a:lnTo>
                    <a:lnTo>
                      <a:pt x="5678" y="32480"/>
                    </a:lnTo>
                    <a:lnTo>
                      <a:pt x="5678" y="31460"/>
                    </a:lnTo>
                    <a:close/>
                    <a:moveTo>
                      <a:pt x="7302" y="31460"/>
                    </a:moveTo>
                    <a:lnTo>
                      <a:pt x="7302" y="32480"/>
                    </a:lnTo>
                    <a:lnTo>
                      <a:pt x="6723" y="32480"/>
                    </a:lnTo>
                    <a:lnTo>
                      <a:pt x="6723" y="31460"/>
                    </a:lnTo>
                    <a:close/>
                    <a:moveTo>
                      <a:pt x="8348" y="31460"/>
                    </a:moveTo>
                    <a:lnTo>
                      <a:pt x="8348" y="32480"/>
                    </a:lnTo>
                    <a:lnTo>
                      <a:pt x="7769" y="32480"/>
                    </a:lnTo>
                    <a:lnTo>
                      <a:pt x="7769" y="31460"/>
                    </a:lnTo>
                    <a:close/>
                    <a:moveTo>
                      <a:pt x="2075" y="31469"/>
                    </a:moveTo>
                    <a:lnTo>
                      <a:pt x="2075" y="32489"/>
                    </a:lnTo>
                    <a:lnTo>
                      <a:pt x="1496" y="32489"/>
                    </a:lnTo>
                    <a:lnTo>
                      <a:pt x="1496" y="31469"/>
                    </a:lnTo>
                    <a:close/>
                    <a:moveTo>
                      <a:pt x="3120" y="31469"/>
                    </a:moveTo>
                    <a:lnTo>
                      <a:pt x="3120" y="32489"/>
                    </a:lnTo>
                    <a:lnTo>
                      <a:pt x="2541" y="32489"/>
                    </a:lnTo>
                    <a:lnTo>
                      <a:pt x="2541" y="31469"/>
                    </a:lnTo>
                    <a:close/>
                    <a:moveTo>
                      <a:pt x="2075" y="33223"/>
                    </a:moveTo>
                    <a:lnTo>
                      <a:pt x="2075" y="34234"/>
                    </a:lnTo>
                    <a:lnTo>
                      <a:pt x="1496" y="34234"/>
                    </a:lnTo>
                    <a:lnTo>
                      <a:pt x="1496" y="33223"/>
                    </a:lnTo>
                    <a:close/>
                    <a:moveTo>
                      <a:pt x="3120" y="33214"/>
                    </a:moveTo>
                    <a:lnTo>
                      <a:pt x="3120" y="34234"/>
                    </a:lnTo>
                    <a:lnTo>
                      <a:pt x="2541" y="34234"/>
                    </a:lnTo>
                    <a:lnTo>
                      <a:pt x="2541" y="33214"/>
                    </a:lnTo>
                    <a:close/>
                    <a:moveTo>
                      <a:pt x="4166" y="33214"/>
                    </a:moveTo>
                    <a:lnTo>
                      <a:pt x="4166" y="34234"/>
                    </a:lnTo>
                    <a:lnTo>
                      <a:pt x="3587" y="34234"/>
                    </a:lnTo>
                    <a:lnTo>
                      <a:pt x="3587" y="33214"/>
                    </a:lnTo>
                    <a:close/>
                    <a:moveTo>
                      <a:pt x="5211" y="33214"/>
                    </a:moveTo>
                    <a:lnTo>
                      <a:pt x="5211" y="34234"/>
                    </a:lnTo>
                    <a:lnTo>
                      <a:pt x="4632" y="34234"/>
                    </a:lnTo>
                    <a:lnTo>
                      <a:pt x="4632" y="33214"/>
                    </a:lnTo>
                    <a:close/>
                    <a:moveTo>
                      <a:pt x="6257" y="33214"/>
                    </a:moveTo>
                    <a:lnTo>
                      <a:pt x="6257" y="34234"/>
                    </a:lnTo>
                    <a:lnTo>
                      <a:pt x="5678" y="34234"/>
                    </a:lnTo>
                    <a:lnTo>
                      <a:pt x="5678" y="33214"/>
                    </a:lnTo>
                    <a:close/>
                    <a:moveTo>
                      <a:pt x="7302" y="33214"/>
                    </a:moveTo>
                    <a:lnTo>
                      <a:pt x="7302" y="34234"/>
                    </a:lnTo>
                    <a:lnTo>
                      <a:pt x="6723" y="34234"/>
                    </a:lnTo>
                    <a:lnTo>
                      <a:pt x="6723" y="33214"/>
                    </a:lnTo>
                    <a:close/>
                    <a:moveTo>
                      <a:pt x="8348" y="33214"/>
                    </a:moveTo>
                    <a:lnTo>
                      <a:pt x="8348" y="34234"/>
                    </a:lnTo>
                    <a:lnTo>
                      <a:pt x="7769" y="34234"/>
                    </a:lnTo>
                    <a:lnTo>
                      <a:pt x="7769" y="33214"/>
                    </a:lnTo>
                    <a:close/>
                    <a:moveTo>
                      <a:pt x="4166" y="34960"/>
                    </a:moveTo>
                    <a:lnTo>
                      <a:pt x="4166" y="35979"/>
                    </a:lnTo>
                    <a:lnTo>
                      <a:pt x="3587" y="35979"/>
                    </a:lnTo>
                    <a:lnTo>
                      <a:pt x="3587" y="34960"/>
                    </a:lnTo>
                    <a:close/>
                    <a:moveTo>
                      <a:pt x="5211" y="34960"/>
                    </a:moveTo>
                    <a:lnTo>
                      <a:pt x="5211" y="35979"/>
                    </a:lnTo>
                    <a:lnTo>
                      <a:pt x="4632" y="35979"/>
                    </a:lnTo>
                    <a:lnTo>
                      <a:pt x="4632" y="34960"/>
                    </a:lnTo>
                    <a:close/>
                    <a:moveTo>
                      <a:pt x="6257" y="34960"/>
                    </a:moveTo>
                    <a:lnTo>
                      <a:pt x="6257" y="35979"/>
                    </a:lnTo>
                    <a:lnTo>
                      <a:pt x="5678" y="35979"/>
                    </a:lnTo>
                    <a:lnTo>
                      <a:pt x="5678" y="34960"/>
                    </a:lnTo>
                    <a:close/>
                    <a:moveTo>
                      <a:pt x="7302" y="34960"/>
                    </a:moveTo>
                    <a:lnTo>
                      <a:pt x="7302" y="35979"/>
                    </a:lnTo>
                    <a:lnTo>
                      <a:pt x="6723" y="35979"/>
                    </a:lnTo>
                    <a:lnTo>
                      <a:pt x="6723" y="34960"/>
                    </a:lnTo>
                    <a:close/>
                    <a:moveTo>
                      <a:pt x="8348" y="34960"/>
                    </a:moveTo>
                    <a:lnTo>
                      <a:pt x="8348" y="35979"/>
                    </a:lnTo>
                    <a:lnTo>
                      <a:pt x="7769" y="35979"/>
                    </a:lnTo>
                    <a:lnTo>
                      <a:pt x="7769" y="34960"/>
                    </a:lnTo>
                    <a:close/>
                    <a:moveTo>
                      <a:pt x="2075" y="34968"/>
                    </a:moveTo>
                    <a:lnTo>
                      <a:pt x="2075" y="35988"/>
                    </a:lnTo>
                    <a:lnTo>
                      <a:pt x="1496" y="35988"/>
                    </a:lnTo>
                    <a:lnTo>
                      <a:pt x="1496" y="34968"/>
                    </a:lnTo>
                    <a:close/>
                    <a:moveTo>
                      <a:pt x="3120" y="34968"/>
                    </a:moveTo>
                    <a:lnTo>
                      <a:pt x="3120" y="35988"/>
                    </a:lnTo>
                    <a:lnTo>
                      <a:pt x="2541" y="35988"/>
                    </a:lnTo>
                    <a:lnTo>
                      <a:pt x="2541" y="34968"/>
                    </a:lnTo>
                    <a:close/>
                    <a:moveTo>
                      <a:pt x="2075" y="36714"/>
                    </a:moveTo>
                    <a:lnTo>
                      <a:pt x="2075" y="37733"/>
                    </a:lnTo>
                    <a:lnTo>
                      <a:pt x="1496" y="37733"/>
                    </a:lnTo>
                    <a:lnTo>
                      <a:pt x="1496" y="36714"/>
                    </a:lnTo>
                    <a:close/>
                    <a:moveTo>
                      <a:pt x="3120" y="36714"/>
                    </a:moveTo>
                    <a:lnTo>
                      <a:pt x="3120" y="37733"/>
                    </a:lnTo>
                    <a:lnTo>
                      <a:pt x="2541" y="37733"/>
                    </a:lnTo>
                    <a:lnTo>
                      <a:pt x="2541" y="36714"/>
                    </a:lnTo>
                    <a:close/>
                    <a:moveTo>
                      <a:pt x="4166" y="36714"/>
                    </a:moveTo>
                    <a:lnTo>
                      <a:pt x="4166" y="37733"/>
                    </a:lnTo>
                    <a:lnTo>
                      <a:pt x="3587" y="37733"/>
                    </a:lnTo>
                    <a:lnTo>
                      <a:pt x="3587" y="36714"/>
                    </a:lnTo>
                    <a:close/>
                    <a:moveTo>
                      <a:pt x="5211" y="36714"/>
                    </a:moveTo>
                    <a:lnTo>
                      <a:pt x="5211" y="37733"/>
                    </a:lnTo>
                    <a:lnTo>
                      <a:pt x="4632" y="37733"/>
                    </a:lnTo>
                    <a:lnTo>
                      <a:pt x="4632" y="36714"/>
                    </a:lnTo>
                    <a:close/>
                    <a:moveTo>
                      <a:pt x="6257" y="36714"/>
                    </a:moveTo>
                    <a:lnTo>
                      <a:pt x="6257" y="37733"/>
                    </a:lnTo>
                    <a:lnTo>
                      <a:pt x="5678" y="37733"/>
                    </a:lnTo>
                    <a:lnTo>
                      <a:pt x="5678" y="36714"/>
                    </a:lnTo>
                    <a:close/>
                    <a:moveTo>
                      <a:pt x="7302" y="36714"/>
                    </a:moveTo>
                    <a:lnTo>
                      <a:pt x="7302" y="37733"/>
                    </a:lnTo>
                    <a:lnTo>
                      <a:pt x="6723" y="37733"/>
                    </a:lnTo>
                    <a:lnTo>
                      <a:pt x="6723" y="36714"/>
                    </a:lnTo>
                    <a:close/>
                    <a:moveTo>
                      <a:pt x="8348" y="36714"/>
                    </a:moveTo>
                    <a:lnTo>
                      <a:pt x="8348" y="37733"/>
                    </a:lnTo>
                    <a:lnTo>
                      <a:pt x="7769" y="37733"/>
                    </a:lnTo>
                    <a:lnTo>
                      <a:pt x="7769" y="36714"/>
                    </a:lnTo>
                    <a:close/>
                    <a:moveTo>
                      <a:pt x="4926" y="0"/>
                    </a:moveTo>
                    <a:cubicBezTo>
                      <a:pt x="3941" y="0"/>
                      <a:pt x="3137" y="778"/>
                      <a:pt x="3120" y="1763"/>
                    </a:cubicBezTo>
                    <a:lnTo>
                      <a:pt x="3120" y="5133"/>
                    </a:lnTo>
                    <a:lnTo>
                      <a:pt x="1971" y="5133"/>
                    </a:lnTo>
                    <a:lnTo>
                      <a:pt x="1971" y="13177"/>
                    </a:lnTo>
                    <a:cubicBezTo>
                      <a:pt x="727" y="14102"/>
                      <a:pt x="1" y="15562"/>
                      <a:pt x="1" y="17117"/>
                    </a:cubicBezTo>
                    <a:lnTo>
                      <a:pt x="1" y="38969"/>
                    </a:lnTo>
                    <a:lnTo>
                      <a:pt x="9851" y="38969"/>
                    </a:lnTo>
                    <a:lnTo>
                      <a:pt x="9851" y="17117"/>
                    </a:lnTo>
                    <a:cubicBezTo>
                      <a:pt x="9851" y="15562"/>
                      <a:pt x="9117" y="14102"/>
                      <a:pt x="7881" y="13177"/>
                    </a:cubicBezTo>
                    <a:lnTo>
                      <a:pt x="7881" y="5133"/>
                    </a:lnTo>
                    <a:lnTo>
                      <a:pt x="6732" y="5133"/>
                    </a:lnTo>
                    <a:lnTo>
                      <a:pt x="6732" y="1763"/>
                    </a:lnTo>
                    <a:cubicBezTo>
                      <a:pt x="6706" y="778"/>
                      <a:pt x="5902" y="0"/>
                      <a:pt x="4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974;p51"/>
              <p:cNvGrpSpPr/>
              <p:nvPr/>
            </p:nvGrpSpPr>
            <p:grpSpPr>
              <a:xfrm>
                <a:off x="5774221" y="4314360"/>
                <a:ext cx="1901546" cy="834114"/>
                <a:chOff x="3975350" y="2000500"/>
                <a:chExt cx="788075" cy="345675"/>
              </a:xfrm>
            </p:grpSpPr>
            <p:sp>
              <p:nvSpPr>
                <p:cNvPr id="26" name="Google Shape;975;p51"/>
                <p:cNvSpPr/>
                <p:nvPr/>
              </p:nvSpPr>
              <p:spPr>
                <a:xfrm>
                  <a:off x="4536000" y="2290250"/>
                  <a:ext cx="132350" cy="25925"/>
                </a:xfrm>
                <a:custGeom>
                  <a:avLst/>
                  <a:gdLst/>
                  <a:ahLst/>
                  <a:cxnLst/>
                  <a:rect l="l" t="t" r="r" b="b"/>
                  <a:pathLst>
                    <a:path w="5294" h="1037" extrusionOk="0">
                      <a:moveTo>
                        <a:pt x="4651" y="659"/>
                      </a:moveTo>
                      <a:lnTo>
                        <a:pt x="4651" y="862"/>
                      </a:lnTo>
                      <a:lnTo>
                        <a:pt x="4233" y="862"/>
                      </a:lnTo>
                      <a:lnTo>
                        <a:pt x="4233" y="659"/>
                      </a:lnTo>
                      <a:close/>
                      <a:moveTo>
                        <a:pt x="0" y="1"/>
                      </a:moveTo>
                      <a:lnTo>
                        <a:pt x="185" y="1036"/>
                      </a:lnTo>
                      <a:lnTo>
                        <a:pt x="5294" y="1036"/>
                      </a:lnTo>
                      <a:lnTo>
                        <a:pt x="5018" y="188"/>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6;p51"/>
                <p:cNvSpPr/>
                <p:nvPr/>
              </p:nvSpPr>
              <p:spPr>
                <a:xfrm>
                  <a:off x="4440300" y="2197925"/>
                  <a:ext cx="58750" cy="30025"/>
                </a:xfrm>
                <a:custGeom>
                  <a:avLst/>
                  <a:gdLst/>
                  <a:ahLst/>
                  <a:cxnLst/>
                  <a:rect l="l" t="t" r="r" b="b"/>
                  <a:pathLst>
                    <a:path w="2350" h="1201" extrusionOk="0">
                      <a:moveTo>
                        <a:pt x="0" y="0"/>
                      </a:moveTo>
                      <a:lnTo>
                        <a:pt x="96" y="1198"/>
                      </a:lnTo>
                      <a:lnTo>
                        <a:pt x="2349" y="1200"/>
                      </a:lnTo>
                      <a:lnTo>
                        <a:pt x="2139" y="13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77;p51"/>
                <p:cNvSpPr/>
                <p:nvPr/>
              </p:nvSpPr>
              <p:spPr>
                <a:xfrm>
                  <a:off x="4286100" y="2014050"/>
                  <a:ext cx="166175" cy="24450"/>
                </a:xfrm>
                <a:custGeom>
                  <a:avLst/>
                  <a:gdLst/>
                  <a:ahLst/>
                  <a:cxnLst/>
                  <a:rect l="l" t="t" r="r" b="b"/>
                  <a:pathLst>
                    <a:path w="6647" h="978" extrusionOk="0">
                      <a:moveTo>
                        <a:pt x="4560" y="56"/>
                      </a:moveTo>
                      <a:lnTo>
                        <a:pt x="4560" y="256"/>
                      </a:lnTo>
                      <a:lnTo>
                        <a:pt x="4411" y="256"/>
                      </a:lnTo>
                      <a:lnTo>
                        <a:pt x="4411" y="56"/>
                      </a:lnTo>
                      <a:close/>
                      <a:moveTo>
                        <a:pt x="738" y="173"/>
                      </a:moveTo>
                      <a:lnTo>
                        <a:pt x="738" y="373"/>
                      </a:lnTo>
                      <a:lnTo>
                        <a:pt x="586" y="373"/>
                      </a:lnTo>
                      <a:lnTo>
                        <a:pt x="586" y="173"/>
                      </a:lnTo>
                      <a:close/>
                      <a:moveTo>
                        <a:pt x="2507" y="256"/>
                      </a:moveTo>
                      <a:lnTo>
                        <a:pt x="2507" y="456"/>
                      </a:lnTo>
                      <a:lnTo>
                        <a:pt x="2239" y="456"/>
                      </a:lnTo>
                      <a:lnTo>
                        <a:pt x="2239" y="256"/>
                      </a:lnTo>
                      <a:close/>
                      <a:moveTo>
                        <a:pt x="115" y="0"/>
                      </a:moveTo>
                      <a:lnTo>
                        <a:pt x="115" y="590"/>
                      </a:lnTo>
                      <a:lnTo>
                        <a:pt x="1" y="590"/>
                      </a:lnTo>
                      <a:lnTo>
                        <a:pt x="1" y="978"/>
                      </a:lnTo>
                      <a:lnTo>
                        <a:pt x="6647" y="978"/>
                      </a:lnTo>
                      <a:lnTo>
                        <a:pt x="6644" y="590"/>
                      </a:lnTo>
                      <a:lnTo>
                        <a:pt x="6528" y="590"/>
                      </a:lnTo>
                      <a:lnTo>
                        <a:pt x="6528" y="0"/>
                      </a:lnTo>
                      <a:lnTo>
                        <a:pt x="5026" y="0"/>
                      </a:lnTo>
                      <a:lnTo>
                        <a:pt x="5026" y="593"/>
                      </a:lnTo>
                      <a:lnTo>
                        <a:pt x="4925" y="593"/>
                      </a:lnTo>
                      <a:lnTo>
                        <a:pt x="4925" y="0"/>
                      </a:lnTo>
                      <a:lnTo>
                        <a:pt x="1619" y="0"/>
                      </a:lnTo>
                      <a:lnTo>
                        <a:pt x="1619" y="593"/>
                      </a:lnTo>
                      <a:lnTo>
                        <a:pt x="1517" y="593"/>
                      </a:lnTo>
                      <a:lnTo>
                        <a:pt x="1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8;p51"/>
                <p:cNvSpPr/>
                <p:nvPr/>
              </p:nvSpPr>
              <p:spPr>
                <a:xfrm>
                  <a:off x="4098200" y="2198225"/>
                  <a:ext cx="197625" cy="88450"/>
                </a:xfrm>
                <a:custGeom>
                  <a:avLst/>
                  <a:gdLst/>
                  <a:ahLst/>
                  <a:cxnLst/>
                  <a:rect l="l" t="t" r="r" b="b"/>
                  <a:pathLst>
                    <a:path w="7905" h="3538" extrusionOk="0">
                      <a:moveTo>
                        <a:pt x="3327" y="872"/>
                      </a:moveTo>
                      <a:lnTo>
                        <a:pt x="3327" y="1072"/>
                      </a:lnTo>
                      <a:lnTo>
                        <a:pt x="3043" y="1072"/>
                      </a:lnTo>
                      <a:lnTo>
                        <a:pt x="3043" y="872"/>
                      </a:lnTo>
                      <a:close/>
                      <a:moveTo>
                        <a:pt x="6550" y="1889"/>
                      </a:moveTo>
                      <a:lnTo>
                        <a:pt x="6550" y="2089"/>
                      </a:lnTo>
                      <a:lnTo>
                        <a:pt x="6200" y="2089"/>
                      </a:lnTo>
                      <a:lnTo>
                        <a:pt x="6200" y="1889"/>
                      </a:lnTo>
                      <a:close/>
                      <a:moveTo>
                        <a:pt x="2393" y="3041"/>
                      </a:moveTo>
                      <a:lnTo>
                        <a:pt x="2393" y="3241"/>
                      </a:lnTo>
                      <a:lnTo>
                        <a:pt x="2058" y="3241"/>
                      </a:lnTo>
                      <a:lnTo>
                        <a:pt x="2058" y="3041"/>
                      </a:lnTo>
                      <a:close/>
                      <a:moveTo>
                        <a:pt x="7904" y="1"/>
                      </a:moveTo>
                      <a:lnTo>
                        <a:pt x="2912" y="302"/>
                      </a:lnTo>
                      <a:lnTo>
                        <a:pt x="2567" y="1188"/>
                      </a:lnTo>
                      <a:lnTo>
                        <a:pt x="7805" y="1183"/>
                      </a:lnTo>
                      <a:lnTo>
                        <a:pt x="5360" y="1312"/>
                      </a:lnTo>
                      <a:lnTo>
                        <a:pt x="5064" y="2370"/>
                      </a:lnTo>
                      <a:lnTo>
                        <a:pt x="7719" y="2373"/>
                      </a:lnTo>
                      <a:lnTo>
                        <a:pt x="372" y="2697"/>
                      </a:lnTo>
                      <a:lnTo>
                        <a:pt x="0" y="3537"/>
                      </a:lnTo>
                      <a:lnTo>
                        <a:pt x="7633" y="3537"/>
                      </a:lnTo>
                      <a:lnTo>
                        <a:pt x="79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79;p51"/>
                <p:cNvSpPr/>
                <p:nvPr/>
              </p:nvSpPr>
              <p:spPr>
                <a:xfrm>
                  <a:off x="4168375" y="2286650"/>
                  <a:ext cx="120675" cy="29575"/>
                </a:xfrm>
                <a:custGeom>
                  <a:avLst/>
                  <a:gdLst/>
                  <a:ahLst/>
                  <a:cxnLst/>
                  <a:rect l="l" t="t" r="r" b="b"/>
                  <a:pathLst>
                    <a:path w="4827" h="1183" extrusionOk="0">
                      <a:moveTo>
                        <a:pt x="3844" y="606"/>
                      </a:moveTo>
                      <a:lnTo>
                        <a:pt x="3844" y="806"/>
                      </a:lnTo>
                      <a:lnTo>
                        <a:pt x="3310" y="806"/>
                      </a:lnTo>
                      <a:lnTo>
                        <a:pt x="3310" y="606"/>
                      </a:lnTo>
                      <a:close/>
                      <a:moveTo>
                        <a:pt x="4826" y="0"/>
                      </a:moveTo>
                      <a:lnTo>
                        <a:pt x="327" y="175"/>
                      </a:lnTo>
                      <a:lnTo>
                        <a:pt x="1" y="1180"/>
                      </a:lnTo>
                      <a:lnTo>
                        <a:pt x="4735" y="1183"/>
                      </a:lnTo>
                      <a:lnTo>
                        <a:pt x="48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80;p51"/>
                <p:cNvSpPr/>
                <p:nvPr/>
              </p:nvSpPr>
              <p:spPr>
                <a:xfrm>
                  <a:off x="3975350" y="2041950"/>
                  <a:ext cx="788075" cy="304225"/>
                </a:xfrm>
                <a:custGeom>
                  <a:avLst/>
                  <a:gdLst/>
                  <a:ahLst/>
                  <a:cxnLst/>
                  <a:rect l="l" t="t" r="r" b="b"/>
                  <a:pathLst>
                    <a:path w="31523" h="12169" extrusionOk="0">
                      <a:moveTo>
                        <a:pt x="13752" y="87"/>
                      </a:moveTo>
                      <a:lnTo>
                        <a:pt x="13752" y="289"/>
                      </a:lnTo>
                      <a:lnTo>
                        <a:pt x="13585" y="289"/>
                      </a:lnTo>
                      <a:lnTo>
                        <a:pt x="13585" y="87"/>
                      </a:lnTo>
                      <a:close/>
                      <a:moveTo>
                        <a:pt x="18327" y="358"/>
                      </a:moveTo>
                      <a:lnTo>
                        <a:pt x="18327" y="558"/>
                      </a:lnTo>
                      <a:lnTo>
                        <a:pt x="18077" y="558"/>
                      </a:lnTo>
                      <a:lnTo>
                        <a:pt x="18077" y="358"/>
                      </a:lnTo>
                      <a:close/>
                      <a:moveTo>
                        <a:pt x="13203" y="808"/>
                      </a:moveTo>
                      <a:lnTo>
                        <a:pt x="13203" y="1008"/>
                      </a:lnTo>
                      <a:lnTo>
                        <a:pt x="12902" y="1008"/>
                      </a:lnTo>
                      <a:lnTo>
                        <a:pt x="12902" y="808"/>
                      </a:lnTo>
                      <a:close/>
                      <a:moveTo>
                        <a:pt x="17826" y="1122"/>
                      </a:moveTo>
                      <a:lnTo>
                        <a:pt x="17826" y="1325"/>
                      </a:lnTo>
                      <a:lnTo>
                        <a:pt x="17659" y="1325"/>
                      </a:lnTo>
                      <a:lnTo>
                        <a:pt x="17659" y="1122"/>
                      </a:lnTo>
                      <a:close/>
                      <a:moveTo>
                        <a:pt x="14866" y="272"/>
                      </a:moveTo>
                      <a:lnTo>
                        <a:pt x="14866" y="1507"/>
                      </a:lnTo>
                      <a:lnTo>
                        <a:pt x="13952" y="1507"/>
                      </a:lnTo>
                      <a:lnTo>
                        <a:pt x="13952" y="272"/>
                      </a:lnTo>
                      <a:close/>
                      <a:moveTo>
                        <a:pt x="16335" y="272"/>
                      </a:moveTo>
                      <a:lnTo>
                        <a:pt x="16335" y="1507"/>
                      </a:lnTo>
                      <a:lnTo>
                        <a:pt x="15071" y="1507"/>
                      </a:lnTo>
                      <a:lnTo>
                        <a:pt x="15071" y="272"/>
                      </a:lnTo>
                      <a:close/>
                      <a:moveTo>
                        <a:pt x="17449" y="272"/>
                      </a:moveTo>
                      <a:lnTo>
                        <a:pt x="17449" y="1507"/>
                      </a:lnTo>
                      <a:lnTo>
                        <a:pt x="16532" y="1507"/>
                      </a:lnTo>
                      <a:lnTo>
                        <a:pt x="16532" y="272"/>
                      </a:lnTo>
                      <a:close/>
                      <a:moveTo>
                        <a:pt x="17821" y="1750"/>
                      </a:moveTo>
                      <a:lnTo>
                        <a:pt x="17821" y="1849"/>
                      </a:lnTo>
                      <a:lnTo>
                        <a:pt x="13727" y="1849"/>
                      </a:lnTo>
                      <a:lnTo>
                        <a:pt x="13727" y="1750"/>
                      </a:lnTo>
                      <a:close/>
                      <a:moveTo>
                        <a:pt x="18978" y="2011"/>
                      </a:moveTo>
                      <a:lnTo>
                        <a:pt x="18978" y="2211"/>
                      </a:lnTo>
                      <a:lnTo>
                        <a:pt x="18727" y="2211"/>
                      </a:lnTo>
                      <a:lnTo>
                        <a:pt x="18727" y="2011"/>
                      </a:lnTo>
                      <a:close/>
                      <a:moveTo>
                        <a:pt x="17821" y="2135"/>
                      </a:moveTo>
                      <a:lnTo>
                        <a:pt x="17821" y="2234"/>
                      </a:lnTo>
                      <a:lnTo>
                        <a:pt x="13727" y="2234"/>
                      </a:lnTo>
                      <a:lnTo>
                        <a:pt x="13727" y="2135"/>
                      </a:lnTo>
                      <a:close/>
                      <a:moveTo>
                        <a:pt x="11798" y="2345"/>
                      </a:moveTo>
                      <a:lnTo>
                        <a:pt x="11798" y="2545"/>
                      </a:lnTo>
                      <a:lnTo>
                        <a:pt x="11649" y="2545"/>
                      </a:lnTo>
                      <a:lnTo>
                        <a:pt x="11649" y="2345"/>
                      </a:lnTo>
                      <a:close/>
                      <a:moveTo>
                        <a:pt x="17821" y="2520"/>
                      </a:moveTo>
                      <a:lnTo>
                        <a:pt x="17821" y="2621"/>
                      </a:lnTo>
                      <a:lnTo>
                        <a:pt x="13727" y="2621"/>
                      </a:lnTo>
                      <a:lnTo>
                        <a:pt x="13727" y="2520"/>
                      </a:lnTo>
                      <a:close/>
                      <a:moveTo>
                        <a:pt x="17821" y="2905"/>
                      </a:moveTo>
                      <a:lnTo>
                        <a:pt x="17821" y="3009"/>
                      </a:lnTo>
                      <a:lnTo>
                        <a:pt x="13727" y="3006"/>
                      </a:lnTo>
                      <a:lnTo>
                        <a:pt x="13727" y="2905"/>
                      </a:lnTo>
                      <a:close/>
                      <a:moveTo>
                        <a:pt x="17821" y="3292"/>
                      </a:moveTo>
                      <a:lnTo>
                        <a:pt x="17821" y="3393"/>
                      </a:lnTo>
                      <a:lnTo>
                        <a:pt x="13727" y="3391"/>
                      </a:lnTo>
                      <a:lnTo>
                        <a:pt x="13727" y="3292"/>
                      </a:lnTo>
                      <a:close/>
                      <a:moveTo>
                        <a:pt x="19811" y="3247"/>
                      </a:moveTo>
                      <a:lnTo>
                        <a:pt x="19811" y="3447"/>
                      </a:lnTo>
                      <a:lnTo>
                        <a:pt x="19494" y="3447"/>
                      </a:lnTo>
                      <a:lnTo>
                        <a:pt x="19494" y="3247"/>
                      </a:lnTo>
                      <a:close/>
                      <a:moveTo>
                        <a:pt x="12616" y="3279"/>
                      </a:moveTo>
                      <a:lnTo>
                        <a:pt x="12616" y="3479"/>
                      </a:lnTo>
                      <a:lnTo>
                        <a:pt x="12266" y="3479"/>
                      </a:lnTo>
                      <a:lnTo>
                        <a:pt x="12266" y="3279"/>
                      </a:lnTo>
                      <a:close/>
                      <a:moveTo>
                        <a:pt x="17821" y="3674"/>
                      </a:moveTo>
                      <a:lnTo>
                        <a:pt x="17821" y="3776"/>
                      </a:lnTo>
                      <a:lnTo>
                        <a:pt x="13676" y="3776"/>
                      </a:lnTo>
                      <a:lnTo>
                        <a:pt x="13676" y="3674"/>
                      </a:lnTo>
                      <a:close/>
                      <a:moveTo>
                        <a:pt x="17821" y="4062"/>
                      </a:moveTo>
                      <a:lnTo>
                        <a:pt x="17821" y="4160"/>
                      </a:lnTo>
                      <a:lnTo>
                        <a:pt x="13676" y="4160"/>
                      </a:lnTo>
                      <a:lnTo>
                        <a:pt x="13676" y="4062"/>
                      </a:lnTo>
                      <a:close/>
                      <a:moveTo>
                        <a:pt x="17821" y="4444"/>
                      </a:moveTo>
                      <a:lnTo>
                        <a:pt x="17821" y="4545"/>
                      </a:lnTo>
                      <a:lnTo>
                        <a:pt x="13676" y="4545"/>
                      </a:lnTo>
                      <a:lnTo>
                        <a:pt x="13676" y="4444"/>
                      </a:lnTo>
                      <a:close/>
                      <a:moveTo>
                        <a:pt x="19312" y="4548"/>
                      </a:moveTo>
                      <a:lnTo>
                        <a:pt x="19312" y="4750"/>
                      </a:lnTo>
                      <a:lnTo>
                        <a:pt x="18778" y="4750"/>
                      </a:lnTo>
                      <a:lnTo>
                        <a:pt x="18778" y="4548"/>
                      </a:lnTo>
                      <a:close/>
                      <a:moveTo>
                        <a:pt x="9729" y="4598"/>
                      </a:moveTo>
                      <a:lnTo>
                        <a:pt x="9729" y="4798"/>
                      </a:lnTo>
                      <a:lnTo>
                        <a:pt x="9527" y="4798"/>
                      </a:lnTo>
                      <a:lnTo>
                        <a:pt x="9527" y="4598"/>
                      </a:lnTo>
                      <a:close/>
                      <a:moveTo>
                        <a:pt x="17821" y="4831"/>
                      </a:moveTo>
                      <a:lnTo>
                        <a:pt x="17821" y="4930"/>
                      </a:lnTo>
                      <a:lnTo>
                        <a:pt x="13676" y="4930"/>
                      </a:lnTo>
                      <a:lnTo>
                        <a:pt x="13676" y="4831"/>
                      </a:lnTo>
                      <a:close/>
                      <a:moveTo>
                        <a:pt x="17930" y="5214"/>
                      </a:moveTo>
                      <a:lnTo>
                        <a:pt x="17930" y="5317"/>
                      </a:lnTo>
                      <a:lnTo>
                        <a:pt x="13456" y="5317"/>
                      </a:lnTo>
                      <a:lnTo>
                        <a:pt x="13456" y="5214"/>
                      </a:lnTo>
                      <a:close/>
                      <a:moveTo>
                        <a:pt x="17930" y="5601"/>
                      </a:moveTo>
                      <a:lnTo>
                        <a:pt x="17930" y="5700"/>
                      </a:lnTo>
                      <a:lnTo>
                        <a:pt x="13456" y="5700"/>
                      </a:lnTo>
                      <a:lnTo>
                        <a:pt x="13456" y="5601"/>
                      </a:lnTo>
                      <a:close/>
                      <a:moveTo>
                        <a:pt x="11881" y="5517"/>
                      </a:moveTo>
                      <a:lnTo>
                        <a:pt x="11881" y="5717"/>
                      </a:lnTo>
                      <a:lnTo>
                        <a:pt x="11631" y="5717"/>
                      </a:lnTo>
                      <a:lnTo>
                        <a:pt x="11631" y="5517"/>
                      </a:lnTo>
                      <a:close/>
                      <a:moveTo>
                        <a:pt x="20730" y="5667"/>
                      </a:moveTo>
                      <a:lnTo>
                        <a:pt x="20730" y="5867"/>
                      </a:lnTo>
                      <a:lnTo>
                        <a:pt x="20580" y="5867"/>
                      </a:lnTo>
                      <a:lnTo>
                        <a:pt x="20580" y="5667"/>
                      </a:lnTo>
                      <a:close/>
                      <a:moveTo>
                        <a:pt x="17930" y="5986"/>
                      </a:moveTo>
                      <a:lnTo>
                        <a:pt x="17930" y="6085"/>
                      </a:lnTo>
                      <a:lnTo>
                        <a:pt x="13456" y="6085"/>
                      </a:lnTo>
                      <a:lnTo>
                        <a:pt x="13456" y="5986"/>
                      </a:lnTo>
                      <a:close/>
                      <a:moveTo>
                        <a:pt x="17988" y="6409"/>
                      </a:moveTo>
                      <a:lnTo>
                        <a:pt x="17988" y="6510"/>
                      </a:lnTo>
                      <a:lnTo>
                        <a:pt x="13408" y="6510"/>
                      </a:lnTo>
                      <a:lnTo>
                        <a:pt x="13408" y="6409"/>
                      </a:lnTo>
                      <a:close/>
                      <a:moveTo>
                        <a:pt x="17988" y="6793"/>
                      </a:moveTo>
                      <a:lnTo>
                        <a:pt x="17988" y="6895"/>
                      </a:lnTo>
                      <a:lnTo>
                        <a:pt x="13408" y="6895"/>
                      </a:lnTo>
                      <a:lnTo>
                        <a:pt x="13408" y="6793"/>
                      </a:lnTo>
                      <a:close/>
                      <a:moveTo>
                        <a:pt x="17988" y="7178"/>
                      </a:moveTo>
                      <a:lnTo>
                        <a:pt x="17988" y="7280"/>
                      </a:lnTo>
                      <a:lnTo>
                        <a:pt x="13408" y="7280"/>
                      </a:lnTo>
                      <a:lnTo>
                        <a:pt x="13408" y="7178"/>
                      </a:lnTo>
                      <a:close/>
                      <a:moveTo>
                        <a:pt x="22201" y="7221"/>
                      </a:moveTo>
                      <a:lnTo>
                        <a:pt x="22201" y="7421"/>
                      </a:lnTo>
                      <a:lnTo>
                        <a:pt x="22016" y="7421"/>
                      </a:lnTo>
                      <a:lnTo>
                        <a:pt x="22016" y="7221"/>
                      </a:lnTo>
                      <a:close/>
                      <a:moveTo>
                        <a:pt x="17988" y="7566"/>
                      </a:moveTo>
                      <a:lnTo>
                        <a:pt x="17988" y="7664"/>
                      </a:lnTo>
                      <a:lnTo>
                        <a:pt x="13408" y="7664"/>
                      </a:lnTo>
                      <a:lnTo>
                        <a:pt x="13408" y="7566"/>
                      </a:lnTo>
                      <a:close/>
                      <a:moveTo>
                        <a:pt x="18112" y="7950"/>
                      </a:moveTo>
                      <a:lnTo>
                        <a:pt x="18112" y="8049"/>
                      </a:lnTo>
                      <a:lnTo>
                        <a:pt x="13165" y="8049"/>
                      </a:lnTo>
                      <a:lnTo>
                        <a:pt x="13165" y="7950"/>
                      </a:lnTo>
                      <a:close/>
                      <a:moveTo>
                        <a:pt x="5838" y="8004"/>
                      </a:moveTo>
                      <a:lnTo>
                        <a:pt x="5838" y="8204"/>
                      </a:lnTo>
                      <a:lnTo>
                        <a:pt x="5522" y="8204"/>
                      </a:lnTo>
                      <a:lnTo>
                        <a:pt x="5522" y="8004"/>
                      </a:lnTo>
                      <a:close/>
                      <a:moveTo>
                        <a:pt x="20631" y="8072"/>
                      </a:moveTo>
                      <a:lnTo>
                        <a:pt x="20631" y="8272"/>
                      </a:lnTo>
                      <a:lnTo>
                        <a:pt x="20446" y="8272"/>
                      </a:lnTo>
                      <a:lnTo>
                        <a:pt x="20446" y="8072"/>
                      </a:lnTo>
                      <a:close/>
                      <a:moveTo>
                        <a:pt x="18112" y="8335"/>
                      </a:moveTo>
                      <a:lnTo>
                        <a:pt x="18112" y="8434"/>
                      </a:lnTo>
                      <a:lnTo>
                        <a:pt x="13165" y="8434"/>
                      </a:lnTo>
                      <a:lnTo>
                        <a:pt x="13165" y="8335"/>
                      </a:lnTo>
                      <a:close/>
                      <a:moveTo>
                        <a:pt x="25370" y="8305"/>
                      </a:moveTo>
                      <a:lnTo>
                        <a:pt x="25370" y="8505"/>
                      </a:lnTo>
                      <a:lnTo>
                        <a:pt x="24988" y="8505"/>
                      </a:lnTo>
                      <a:lnTo>
                        <a:pt x="24988" y="8305"/>
                      </a:lnTo>
                      <a:close/>
                      <a:moveTo>
                        <a:pt x="18112" y="8720"/>
                      </a:moveTo>
                      <a:lnTo>
                        <a:pt x="18112" y="8821"/>
                      </a:lnTo>
                      <a:lnTo>
                        <a:pt x="13165" y="8821"/>
                      </a:lnTo>
                      <a:lnTo>
                        <a:pt x="13165" y="8720"/>
                      </a:lnTo>
                      <a:close/>
                      <a:moveTo>
                        <a:pt x="18266" y="9105"/>
                      </a:moveTo>
                      <a:lnTo>
                        <a:pt x="18266" y="9206"/>
                      </a:lnTo>
                      <a:lnTo>
                        <a:pt x="13233" y="9206"/>
                      </a:lnTo>
                      <a:lnTo>
                        <a:pt x="13233" y="9105"/>
                      </a:lnTo>
                      <a:close/>
                      <a:moveTo>
                        <a:pt x="20413" y="9275"/>
                      </a:moveTo>
                      <a:lnTo>
                        <a:pt x="20413" y="9475"/>
                      </a:lnTo>
                      <a:lnTo>
                        <a:pt x="19679" y="9475"/>
                      </a:lnTo>
                      <a:lnTo>
                        <a:pt x="19679" y="9275"/>
                      </a:lnTo>
                      <a:close/>
                      <a:moveTo>
                        <a:pt x="18266" y="9490"/>
                      </a:moveTo>
                      <a:lnTo>
                        <a:pt x="18266" y="9591"/>
                      </a:lnTo>
                      <a:lnTo>
                        <a:pt x="13233" y="9591"/>
                      </a:lnTo>
                      <a:lnTo>
                        <a:pt x="13233" y="9490"/>
                      </a:lnTo>
                      <a:close/>
                      <a:moveTo>
                        <a:pt x="4385" y="9457"/>
                      </a:moveTo>
                      <a:lnTo>
                        <a:pt x="4385" y="9657"/>
                      </a:lnTo>
                      <a:lnTo>
                        <a:pt x="4152" y="9657"/>
                      </a:lnTo>
                      <a:lnTo>
                        <a:pt x="4152" y="9457"/>
                      </a:lnTo>
                      <a:close/>
                      <a:moveTo>
                        <a:pt x="25155" y="9490"/>
                      </a:moveTo>
                      <a:lnTo>
                        <a:pt x="25155" y="9690"/>
                      </a:lnTo>
                      <a:lnTo>
                        <a:pt x="24856" y="9690"/>
                      </a:lnTo>
                      <a:lnTo>
                        <a:pt x="24856" y="9490"/>
                      </a:lnTo>
                      <a:close/>
                      <a:moveTo>
                        <a:pt x="18266" y="9877"/>
                      </a:moveTo>
                      <a:lnTo>
                        <a:pt x="18266" y="9976"/>
                      </a:lnTo>
                      <a:lnTo>
                        <a:pt x="13233" y="9976"/>
                      </a:lnTo>
                      <a:lnTo>
                        <a:pt x="13233" y="9877"/>
                      </a:lnTo>
                      <a:close/>
                      <a:moveTo>
                        <a:pt x="18266" y="10262"/>
                      </a:moveTo>
                      <a:lnTo>
                        <a:pt x="18266" y="10361"/>
                      </a:lnTo>
                      <a:lnTo>
                        <a:pt x="13233" y="10361"/>
                      </a:lnTo>
                      <a:lnTo>
                        <a:pt x="13233" y="10262"/>
                      </a:lnTo>
                      <a:close/>
                      <a:moveTo>
                        <a:pt x="3385" y="10358"/>
                      </a:moveTo>
                      <a:lnTo>
                        <a:pt x="3385" y="10558"/>
                      </a:lnTo>
                      <a:lnTo>
                        <a:pt x="3150" y="10558"/>
                      </a:lnTo>
                      <a:lnTo>
                        <a:pt x="3150" y="10358"/>
                      </a:lnTo>
                      <a:close/>
                      <a:moveTo>
                        <a:pt x="18401" y="10649"/>
                      </a:moveTo>
                      <a:lnTo>
                        <a:pt x="18401" y="10748"/>
                      </a:lnTo>
                      <a:lnTo>
                        <a:pt x="12965" y="10748"/>
                      </a:lnTo>
                      <a:lnTo>
                        <a:pt x="12965" y="10649"/>
                      </a:lnTo>
                      <a:close/>
                      <a:moveTo>
                        <a:pt x="6190" y="10591"/>
                      </a:moveTo>
                      <a:lnTo>
                        <a:pt x="6190" y="10794"/>
                      </a:lnTo>
                      <a:lnTo>
                        <a:pt x="5755" y="10794"/>
                      </a:lnTo>
                      <a:lnTo>
                        <a:pt x="5755" y="10591"/>
                      </a:lnTo>
                      <a:close/>
                      <a:moveTo>
                        <a:pt x="18401" y="11034"/>
                      </a:moveTo>
                      <a:lnTo>
                        <a:pt x="18401" y="11133"/>
                      </a:lnTo>
                      <a:lnTo>
                        <a:pt x="12965" y="11133"/>
                      </a:lnTo>
                      <a:lnTo>
                        <a:pt x="12965" y="11034"/>
                      </a:lnTo>
                      <a:close/>
                      <a:moveTo>
                        <a:pt x="18401" y="11419"/>
                      </a:moveTo>
                      <a:lnTo>
                        <a:pt x="18401" y="11520"/>
                      </a:lnTo>
                      <a:lnTo>
                        <a:pt x="12965" y="11520"/>
                      </a:lnTo>
                      <a:lnTo>
                        <a:pt x="12965" y="11419"/>
                      </a:lnTo>
                      <a:close/>
                      <a:moveTo>
                        <a:pt x="8859" y="11525"/>
                      </a:moveTo>
                      <a:lnTo>
                        <a:pt x="8859" y="11725"/>
                      </a:lnTo>
                      <a:lnTo>
                        <a:pt x="8491" y="11725"/>
                      </a:lnTo>
                      <a:lnTo>
                        <a:pt x="8491" y="11525"/>
                      </a:lnTo>
                      <a:close/>
                      <a:moveTo>
                        <a:pt x="22649" y="11545"/>
                      </a:moveTo>
                      <a:lnTo>
                        <a:pt x="22649" y="11745"/>
                      </a:lnTo>
                      <a:lnTo>
                        <a:pt x="22299" y="11745"/>
                      </a:lnTo>
                      <a:lnTo>
                        <a:pt x="22299" y="11545"/>
                      </a:lnTo>
                      <a:close/>
                      <a:moveTo>
                        <a:pt x="18401" y="11806"/>
                      </a:moveTo>
                      <a:lnTo>
                        <a:pt x="18401" y="11905"/>
                      </a:lnTo>
                      <a:lnTo>
                        <a:pt x="12965" y="11905"/>
                      </a:lnTo>
                      <a:lnTo>
                        <a:pt x="12965" y="11806"/>
                      </a:lnTo>
                      <a:close/>
                      <a:moveTo>
                        <a:pt x="2582" y="11859"/>
                      </a:moveTo>
                      <a:lnTo>
                        <a:pt x="2582" y="12059"/>
                      </a:lnTo>
                      <a:lnTo>
                        <a:pt x="2048" y="12059"/>
                      </a:lnTo>
                      <a:lnTo>
                        <a:pt x="2048" y="11859"/>
                      </a:lnTo>
                      <a:close/>
                      <a:moveTo>
                        <a:pt x="13185" y="1512"/>
                      </a:moveTo>
                      <a:lnTo>
                        <a:pt x="13416" y="1530"/>
                      </a:lnTo>
                      <a:lnTo>
                        <a:pt x="12595" y="12163"/>
                      </a:lnTo>
                      <a:lnTo>
                        <a:pt x="12365" y="12145"/>
                      </a:lnTo>
                      <a:lnTo>
                        <a:pt x="12456" y="10971"/>
                      </a:lnTo>
                      <a:lnTo>
                        <a:pt x="1266" y="11351"/>
                      </a:lnTo>
                      <a:lnTo>
                        <a:pt x="1438" y="10966"/>
                      </a:lnTo>
                      <a:lnTo>
                        <a:pt x="7613" y="10968"/>
                      </a:lnTo>
                      <a:lnTo>
                        <a:pt x="7937" y="9966"/>
                      </a:lnTo>
                      <a:lnTo>
                        <a:pt x="7937" y="9966"/>
                      </a:lnTo>
                      <a:lnTo>
                        <a:pt x="2679" y="10171"/>
                      </a:lnTo>
                      <a:lnTo>
                        <a:pt x="2851" y="9786"/>
                      </a:lnTo>
                      <a:lnTo>
                        <a:pt x="4803" y="9786"/>
                      </a:lnTo>
                      <a:lnTo>
                        <a:pt x="5172" y="8953"/>
                      </a:lnTo>
                      <a:lnTo>
                        <a:pt x="5172" y="8953"/>
                      </a:lnTo>
                      <a:lnTo>
                        <a:pt x="4038" y="9004"/>
                      </a:lnTo>
                      <a:lnTo>
                        <a:pt x="4208" y="8619"/>
                      </a:lnTo>
                      <a:lnTo>
                        <a:pt x="9876" y="8621"/>
                      </a:lnTo>
                      <a:lnTo>
                        <a:pt x="10170" y="7568"/>
                      </a:lnTo>
                      <a:lnTo>
                        <a:pt x="5324" y="7824"/>
                      </a:lnTo>
                      <a:lnTo>
                        <a:pt x="5494" y="7439"/>
                      </a:lnTo>
                      <a:lnTo>
                        <a:pt x="7378" y="7437"/>
                      </a:lnTo>
                      <a:lnTo>
                        <a:pt x="7375" y="7437"/>
                      </a:lnTo>
                      <a:lnTo>
                        <a:pt x="7714" y="6561"/>
                      </a:lnTo>
                      <a:lnTo>
                        <a:pt x="6575" y="6629"/>
                      </a:lnTo>
                      <a:lnTo>
                        <a:pt x="6745" y="6244"/>
                      </a:lnTo>
                      <a:lnTo>
                        <a:pt x="10155" y="6247"/>
                      </a:lnTo>
                      <a:lnTo>
                        <a:pt x="10484" y="5229"/>
                      </a:lnTo>
                      <a:lnTo>
                        <a:pt x="7790" y="5439"/>
                      </a:lnTo>
                      <a:lnTo>
                        <a:pt x="7957" y="5054"/>
                      </a:lnTo>
                      <a:lnTo>
                        <a:pt x="12909" y="5042"/>
                      </a:lnTo>
                      <a:lnTo>
                        <a:pt x="10590" y="5221"/>
                      </a:lnTo>
                      <a:lnTo>
                        <a:pt x="10256" y="6247"/>
                      </a:lnTo>
                      <a:lnTo>
                        <a:pt x="12821" y="6252"/>
                      </a:lnTo>
                      <a:lnTo>
                        <a:pt x="13094" y="2690"/>
                      </a:lnTo>
                      <a:lnTo>
                        <a:pt x="11038" y="2960"/>
                      </a:lnTo>
                      <a:lnTo>
                        <a:pt x="10676" y="3869"/>
                      </a:lnTo>
                      <a:lnTo>
                        <a:pt x="12998" y="3864"/>
                      </a:lnTo>
                      <a:lnTo>
                        <a:pt x="9036" y="4259"/>
                      </a:lnTo>
                      <a:lnTo>
                        <a:pt x="9208" y="3874"/>
                      </a:lnTo>
                      <a:lnTo>
                        <a:pt x="10565" y="3869"/>
                      </a:lnTo>
                      <a:lnTo>
                        <a:pt x="10922" y="2976"/>
                      </a:lnTo>
                      <a:lnTo>
                        <a:pt x="10160" y="3079"/>
                      </a:lnTo>
                      <a:lnTo>
                        <a:pt x="10160" y="3079"/>
                      </a:lnTo>
                      <a:lnTo>
                        <a:pt x="10329" y="2692"/>
                      </a:lnTo>
                      <a:lnTo>
                        <a:pt x="13094" y="2687"/>
                      </a:lnTo>
                      <a:lnTo>
                        <a:pt x="13185" y="1512"/>
                      </a:lnTo>
                      <a:close/>
                      <a:moveTo>
                        <a:pt x="12545" y="1"/>
                      </a:moveTo>
                      <a:lnTo>
                        <a:pt x="12545" y="1512"/>
                      </a:lnTo>
                      <a:lnTo>
                        <a:pt x="13173" y="1512"/>
                      </a:lnTo>
                      <a:lnTo>
                        <a:pt x="11327" y="1897"/>
                      </a:lnTo>
                      <a:lnTo>
                        <a:pt x="11497" y="1510"/>
                      </a:lnTo>
                      <a:lnTo>
                        <a:pt x="0" y="12163"/>
                      </a:lnTo>
                      <a:lnTo>
                        <a:pt x="11942" y="12163"/>
                      </a:lnTo>
                      <a:lnTo>
                        <a:pt x="11942" y="12168"/>
                      </a:lnTo>
                      <a:lnTo>
                        <a:pt x="13011" y="12168"/>
                      </a:lnTo>
                      <a:lnTo>
                        <a:pt x="13011" y="12166"/>
                      </a:lnTo>
                      <a:lnTo>
                        <a:pt x="18444" y="12166"/>
                      </a:lnTo>
                      <a:lnTo>
                        <a:pt x="18444" y="12168"/>
                      </a:lnTo>
                      <a:lnTo>
                        <a:pt x="18846" y="12168"/>
                      </a:lnTo>
                      <a:lnTo>
                        <a:pt x="17988" y="1535"/>
                      </a:lnTo>
                      <a:lnTo>
                        <a:pt x="18218" y="1515"/>
                      </a:lnTo>
                      <a:lnTo>
                        <a:pt x="18219" y="1515"/>
                      </a:lnTo>
                      <a:lnTo>
                        <a:pt x="18315" y="2697"/>
                      </a:lnTo>
                      <a:lnTo>
                        <a:pt x="21175" y="2692"/>
                      </a:lnTo>
                      <a:lnTo>
                        <a:pt x="21342" y="3077"/>
                      </a:lnTo>
                      <a:lnTo>
                        <a:pt x="20477" y="2968"/>
                      </a:lnTo>
                      <a:lnTo>
                        <a:pt x="20763" y="3867"/>
                      </a:lnTo>
                      <a:lnTo>
                        <a:pt x="20753" y="3869"/>
                      </a:lnTo>
                      <a:lnTo>
                        <a:pt x="22297" y="3872"/>
                      </a:lnTo>
                      <a:lnTo>
                        <a:pt x="22464" y="4257"/>
                      </a:lnTo>
                      <a:lnTo>
                        <a:pt x="18431" y="3864"/>
                      </a:lnTo>
                      <a:lnTo>
                        <a:pt x="18431" y="3864"/>
                      </a:lnTo>
                      <a:lnTo>
                        <a:pt x="20659" y="3869"/>
                      </a:lnTo>
                      <a:lnTo>
                        <a:pt x="20368" y="2955"/>
                      </a:lnTo>
                      <a:lnTo>
                        <a:pt x="18315" y="2697"/>
                      </a:lnTo>
                      <a:lnTo>
                        <a:pt x="18504" y="5052"/>
                      </a:lnTo>
                      <a:lnTo>
                        <a:pt x="23548" y="5052"/>
                      </a:lnTo>
                      <a:lnTo>
                        <a:pt x="23715" y="5436"/>
                      </a:lnTo>
                      <a:lnTo>
                        <a:pt x="18504" y="5052"/>
                      </a:lnTo>
                      <a:lnTo>
                        <a:pt x="18504" y="5052"/>
                      </a:lnTo>
                      <a:lnTo>
                        <a:pt x="18598" y="6239"/>
                      </a:lnTo>
                      <a:lnTo>
                        <a:pt x="24760" y="6244"/>
                      </a:lnTo>
                      <a:lnTo>
                        <a:pt x="24927" y="6629"/>
                      </a:lnTo>
                      <a:lnTo>
                        <a:pt x="20839" y="6378"/>
                      </a:lnTo>
                      <a:lnTo>
                        <a:pt x="21049" y="7439"/>
                      </a:lnTo>
                      <a:lnTo>
                        <a:pt x="26011" y="7439"/>
                      </a:lnTo>
                      <a:lnTo>
                        <a:pt x="26178" y="7824"/>
                      </a:lnTo>
                      <a:lnTo>
                        <a:pt x="24092" y="7715"/>
                      </a:lnTo>
                      <a:lnTo>
                        <a:pt x="24092" y="7715"/>
                      </a:lnTo>
                      <a:lnTo>
                        <a:pt x="24335" y="8621"/>
                      </a:lnTo>
                      <a:lnTo>
                        <a:pt x="27297" y="8619"/>
                      </a:lnTo>
                      <a:lnTo>
                        <a:pt x="27464" y="9004"/>
                      </a:lnTo>
                      <a:lnTo>
                        <a:pt x="18798" y="8629"/>
                      </a:lnTo>
                      <a:lnTo>
                        <a:pt x="24231" y="8621"/>
                      </a:lnTo>
                      <a:lnTo>
                        <a:pt x="23988" y="7710"/>
                      </a:lnTo>
                      <a:lnTo>
                        <a:pt x="18694" y="7439"/>
                      </a:lnTo>
                      <a:lnTo>
                        <a:pt x="18884" y="9804"/>
                      </a:lnTo>
                      <a:lnTo>
                        <a:pt x="28654" y="9786"/>
                      </a:lnTo>
                      <a:lnTo>
                        <a:pt x="28821" y="10173"/>
                      </a:lnTo>
                      <a:lnTo>
                        <a:pt x="27548" y="10125"/>
                      </a:lnTo>
                      <a:lnTo>
                        <a:pt x="27824" y="10968"/>
                      </a:lnTo>
                      <a:lnTo>
                        <a:pt x="30067" y="10968"/>
                      </a:lnTo>
                      <a:lnTo>
                        <a:pt x="30234" y="11353"/>
                      </a:lnTo>
                      <a:lnTo>
                        <a:pt x="30234" y="11353"/>
                      </a:lnTo>
                      <a:lnTo>
                        <a:pt x="18988" y="10973"/>
                      </a:lnTo>
                      <a:lnTo>
                        <a:pt x="22507" y="10973"/>
                      </a:lnTo>
                      <a:lnTo>
                        <a:pt x="22322" y="9933"/>
                      </a:lnTo>
                      <a:lnTo>
                        <a:pt x="18884" y="9806"/>
                      </a:lnTo>
                      <a:lnTo>
                        <a:pt x="18884" y="9806"/>
                      </a:lnTo>
                      <a:lnTo>
                        <a:pt x="19074" y="12148"/>
                      </a:lnTo>
                      <a:lnTo>
                        <a:pt x="18846" y="12168"/>
                      </a:lnTo>
                      <a:lnTo>
                        <a:pt x="19512" y="12168"/>
                      </a:lnTo>
                      <a:lnTo>
                        <a:pt x="19512" y="12163"/>
                      </a:lnTo>
                      <a:lnTo>
                        <a:pt x="31522" y="12163"/>
                      </a:lnTo>
                      <a:lnTo>
                        <a:pt x="20023" y="1512"/>
                      </a:lnTo>
                      <a:lnTo>
                        <a:pt x="20016" y="1512"/>
                      </a:lnTo>
                      <a:lnTo>
                        <a:pt x="20173" y="1897"/>
                      </a:lnTo>
                      <a:lnTo>
                        <a:pt x="18231" y="1515"/>
                      </a:lnTo>
                      <a:lnTo>
                        <a:pt x="18958" y="1515"/>
                      </a:lnTo>
                      <a:lnTo>
                        <a:pt x="189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81;p51"/>
                <p:cNvSpPr/>
                <p:nvPr/>
              </p:nvSpPr>
              <p:spPr>
                <a:xfrm>
                  <a:off x="4286100" y="2000500"/>
                  <a:ext cx="166125" cy="10100"/>
                </a:xfrm>
                <a:custGeom>
                  <a:avLst/>
                  <a:gdLst/>
                  <a:ahLst/>
                  <a:cxnLst/>
                  <a:rect l="l" t="t" r="r" b="b"/>
                  <a:pathLst>
                    <a:path w="6645" h="404" extrusionOk="0">
                      <a:moveTo>
                        <a:pt x="1" y="1"/>
                      </a:moveTo>
                      <a:lnTo>
                        <a:pt x="1" y="403"/>
                      </a:lnTo>
                      <a:lnTo>
                        <a:pt x="6644" y="403"/>
                      </a:lnTo>
                      <a:lnTo>
                        <a:pt x="66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982;p51"/>
              <p:cNvSpPr/>
              <p:nvPr/>
            </p:nvSpPr>
            <p:spPr>
              <a:xfrm>
                <a:off x="7862666" y="3818638"/>
                <a:ext cx="632269" cy="1323074"/>
              </a:xfrm>
              <a:custGeom>
                <a:avLst/>
                <a:gdLst/>
                <a:ahLst/>
                <a:cxnLst/>
                <a:rect l="l" t="t" r="r" b="b"/>
                <a:pathLst>
                  <a:path w="10076" h="21084" extrusionOk="0">
                    <a:moveTo>
                      <a:pt x="856" y="4882"/>
                    </a:moveTo>
                    <a:lnTo>
                      <a:pt x="856" y="5729"/>
                    </a:lnTo>
                    <a:lnTo>
                      <a:pt x="441" y="5729"/>
                    </a:lnTo>
                    <a:lnTo>
                      <a:pt x="441" y="4882"/>
                    </a:lnTo>
                    <a:close/>
                    <a:moveTo>
                      <a:pt x="1651" y="4882"/>
                    </a:moveTo>
                    <a:lnTo>
                      <a:pt x="1651" y="5729"/>
                    </a:lnTo>
                    <a:lnTo>
                      <a:pt x="1244" y="5729"/>
                    </a:lnTo>
                    <a:lnTo>
                      <a:pt x="1244" y="4882"/>
                    </a:lnTo>
                    <a:close/>
                    <a:moveTo>
                      <a:pt x="2445" y="4882"/>
                    </a:moveTo>
                    <a:lnTo>
                      <a:pt x="2445" y="5729"/>
                    </a:lnTo>
                    <a:lnTo>
                      <a:pt x="2039" y="5729"/>
                    </a:lnTo>
                    <a:lnTo>
                      <a:pt x="2039" y="4882"/>
                    </a:lnTo>
                    <a:close/>
                    <a:moveTo>
                      <a:pt x="3240" y="4882"/>
                    </a:moveTo>
                    <a:lnTo>
                      <a:pt x="3240" y="5729"/>
                    </a:lnTo>
                    <a:lnTo>
                      <a:pt x="2834" y="5729"/>
                    </a:lnTo>
                    <a:lnTo>
                      <a:pt x="2834" y="4882"/>
                    </a:lnTo>
                    <a:close/>
                    <a:moveTo>
                      <a:pt x="4044" y="4882"/>
                    </a:moveTo>
                    <a:lnTo>
                      <a:pt x="4044" y="5729"/>
                    </a:lnTo>
                    <a:lnTo>
                      <a:pt x="3638" y="5729"/>
                    </a:lnTo>
                    <a:lnTo>
                      <a:pt x="3638" y="4882"/>
                    </a:lnTo>
                    <a:close/>
                    <a:moveTo>
                      <a:pt x="4839" y="4882"/>
                    </a:moveTo>
                    <a:lnTo>
                      <a:pt x="4839" y="5729"/>
                    </a:lnTo>
                    <a:lnTo>
                      <a:pt x="4433" y="5729"/>
                    </a:lnTo>
                    <a:lnTo>
                      <a:pt x="4433" y="4882"/>
                    </a:lnTo>
                    <a:close/>
                    <a:moveTo>
                      <a:pt x="5642" y="4882"/>
                    </a:moveTo>
                    <a:lnTo>
                      <a:pt x="5642" y="5729"/>
                    </a:lnTo>
                    <a:lnTo>
                      <a:pt x="5228" y="5729"/>
                    </a:lnTo>
                    <a:lnTo>
                      <a:pt x="5228" y="4882"/>
                    </a:lnTo>
                    <a:close/>
                    <a:moveTo>
                      <a:pt x="6437" y="4882"/>
                    </a:moveTo>
                    <a:lnTo>
                      <a:pt x="6437" y="5729"/>
                    </a:lnTo>
                    <a:lnTo>
                      <a:pt x="6031" y="5729"/>
                    </a:lnTo>
                    <a:lnTo>
                      <a:pt x="6031" y="4882"/>
                    </a:lnTo>
                    <a:close/>
                    <a:moveTo>
                      <a:pt x="856" y="6342"/>
                    </a:moveTo>
                    <a:lnTo>
                      <a:pt x="856" y="7189"/>
                    </a:lnTo>
                    <a:lnTo>
                      <a:pt x="441" y="7189"/>
                    </a:lnTo>
                    <a:lnTo>
                      <a:pt x="441" y="6342"/>
                    </a:lnTo>
                    <a:close/>
                    <a:moveTo>
                      <a:pt x="1651" y="6342"/>
                    </a:moveTo>
                    <a:lnTo>
                      <a:pt x="1651" y="7189"/>
                    </a:lnTo>
                    <a:lnTo>
                      <a:pt x="1244" y="7189"/>
                    </a:lnTo>
                    <a:lnTo>
                      <a:pt x="1244" y="6342"/>
                    </a:lnTo>
                    <a:close/>
                    <a:moveTo>
                      <a:pt x="2445" y="6342"/>
                    </a:moveTo>
                    <a:lnTo>
                      <a:pt x="2445" y="7189"/>
                    </a:lnTo>
                    <a:lnTo>
                      <a:pt x="2039" y="7189"/>
                    </a:lnTo>
                    <a:lnTo>
                      <a:pt x="2039" y="6342"/>
                    </a:lnTo>
                    <a:close/>
                    <a:moveTo>
                      <a:pt x="3240" y="6342"/>
                    </a:moveTo>
                    <a:lnTo>
                      <a:pt x="3240" y="7189"/>
                    </a:lnTo>
                    <a:lnTo>
                      <a:pt x="2834" y="7189"/>
                    </a:lnTo>
                    <a:lnTo>
                      <a:pt x="2834" y="6342"/>
                    </a:lnTo>
                    <a:close/>
                    <a:moveTo>
                      <a:pt x="4044" y="6342"/>
                    </a:moveTo>
                    <a:lnTo>
                      <a:pt x="4044" y="7189"/>
                    </a:lnTo>
                    <a:lnTo>
                      <a:pt x="3638" y="7189"/>
                    </a:lnTo>
                    <a:lnTo>
                      <a:pt x="3638" y="6342"/>
                    </a:lnTo>
                    <a:close/>
                    <a:moveTo>
                      <a:pt x="4839" y="6342"/>
                    </a:moveTo>
                    <a:lnTo>
                      <a:pt x="4839" y="7189"/>
                    </a:lnTo>
                    <a:lnTo>
                      <a:pt x="4433" y="7189"/>
                    </a:lnTo>
                    <a:lnTo>
                      <a:pt x="4433" y="6342"/>
                    </a:lnTo>
                    <a:close/>
                    <a:moveTo>
                      <a:pt x="5642" y="6342"/>
                    </a:moveTo>
                    <a:lnTo>
                      <a:pt x="5642" y="7189"/>
                    </a:lnTo>
                    <a:lnTo>
                      <a:pt x="5228" y="7189"/>
                    </a:lnTo>
                    <a:lnTo>
                      <a:pt x="5228" y="6342"/>
                    </a:lnTo>
                    <a:close/>
                    <a:moveTo>
                      <a:pt x="6437" y="6342"/>
                    </a:moveTo>
                    <a:lnTo>
                      <a:pt x="6437" y="7189"/>
                    </a:lnTo>
                    <a:lnTo>
                      <a:pt x="6031" y="7189"/>
                    </a:lnTo>
                    <a:lnTo>
                      <a:pt x="6031" y="6342"/>
                    </a:lnTo>
                    <a:close/>
                    <a:moveTo>
                      <a:pt x="873" y="10689"/>
                    </a:moveTo>
                    <a:lnTo>
                      <a:pt x="873" y="11535"/>
                    </a:lnTo>
                    <a:lnTo>
                      <a:pt x="441" y="11535"/>
                    </a:lnTo>
                    <a:lnTo>
                      <a:pt x="441" y="10689"/>
                    </a:lnTo>
                    <a:close/>
                    <a:moveTo>
                      <a:pt x="1728" y="10689"/>
                    </a:moveTo>
                    <a:lnTo>
                      <a:pt x="1728" y="11535"/>
                    </a:lnTo>
                    <a:lnTo>
                      <a:pt x="1296" y="11535"/>
                    </a:lnTo>
                    <a:lnTo>
                      <a:pt x="1296" y="10689"/>
                    </a:lnTo>
                    <a:close/>
                    <a:moveTo>
                      <a:pt x="2575" y="10689"/>
                    </a:moveTo>
                    <a:lnTo>
                      <a:pt x="2575" y="11535"/>
                    </a:lnTo>
                    <a:lnTo>
                      <a:pt x="2143" y="11535"/>
                    </a:lnTo>
                    <a:lnTo>
                      <a:pt x="2143" y="10689"/>
                    </a:lnTo>
                    <a:close/>
                    <a:moveTo>
                      <a:pt x="3422" y="10689"/>
                    </a:moveTo>
                    <a:lnTo>
                      <a:pt x="3422" y="11535"/>
                    </a:lnTo>
                    <a:lnTo>
                      <a:pt x="2990" y="11535"/>
                    </a:lnTo>
                    <a:lnTo>
                      <a:pt x="2990" y="10689"/>
                    </a:lnTo>
                    <a:close/>
                    <a:moveTo>
                      <a:pt x="4269" y="10689"/>
                    </a:moveTo>
                    <a:lnTo>
                      <a:pt x="4269" y="11535"/>
                    </a:lnTo>
                    <a:lnTo>
                      <a:pt x="3837" y="11535"/>
                    </a:lnTo>
                    <a:lnTo>
                      <a:pt x="3837" y="10689"/>
                    </a:lnTo>
                    <a:close/>
                    <a:moveTo>
                      <a:pt x="5115" y="10689"/>
                    </a:moveTo>
                    <a:lnTo>
                      <a:pt x="5115" y="11535"/>
                    </a:lnTo>
                    <a:lnTo>
                      <a:pt x="4683" y="11535"/>
                    </a:lnTo>
                    <a:lnTo>
                      <a:pt x="4683" y="10689"/>
                    </a:lnTo>
                    <a:close/>
                    <a:moveTo>
                      <a:pt x="5962" y="10689"/>
                    </a:moveTo>
                    <a:lnTo>
                      <a:pt x="5962" y="11535"/>
                    </a:lnTo>
                    <a:lnTo>
                      <a:pt x="5530" y="11535"/>
                    </a:lnTo>
                    <a:lnTo>
                      <a:pt x="5530" y="10689"/>
                    </a:lnTo>
                    <a:close/>
                    <a:moveTo>
                      <a:pt x="6809" y="10689"/>
                    </a:moveTo>
                    <a:lnTo>
                      <a:pt x="6809" y="11535"/>
                    </a:lnTo>
                    <a:lnTo>
                      <a:pt x="6377" y="11535"/>
                    </a:lnTo>
                    <a:lnTo>
                      <a:pt x="6377" y="10689"/>
                    </a:lnTo>
                    <a:close/>
                    <a:moveTo>
                      <a:pt x="7656" y="10689"/>
                    </a:moveTo>
                    <a:lnTo>
                      <a:pt x="7656" y="11535"/>
                    </a:lnTo>
                    <a:lnTo>
                      <a:pt x="7224" y="11535"/>
                    </a:lnTo>
                    <a:lnTo>
                      <a:pt x="7224" y="10689"/>
                    </a:lnTo>
                    <a:close/>
                    <a:moveTo>
                      <a:pt x="8502" y="10689"/>
                    </a:moveTo>
                    <a:lnTo>
                      <a:pt x="8502" y="11535"/>
                    </a:lnTo>
                    <a:lnTo>
                      <a:pt x="8070" y="11535"/>
                    </a:lnTo>
                    <a:lnTo>
                      <a:pt x="8070" y="10689"/>
                    </a:lnTo>
                    <a:close/>
                    <a:moveTo>
                      <a:pt x="9358" y="10689"/>
                    </a:moveTo>
                    <a:lnTo>
                      <a:pt x="9358" y="11535"/>
                    </a:lnTo>
                    <a:lnTo>
                      <a:pt x="8926" y="11535"/>
                    </a:lnTo>
                    <a:lnTo>
                      <a:pt x="8926" y="10689"/>
                    </a:lnTo>
                    <a:close/>
                    <a:moveTo>
                      <a:pt x="873" y="11924"/>
                    </a:moveTo>
                    <a:lnTo>
                      <a:pt x="873" y="12771"/>
                    </a:lnTo>
                    <a:lnTo>
                      <a:pt x="441" y="12771"/>
                    </a:lnTo>
                    <a:lnTo>
                      <a:pt x="441" y="11924"/>
                    </a:lnTo>
                    <a:close/>
                    <a:moveTo>
                      <a:pt x="1728" y="11924"/>
                    </a:moveTo>
                    <a:lnTo>
                      <a:pt x="1728" y="12771"/>
                    </a:lnTo>
                    <a:lnTo>
                      <a:pt x="1296" y="12771"/>
                    </a:lnTo>
                    <a:lnTo>
                      <a:pt x="1296" y="11924"/>
                    </a:lnTo>
                    <a:close/>
                    <a:moveTo>
                      <a:pt x="2575" y="11924"/>
                    </a:moveTo>
                    <a:lnTo>
                      <a:pt x="2575" y="12771"/>
                    </a:lnTo>
                    <a:lnTo>
                      <a:pt x="2143" y="12771"/>
                    </a:lnTo>
                    <a:lnTo>
                      <a:pt x="2143" y="11924"/>
                    </a:lnTo>
                    <a:close/>
                    <a:moveTo>
                      <a:pt x="3422" y="11924"/>
                    </a:moveTo>
                    <a:lnTo>
                      <a:pt x="3422" y="12771"/>
                    </a:lnTo>
                    <a:lnTo>
                      <a:pt x="2990" y="12771"/>
                    </a:lnTo>
                    <a:lnTo>
                      <a:pt x="2990" y="11924"/>
                    </a:lnTo>
                    <a:close/>
                    <a:moveTo>
                      <a:pt x="4269" y="11924"/>
                    </a:moveTo>
                    <a:lnTo>
                      <a:pt x="4269" y="12771"/>
                    </a:lnTo>
                    <a:lnTo>
                      <a:pt x="3837" y="12771"/>
                    </a:lnTo>
                    <a:lnTo>
                      <a:pt x="3837" y="11924"/>
                    </a:lnTo>
                    <a:close/>
                    <a:moveTo>
                      <a:pt x="5115" y="11924"/>
                    </a:moveTo>
                    <a:lnTo>
                      <a:pt x="5115" y="12771"/>
                    </a:lnTo>
                    <a:lnTo>
                      <a:pt x="4683" y="12771"/>
                    </a:lnTo>
                    <a:lnTo>
                      <a:pt x="4683" y="11924"/>
                    </a:lnTo>
                    <a:close/>
                    <a:moveTo>
                      <a:pt x="5962" y="11924"/>
                    </a:moveTo>
                    <a:lnTo>
                      <a:pt x="5962" y="12771"/>
                    </a:lnTo>
                    <a:lnTo>
                      <a:pt x="5530" y="12771"/>
                    </a:lnTo>
                    <a:lnTo>
                      <a:pt x="5530" y="11924"/>
                    </a:lnTo>
                    <a:close/>
                    <a:moveTo>
                      <a:pt x="6809" y="11924"/>
                    </a:moveTo>
                    <a:lnTo>
                      <a:pt x="6809" y="12771"/>
                    </a:lnTo>
                    <a:lnTo>
                      <a:pt x="6377" y="12771"/>
                    </a:lnTo>
                    <a:lnTo>
                      <a:pt x="6377" y="11924"/>
                    </a:lnTo>
                    <a:close/>
                    <a:moveTo>
                      <a:pt x="7656" y="11924"/>
                    </a:moveTo>
                    <a:lnTo>
                      <a:pt x="7656" y="12771"/>
                    </a:lnTo>
                    <a:lnTo>
                      <a:pt x="7224" y="12771"/>
                    </a:lnTo>
                    <a:lnTo>
                      <a:pt x="7224" y="11924"/>
                    </a:lnTo>
                    <a:close/>
                    <a:moveTo>
                      <a:pt x="8502" y="11924"/>
                    </a:moveTo>
                    <a:lnTo>
                      <a:pt x="8502" y="12771"/>
                    </a:lnTo>
                    <a:lnTo>
                      <a:pt x="8070" y="12771"/>
                    </a:lnTo>
                    <a:lnTo>
                      <a:pt x="8070" y="11924"/>
                    </a:lnTo>
                    <a:close/>
                    <a:moveTo>
                      <a:pt x="9358" y="11924"/>
                    </a:moveTo>
                    <a:lnTo>
                      <a:pt x="9358" y="12771"/>
                    </a:lnTo>
                    <a:lnTo>
                      <a:pt x="8926" y="12771"/>
                    </a:lnTo>
                    <a:lnTo>
                      <a:pt x="8926" y="11924"/>
                    </a:lnTo>
                    <a:close/>
                    <a:moveTo>
                      <a:pt x="873" y="13151"/>
                    </a:moveTo>
                    <a:lnTo>
                      <a:pt x="873" y="13998"/>
                    </a:lnTo>
                    <a:lnTo>
                      <a:pt x="441" y="13998"/>
                    </a:lnTo>
                    <a:lnTo>
                      <a:pt x="441" y="13151"/>
                    </a:lnTo>
                    <a:close/>
                    <a:moveTo>
                      <a:pt x="1728" y="13151"/>
                    </a:moveTo>
                    <a:lnTo>
                      <a:pt x="1728" y="13998"/>
                    </a:lnTo>
                    <a:lnTo>
                      <a:pt x="1296" y="13998"/>
                    </a:lnTo>
                    <a:lnTo>
                      <a:pt x="1296" y="13151"/>
                    </a:lnTo>
                    <a:close/>
                    <a:moveTo>
                      <a:pt x="2575" y="13151"/>
                    </a:moveTo>
                    <a:lnTo>
                      <a:pt x="2575" y="13998"/>
                    </a:lnTo>
                    <a:lnTo>
                      <a:pt x="2143" y="13998"/>
                    </a:lnTo>
                    <a:lnTo>
                      <a:pt x="2143" y="13151"/>
                    </a:lnTo>
                    <a:close/>
                    <a:moveTo>
                      <a:pt x="3422" y="13151"/>
                    </a:moveTo>
                    <a:lnTo>
                      <a:pt x="3422" y="13998"/>
                    </a:lnTo>
                    <a:lnTo>
                      <a:pt x="2990" y="13998"/>
                    </a:lnTo>
                    <a:lnTo>
                      <a:pt x="2990" y="13151"/>
                    </a:lnTo>
                    <a:close/>
                    <a:moveTo>
                      <a:pt x="4269" y="13151"/>
                    </a:moveTo>
                    <a:lnTo>
                      <a:pt x="4269" y="13998"/>
                    </a:lnTo>
                    <a:lnTo>
                      <a:pt x="3837" y="13998"/>
                    </a:lnTo>
                    <a:lnTo>
                      <a:pt x="3837" y="13151"/>
                    </a:lnTo>
                    <a:close/>
                    <a:moveTo>
                      <a:pt x="5115" y="13151"/>
                    </a:moveTo>
                    <a:lnTo>
                      <a:pt x="5115" y="13998"/>
                    </a:lnTo>
                    <a:lnTo>
                      <a:pt x="4683" y="13998"/>
                    </a:lnTo>
                    <a:lnTo>
                      <a:pt x="4683" y="13151"/>
                    </a:lnTo>
                    <a:close/>
                    <a:moveTo>
                      <a:pt x="5962" y="13151"/>
                    </a:moveTo>
                    <a:lnTo>
                      <a:pt x="5962" y="13998"/>
                    </a:lnTo>
                    <a:lnTo>
                      <a:pt x="5530" y="13998"/>
                    </a:lnTo>
                    <a:lnTo>
                      <a:pt x="5530" y="13151"/>
                    </a:lnTo>
                    <a:close/>
                    <a:moveTo>
                      <a:pt x="6809" y="13151"/>
                    </a:moveTo>
                    <a:lnTo>
                      <a:pt x="6809" y="13998"/>
                    </a:lnTo>
                    <a:lnTo>
                      <a:pt x="6377" y="13998"/>
                    </a:lnTo>
                    <a:lnTo>
                      <a:pt x="6377" y="13151"/>
                    </a:lnTo>
                    <a:close/>
                    <a:moveTo>
                      <a:pt x="7656" y="13151"/>
                    </a:moveTo>
                    <a:lnTo>
                      <a:pt x="7656" y="13998"/>
                    </a:lnTo>
                    <a:lnTo>
                      <a:pt x="7224" y="13998"/>
                    </a:lnTo>
                    <a:lnTo>
                      <a:pt x="7224" y="13151"/>
                    </a:lnTo>
                    <a:close/>
                    <a:moveTo>
                      <a:pt x="8502" y="13151"/>
                    </a:moveTo>
                    <a:lnTo>
                      <a:pt x="8502" y="13998"/>
                    </a:lnTo>
                    <a:lnTo>
                      <a:pt x="8070" y="13998"/>
                    </a:lnTo>
                    <a:lnTo>
                      <a:pt x="8070" y="13151"/>
                    </a:lnTo>
                    <a:close/>
                    <a:moveTo>
                      <a:pt x="9358" y="13151"/>
                    </a:moveTo>
                    <a:lnTo>
                      <a:pt x="9358" y="13998"/>
                    </a:lnTo>
                    <a:lnTo>
                      <a:pt x="8926" y="13998"/>
                    </a:lnTo>
                    <a:lnTo>
                      <a:pt x="8926" y="13151"/>
                    </a:lnTo>
                    <a:close/>
                    <a:moveTo>
                      <a:pt x="873" y="14387"/>
                    </a:moveTo>
                    <a:lnTo>
                      <a:pt x="873" y="15234"/>
                    </a:lnTo>
                    <a:lnTo>
                      <a:pt x="441" y="15234"/>
                    </a:lnTo>
                    <a:lnTo>
                      <a:pt x="441" y="14387"/>
                    </a:lnTo>
                    <a:close/>
                    <a:moveTo>
                      <a:pt x="1728" y="14387"/>
                    </a:moveTo>
                    <a:lnTo>
                      <a:pt x="1728" y="15234"/>
                    </a:lnTo>
                    <a:lnTo>
                      <a:pt x="1296" y="15234"/>
                    </a:lnTo>
                    <a:lnTo>
                      <a:pt x="1296" y="14387"/>
                    </a:lnTo>
                    <a:close/>
                    <a:moveTo>
                      <a:pt x="2575" y="14387"/>
                    </a:moveTo>
                    <a:lnTo>
                      <a:pt x="2575" y="15234"/>
                    </a:lnTo>
                    <a:lnTo>
                      <a:pt x="2143" y="15234"/>
                    </a:lnTo>
                    <a:lnTo>
                      <a:pt x="2143" y="14387"/>
                    </a:lnTo>
                    <a:close/>
                    <a:moveTo>
                      <a:pt x="3422" y="14387"/>
                    </a:moveTo>
                    <a:lnTo>
                      <a:pt x="3422" y="15234"/>
                    </a:lnTo>
                    <a:lnTo>
                      <a:pt x="2990" y="15234"/>
                    </a:lnTo>
                    <a:lnTo>
                      <a:pt x="2990" y="14387"/>
                    </a:lnTo>
                    <a:close/>
                    <a:moveTo>
                      <a:pt x="4269" y="14387"/>
                    </a:moveTo>
                    <a:lnTo>
                      <a:pt x="4269" y="15234"/>
                    </a:lnTo>
                    <a:lnTo>
                      <a:pt x="3837" y="15234"/>
                    </a:lnTo>
                    <a:lnTo>
                      <a:pt x="3837" y="14387"/>
                    </a:lnTo>
                    <a:close/>
                    <a:moveTo>
                      <a:pt x="5115" y="14387"/>
                    </a:moveTo>
                    <a:lnTo>
                      <a:pt x="5115" y="15234"/>
                    </a:lnTo>
                    <a:lnTo>
                      <a:pt x="4683" y="15234"/>
                    </a:lnTo>
                    <a:lnTo>
                      <a:pt x="4683" y="14387"/>
                    </a:lnTo>
                    <a:close/>
                    <a:moveTo>
                      <a:pt x="5962" y="14387"/>
                    </a:moveTo>
                    <a:lnTo>
                      <a:pt x="5962" y="15234"/>
                    </a:lnTo>
                    <a:lnTo>
                      <a:pt x="5530" y="15234"/>
                    </a:lnTo>
                    <a:lnTo>
                      <a:pt x="5530" y="14387"/>
                    </a:lnTo>
                    <a:close/>
                    <a:moveTo>
                      <a:pt x="6809" y="14387"/>
                    </a:moveTo>
                    <a:lnTo>
                      <a:pt x="6809" y="15234"/>
                    </a:lnTo>
                    <a:lnTo>
                      <a:pt x="6377" y="15234"/>
                    </a:lnTo>
                    <a:lnTo>
                      <a:pt x="6377" y="14387"/>
                    </a:lnTo>
                    <a:close/>
                    <a:moveTo>
                      <a:pt x="7656" y="14387"/>
                    </a:moveTo>
                    <a:lnTo>
                      <a:pt x="7656" y="15234"/>
                    </a:lnTo>
                    <a:lnTo>
                      <a:pt x="7224" y="15234"/>
                    </a:lnTo>
                    <a:lnTo>
                      <a:pt x="7224" y="14387"/>
                    </a:lnTo>
                    <a:close/>
                    <a:moveTo>
                      <a:pt x="8502" y="14387"/>
                    </a:moveTo>
                    <a:lnTo>
                      <a:pt x="8502" y="15234"/>
                    </a:lnTo>
                    <a:lnTo>
                      <a:pt x="8070" y="15234"/>
                    </a:lnTo>
                    <a:lnTo>
                      <a:pt x="8070" y="14387"/>
                    </a:lnTo>
                    <a:close/>
                    <a:moveTo>
                      <a:pt x="9358" y="14387"/>
                    </a:moveTo>
                    <a:lnTo>
                      <a:pt x="9358" y="15234"/>
                    </a:lnTo>
                    <a:lnTo>
                      <a:pt x="8926" y="15234"/>
                    </a:lnTo>
                    <a:lnTo>
                      <a:pt x="8926" y="14387"/>
                    </a:lnTo>
                    <a:close/>
                    <a:moveTo>
                      <a:pt x="968" y="0"/>
                    </a:moveTo>
                    <a:lnTo>
                      <a:pt x="968" y="1296"/>
                    </a:lnTo>
                    <a:lnTo>
                      <a:pt x="0" y="1296"/>
                    </a:lnTo>
                    <a:lnTo>
                      <a:pt x="0" y="21083"/>
                    </a:lnTo>
                    <a:lnTo>
                      <a:pt x="10075" y="21083"/>
                    </a:lnTo>
                    <a:lnTo>
                      <a:pt x="10075" y="3362"/>
                    </a:lnTo>
                    <a:lnTo>
                      <a:pt x="7949" y="3362"/>
                    </a:lnTo>
                    <a:lnTo>
                      <a:pt x="7949" y="2757"/>
                    </a:lnTo>
                    <a:lnTo>
                      <a:pt x="7224" y="2757"/>
                    </a:lnTo>
                    <a:lnTo>
                      <a:pt x="7224" y="1296"/>
                    </a:lnTo>
                    <a:lnTo>
                      <a:pt x="5945" y="1296"/>
                    </a:lnTo>
                    <a:lnTo>
                      <a:pt x="59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3;p51"/>
              <p:cNvSpPr/>
              <p:nvPr/>
            </p:nvSpPr>
            <p:spPr>
              <a:xfrm>
                <a:off x="8219941" y="4539575"/>
                <a:ext cx="924059" cy="603028"/>
              </a:xfrm>
              <a:custGeom>
                <a:avLst/>
                <a:gdLst/>
                <a:ahLst/>
                <a:cxnLst/>
                <a:rect l="l" t="t" r="r" b="b"/>
                <a:pathLst>
                  <a:path w="17187" h="11216" extrusionOk="0">
                    <a:moveTo>
                      <a:pt x="15674" y="3319"/>
                    </a:moveTo>
                    <a:lnTo>
                      <a:pt x="15674" y="3898"/>
                    </a:lnTo>
                    <a:lnTo>
                      <a:pt x="1513" y="3898"/>
                    </a:lnTo>
                    <a:lnTo>
                      <a:pt x="1513" y="3319"/>
                    </a:lnTo>
                    <a:close/>
                    <a:moveTo>
                      <a:pt x="15674" y="4442"/>
                    </a:moveTo>
                    <a:lnTo>
                      <a:pt x="15674" y="5021"/>
                    </a:lnTo>
                    <a:lnTo>
                      <a:pt x="1513" y="5021"/>
                    </a:lnTo>
                    <a:lnTo>
                      <a:pt x="1513" y="4442"/>
                    </a:lnTo>
                    <a:close/>
                    <a:moveTo>
                      <a:pt x="15674" y="5574"/>
                    </a:moveTo>
                    <a:lnTo>
                      <a:pt x="15674" y="6153"/>
                    </a:lnTo>
                    <a:lnTo>
                      <a:pt x="1513" y="6153"/>
                    </a:lnTo>
                    <a:lnTo>
                      <a:pt x="1513" y="5574"/>
                    </a:lnTo>
                    <a:close/>
                    <a:moveTo>
                      <a:pt x="15674" y="6697"/>
                    </a:moveTo>
                    <a:lnTo>
                      <a:pt x="15674" y="7276"/>
                    </a:lnTo>
                    <a:lnTo>
                      <a:pt x="1513" y="7276"/>
                    </a:lnTo>
                    <a:lnTo>
                      <a:pt x="1513" y="6697"/>
                    </a:lnTo>
                    <a:close/>
                    <a:moveTo>
                      <a:pt x="1124" y="1"/>
                    </a:moveTo>
                    <a:lnTo>
                      <a:pt x="1124" y="1815"/>
                    </a:lnTo>
                    <a:lnTo>
                      <a:pt x="1" y="1815"/>
                    </a:lnTo>
                    <a:lnTo>
                      <a:pt x="1" y="11216"/>
                    </a:lnTo>
                    <a:lnTo>
                      <a:pt x="17187" y="11216"/>
                    </a:lnTo>
                    <a:lnTo>
                      <a:pt x="17187" y="1815"/>
                    </a:lnTo>
                    <a:lnTo>
                      <a:pt x="11579" y="1815"/>
                    </a:lnTo>
                    <a:lnTo>
                      <a:pt x="1124" y="1"/>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4;p51"/>
              <p:cNvSpPr/>
              <p:nvPr/>
            </p:nvSpPr>
            <p:spPr>
              <a:xfrm>
                <a:off x="5496591" y="3137839"/>
                <a:ext cx="541043" cy="2004745"/>
              </a:xfrm>
              <a:custGeom>
                <a:avLst/>
                <a:gdLst/>
                <a:ahLst/>
                <a:cxnLst/>
                <a:rect l="l" t="t" r="r" b="b"/>
                <a:pathLst>
                  <a:path w="7164" h="26545" extrusionOk="0">
                    <a:moveTo>
                      <a:pt x="4338" y="5237"/>
                    </a:moveTo>
                    <a:lnTo>
                      <a:pt x="4338" y="1"/>
                    </a:lnTo>
                    <a:lnTo>
                      <a:pt x="1106" y="1"/>
                    </a:lnTo>
                    <a:lnTo>
                      <a:pt x="1106" y="5246"/>
                    </a:lnTo>
                    <a:lnTo>
                      <a:pt x="0" y="5246"/>
                    </a:lnTo>
                    <a:lnTo>
                      <a:pt x="0" y="26544"/>
                    </a:lnTo>
                    <a:lnTo>
                      <a:pt x="7163" y="26544"/>
                    </a:lnTo>
                    <a:lnTo>
                      <a:pt x="7163" y="5237"/>
                    </a:lnTo>
                    <a:close/>
                    <a:moveTo>
                      <a:pt x="976" y="18846"/>
                    </a:moveTo>
                    <a:lnTo>
                      <a:pt x="458" y="18846"/>
                    </a:lnTo>
                    <a:lnTo>
                      <a:pt x="458" y="17835"/>
                    </a:lnTo>
                    <a:lnTo>
                      <a:pt x="976" y="17835"/>
                    </a:lnTo>
                    <a:close/>
                    <a:moveTo>
                      <a:pt x="976" y="17152"/>
                    </a:moveTo>
                    <a:lnTo>
                      <a:pt x="458" y="17152"/>
                    </a:lnTo>
                    <a:lnTo>
                      <a:pt x="458" y="16141"/>
                    </a:lnTo>
                    <a:lnTo>
                      <a:pt x="976" y="16141"/>
                    </a:lnTo>
                    <a:close/>
                    <a:moveTo>
                      <a:pt x="976" y="15459"/>
                    </a:moveTo>
                    <a:lnTo>
                      <a:pt x="458" y="15459"/>
                    </a:lnTo>
                    <a:lnTo>
                      <a:pt x="458" y="14448"/>
                    </a:lnTo>
                    <a:lnTo>
                      <a:pt x="976" y="14448"/>
                    </a:lnTo>
                    <a:close/>
                    <a:moveTo>
                      <a:pt x="976" y="13765"/>
                    </a:moveTo>
                    <a:lnTo>
                      <a:pt x="458" y="13765"/>
                    </a:lnTo>
                    <a:lnTo>
                      <a:pt x="458" y="12754"/>
                    </a:lnTo>
                    <a:lnTo>
                      <a:pt x="976" y="12754"/>
                    </a:lnTo>
                    <a:close/>
                    <a:moveTo>
                      <a:pt x="976" y="12072"/>
                    </a:moveTo>
                    <a:lnTo>
                      <a:pt x="458" y="12072"/>
                    </a:lnTo>
                    <a:lnTo>
                      <a:pt x="458" y="11061"/>
                    </a:lnTo>
                    <a:lnTo>
                      <a:pt x="976" y="11061"/>
                    </a:lnTo>
                    <a:close/>
                    <a:moveTo>
                      <a:pt x="976" y="10378"/>
                    </a:moveTo>
                    <a:lnTo>
                      <a:pt x="458" y="10378"/>
                    </a:lnTo>
                    <a:lnTo>
                      <a:pt x="458" y="9367"/>
                    </a:lnTo>
                    <a:lnTo>
                      <a:pt x="976" y="9367"/>
                    </a:lnTo>
                    <a:close/>
                    <a:moveTo>
                      <a:pt x="976" y="8684"/>
                    </a:moveTo>
                    <a:lnTo>
                      <a:pt x="458" y="8684"/>
                    </a:lnTo>
                    <a:lnTo>
                      <a:pt x="458" y="7682"/>
                    </a:lnTo>
                    <a:lnTo>
                      <a:pt x="976" y="7682"/>
                    </a:lnTo>
                    <a:close/>
                    <a:moveTo>
                      <a:pt x="976" y="7000"/>
                    </a:moveTo>
                    <a:lnTo>
                      <a:pt x="458" y="7000"/>
                    </a:lnTo>
                    <a:lnTo>
                      <a:pt x="458" y="5989"/>
                    </a:lnTo>
                    <a:lnTo>
                      <a:pt x="976" y="5989"/>
                    </a:lnTo>
                    <a:close/>
                    <a:moveTo>
                      <a:pt x="2921" y="657"/>
                    </a:moveTo>
                    <a:lnTo>
                      <a:pt x="3284" y="657"/>
                    </a:lnTo>
                    <a:lnTo>
                      <a:pt x="3284" y="4347"/>
                    </a:lnTo>
                    <a:lnTo>
                      <a:pt x="2921" y="4347"/>
                    </a:lnTo>
                    <a:close/>
                    <a:moveTo>
                      <a:pt x="2169" y="657"/>
                    </a:moveTo>
                    <a:lnTo>
                      <a:pt x="2532" y="657"/>
                    </a:lnTo>
                    <a:lnTo>
                      <a:pt x="2532" y="4347"/>
                    </a:lnTo>
                    <a:lnTo>
                      <a:pt x="2169" y="4347"/>
                    </a:lnTo>
                    <a:close/>
                    <a:moveTo>
                      <a:pt x="1417" y="657"/>
                    </a:moveTo>
                    <a:lnTo>
                      <a:pt x="1780" y="657"/>
                    </a:lnTo>
                    <a:lnTo>
                      <a:pt x="1780" y="4347"/>
                    </a:lnTo>
                    <a:lnTo>
                      <a:pt x="1417" y="4347"/>
                    </a:lnTo>
                    <a:close/>
                    <a:moveTo>
                      <a:pt x="1797" y="18837"/>
                    </a:moveTo>
                    <a:lnTo>
                      <a:pt x="1279" y="18837"/>
                    </a:lnTo>
                    <a:lnTo>
                      <a:pt x="1279" y="17835"/>
                    </a:lnTo>
                    <a:lnTo>
                      <a:pt x="1797" y="17835"/>
                    </a:lnTo>
                    <a:close/>
                    <a:moveTo>
                      <a:pt x="1797" y="17152"/>
                    </a:moveTo>
                    <a:lnTo>
                      <a:pt x="1279" y="17152"/>
                    </a:lnTo>
                    <a:lnTo>
                      <a:pt x="1279" y="16141"/>
                    </a:lnTo>
                    <a:lnTo>
                      <a:pt x="1797" y="16141"/>
                    </a:lnTo>
                    <a:close/>
                    <a:moveTo>
                      <a:pt x="1797" y="15459"/>
                    </a:moveTo>
                    <a:lnTo>
                      <a:pt x="1279" y="15459"/>
                    </a:lnTo>
                    <a:lnTo>
                      <a:pt x="1279" y="14448"/>
                    </a:lnTo>
                    <a:lnTo>
                      <a:pt x="1797" y="14448"/>
                    </a:lnTo>
                    <a:close/>
                    <a:moveTo>
                      <a:pt x="1797" y="13765"/>
                    </a:moveTo>
                    <a:lnTo>
                      <a:pt x="1279" y="13765"/>
                    </a:lnTo>
                    <a:lnTo>
                      <a:pt x="1279" y="12754"/>
                    </a:lnTo>
                    <a:lnTo>
                      <a:pt x="1797" y="12754"/>
                    </a:lnTo>
                    <a:close/>
                    <a:moveTo>
                      <a:pt x="1797" y="12072"/>
                    </a:moveTo>
                    <a:lnTo>
                      <a:pt x="1279" y="12072"/>
                    </a:lnTo>
                    <a:lnTo>
                      <a:pt x="1279" y="11061"/>
                    </a:lnTo>
                    <a:lnTo>
                      <a:pt x="1797" y="11061"/>
                    </a:lnTo>
                    <a:close/>
                    <a:moveTo>
                      <a:pt x="1797" y="10378"/>
                    </a:moveTo>
                    <a:lnTo>
                      <a:pt x="1279" y="10378"/>
                    </a:lnTo>
                    <a:lnTo>
                      <a:pt x="1279" y="9367"/>
                    </a:lnTo>
                    <a:lnTo>
                      <a:pt x="1797" y="9367"/>
                    </a:lnTo>
                    <a:close/>
                    <a:moveTo>
                      <a:pt x="1797" y="8684"/>
                    </a:moveTo>
                    <a:lnTo>
                      <a:pt x="1279" y="8684"/>
                    </a:lnTo>
                    <a:lnTo>
                      <a:pt x="1279" y="7682"/>
                    </a:lnTo>
                    <a:lnTo>
                      <a:pt x="1797" y="7682"/>
                    </a:lnTo>
                    <a:close/>
                    <a:moveTo>
                      <a:pt x="1797" y="7000"/>
                    </a:moveTo>
                    <a:lnTo>
                      <a:pt x="1279" y="7000"/>
                    </a:lnTo>
                    <a:lnTo>
                      <a:pt x="1279" y="5989"/>
                    </a:lnTo>
                    <a:lnTo>
                      <a:pt x="1797" y="5989"/>
                    </a:lnTo>
                    <a:close/>
                    <a:moveTo>
                      <a:pt x="2618" y="18837"/>
                    </a:moveTo>
                    <a:lnTo>
                      <a:pt x="2100" y="18837"/>
                    </a:lnTo>
                    <a:lnTo>
                      <a:pt x="2100" y="17835"/>
                    </a:lnTo>
                    <a:lnTo>
                      <a:pt x="2618" y="17835"/>
                    </a:lnTo>
                    <a:close/>
                    <a:moveTo>
                      <a:pt x="2618" y="17152"/>
                    </a:moveTo>
                    <a:lnTo>
                      <a:pt x="2100" y="17152"/>
                    </a:lnTo>
                    <a:lnTo>
                      <a:pt x="2100" y="16141"/>
                    </a:lnTo>
                    <a:lnTo>
                      <a:pt x="2618" y="16141"/>
                    </a:lnTo>
                    <a:close/>
                    <a:moveTo>
                      <a:pt x="2618" y="15459"/>
                    </a:moveTo>
                    <a:lnTo>
                      <a:pt x="2100" y="15459"/>
                    </a:lnTo>
                    <a:lnTo>
                      <a:pt x="2100" y="14448"/>
                    </a:lnTo>
                    <a:lnTo>
                      <a:pt x="2618" y="14448"/>
                    </a:lnTo>
                    <a:close/>
                    <a:moveTo>
                      <a:pt x="2618" y="13765"/>
                    </a:moveTo>
                    <a:lnTo>
                      <a:pt x="2100" y="13765"/>
                    </a:lnTo>
                    <a:lnTo>
                      <a:pt x="2100" y="12754"/>
                    </a:lnTo>
                    <a:lnTo>
                      <a:pt x="2618" y="12754"/>
                    </a:lnTo>
                    <a:close/>
                    <a:moveTo>
                      <a:pt x="2618" y="12072"/>
                    </a:moveTo>
                    <a:lnTo>
                      <a:pt x="2100" y="12072"/>
                    </a:lnTo>
                    <a:lnTo>
                      <a:pt x="2100" y="11061"/>
                    </a:lnTo>
                    <a:lnTo>
                      <a:pt x="2618" y="11061"/>
                    </a:lnTo>
                    <a:close/>
                    <a:moveTo>
                      <a:pt x="2618" y="10378"/>
                    </a:moveTo>
                    <a:lnTo>
                      <a:pt x="2100" y="10378"/>
                    </a:lnTo>
                    <a:lnTo>
                      <a:pt x="2100" y="9367"/>
                    </a:lnTo>
                    <a:lnTo>
                      <a:pt x="2618" y="9367"/>
                    </a:lnTo>
                    <a:close/>
                    <a:moveTo>
                      <a:pt x="2618" y="8684"/>
                    </a:moveTo>
                    <a:lnTo>
                      <a:pt x="2100" y="8684"/>
                    </a:lnTo>
                    <a:lnTo>
                      <a:pt x="2100" y="7682"/>
                    </a:lnTo>
                    <a:lnTo>
                      <a:pt x="2618" y="7682"/>
                    </a:lnTo>
                    <a:close/>
                    <a:moveTo>
                      <a:pt x="2618" y="7000"/>
                    </a:moveTo>
                    <a:lnTo>
                      <a:pt x="2100" y="7000"/>
                    </a:lnTo>
                    <a:lnTo>
                      <a:pt x="2100" y="5989"/>
                    </a:lnTo>
                    <a:lnTo>
                      <a:pt x="2618" y="5989"/>
                    </a:lnTo>
                    <a:close/>
                    <a:moveTo>
                      <a:pt x="3430" y="18837"/>
                    </a:moveTo>
                    <a:lnTo>
                      <a:pt x="2921" y="18837"/>
                    </a:lnTo>
                    <a:lnTo>
                      <a:pt x="2921" y="17835"/>
                    </a:lnTo>
                    <a:lnTo>
                      <a:pt x="3430" y="17835"/>
                    </a:lnTo>
                    <a:close/>
                    <a:moveTo>
                      <a:pt x="3430" y="17152"/>
                    </a:moveTo>
                    <a:lnTo>
                      <a:pt x="2921" y="17152"/>
                    </a:lnTo>
                    <a:lnTo>
                      <a:pt x="2921" y="16141"/>
                    </a:lnTo>
                    <a:lnTo>
                      <a:pt x="3430" y="16141"/>
                    </a:lnTo>
                    <a:close/>
                    <a:moveTo>
                      <a:pt x="3430" y="15459"/>
                    </a:moveTo>
                    <a:lnTo>
                      <a:pt x="2921" y="15459"/>
                    </a:lnTo>
                    <a:lnTo>
                      <a:pt x="2921" y="14448"/>
                    </a:lnTo>
                    <a:lnTo>
                      <a:pt x="3430" y="14448"/>
                    </a:lnTo>
                    <a:close/>
                    <a:moveTo>
                      <a:pt x="3430" y="13765"/>
                    </a:moveTo>
                    <a:lnTo>
                      <a:pt x="2921" y="13765"/>
                    </a:lnTo>
                    <a:lnTo>
                      <a:pt x="2921" y="12754"/>
                    </a:lnTo>
                    <a:lnTo>
                      <a:pt x="3430" y="12754"/>
                    </a:lnTo>
                    <a:close/>
                    <a:moveTo>
                      <a:pt x="3430" y="12072"/>
                    </a:moveTo>
                    <a:lnTo>
                      <a:pt x="2921" y="12072"/>
                    </a:lnTo>
                    <a:lnTo>
                      <a:pt x="2921" y="11061"/>
                    </a:lnTo>
                    <a:lnTo>
                      <a:pt x="3430" y="11061"/>
                    </a:lnTo>
                    <a:close/>
                    <a:moveTo>
                      <a:pt x="3430" y="10378"/>
                    </a:moveTo>
                    <a:lnTo>
                      <a:pt x="2921" y="10378"/>
                    </a:lnTo>
                    <a:lnTo>
                      <a:pt x="2921" y="9367"/>
                    </a:lnTo>
                    <a:lnTo>
                      <a:pt x="3430" y="9367"/>
                    </a:lnTo>
                    <a:close/>
                    <a:moveTo>
                      <a:pt x="3430" y="8684"/>
                    </a:moveTo>
                    <a:lnTo>
                      <a:pt x="2921" y="8684"/>
                    </a:lnTo>
                    <a:lnTo>
                      <a:pt x="2921" y="7682"/>
                    </a:lnTo>
                    <a:lnTo>
                      <a:pt x="3430" y="7682"/>
                    </a:lnTo>
                    <a:close/>
                    <a:moveTo>
                      <a:pt x="3430" y="7000"/>
                    </a:moveTo>
                    <a:lnTo>
                      <a:pt x="2921" y="7000"/>
                    </a:lnTo>
                    <a:lnTo>
                      <a:pt x="2921" y="5989"/>
                    </a:lnTo>
                    <a:lnTo>
                      <a:pt x="3430" y="5989"/>
                    </a:lnTo>
                    <a:close/>
                    <a:moveTo>
                      <a:pt x="3664" y="657"/>
                    </a:moveTo>
                    <a:lnTo>
                      <a:pt x="4027" y="657"/>
                    </a:lnTo>
                    <a:lnTo>
                      <a:pt x="4027" y="4347"/>
                    </a:lnTo>
                    <a:lnTo>
                      <a:pt x="3655" y="4347"/>
                    </a:lnTo>
                    <a:close/>
                    <a:moveTo>
                      <a:pt x="4251" y="18837"/>
                    </a:moveTo>
                    <a:lnTo>
                      <a:pt x="3733" y="18837"/>
                    </a:lnTo>
                    <a:lnTo>
                      <a:pt x="3733" y="17835"/>
                    </a:lnTo>
                    <a:lnTo>
                      <a:pt x="4251" y="17835"/>
                    </a:lnTo>
                    <a:close/>
                    <a:moveTo>
                      <a:pt x="4251" y="17152"/>
                    </a:moveTo>
                    <a:lnTo>
                      <a:pt x="3733" y="17152"/>
                    </a:lnTo>
                    <a:lnTo>
                      <a:pt x="3733" y="16141"/>
                    </a:lnTo>
                    <a:lnTo>
                      <a:pt x="4251" y="16141"/>
                    </a:lnTo>
                    <a:close/>
                    <a:moveTo>
                      <a:pt x="4251" y="15459"/>
                    </a:moveTo>
                    <a:lnTo>
                      <a:pt x="3733" y="15459"/>
                    </a:lnTo>
                    <a:lnTo>
                      <a:pt x="3733" y="14448"/>
                    </a:lnTo>
                    <a:lnTo>
                      <a:pt x="4251" y="14448"/>
                    </a:lnTo>
                    <a:close/>
                    <a:moveTo>
                      <a:pt x="4251" y="13765"/>
                    </a:moveTo>
                    <a:lnTo>
                      <a:pt x="3733" y="13765"/>
                    </a:lnTo>
                    <a:lnTo>
                      <a:pt x="3733" y="12754"/>
                    </a:lnTo>
                    <a:lnTo>
                      <a:pt x="4251" y="12754"/>
                    </a:lnTo>
                    <a:close/>
                    <a:moveTo>
                      <a:pt x="4251" y="12072"/>
                    </a:moveTo>
                    <a:lnTo>
                      <a:pt x="3733" y="12072"/>
                    </a:lnTo>
                    <a:lnTo>
                      <a:pt x="3733" y="11061"/>
                    </a:lnTo>
                    <a:lnTo>
                      <a:pt x="4251" y="11061"/>
                    </a:lnTo>
                    <a:close/>
                    <a:moveTo>
                      <a:pt x="4251" y="10378"/>
                    </a:moveTo>
                    <a:lnTo>
                      <a:pt x="3733" y="10378"/>
                    </a:lnTo>
                    <a:lnTo>
                      <a:pt x="3733" y="9367"/>
                    </a:lnTo>
                    <a:lnTo>
                      <a:pt x="4251" y="9367"/>
                    </a:lnTo>
                    <a:close/>
                    <a:moveTo>
                      <a:pt x="4251" y="8684"/>
                    </a:moveTo>
                    <a:lnTo>
                      <a:pt x="3733" y="8684"/>
                    </a:lnTo>
                    <a:lnTo>
                      <a:pt x="3733" y="7682"/>
                    </a:lnTo>
                    <a:lnTo>
                      <a:pt x="4251" y="7682"/>
                    </a:lnTo>
                    <a:close/>
                    <a:moveTo>
                      <a:pt x="4251" y="7000"/>
                    </a:moveTo>
                    <a:lnTo>
                      <a:pt x="3733" y="7000"/>
                    </a:lnTo>
                    <a:lnTo>
                      <a:pt x="3733" y="5989"/>
                    </a:lnTo>
                    <a:lnTo>
                      <a:pt x="4251" y="5989"/>
                    </a:lnTo>
                    <a:close/>
                    <a:moveTo>
                      <a:pt x="5072" y="18837"/>
                    </a:moveTo>
                    <a:lnTo>
                      <a:pt x="4554" y="18837"/>
                    </a:lnTo>
                    <a:lnTo>
                      <a:pt x="4554" y="17835"/>
                    </a:lnTo>
                    <a:lnTo>
                      <a:pt x="5072" y="17835"/>
                    </a:lnTo>
                    <a:close/>
                    <a:moveTo>
                      <a:pt x="5072" y="17152"/>
                    </a:moveTo>
                    <a:lnTo>
                      <a:pt x="4554" y="17152"/>
                    </a:lnTo>
                    <a:lnTo>
                      <a:pt x="4554" y="16141"/>
                    </a:lnTo>
                    <a:lnTo>
                      <a:pt x="5072" y="16141"/>
                    </a:lnTo>
                    <a:close/>
                    <a:moveTo>
                      <a:pt x="5072" y="15459"/>
                    </a:moveTo>
                    <a:lnTo>
                      <a:pt x="4554" y="15459"/>
                    </a:lnTo>
                    <a:lnTo>
                      <a:pt x="4554" y="14448"/>
                    </a:lnTo>
                    <a:lnTo>
                      <a:pt x="5072" y="14448"/>
                    </a:lnTo>
                    <a:close/>
                    <a:moveTo>
                      <a:pt x="5072" y="13765"/>
                    </a:moveTo>
                    <a:lnTo>
                      <a:pt x="4554" y="13765"/>
                    </a:lnTo>
                    <a:lnTo>
                      <a:pt x="4554" y="12754"/>
                    </a:lnTo>
                    <a:lnTo>
                      <a:pt x="5072" y="12754"/>
                    </a:lnTo>
                    <a:close/>
                    <a:moveTo>
                      <a:pt x="5072" y="12072"/>
                    </a:moveTo>
                    <a:lnTo>
                      <a:pt x="4554" y="12072"/>
                    </a:lnTo>
                    <a:lnTo>
                      <a:pt x="4554" y="11061"/>
                    </a:lnTo>
                    <a:lnTo>
                      <a:pt x="5072" y="11061"/>
                    </a:lnTo>
                    <a:close/>
                    <a:moveTo>
                      <a:pt x="5072" y="10378"/>
                    </a:moveTo>
                    <a:lnTo>
                      <a:pt x="4554" y="10378"/>
                    </a:lnTo>
                    <a:lnTo>
                      <a:pt x="4554" y="9367"/>
                    </a:lnTo>
                    <a:lnTo>
                      <a:pt x="5072" y="9367"/>
                    </a:lnTo>
                    <a:close/>
                    <a:moveTo>
                      <a:pt x="5072" y="8684"/>
                    </a:moveTo>
                    <a:lnTo>
                      <a:pt x="4554" y="8684"/>
                    </a:lnTo>
                    <a:lnTo>
                      <a:pt x="4554" y="7682"/>
                    </a:lnTo>
                    <a:lnTo>
                      <a:pt x="5072" y="7682"/>
                    </a:lnTo>
                    <a:close/>
                    <a:moveTo>
                      <a:pt x="5072" y="7000"/>
                    </a:moveTo>
                    <a:lnTo>
                      <a:pt x="4554" y="7000"/>
                    </a:lnTo>
                    <a:lnTo>
                      <a:pt x="4554" y="5989"/>
                    </a:lnTo>
                    <a:lnTo>
                      <a:pt x="5072" y="5989"/>
                    </a:lnTo>
                    <a:close/>
                    <a:moveTo>
                      <a:pt x="5884" y="18837"/>
                    </a:moveTo>
                    <a:lnTo>
                      <a:pt x="5375" y="18837"/>
                    </a:lnTo>
                    <a:lnTo>
                      <a:pt x="5375" y="17835"/>
                    </a:lnTo>
                    <a:lnTo>
                      <a:pt x="5884" y="17835"/>
                    </a:lnTo>
                    <a:close/>
                    <a:moveTo>
                      <a:pt x="5884" y="17152"/>
                    </a:moveTo>
                    <a:lnTo>
                      <a:pt x="5375" y="17152"/>
                    </a:lnTo>
                    <a:lnTo>
                      <a:pt x="5375" y="16141"/>
                    </a:lnTo>
                    <a:lnTo>
                      <a:pt x="5884" y="16141"/>
                    </a:lnTo>
                    <a:close/>
                    <a:moveTo>
                      <a:pt x="5884" y="15459"/>
                    </a:moveTo>
                    <a:lnTo>
                      <a:pt x="5375" y="15459"/>
                    </a:lnTo>
                    <a:lnTo>
                      <a:pt x="5375" y="14448"/>
                    </a:lnTo>
                    <a:lnTo>
                      <a:pt x="5884" y="14448"/>
                    </a:lnTo>
                    <a:close/>
                    <a:moveTo>
                      <a:pt x="5884" y="13765"/>
                    </a:moveTo>
                    <a:lnTo>
                      <a:pt x="5375" y="13765"/>
                    </a:lnTo>
                    <a:lnTo>
                      <a:pt x="5375" y="12754"/>
                    </a:lnTo>
                    <a:lnTo>
                      <a:pt x="5884" y="12754"/>
                    </a:lnTo>
                    <a:close/>
                    <a:moveTo>
                      <a:pt x="5884" y="12072"/>
                    </a:moveTo>
                    <a:lnTo>
                      <a:pt x="5375" y="12072"/>
                    </a:lnTo>
                    <a:lnTo>
                      <a:pt x="5375" y="11061"/>
                    </a:lnTo>
                    <a:lnTo>
                      <a:pt x="5884" y="11061"/>
                    </a:lnTo>
                    <a:close/>
                    <a:moveTo>
                      <a:pt x="5884" y="10378"/>
                    </a:moveTo>
                    <a:lnTo>
                      <a:pt x="5375" y="10378"/>
                    </a:lnTo>
                    <a:lnTo>
                      <a:pt x="5375" y="9367"/>
                    </a:lnTo>
                    <a:lnTo>
                      <a:pt x="5884" y="9367"/>
                    </a:lnTo>
                    <a:close/>
                    <a:moveTo>
                      <a:pt x="5884" y="8684"/>
                    </a:moveTo>
                    <a:lnTo>
                      <a:pt x="5375" y="8684"/>
                    </a:lnTo>
                    <a:lnTo>
                      <a:pt x="5375" y="7682"/>
                    </a:lnTo>
                    <a:lnTo>
                      <a:pt x="5884" y="7682"/>
                    </a:lnTo>
                    <a:close/>
                    <a:moveTo>
                      <a:pt x="5884" y="7000"/>
                    </a:moveTo>
                    <a:lnTo>
                      <a:pt x="5375" y="7000"/>
                    </a:lnTo>
                    <a:lnTo>
                      <a:pt x="5375" y="5989"/>
                    </a:lnTo>
                    <a:lnTo>
                      <a:pt x="5884" y="5989"/>
                    </a:lnTo>
                    <a:close/>
                    <a:moveTo>
                      <a:pt x="6705" y="18837"/>
                    </a:moveTo>
                    <a:lnTo>
                      <a:pt x="6187" y="18837"/>
                    </a:lnTo>
                    <a:lnTo>
                      <a:pt x="6187" y="17835"/>
                    </a:lnTo>
                    <a:lnTo>
                      <a:pt x="6697" y="17835"/>
                    </a:lnTo>
                    <a:close/>
                    <a:moveTo>
                      <a:pt x="6705" y="17152"/>
                    </a:moveTo>
                    <a:lnTo>
                      <a:pt x="6187" y="17152"/>
                    </a:lnTo>
                    <a:lnTo>
                      <a:pt x="6187" y="16141"/>
                    </a:lnTo>
                    <a:lnTo>
                      <a:pt x="6697" y="16141"/>
                    </a:lnTo>
                    <a:close/>
                    <a:moveTo>
                      <a:pt x="6705" y="15459"/>
                    </a:moveTo>
                    <a:lnTo>
                      <a:pt x="6187" y="15459"/>
                    </a:lnTo>
                    <a:lnTo>
                      <a:pt x="6187" y="14448"/>
                    </a:lnTo>
                    <a:lnTo>
                      <a:pt x="6697" y="14448"/>
                    </a:lnTo>
                    <a:close/>
                    <a:moveTo>
                      <a:pt x="6705" y="13765"/>
                    </a:moveTo>
                    <a:lnTo>
                      <a:pt x="6187" y="13765"/>
                    </a:lnTo>
                    <a:lnTo>
                      <a:pt x="6187" y="12754"/>
                    </a:lnTo>
                    <a:lnTo>
                      <a:pt x="6697" y="12754"/>
                    </a:lnTo>
                    <a:close/>
                    <a:moveTo>
                      <a:pt x="6705" y="12072"/>
                    </a:moveTo>
                    <a:lnTo>
                      <a:pt x="6187" y="12072"/>
                    </a:lnTo>
                    <a:lnTo>
                      <a:pt x="6187" y="11061"/>
                    </a:lnTo>
                    <a:lnTo>
                      <a:pt x="6697" y="11061"/>
                    </a:lnTo>
                    <a:close/>
                    <a:moveTo>
                      <a:pt x="6705" y="10378"/>
                    </a:moveTo>
                    <a:lnTo>
                      <a:pt x="6187" y="10378"/>
                    </a:lnTo>
                    <a:lnTo>
                      <a:pt x="6187" y="9367"/>
                    </a:lnTo>
                    <a:lnTo>
                      <a:pt x="6697" y="9367"/>
                    </a:lnTo>
                    <a:close/>
                    <a:moveTo>
                      <a:pt x="6705" y="8684"/>
                    </a:moveTo>
                    <a:lnTo>
                      <a:pt x="6187" y="8684"/>
                    </a:lnTo>
                    <a:lnTo>
                      <a:pt x="6187" y="7682"/>
                    </a:lnTo>
                    <a:lnTo>
                      <a:pt x="6697" y="7682"/>
                    </a:lnTo>
                    <a:close/>
                    <a:moveTo>
                      <a:pt x="6705" y="7000"/>
                    </a:moveTo>
                    <a:lnTo>
                      <a:pt x="6187" y="7000"/>
                    </a:lnTo>
                    <a:lnTo>
                      <a:pt x="6187" y="5989"/>
                    </a:lnTo>
                    <a:lnTo>
                      <a:pt x="6697" y="598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122" name="Picture 2" descr="Computer Icons, back, blue, trademark png | PNGEgg">
            <a:hlinkClick r:id="rId3" action="ppaction://hlinksldjump"/>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805" l="10000" r="90000">
                        <a14:foregroundMark x1="36333" y1="44922" x2="63333" y2="46094"/>
                        <a14:foregroundMark x1="36667" y1="50195" x2="62778" y2="51953"/>
                        <a14:foregroundMark x1="41222" y1="55469" x2="67667" y2="56641"/>
                      </a14:backgroundRemoval>
                    </a14:imgEffect>
                  </a14:imgLayer>
                </a14:imgProps>
              </a:ext>
              <a:ext uri="{28A0092B-C50C-407E-A947-70E740481C1C}">
                <a14:useLocalDpi xmlns:a14="http://schemas.microsoft.com/office/drawing/2010/main" val="0"/>
              </a:ext>
            </a:extLst>
          </a:blip>
          <a:srcRect l="22718" r="20577"/>
          <a:stretch/>
        </p:blipFill>
        <p:spPr bwMode="auto">
          <a:xfrm>
            <a:off x="8357437" y="80112"/>
            <a:ext cx="703307" cy="705591"/>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1322878" y="3351779"/>
            <a:ext cx="2738760" cy="40510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vi-VN" sz="2000" dirty="0"/>
              <a:t>D. Tối đi chơi về</a:t>
            </a:r>
            <a:endParaRPr lang="en-US" sz="2000" dirty="0"/>
          </a:p>
        </p:txBody>
      </p:sp>
      <p:sp>
        <p:nvSpPr>
          <p:cNvPr id="35" name="Google Shape;2146;p64"/>
          <p:cNvSpPr txBox="1"/>
          <p:nvPr/>
        </p:nvSpPr>
        <p:spPr>
          <a:xfrm>
            <a:off x="4286896" y="1123235"/>
            <a:ext cx="3861653" cy="1905802"/>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Chiều đi học về</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Chúng em qua ngôi nhà xây dở</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Giàn giáo tựa cái lồng che chở</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Trụ bê tông nhú lên như một mầm cây</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Bác thợ nề ra về còn huơ huơ cái bay:</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Tạm biệt!</a:t>
            </a:r>
            <a:endParaRPr lang="en-US" sz="1800" dirty="0">
              <a:solidFill>
                <a:schemeClr val="accent2">
                  <a:lumMod val="75000"/>
                </a:schemeClr>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sz="1800" dirty="0">
              <a:solidFill>
                <a:schemeClr val="accent2">
                  <a:lumMod val="75000"/>
                </a:schemeClr>
              </a:solidFill>
              <a:latin typeface="Times New Roman" panose="02020603050405020304" pitchFamily="18" charset="0"/>
              <a:ea typeface="Noto Sans" panose="020B0502040504020204" pitchFamily="34"/>
              <a:cs typeface="Times New Roman" panose="02020603050405020304" pitchFamily="18" charset="0"/>
              <a:sym typeface="Quicksand"/>
            </a:endParaRPr>
          </a:p>
        </p:txBody>
      </p:sp>
    </p:spTree>
    <p:extLst>
      <p:ext uri="{BB962C8B-B14F-4D97-AF65-F5344CB8AC3E}">
        <p14:creationId xmlns:p14="http://schemas.microsoft.com/office/powerpoint/2010/main" val="259208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3"/>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3" grpId="0" animBg="1"/>
      <p:bldP spid="24" grpId="0" animBg="1"/>
      <p:bldP spid="24" grpId="1" animBg="1"/>
      <p:bldP spid="33" grpId="0" animBg="1"/>
      <p:bldP spid="33" grpId="1"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11" name="Flowchart: Connector 10"/>
          <p:cNvSpPr/>
          <p:nvPr/>
        </p:nvSpPr>
        <p:spPr>
          <a:xfrm>
            <a:off x="278429" y="157686"/>
            <a:ext cx="713072" cy="566461"/>
          </a:xfrm>
          <a:prstGeom prst="flowChartConnector">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649" name="Google Shape;649;p45"/>
          <p:cNvGrpSpPr/>
          <p:nvPr/>
        </p:nvGrpSpPr>
        <p:grpSpPr>
          <a:xfrm>
            <a:off x="207665" y="724147"/>
            <a:ext cx="8431068" cy="4181149"/>
            <a:chOff x="522214" y="239370"/>
            <a:chExt cx="8431068" cy="4181149"/>
          </a:xfrm>
        </p:grpSpPr>
        <p:sp>
          <p:nvSpPr>
            <p:cNvPr id="650" name="Google Shape;650;p45"/>
            <p:cNvSpPr/>
            <p:nvPr/>
          </p:nvSpPr>
          <p:spPr>
            <a:xfrm>
              <a:off x="522214" y="5046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5"/>
            <p:cNvSpPr/>
            <p:nvPr/>
          </p:nvSpPr>
          <p:spPr>
            <a:xfrm>
              <a:off x="778589" y="23937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5"/>
            <p:cNvSpPr/>
            <p:nvPr/>
          </p:nvSpPr>
          <p:spPr>
            <a:xfrm>
              <a:off x="8605274" y="1983951"/>
              <a:ext cx="231344" cy="230774"/>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5"/>
            <p:cNvSpPr/>
            <p:nvPr/>
          </p:nvSpPr>
          <p:spPr>
            <a:xfrm>
              <a:off x="522223" y="2432639"/>
              <a:ext cx="197774" cy="197284"/>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5"/>
            <p:cNvSpPr/>
            <p:nvPr/>
          </p:nvSpPr>
          <p:spPr>
            <a:xfrm>
              <a:off x="8761961" y="3983249"/>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5"/>
            <p:cNvSpPr/>
            <p:nvPr/>
          </p:nvSpPr>
          <p:spPr>
            <a:xfrm>
              <a:off x="8693860" y="4325565"/>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45"/>
          <p:cNvSpPr txBox="1">
            <a:spLocks noGrp="1"/>
          </p:cNvSpPr>
          <p:nvPr>
            <p:ph type="title" idx="5"/>
          </p:nvPr>
        </p:nvSpPr>
        <p:spPr>
          <a:xfrm>
            <a:off x="210307" y="156565"/>
            <a:ext cx="849316" cy="48453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2">
                    <a:lumMod val="75000"/>
                  </a:schemeClr>
                </a:solidFill>
              </a:rPr>
              <a:t>0</a:t>
            </a:r>
            <a:r>
              <a:rPr lang="en" sz="3200" dirty="0">
                <a:solidFill>
                  <a:schemeClr val="accent2">
                    <a:lumMod val="75000"/>
                  </a:schemeClr>
                </a:solidFill>
              </a:rPr>
              <a:t>2</a:t>
            </a:r>
            <a:endParaRPr sz="3200" dirty="0">
              <a:solidFill>
                <a:schemeClr val="accent2">
                  <a:lumMod val="75000"/>
                </a:schemeClr>
              </a:solidFill>
            </a:endParaRPr>
          </a:p>
        </p:txBody>
      </p:sp>
      <p:sp>
        <p:nvSpPr>
          <p:cNvPr id="40" name="Google Shape;478;p45">
            <a:extLst>
              <a:ext uri="{FF2B5EF4-FFF2-40B4-BE49-F238E27FC236}">
                <a16:creationId xmlns:a16="http://schemas.microsoft.com/office/drawing/2014/main" id="{F26287F7-3FB0-4F76-B02E-8E4B2E29815B}"/>
              </a:ext>
            </a:extLst>
          </p:cNvPr>
          <p:cNvSpPr txBox="1">
            <a:spLocks/>
          </p:cNvSpPr>
          <p:nvPr/>
        </p:nvSpPr>
        <p:spPr>
          <a:xfrm>
            <a:off x="1083364" y="140178"/>
            <a:ext cx="7250331" cy="645525"/>
          </a:xfrm>
          <a:prstGeom prst="doubleWave">
            <a:avLst/>
          </a:prstGeom>
          <a:solidFill>
            <a:schemeClr val="accent1">
              <a:lumMod val="20000"/>
              <a:lumOff val="80000"/>
            </a:schemeClr>
          </a:solidFill>
          <a:ln w="28575">
            <a:solidFill>
              <a:schemeClr val="accent2"/>
            </a:solidFill>
            <a:prstDash val="sys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solidFill>
                  <a:srgbClr val="002060"/>
                </a:solidFill>
                <a:latin typeface="+mj-lt"/>
                <a:cs typeface="Calibri" panose="020F0502020204030204" pitchFamily="34" charset="0"/>
              </a:rPr>
              <a:t>Những chi tiết nào vẽ lên hình ảnh một ngôi nhà đang xây?</a:t>
            </a:r>
          </a:p>
        </p:txBody>
      </p:sp>
      <p:pic>
        <p:nvPicPr>
          <p:cNvPr id="36" name="Picture 2" descr="Computer Icons, back, blue, trademark png | PNGEgg">
            <a:hlinkClick r:id="rId3" action="ppaction://hlinksldjump"/>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805" l="10000" r="90000">
                        <a14:foregroundMark x1="36333" y1="44922" x2="63333" y2="46094"/>
                        <a14:foregroundMark x1="36667" y1="50195" x2="62778" y2="51953"/>
                        <a14:foregroundMark x1="41222" y1="55469" x2="67667" y2="56641"/>
                      </a14:backgroundRemoval>
                    </a14:imgEffect>
                  </a14:imgLayer>
                </a14:imgProps>
              </a:ext>
              <a:ext uri="{28A0092B-C50C-407E-A947-70E740481C1C}">
                <a14:useLocalDpi xmlns:a14="http://schemas.microsoft.com/office/drawing/2010/main" val="0"/>
              </a:ext>
            </a:extLst>
          </a:blip>
          <a:srcRect l="22718" r="20577"/>
          <a:stretch/>
        </p:blipFill>
        <p:spPr bwMode="auto">
          <a:xfrm>
            <a:off x="8457759" y="123894"/>
            <a:ext cx="703307" cy="7055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20313" b="100000" l="33675" r="100000">
                        <a14:backgroundMark x1="87775" y1="27214" x2="89239" y2="47266"/>
                        <a14:backgroundMark x1="86018" y1="51042" x2="91654" y2="56771"/>
                        <a14:backgroundMark x1="86750" y1="51823" x2="89605" y2="54948"/>
                        <a14:backgroundMark x1="86164" y1="52604" x2="88653" y2="53906"/>
                      </a14:backgroundRemoval>
                    </a14:imgEffect>
                  </a14:imgLayer>
                </a14:imgProps>
              </a:ext>
            </a:extLst>
          </a:blip>
          <a:srcRect l="34558" t="26189"/>
          <a:stretch/>
        </p:blipFill>
        <p:spPr>
          <a:xfrm>
            <a:off x="4815958" y="1720155"/>
            <a:ext cx="4295510" cy="3028446"/>
          </a:xfrm>
          <a:prstGeom prst="rect">
            <a:avLst/>
          </a:prstGeom>
        </p:spPr>
      </p:pic>
      <p:grpSp>
        <p:nvGrpSpPr>
          <p:cNvPr id="18" name="Google Shape;539;p40"/>
          <p:cNvGrpSpPr/>
          <p:nvPr/>
        </p:nvGrpSpPr>
        <p:grpSpPr>
          <a:xfrm>
            <a:off x="7052917" y="853283"/>
            <a:ext cx="2108149" cy="2585946"/>
            <a:chOff x="6816872" y="2470706"/>
            <a:chExt cx="2288591" cy="2524982"/>
          </a:xfrm>
        </p:grpSpPr>
        <p:sp>
          <p:nvSpPr>
            <p:cNvPr id="19" name="Google Shape;540;p40"/>
            <p:cNvSpPr/>
            <p:nvPr/>
          </p:nvSpPr>
          <p:spPr>
            <a:xfrm flipH="1">
              <a:off x="7982136" y="3138305"/>
              <a:ext cx="588735" cy="1857383"/>
            </a:xfrm>
            <a:custGeom>
              <a:avLst/>
              <a:gdLst/>
              <a:ahLst/>
              <a:cxnLst/>
              <a:rect l="l" t="t" r="r" b="b"/>
              <a:pathLst>
                <a:path w="10515" h="33172" extrusionOk="0">
                  <a:moveTo>
                    <a:pt x="4585" y="3347"/>
                  </a:moveTo>
                  <a:lnTo>
                    <a:pt x="4585" y="5192"/>
                  </a:lnTo>
                  <a:lnTo>
                    <a:pt x="3751" y="4335"/>
                  </a:lnTo>
                  <a:lnTo>
                    <a:pt x="3894" y="4156"/>
                  </a:lnTo>
                  <a:lnTo>
                    <a:pt x="4299" y="4120"/>
                  </a:lnTo>
                  <a:lnTo>
                    <a:pt x="4299" y="3680"/>
                  </a:lnTo>
                  <a:lnTo>
                    <a:pt x="4585" y="3347"/>
                  </a:lnTo>
                  <a:close/>
                  <a:moveTo>
                    <a:pt x="2287" y="3489"/>
                  </a:moveTo>
                  <a:lnTo>
                    <a:pt x="2573" y="3787"/>
                  </a:lnTo>
                  <a:lnTo>
                    <a:pt x="2573" y="4239"/>
                  </a:lnTo>
                  <a:lnTo>
                    <a:pt x="2989" y="4216"/>
                  </a:lnTo>
                  <a:lnTo>
                    <a:pt x="3120" y="4347"/>
                  </a:lnTo>
                  <a:lnTo>
                    <a:pt x="2275" y="5299"/>
                  </a:lnTo>
                  <a:lnTo>
                    <a:pt x="2275" y="5299"/>
                  </a:lnTo>
                  <a:lnTo>
                    <a:pt x="2287" y="3489"/>
                  </a:lnTo>
                  <a:close/>
                  <a:moveTo>
                    <a:pt x="3454" y="4680"/>
                  </a:moveTo>
                  <a:lnTo>
                    <a:pt x="4430" y="5692"/>
                  </a:lnTo>
                  <a:lnTo>
                    <a:pt x="3406" y="6835"/>
                  </a:lnTo>
                  <a:lnTo>
                    <a:pt x="2442" y="5823"/>
                  </a:lnTo>
                  <a:lnTo>
                    <a:pt x="3454" y="4680"/>
                  </a:lnTo>
                  <a:close/>
                  <a:moveTo>
                    <a:pt x="4561" y="6204"/>
                  </a:moveTo>
                  <a:lnTo>
                    <a:pt x="4549" y="8038"/>
                  </a:lnTo>
                  <a:lnTo>
                    <a:pt x="3716" y="7157"/>
                  </a:lnTo>
                  <a:lnTo>
                    <a:pt x="4561" y="6204"/>
                  </a:lnTo>
                  <a:close/>
                  <a:moveTo>
                    <a:pt x="2263" y="6311"/>
                  </a:moveTo>
                  <a:lnTo>
                    <a:pt x="3097" y="7180"/>
                  </a:lnTo>
                  <a:lnTo>
                    <a:pt x="2239" y="8133"/>
                  </a:lnTo>
                  <a:lnTo>
                    <a:pt x="2263" y="6311"/>
                  </a:lnTo>
                  <a:close/>
                  <a:moveTo>
                    <a:pt x="3418" y="7514"/>
                  </a:moveTo>
                  <a:lnTo>
                    <a:pt x="4406" y="8550"/>
                  </a:lnTo>
                  <a:lnTo>
                    <a:pt x="3370" y="9681"/>
                  </a:lnTo>
                  <a:lnTo>
                    <a:pt x="2406" y="8645"/>
                  </a:lnTo>
                  <a:lnTo>
                    <a:pt x="3418" y="7514"/>
                  </a:lnTo>
                  <a:close/>
                  <a:moveTo>
                    <a:pt x="4537" y="9050"/>
                  </a:moveTo>
                  <a:lnTo>
                    <a:pt x="4525" y="10883"/>
                  </a:lnTo>
                  <a:lnTo>
                    <a:pt x="3692" y="10002"/>
                  </a:lnTo>
                  <a:lnTo>
                    <a:pt x="4537" y="9050"/>
                  </a:lnTo>
                  <a:close/>
                  <a:moveTo>
                    <a:pt x="2239" y="9133"/>
                  </a:moveTo>
                  <a:lnTo>
                    <a:pt x="3073" y="10002"/>
                  </a:lnTo>
                  <a:lnTo>
                    <a:pt x="2239" y="10943"/>
                  </a:lnTo>
                  <a:lnTo>
                    <a:pt x="2239" y="9133"/>
                  </a:lnTo>
                  <a:close/>
                  <a:moveTo>
                    <a:pt x="3370" y="10347"/>
                  </a:moveTo>
                  <a:lnTo>
                    <a:pt x="4347" y="11371"/>
                  </a:lnTo>
                  <a:lnTo>
                    <a:pt x="3347" y="12502"/>
                  </a:lnTo>
                  <a:lnTo>
                    <a:pt x="2382" y="11478"/>
                  </a:lnTo>
                  <a:lnTo>
                    <a:pt x="3370" y="10347"/>
                  </a:lnTo>
                  <a:close/>
                  <a:moveTo>
                    <a:pt x="4501" y="11895"/>
                  </a:moveTo>
                  <a:lnTo>
                    <a:pt x="4490" y="13729"/>
                  </a:lnTo>
                  <a:lnTo>
                    <a:pt x="3656" y="12848"/>
                  </a:lnTo>
                  <a:lnTo>
                    <a:pt x="4501" y="11895"/>
                  </a:lnTo>
                  <a:close/>
                  <a:moveTo>
                    <a:pt x="2215" y="11967"/>
                  </a:moveTo>
                  <a:lnTo>
                    <a:pt x="3037" y="12848"/>
                  </a:lnTo>
                  <a:lnTo>
                    <a:pt x="2204" y="13776"/>
                  </a:lnTo>
                  <a:lnTo>
                    <a:pt x="2215" y="11967"/>
                  </a:lnTo>
                  <a:close/>
                  <a:moveTo>
                    <a:pt x="3358" y="13193"/>
                  </a:moveTo>
                  <a:lnTo>
                    <a:pt x="4323" y="14217"/>
                  </a:lnTo>
                  <a:lnTo>
                    <a:pt x="3335" y="15336"/>
                  </a:lnTo>
                  <a:lnTo>
                    <a:pt x="2358" y="14300"/>
                  </a:lnTo>
                  <a:lnTo>
                    <a:pt x="3358" y="13193"/>
                  </a:lnTo>
                  <a:close/>
                  <a:moveTo>
                    <a:pt x="4490" y="14741"/>
                  </a:moveTo>
                  <a:lnTo>
                    <a:pt x="4478" y="16551"/>
                  </a:lnTo>
                  <a:lnTo>
                    <a:pt x="3644" y="15669"/>
                  </a:lnTo>
                  <a:lnTo>
                    <a:pt x="4490" y="14741"/>
                  </a:lnTo>
                  <a:close/>
                  <a:moveTo>
                    <a:pt x="2204" y="14800"/>
                  </a:moveTo>
                  <a:lnTo>
                    <a:pt x="3013" y="15669"/>
                  </a:lnTo>
                  <a:lnTo>
                    <a:pt x="2180" y="16610"/>
                  </a:lnTo>
                  <a:lnTo>
                    <a:pt x="2204" y="14800"/>
                  </a:lnTo>
                  <a:close/>
                  <a:moveTo>
                    <a:pt x="3335" y="16015"/>
                  </a:moveTo>
                  <a:lnTo>
                    <a:pt x="4168" y="16908"/>
                  </a:lnTo>
                  <a:lnTo>
                    <a:pt x="2477" y="16967"/>
                  </a:lnTo>
                  <a:lnTo>
                    <a:pt x="3335" y="16015"/>
                  </a:lnTo>
                  <a:close/>
                  <a:moveTo>
                    <a:pt x="4347" y="17205"/>
                  </a:moveTo>
                  <a:lnTo>
                    <a:pt x="3299" y="18372"/>
                  </a:lnTo>
                  <a:lnTo>
                    <a:pt x="2275" y="17265"/>
                  </a:lnTo>
                  <a:lnTo>
                    <a:pt x="2501" y="17265"/>
                  </a:lnTo>
                  <a:lnTo>
                    <a:pt x="4347" y="17205"/>
                  </a:lnTo>
                  <a:close/>
                  <a:moveTo>
                    <a:pt x="4644" y="17574"/>
                  </a:moveTo>
                  <a:lnTo>
                    <a:pt x="4621" y="19813"/>
                  </a:lnTo>
                  <a:lnTo>
                    <a:pt x="3608" y="18729"/>
                  </a:lnTo>
                  <a:lnTo>
                    <a:pt x="4644" y="17574"/>
                  </a:lnTo>
                  <a:close/>
                  <a:moveTo>
                    <a:pt x="1989" y="17634"/>
                  </a:moveTo>
                  <a:lnTo>
                    <a:pt x="3001" y="18729"/>
                  </a:lnTo>
                  <a:lnTo>
                    <a:pt x="1977" y="19860"/>
                  </a:lnTo>
                  <a:lnTo>
                    <a:pt x="1989" y="17634"/>
                  </a:lnTo>
                  <a:close/>
                  <a:moveTo>
                    <a:pt x="3299" y="19063"/>
                  </a:moveTo>
                  <a:lnTo>
                    <a:pt x="4466" y="20313"/>
                  </a:lnTo>
                  <a:lnTo>
                    <a:pt x="3275" y="21623"/>
                  </a:lnTo>
                  <a:lnTo>
                    <a:pt x="2120" y="20372"/>
                  </a:lnTo>
                  <a:lnTo>
                    <a:pt x="3299" y="19063"/>
                  </a:lnTo>
                  <a:close/>
                  <a:moveTo>
                    <a:pt x="4609" y="20813"/>
                  </a:moveTo>
                  <a:lnTo>
                    <a:pt x="4597" y="23051"/>
                  </a:lnTo>
                  <a:lnTo>
                    <a:pt x="3585" y="21956"/>
                  </a:lnTo>
                  <a:lnTo>
                    <a:pt x="4609" y="20813"/>
                  </a:lnTo>
                  <a:close/>
                  <a:moveTo>
                    <a:pt x="1965" y="20884"/>
                  </a:moveTo>
                  <a:lnTo>
                    <a:pt x="2954" y="21968"/>
                  </a:lnTo>
                  <a:lnTo>
                    <a:pt x="1930" y="23099"/>
                  </a:lnTo>
                  <a:lnTo>
                    <a:pt x="1930" y="23099"/>
                  </a:lnTo>
                  <a:lnTo>
                    <a:pt x="1965" y="20884"/>
                  </a:lnTo>
                  <a:close/>
                  <a:moveTo>
                    <a:pt x="3287" y="22313"/>
                  </a:moveTo>
                  <a:lnTo>
                    <a:pt x="4442" y="23563"/>
                  </a:lnTo>
                  <a:lnTo>
                    <a:pt x="3251" y="24873"/>
                  </a:lnTo>
                  <a:lnTo>
                    <a:pt x="2108" y="23623"/>
                  </a:lnTo>
                  <a:lnTo>
                    <a:pt x="3287" y="22313"/>
                  </a:lnTo>
                  <a:close/>
                  <a:moveTo>
                    <a:pt x="4585" y="24087"/>
                  </a:moveTo>
                  <a:lnTo>
                    <a:pt x="4561" y="26314"/>
                  </a:lnTo>
                  <a:lnTo>
                    <a:pt x="3549" y="25218"/>
                  </a:lnTo>
                  <a:lnTo>
                    <a:pt x="4585" y="24087"/>
                  </a:lnTo>
                  <a:close/>
                  <a:moveTo>
                    <a:pt x="1942" y="24111"/>
                  </a:moveTo>
                  <a:lnTo>
                    <a:pt x="2942" y="25218"/>
                  </a:lnTo>
                  <a:lnTo>
                    <a:pt x="1930" y="26349"/>
                  </a:lnTo>
                  <a:lnTo>
                    <a:pt x="1942" y="24111"/>
                  </a:lnTo>
                  <a:close/>
                  <a:moveTo>
                    <a:pt x="4549" y="27326"/>
                  </a:moveTo>
                  <a:lnTo>
                    <a:pt x="4549" y="27433"/>
                  </a:lnTo>
                  <a:lnTo>
                    <a:pt x="4466" y="27433"/>
                  </a:lnTo>
                  <a:lnTo>
                    <a:pt x="4549" y="27326"/>
                  </a:lnTo>
                  <a:close/>
                  <a:moveTo>
                    <a:pt x="1918" y="27361"/>
                  </a:moveTo>
                  <a:lnTo>
                    <a:pt x="2001" y="27457"/>
                  </a:lnTo>
                  <a:lnTo>
                    <a:pt x="1918" y="27457"/>
                  </a:lnTo>
                  <a:lnTo>
                    <a:pt x="1918" y="27361"/>
                  </a:lnTo>
                  <a:close/>
                  <a:moveTo>
                    <a:pt x="3239" y="25575"/>
                  </a:moveTo>
                  <a:lnTo>
                    <a:pt x="4406" y="26838"/>
                  </a:lnTo>
                  <a:lnTo>
                    <a:pt x="3835" y="27457"/>
                  </a:lnTo>
                  <a:lnTo>
                    <a:pt x="2620" y="27457"/>
                  </a:lnTo>
                  <a:lnTo>
                    <a:pt x="2061" y="26861"/>
                  </a:lnTo>
                  <a:lnTo>
                    <a:pt x="3239" y="25575"/>
                  </a:lnTo>
                  <a:close/>
                  <a:moveTo>
                    <a:pt x="4537" y="29112"/>
                  </a:moveTo>
                  <a:lnTo>
                    <a:pt x="4537" y="29576"/>
                  </a:lnTo>
                  <a:lnTo>
                    <a:pt x="4120" y="29112"/>
                  </a:lnTo>
                  <a:close/>
                  <a:moveTo>
                    <a:pt x="2323" y="29124"/>
                  </a:moveTo>
                  <a:lnTo>
                    <a:pt x="1906" y="29588"/>
                  </a:lnTo>
                  <a:lnTo>
                    <a:pt x="1906" y="29124"/>
                  </a:lnTo>
                  <a:close/>
                  <a:moveTo>
                    <a:pt x="3513" y="29112"/>
                  </a:moveTo>
                  <a:lnTo>
                    <a:pt x="4263" y="29945"/>
                  </a:lnTo>
                  <a:lnTo>
                    <a:pt x="2180" y="29957"/>
                  </a:lnTo>
                  <a:lnTo>
                    <a:pt x="2180" y="29957"/>
                  </a:lnTo>
                  <a:lnTo>
                    <a:pt x="2942" y="29112"/>
                  </a:lnTo>
                  <a:close/>
                  <a:moveTo>
                    <a:pt x="6549" y="30290"/>
                  </a:moveTo>
                  <a:lnTo>
                    <a:pt x="6527" y="31171"/>
                  </a:lnTo>
                  <a:lnTo>
                    <a:pt x="6633" y="31171"/>
                  </a:lnTo>
                  <a:lnTo>
                    <a:pt x="6633" y="30945"/>
                  </a:lnTo>
                  <a:lnTo>
                    <a:pt x="9669" y="30933"/>
                  </a:lnTo>
                  <a:lnTo>
                    <a:pt x="9669" y="31148"/>
                  </a:lnTo>
                  <a:lnTo>
                    <a:pt x="10514" y="31148"/>
                  </a:lnTo>
                  <a:lnTo>
                    <a:pt x="10514" y="30731"/>
                  </a:lnTo>
                  <a:cubicBezTo>
                    <a:pt x="10496" y="30761"/>
                    <a:pt x="10472" y="30773"/>
                    <a:pt x="10442" y="30773"/>
                  </a:cubicBezTo>
                  <a:cubicBezTo>
                    <a:pt x="10331" y="30773"/>
                    <a:pt x="10139" y="30607"/>
                    <a:pt x="9895" y="30588"/>
                  </a:cubicBezTo>
                  <a:lnTo>
                    <a:pt x="6549" y="30290"/>
                  </a:lnTo>
                  <a:close/>
                  <a:moveTo>
                    <a:pt x="6527" y="31171"/>
                  </a:moveTo>
                  <a:lnTo>
                    <a:pt x="6526" y="31231"/>
                  </a:lnTo>
                  <a:lnTo>
                    <a:pt x="6527" y="31171"/>
                  </a:lnTo>
                  <a:close/>
                  <a:moveTo>
                    <a:pt x="2811" y="31624"/>
                  </a:moveTo>
                  <a:lnTo>
                    <a:pt x="2882" y="31707"/>
                  </a:lnTo>
                  <a:lnTo>
                    <a:pt x="1870" y="32814"/>
                  </a:lnTo>
                  <a:lnTo>
                    <a:pt x="1882" y="31624"/>
                  </a:lnTo>
                  <a:close/>
                  <a:moveTo>
                    <a:pt x="4525" y="31612"/>
                  </a:moveTo>
                  <a:lnTo>
                    <a:pt x="4501" y="32814"/>
                  </a:lnTo>
                  <a:lnTo>
                    <a:pt x="3513" y="31707"/>
                  </a:lnTo>
                  <a:lnTo>
                    <a:pt x="3585" y="31612"/>
                  </a:lnTo>
                  <a:close/>
                  <a:moveTo>
                    <a:pt x="4251" y="1"/>
                  </a:moveTo>
                  <a:lnTo>
                    <a:pt x="2513" y="120"/>
                  </a:lnTo>
                  <a:lnTo>
                    <a:pt x="2477" y="3204"/>
                  </a:lnTo>
                  <a:lnTo>
                    <a:pt x="2192" y="3216"/>
                  </a:lnTo>
                  <a:cubicBezTo>
                    <a:pt x="2150" y="3168"/>
                    <a:pt x="2090" y="3144"/>
                    <a:pt x="2031" y="3144"/>
                  </a:cubicBezTo>
                  <a:cubicBezTo>
                    <a:pt x="1971" y="3144"/>
                    <a:pt x="1912" y="3168"/>
                    <a:pt x="1870" y="3216"/>
                  </a:cubicBezTo>
                  <a:cubicBezTo>
                    <a:pt x="1787" y="3299"/>
                    <a:pt x="1787" y="3454"/>
                    <a:pt x="1870" y="3537"/>
                  </a:cubicBezTo>
                  <a:lnTo>
                    <a:pt x="1882" y="3561"/>
                  </a:lnTo>
                  <a:lnTo>
                    <a:pt x="1965" y="5656"/>
                  </a:lnTo>
                  <a:lnTo>
                    <a:pt x="1942" y="5692"/>
                  </a:lnTo>
                  <a:cubicBezTo>
                    <a:pt x="1942" y="5692"/>
                    <a:pt x="1942" y="5704"/>
                    <a:pt x="1930" y="5704"/>
                  </a:cubicBezTo>
                  <a:lnTo>
                    <a:pt x="1918" y="5716"/>
                  </a:lnTo>
                  <a:lnTo>
                    <a:pt x="1906" y="5728"/>
                  </a:lnTo>
                  <a:cubicBezTo>
                    <a:pt x="1906" y="5728"/>
                    <a:pt x="1906" y="5740"/>
                    <a:pt x="1882" y="5740"/>
                  </a:cubicBezTo>
                  <a:lnTo>
                    <a:pt x="1882" y="5763"/>
                  </a:lnTo>
                  <a:lnTo>
                    <a:pt x="1882" y="5775"/>
                  </a:lnTo>
                  <a:lnTo>
                    <a:pt x="1882" y="5787"/>
                  </a:lnTo>
                  <a:lnTo>
                    <a:pt x="1882" y="5799"/>
                  </a:lnTo>
                  <a:lnTo>
                    <a:pt x="1882" y="5823"/>
                  </a:lnTo>
                  <a:lnTo>
                    <a:pt x="1882" y="5835"/>
                  </a:lnTo>
                  <a:lnTo>
                    <a:pt x="1882" y="5847"/>
                  </a:lnTo>
                  <a:cubicBezTo>
                    <a:pt x="1882" y="5847"/>
                    <a:pt x="1882" y="5859"/>
                    <a:pt x="1906" y="5859"/>
                  </a:cubicBezTo>
                  <a:cubicBezTo>
                    <a:pt x="1906" y="5859"/>
                    <a:pt x="1906" y="5883"/>
                    <a:pt x="1918" y="5883"/>
                  </a:cubicBezTo>
                  <a:cubicBezTo>
                    <a:pt x="1918" y="5883"/>
                    <a:pt x="1918" y="5894"/>
                    <a:pt x="1930" y="5894"/>
                  </a:cubicBezTo>
                  <a:lnTo>
                    <a:pt x="1942" y="5906"/>
                  </a:lnTo>
                  <a:lnTo>
                    <a:pt x="1965" y="5918"/>
                  </a:lnTo>
                  <a:lnTo>
                    <a:pt x="1977" y="5942"/>
                  </a:lnTo>
                  <a:lnTo>
                    <a:pt x="1965" y="8419"/>
                  </a:lnTo>
                  <a:lnTo>
                    <a:pt x="1942" y="8454"/>
                  </a:lnTo>
                  <a:lnTo>
                    <a:pt x="1930" y="8466"/>
                  </a:lnTo>
                  <a:lnTo>
                    <a:pt x="1918" y="8478"/>
                  </a:lnTo>
                  <a:cubicBezTo>
                    <a:pt x="1918" y="8478"/>
                    <a:pt x="1918" y="8502"/>
                    <a:pt x="1906" y="8502"/>
                  </a:cubicBezTo>
                  <a:cubicBezTo>
                    <a:pt x="1906" y="8502"/>
                    <a:pt x="1906" y="8514"/>
                    <a:pt x="1882" y="8514"/>
                  </a:cubicBezTo>
                  <a:lnTo>
                    <a:pt x="1882" y="8526"/>
                  </a:lnTo>
                  <a:lnTo>
                    <a:pt x="1882" y="8550"/>
                  </a:lnTo>
                  <a:lnTo>
                    <a:pt x="1882" y="8573"/>
                  </a:lnTo>
                  <a:lnTo>
                    <a:pt x="1882" y="8585"/>
                  </a:lnTo>
                  <a:lnTo>
                    <a:pt x="1882" y="8609"/>
                  </a:lnTo>
                  <a:lnTo>
                    <a:pt x="1882" y="8621"/>
                  </a:lnTo>
                  <a:lnTo>
                    <a:pt x="1882" y="8633"/>
                  </a:lnTo>
                  <a:cubicBezTo>
                    <a:pt x="1882" y="8633"/>
                    <a:pt x="1882" y="8645"/>
                    <a:pt x="1906" y="8645"/>
                  </a:cubicBezTo>
                  <a:cubicBezTo>
                    <a:pt x="1906" y="8645"/>
                    <a:pt x="1906" y="8669"/>
                    <a:pt x="1918" y="8669"/>
                  </a:cubicBezTo>
                  <a:cubicBezTo>
                    <a:pt x="1918" y="8669"/>
                    <a:pt x="1918" y="8681"/>
                    <a:pt x="1930" y="8681"/>
                  </a:cubicBezTo>
                  <a:lnTo>
                    <a:pt x="1942" y="8692"/>
                  </a:lnTo>
                  <a:lnTo>
                    <a:pt x="1965" y="8704"/>
                  </a:lnTo>
                  <a:lnTo>
                    <a:pt x="1977" y="8728"/>
                  </a:lnTo>
                  <a:lnTo>
                    <a:pt x="1965" y="11205"/>
                  </a:lnTo>
                  <a:lnTo>
                    <a:pt x="1942" y="11228"/>
                  </a:lnTo>
                  <a:lnTo>
                    <a:pt x="1930" y="11240"/>
                  </a:lnTo>
                  <a:lnTo>
                    <a:pt x="1918" y="11252"/>
                  </a:lnTo>
                  <a:lnTo>
                    <a:pt x="1906" y="11264"/>
                  </a:lnTo>
                  <a:cubicBezTo>
                    <a:pt x="1906" y="11264"/>
                    <a:pt x="1906" y="11288"/>
                    <a:pt x="1882" y="11288"/>
                  </a:cubicBezTo>
                  <a:lnTo>
                    <a:pt x="1882" y="11300"/>
                  </a:lnTo>
                  <a:lnTo>
                    <a:pt x="1882" y="11312"/>
                  </a:lnTo>
                  <a:lnTo>
                    <a:pt x="1882" y="11324"/>
                  </a:lnTo>
                  <a:lnTo>
                    <a:pt x="1882" y="11348"/>
                  </a:lnTo>
                  <a:lnTo>
                    <a:pt x="1882" y="11359"/>
                  </a:lnTo>
                  <a:lnTo>
                    <a:pt x="1882" y="11371"/>
                  </a:lnTo>
                  <a:lnTo>
                    <a:pt x="1882" y="11383"/>
                  </a:lnTo>
                  <a:cubicBezTo>
                    <a:pt x="1882" y="11383"/>
                    <a:pt x="1882" y="11407"/>
                    <a:pt x="1906" y="11407"/>
                  </a:cubicBezTo>
                  <a:cubicBezTo>
                    <a:pt x="1906" y="11407"/>
                    <a:pt x="1906" y="11419"/>
                    <a:pt x="1918" y="11419"/>
                  </a:cubicBezTo>
                  <a:cubicBezTo>
                    <a:pt x="1918" y="11419"/>
                    <a:pt x="1918" y="11431"/>
                    <a:pt x="1930" y="11431"/>
                  </a:cubicBezTo>
                  <a:lnTo>
                    <a:pt x="1942" y="11443"/>
                  </a:lnTo>
                  <a:lnTo>
                    <a:pt x="1965" y="11467"/>
                  </a:lnTo>
                  <a:lnTo>
                    <a:pt x="1977" y="11478"/>
                  </a:lnTo>
                  <a:lnTo>
                    <a:pt x="1965" y="13967"/>
                  </a:lnTo>
                  <a:lnTo>
                    <a:pt x="1942" y="13979"/>
                  </a:lnTo>
                  <a:lnTo>
                    <a:pt x="1930" y="13991"/>
                  </a:lnTo>
                  <a:lnTo>
                    <a:pt x="1918" y="14003"/>
                  </a:lnTo>
                  <a:lnTo>
                    <a:pt x="1906" y="14026"/>
                  </a:lnTo>
                  <a:cubicBezTo>
                    <a:pt x="1906" y="14026"/>
                    <a:pt x="1906" y="14038"/>
                    <a:pt x="1882" y="14038"/>
                  </a:cubicBezTo>
                  <a:lnTo>
                    <a:pt x="1882" y="14050"/>
                  </a:lnTo>
                  <a:lnTo>
                    <a:pt x="1882" y="14062"/>
                  </a:lnTo>
                  <a:lnTo>
                    <a:pt x="1882" y="14086"/>
                  </a:lnTo>
                  <a:lnTo>
                    <a:pt x="1882" y="14098"/>
                  </a:lnTo>
                  <a:lnTo>
                    <a:pt x="1882" y="14110"/>
                  </a:lnTo>
                  <a:lnTo>
                    <a:pt x="1882" y="14122"/>
                  </a:lnTo>
                  <a:lnTo>
                    <a:pt x="1882" y="14145"/>
                  </a:lnTo>
                  <a:cubicBezTo>
                    <a:pt x="1882" y="14145"/>
                    <a:pt x="1882" y="14157"/>
                    <a:pt x="1906" y="14157"/>
                  </a:cubicBezTo>
                  <a:cubicBezTo>
                    <a:pt x="1906" y="14157"/>
                    <a:pt x="1906" y="14169"/>
                    <a:pt x="1918" y="14169"/>
                  </a:cubicBezTo>
                  <a:cubicBezTo>
                    <a:pt x="1918" y="14169"/>
                    <a:pt x="1918" y="14181"/>
                    <a:pt x="1930" y="14181"/>
                  </a:cubicBezTo>
                  <a:lnTo>
                    <a:pt x="1942" y="14205"/>
                  </a:lnTo>
                  <a:lnTo>
                    <a:pt x="1965" y="14217"/>
                  </a:lnTo>
                  <a:lnTo>
                    <a:pt x="1977" y="14229"/>
                  </a:lnTo>
                  <a:lnTo>
                    <a:pt x="1965" y="16670"/>
                  </a:lnTo>
                  <a:cubicBezTo>
                    <a:pt x="1947" y="16667"/>
                    <a:pt x="1929" y="16665"/>
                    <a:pt x="1913" y="16665"/>
                  </a:cubicBezTo>
                  <a:cubicBezTo>
                    <a:pt x="1855" y="16665"/>
                    <a:pt x="1809" y="16683"/>
                    <a:pt x="1763" y="16729"/>
                  </a:cubicBezTo>
                  <a:cubicBezTo>
                    <a:pt x="1680" y="16824"/>
                    <a:pt x="1668" y="16967"/>
                    <a:pt x="1751" y="17062"/>
                  </a:cubicBezTo>
                  <a:lnTo>
                    <a:pt x="1763" y="17074"/>
                  </a:lnTo>
                  <a:lnTo>
                    <a:pt x="1751" y="19956"/>
                  </a:lnTo>
                  <a:lnTo>
                    <a:pt x="1739" y="19980"/>
                  </a:lnTo>
                  <a:lnTo>
                    <a:pt x="1739" y="19991"/>
                  </a:lnTo>
                  <a:lnTo>
                    <a:pt x="1727" y="20003"/>
                  </a:lnTo>
                  <a:lnTo>
                    <a:pt x="1703" y="20015"/>
                  </a:lnTo>
                  <a:cubicBezTo>
                    <a:pt x="1703" y="20015"/>
                    <a:pt x="1703" y="20039"/>
                    <a:pt x="1692" y="20039"/>
                  </a:cubicBezTo>
                  <a:lnTo>
                    <a:pt x="1692" y="20051"/>
                  </a:lnTo>
                  <a:lnTo>
                    <a:pt x="1692" y="20063"/>
                  </a:lnTo>
                  <a:lnTo>
                    <a:pt x="1692" y="20075"/>
                  </a:lnTo>
                  <a:lnTo>
                    <a:pt x="1692" y="20099"/>
                  </a:lnTo>
                  <a:lnTo>
                    <a:pt x="1692" y="20110"/>
                  </a:lnTo>
                  <a:lnTo>
                    <a:pt x="1692" y="20122"/>
                  </a:lnTo>
                  <a:lnTo>
                    <a:pt x="1692" y="20134"/>
                  </a:lnTo>
                  <a:lnTo>
                    <a:pt x="1692" y="20158"/>
                  </a:lnTo>
                  <a:cubicBezTo>
                    <a:pt x="1692" y="20158"/>
                    <a:pt x="1692" y="20170"/>
                    <a:pt x="1703" y="20170"/>
                  </a:cubicBezTo>
                  <a:cubicBezTo>
                    <a:pt x="1703" y="20170"/>
                    <a:pt x="1703" y="20182"/>
                    <a:pt x="1727" y="20182"/>
                  </a:cubicBezTo>
                  <a:lnTo>
                    <a:pt x="1739" y="20194"/>
                  </a:lnTo>
                  <a:lnTo>
                    <a:pt x="1739" y="20218"/>
                  </a:lnTo>
                  <a:lnTo>
                    <a:pt x="1751" y="20230"/>
                  </a:lnTo>
                  <a:lnTo>
                    <a:pt x="1739" y="23111"/>
                  </a:lnTo>
                  <a:lnTo>
                    <a:pt x="1727" y="23135"/>
                  </a:lnTo>
                  <a:lnTo>
                    <a:pt x="1727" y="23147"/>
                  </a:lnTo>
                  <a:lnTo>
                    <a:pt x="1703" y="23158"/>
                  </a:lnTo>
                  <a:lnTo>
                    <a:pt x="1692" y="23170"/>
                  </a:lnTo>
                  <a:cubicBezTo>
                    <a:pt x="1692" y="23170"/>
                    <a:pt x="1692" y="23194"/>
                    <a:pt x="1680" y="23194"/>
                  </a:cubicBezTo>
                  <a:lnTo>
                    <a:pt x="1680" y="23206"/>
                  </a:lnTo>
                  <a:lnTo>
                    <a:pt x="1680" y="23218"/>
                  </a:lnTo>
                  <a:lnTo>
                    <a:pt x="1680" y="23230"/>
                  </a:lnTo>
                  <a:lnTo>
                    <a:pt x="1680" y="23254"/>
                  </a:lnTo>
                  <a:lnTo>
                    <a:pt x="1680" y="23266"/>
                  </a:lnTo>
                  <a:lnTo>
                    <a:pt x="1680" y="23278"/>
                  </a:lnTo>
                  <a:lnTo>
                    <a:pt x="1680" y="23289"/>
                  </a:lnTo>
                  <a:lnTo>
                    <a:pt x="1680" y="23313"/>
                  </a:lnTo>
                  <a:cubicBezTo>
                    <a:pt x="1680" y="23313"/>
                    <a:pt x="1680" y="23325"/>
                    <a:pt x="1692" y="23325"/>
                  </a:cubicBezTo>
                  <a:cubicBezTo>
                    <a:pt x="1692" y="23325"/>
                    <a:pt x="1692" y="23337"/>
                    <a:pt x="1703" y="23337"/>
                  </a:cubicBezTo>
                  <a:lnTo>
                    <a:pt x="1727" y="23349"/>
                  </a:lnTo>
                  <a:lnTo>
                    <a:pt x="1727" y="23373"/>
                  </a:lnTo>
                  <a:lnTo>
                    <a:pt x="1739" y="23385"/>
                  </a:lnTo>
                  <a:lnTo>
                    <a:pt x="1727" y="26266"/>
                  </a:lnTo>
                  <a:lnTo>
                    <a:pt x="1703" y="26290"/>
                  </a:lnTo>
                  <a:lnTo>
                    <a:pt x="1703" y="26302"/>
                  </a:lnTo>
                  <a:lnTo>
                    <a:pt x="1692" y="26314"/>
                  </a:lnTo>
                  <a:lnTo>
                    <a:pt x="1680" y="26326"/>
                  </a:lnTo>
                  <a:cubicBezTo>
                    <a:pt x="1680" y="26326"/>
                    <a:pt x="1680" y="26349"/>
                    <a:pt x="1668" y="26349"/>
                  </a:cubicBezTo>
                  <a:lnTo>
                    <a:pt x="1668" y="26361"/>
                  </a:lnTo>
                  <a:lnTo>
                    <a:pt x="1668" y="26373"/>
                  </a:lnTo>
                  <a:lnTo>
                    <a:pt x="1668" y="26385"/>
                  </a:lnTo>
                  <a:lnTo>
                    <a:pt x="1668" y="26409"/>
                  </a:lnTo>
                  <a:lnTo>
                    <a:pt x="1668" y="26421"/>
                  </a:lnTo>
                  <a:lnTo>
                    <a:pt x="1668" y="26433"/>
                  </a:lnTo>
                  <a:lnTo>
                    <a:pt x="1668" y="26445"/>
                  </a:lnTo>
                  <a:lnTo>
                    <a:pt x="1668" y="26468"/>
                  </a:lnTo>
                  <a:cubicBezTo>
                    <a:pt x="1668" y="26468"/>
                    <a:pt x="1668" y="26480"/>
                    <a:pt x="1680" y="26480"/>
                  </a:cubicBezTo>
                  <a:cubicBezTo>
                    <a:pt x="1680" y="26480"/>
                    <a:pt x="1680" y="26492"/>
                    <a:pt x="1692" y="26492"/>
                  </a:cubicBezTo>
                  <a:lnTo>
                    <a:pt x="1703" y="26504"/>
                  </a:lnTo>
                  <a:lnTo>
                    <a:pt x="1703" y="26528"/>
                  </a:lnTo>
                  <a:lnTo>
                    <a:pt x="1727" y="26540"/>
                  </a:lnTo>
                  <a:lnTo>
                    <a:pt x="1727" y="26980"/>
                  </a:lnTo>
                  <a:lnTo>
                    <a:pt x="1442" y="26980"/>
                  </a:lnTo>
                  <a:lnTo>
                    <a:pt x="1430" y="28647"/>
                  </a:lnTo>
                  <a:lnTo>
                    <a:pt x="1703" y="28647"/>
                  </a:lnTo>
                  <a:lnTo>
                    <a:pt x="1703" y="29445"/>
                  </a:lnTo>
                  <a:lnTo>
                    <a:pt x="1692" y="29457"/>
                  </a:lnTo>
                  <a:lnTo>
                    <a:pt x="1692" y="29469"/>
                  </a:lnTo>
                  <a:lnTo>
                    <a:pt x="1680" y="29481"/>
                  </a:lnTo>
                  <a:lnTo>
                    <a:pt x="358" y="29505"/>
                  </a:lnTo>
                  <a:cubicBezTo>
                    <a:pt x="156" y="29505"/>
                    <a:pt x="13" y="29647"/>
                    <a:pt x="13" y="29838"/>
                  </a:cubicBezTo>
                  <a:lnTo>
                    <a:pt x="1" y="31171"/>
                  </a:lnTo>
                  <a:lnTo>
                    <a:pt x="1703" y="31171"/>
                  </a:lnTo>
                  <a:lnTo>
                    <a:pt x="1692" y="32695"/>
                  </a:lnTo>
                  <a:lnTo>
                    <a:pt x="1680" y="32719"/>
                  </a:lnTo>
                  <a:cubicBezTo>
                    <a:pt x="1584" y="32803"/>
                    <a:pt x="1608" y="32957"/>
                    <a:pt x="1692" y="33041"/>
                  </a:cubicBezTo>
                  <a:cubicBezTo>
                    <a:pt x="1739" y="33088"/>
                    <a:pt x="1799" y="33100"/>
                    <a:pt x="1846" y="33100"/>
                  </a:cubicBezTo>
                  <a:cubicBezTo>
                    <a:pt x="1906" y="33100"/>
                    <a:pt x="1965" y="33076"/>
                    <a:pt x="2001" y="33029"/>
                  </a:cubicBezTo>
                  <a:lnTo>
                    <a:pt x="2297" y="33029"/>
                  </a:lnTo>
                  <a:lnTo>
                    <a:pt x="3192" y="32041"/>
                  </a:lnTo>
                  <a:lnTo>
                    <a:pt x="4076" y="33029"/>
                  </a:lnTo>
                  <a:lnTo>
                    <a:pt x="4597" y="33029"/>
                  </a:lnTo>
                  <a:cubicBezTo>
                    <a:pt x="4644" y="33076"/>
                    <a:pt x="4704" y="33100"/>
                    <a:pt x="4763" y="33100"/>
                  </a:cubicBezTo>
                  <a:cubicBezTo>
                    <a:pt x="4823" y="33100"/>
                    <a:pt x="4859" y="33088"/>
                    <a:pt x="4906" y="33041"/>
                  </a:cubicBezTo>
                  <a:cubicBezTo>
                    <a:pt x="5002" y="32957"/>
                    <a:pt x="5013" y="32814"/>
                    <a:pt x="4918" y="32719"/>
                  </a:cubicBezTo>
                  <a:lnTo>
                    <a:pt x="4906" y="32695"/>
                  </a:lnTo>
                  <a:lnTo>
                    <a:pt x="4918" y="31171"/>
                  </a:lnTo>
                  <a:lnTo>
                    <a:pt x="6527" y="31171"/>
                  </a:lnTo>
                  <a:lnTo>
                    <a:pt x="6549" y="30255"/>
                  </a:lnTo>
                  <a:cubicBezTo>
                    <a:pt x="6549" y="30064"/>
                    <a:pt x="6395" y="29921"/>
                    <a:pt x="6204" y="29921"/>
                  </a:cubicBezTo>
                  <a:lnTo>
                    <a:pt x="4859" y="29933"/>
                  </a:lnTo>
                  <a:cubicBezTo>
                    <a:pt x="4859" y="29933"/>
                    <a:pt x="4859" y="29921"/>
                    <a:pt x="4847" y="29921"/>
                  </a:cubicBezTo>
                  <a:lnTo>
                    <a:pt x="4847" y="29897"/>
                  </a:lnTo>
                  <a:lnTo>
                    <a:pt x="4835" y="29886"/>
                  </a:lnTo>
                  <a:lnTo>
                    <a:pt x="4847" y="29088"/>
                  </a:lnTo>
                  <a:lnTo>
                    <a:pt x="5132" y="29088"/>
                  </a:lnTo>
                  <a:lnTo>
                    <a:pt x="5144" y="27421"/>
                  </a:lnTo>
                  <a:lnTo>
                    <a:pt x="4859" y="27421"/>
                  </a:lnTo>
                  <a:lnTo>
                    <a:pt x="4859" y="26980"/>
                  </a:lnTo>
                  <a:lnTo>
                    <a:pt x="4882" y="26968"/>
                  </a:lnTo>
                  <a:lnTo>
                    <a:pt x="4882" y="26957"/>
                  </a:lnTo>
                  <a:lnTo>
                    <a:pt x="4894" y="26933"/>
                  </a:lnTo>
                  <a:lnTo>
                    <a:pt x="4906" y="26921"/>
                  </a:lnTo>
                  <a:cubicBezTo>
                    <a:pt x="4906" y="26921"/>
                    <a:pt x="4906" y="26909"/>
                    <a:pt x="4918" y="26909"/>
                  </a:cubicBezTo>
                  <a:lnTo>
                    <a:pt x="4918" y="26897"/>
                  </a:lnTo>
                  <a:lnTo>
                    <a:pt x="4918" y="26873"/>
                  </a:lnTo>
                  <a:lnTo>
                    <a:pt x="4918" y="26861"/>
                  </a:lnTo>
                  <a:lnTo>
                    <a:pt x="4918" y="26838"/>
                  </a:lnTo>
                  <a:lnTo>
                    <a:pt x="4918" y="26814"/>
                  </a:lnTo>
                  <a:lnTo>
                    <a:pt x="4918" y="26790"/>
                  </a:lnTo>
                  <a:lnTo>
                    <a:pt x="4918" y="26778"/>
                  </a:lnTo>
                  <a:lnTo>
                    <a:pt x="4918" y="26754"/>
                  </a:lnTo>
                  <a:cubicBezTo>
                    <a:pt x="4918" y="26754"/>
                    <a:pt x="4918" y="26742"/>
                    <a:pt x="4906" y="26742"/>
                  </a:cubicBezTo>
                  <a:cubicBezTo>
                    <a:pt x="4906" y="26742"/>
                    <a:pt x="4906" y="26730"/>
                    <a:pt x="4894" y="26730"/>
                  </a:cubicBezTo>
                  <a:lnTo>
                    <a:pt x="4882" y="26718"/>
                  </a:lnTo>
                  <a:lnTo>
                    <a:pt x="4859" y="26695"/>
                  </a:lnTo>
                  <a:lnTo>
                    <a:pt x="4847" y="26683"/>
                  </a:lnTo>
                  <a:lnTo>
                    <a:pt x="4882" y="23766"/>
                  </a:lnTo>
                  <a:lnTo>
                    <a:pt x="4894" y="23754"/>
                  </a:lnTo>
                  <a:lnTo>
                    <a:pt x="4894" y="23742"/>
                  </a:lnTo>
                  <a:lnTo>
                    <a:pt x="4906" y="23718"/>
                  </a:lnTo>
                  <a:lnTo>
                    <a:pt x="4918" y="23706"/>
                  </a:lnTo>
                  <a:cubicBezTo>
                    <a:pt x="4918" y="23706"/>
                    <a:pt x="4918" y="23694"/>
                    <a:pt x="4930" y="23694"/>
                  </a:cubicBezTo>
                  <a:lnTo>
                    <a:pt x="4930" y="23682"/>
                  </a:lnTo>
                  <a:lnTo>
                    <a:pt x="4930" y="23659"/>
                  </a:lnTo>
                  <a:lnTo>
                    <a:pt x="4930" y="23647"/>
                  </a:lnTo>
                  <a:lnTo>
                    <a:pt x="4930" y="23635"/>
                  </a:lnTo>
                  <a:lnTo>
                    <a:pt x="4930" y="23623"/>
                  </a:lnTo>
                  <a:lnTo>
                    <a:pt x="4930" y="23599"/>
                  </a:lnTo>
                  <a:lnTo>
                    <a:pt x="4930" y="23587"/>
                  </a:lnTo>
                  <a:cubicBezTo>
                    <a:pt x="4930" y="23587"/>
                    <a:pt x="4930" y="23575"/>
                    <a:pt x="4918" y="23575"/>
                  </a:cubicBezTo>
                  <a:cubicBezTo>
                    <a:pt x="4918" y="23575"/>
                    <a:pt x="4918" y="23563"/>
                    <a:pt x="4906" y="23563"/>
                  </a:cubicBezTo>
                  <a:cubicBezTo>
                    <a:pt x="4906" y="23563"/>
                    <a:pt x="4906" y="23539"/>
                    <a:pt x="4894" y="23539"/>
                  </a:cubicBezTo>
                  <a:lnTo>
                    <a:pt x="4882" y="23528"/>
                  </a:lnTo>
                  <a:lnTo>
                    <a:pt x="4859" y="23516"/>
                  </a:lnTo>
                  <a:lnTo>
                    <a:pt x="4847" y="23504"/>
                  </a:lnTo>
                  <a:lnTo>
                    <a:pt x="4882" y="20587"/>
                  </a:lnTo>
                  <a:lnTo>
                    <a:pt x="4894" y="20563"/>
                  </a:lnTo>
                  <a:lnTo>
                    <a:pt x="4906" y="20551"/>
                  </a:lnTo>
                  <a:lnTo>
                    <a:pt x="4918" y="20539"/>
                  </a:lnTo>
                  <a:lnTo>
                    <a:pt x="4930" y="20527"/>
                  </a:lnTo>
                  <a:cubicBezTo>
                    <a:pt x="4930" y="20527"/>
                    <a:pt x="4930" y="20503"/>
                    <a:pt x="4954" y="20503"/>
                  </a:cubicBezTo>
                  <a:lnTo>
                    <a:pt x="4954" y="20491"/>
                  </a:lnTo>
                  <a:lnTo>
                    <a:pt x="4954" y="20480"/>
                  </a:lnTo>
                  <a:lnTo>
                    <a:pt x="4954" y="20468"/>
                  </a:lnTo>
                  <a:lnTo>
                    <a:pt x="4954" y="20444"/>
                  </a:lnTo>
                  <a:lnTo>
                    <a:pt x="4954" y="20432"/>
                  </a:lnTo>
                  <a:lnTo>
                    <a:pt x="4954" y="20420"/>
                  </a:lnTo>
                  <a:lnTo>
                    <a:pt x="4954" y="20408"/>
                  </a:lnTo>
                  <a:lnTo>
                    <a:pt x="4954" y="20384"/>
                  </a:lnTo>
                  <a:cubicBezTo>
                    <a:pt x="4954" y="20384"/>
                    <a:pt x="4954" y="20372"/>
                    <a:pt x="4930" y="20372"/>
                  </a:cubicBezTo>
                  <a:cubicBezTo>
                    <a:pt x="4930" y="20372"/>
                    <a:pt x="4930" y="20361"/>
                    <a:pt x="4918" y="20361"/>
                  </a:cubicBezTo>
                  <a:lnTo>
                    <a:pt x="4906" y="20349"/>
                  </a:lnTo>
                  <a:lnTo>
                    <a:pt x="4894" y="20325"/>
                  </a:lnTo>
                  <a:lnTo>
                    <a:pt x="4882" y="20313"/>
                  </a:lnTo>
                  <a:lnTo>
                    <a:pt x="4906" y="17396"/>
                  </a:lnTo>
                  <a:lnTo>
                    <a:pt x="4918" y="17384"/>
                  </a:lnTo>
                  <a:cubicBezTo>
                    <a:pt x="5013" y="17289"/>
                    <a:pt x="4990" y="17146"/>
                    <a:pt x="4906" y="17051"/>
                  </a:cubicBezTo>
                  <a:cubicBezTo>
                    <a:pt x="4847" y="17015"/>
                    <a:pt x="4787" y="16991"/>
                    <a:pt x="4716" y="16991"/>
                  </a:cubicBezTo>
                  <a:lnTo>
                    <a:pt x="4740" y="14550"/>
                  </a:lnTo>
                  <a:lnTo>
                    <a:pt x="4751" y="14538"/>
                  </a:lnTo>
                  <a:cubicBezTo>
                    <a:pt x="4751" y="14538"/>
                    <a:pt x="4751" y="14526"/>
                    <a:pt x="4775" y="14526"/>
                  </a:cubicBezTo>
                  <a:lnTo>
                    <a:pt x="4787" y="14515"/>
                  </a:lnTo>
                  <a:lnTo>
                    <a:pt x="4799" y="14491"/>
                  </a:lnTo>
                  <a:cubicBezTo>
                    <a:pt x="4799" y="14491"/>
                    <a:pt x="4799" y="14479"/>
                    <a:pt x="4811" y="14479"/>
                  </a:cubicBezTo>
                  <a:lnTo>
                    <a:pt x="4811" y="14467"/>
                  </a:lnTo>
                  <a:lnTo>
                    <a:pt x="4811" y="14455"/>
                  </a:lnTo>
                  <a:lnTo>
                    <a:pt x="4811" y="14419"/>
                  </a:lnTo>
                  <a:lnTo>
                    <a:pt x="4811" y="14407"/>
                  </a:lnTo>
                  <a:lnTo>
                    <a:pt x="4811" y="14396"/>
                  </a:lnTo>
                  <a:lnTo>
                    <a:pt x="4811" y="14372"/>
                  </a:lnTo>
                  <a:lnTo>
                    <a:pt x="4811" y="14360"/>
                  </a:lnTo>
                  <a:lnTo>
                    <a:pt x="4811" y="14348"/>
                  </a:lnTo>
                  <a:cubicBezTo>
                    <a:pt x="4811" y="14348"/>
                    <a:pt x="4811" y="14336"/>
                    <a:pt x="4799" y="14336"/>
                  </a:cubicBezTo>
                  <a:cubicBezTo>
                    <a:pt x="4799" y="14336"/>
                    <a:pt x="4799" y="14312"/>
                    <a:pt x="4787" y="14312"/>
                  </a:cubicBezTo>
                  <a:lnTo>
                    <a:pt x="4775" y="14300"/>
                  </a:lnTo>
                  <a:lnTo>
                    <a:pt x="4751" y="14288"/>
                  </a:lnTo>
                  <a:lnTo>
                    <a:pt x="4740" y="14276"/>
                  </a:lnTo>
                  <a:lnTo>
                    <a:pt x="4775" y="11776"/>
                  </a:lnTo>
                  <a:lnTo>
                    <a:pt x="4787" y="11752"/>
                  </a:lnTo>
                  <a:lnTo>
                    <a:pt x="4799" y="11740"/>
                  </a:lnTo>
                  <a:lnTo>
                    <a:pt x="4811" y="11729"/>
                  </a:lnTo>
                  <a:cubicBezTo>
                    <a:pt x="4811" y="11729"/>
                    <a:pt x="4811" y="11717"/>
                    <a:pt x="4835" y="11717"/>
                  </a:cubicBezTo>
                  <a:cubicBezTo>
                    <a:pt x="4835" y="11717"/>
                    <a:pt x="4835" y="11693"/>
                    <a:pt x="4847" y="11693"/>
                  </a:cubicBezTo>
                  <a:lnTo>
                    <a:pt x="4847" y="11681"/>
                  </a:lnTo>
                  <a:lnTo>
                    <a:pt x="4847" y="11669"/>
                  </a:lnTo>
                  <a:lnTo>
                    <a:pt x="4847" y="11657"/>
                  </a:lnTo>
                  <a:lnTo>
                    <a:pt x="4847" y="11633"/>
                  </a:lnTo>
                  <a:lnTo>
                    <a:pt x="4847" y="11621"/>
                  </a:lnTo>
                  <a:lnTo>
                    <a:pt x="4847" y="11609"/>
                  </a:lnTo>
                  <a:lnTo>
                    <a:pt x="4847" y="11598"/>
                  </a:lnTo>
                  <a:cubicBezTo>
                    <a:pt x="4847" y="11598"/>
                    <a:pt x="4847" y="11574"/>
                    <a:pt x="4835" y="11574"/>
                  </a:cubicBezTo>
                  <a:cubicBezTo>
                    <a:pt x="4835" y="11574"/>
                    <a:pt x="4835" y="11562"/>
                    <a:pt x="4811" y="11562"/>
                  </a:cubicBezTo>
                  <a:cubicBezTo>
                    <a:pt x="4811" y="11562"/>
                    <a:pt x="4811" y="11550"/>
                    <a:pt x="4799" y="11550"/>
                  </a:cubicBezTo>
                  <a:lnTo>
                    <a:pt x="4787" y="11538"/>
                  </a:lnTo>
                  <a:cubicBezTo>
                    <a:pt x="4787" y="11538"/>
                    <a:pt x="4787" y="11514"/>
                    <a:pt x="4775" y="11514"/>
                  </a:cubicBezTo>
                  <a:lnTo>
                    <a:pt x="4751" y="11502"/>
                  </a:lnTo>
                  <a:lnTo>
                    <a:pt x="4787" y="9002"/>
                  </a:lnTo>
                  <a:lnTo>
                    <a:pt x="4799" y="8978"/>
                  </a:lnTo>
                  <a:cubicBezTo>
                    <a:pt x="4799" y="8978"/>
                    <a:pt x="4799" y="8954"/>
                    <a:pt x="4811" y="8954"/>
                  </a:cubicBezTo>
                  <a:lnTo>
                    <a:pt x="4835" y="8942"/>
                  </a:lnTo>
                  <a:cubicBezTo>
                    <a:pt x="4835" y="8942"/>
                    <a:pt x="4835" y="8931"/>
                    <a:pt x="4847" y="8931"/>
                  </a:cubicBezTo>
                  <a:cubicBezTo>
                    <a:pt x="4847" y="8931"/>
                    <a:pt x="4847" y="8919"/>
                    <a:pt x="4859" y="8919"/>
                  </a:cubicBezTo>
                  <a:lnTo>
                    <a:pt x="4859" y="8895"/>
                  </a:lnTo>
                  <a:lnTo>
                    <a:pt x="4859" y="8883"/>
                  </a:lnTo>
                  <a:lnTo>
                    <a:pt x="4859" y="8871"/>
                  </a:lnTo>
                  <a:lnTo>
                    <a:pt x="4859" y="8835"/>
                  </a:lnTo>
                  <a:lnTo>
                    <a:pt x="4859" y="8823"/>
                  </a:lnTo>
                  <a:lnTo>
                    <a:pt x="4859" y="8811"/>
                  </a:lnTo>
                  <a:lnTo>
                    <a:pt x="4859" y="8800"/>
                  </a:lnTo>
                  <a:cubicBezTo>
                    <a:pt x="4859" y="8800"/>
                    <a:pt x="4859" y="8776"/>
                    <a:pt x="4847" y="8776"/>
                  </a:cubicBezTo>
                  <a:cubicBezTo>
                    <a:pt x="4847" y="8776"/>
                    <a:pt x="4847" y="8764"/>
                    <a:pt x="4835" y="8764"/>
                  </a:cubicBezTo>
                  <a:cubicBezTo>
                    <a:pt x="4835" y="8764"/>
                    <a:pt x="4835" y="8752"/>
                    <a:pt x="4811" y="8752"/>
                  </a:cubicBezTo>
                  <a:lnTo>
                    <a:pt x="4799" y="8740"/>
                  </a:lnTo>
                  <a:lnTo>
                    <a:pt x="4787" y="8716"/>
                  </a:lnTo>
                  <a:lnTo>
                    <a:pt x="4775" y="8704"/>
                  </a:lnTo>
                  <a:lnTo>
                    <a:pt x="4799" y="6204"/>
                  </a:lnTo>
                  <a:lnTo>
                    <a:pt x="4811" y="6180"/>
                  </a:lnTo>
                  <a:lnTo>
                    <a:pt x="4835" y="6156"/>
                  </a:lnTo>
                  <a:lnTo>
                    <a:pt x="4847" y="6144"/>
                  </a:lnTo>
                  <a:cubicBezTo>
                    <a:pt x="4847" y="6144"/>
                    <a:pt x="4847" y="6133"/>
                    <a:pt x="4859" y="6133"/>
                  </a:cubicBezTo>
                  <a:cubicBezTo>
                    <a:pt x="4859" y="6133"/>
                    <a:pt x="4859" y="6121"/>
                    <a:pt x="4871" y="6121"/>
                  </a:cubicBezTo>
                  <a:lnTo>
                    <a:pt x="4871" y="6097"/>
                  </a:lnTo>
                  <a:lnTo>
                    <a:pt x="4871" y="6085"/>
                  </a:lnTo>
                  <a:lnTo>
                    <a:pt x="4871" y="6061"/>
                  </a:lnTo>
                  <a:lnTo>
                    <a:pt x="4871" y="6037"/>
                  </a:lnTo>
                  <a:lnTo>
                    <a:pt x="4871" y="6025"/>
                  </a:lnTo>
                  <a:lnTo>
                    <a:pt x="4871" y="6014"/>
                  </a:lnTo>
                  <a:lnTo>
                    <a:pt x="4871" y="6002"/>
                  </a:lnTo>
                  <a:cubicBezTo>
                    <a:pt x="4871" y="6002"/>
                    <a:pt x="4871" y="5978"/>
                    <a:pt x="4859" y="5978"/>
                  </a:cubicBezTo>
                  <a:cubicBezTo>
                    <a:pt x="4859" y="5978"/>
                    <a:pt x="4859" y="5966"/>
                    <a:pt x="4847" y="5966"/>
                  </a:cubicBezTo>
                  <a:cubicBezTo>
                    <a:pt x="4847" y="5966"/>
                    <a:pt x="4847" y="5954"/>
                    <a:pt x="4835" y="5954"/>
                  </a:cubicBezTo>
                  <a:lnTo>
                    <a:pt x="4811" y="5942"/>
                  </a:lnTo>
                  <a:cubicBezTo>
                    <a:pt x="4811" y="5942"/>
                    <a:pt x="4811" y="5918"/>
                    <a:pt x="4799" y="5918"/>
                  </a:cubicBezTo>
                  <a:lnTo>
                    <a:pt x="4787" y="5906"/>
                  </a:lnTo>
                  <a:lnTo>
                    <a:pt x="4811" y="3406"/>
                  </a:lnTo>
                  <a:lnTo>
                    <a:pt x="4835" y="3382"/>
                  </a:lnTo>
                  <a:cubicBezTo>
                    <a:pt x="4918" y="3287"/>
                    <a:pt x="4906" y="3144"/>
                    <a:pt x="4811" y="3049"/>
                  </a:cubicBezTo>
                  <a:cubicBezTo>
                    <a:pt x="4772" y="3010"/>
                    <a:pt x="4718" y="2992"/>
                    <a:pt x="4663" y="2992"/>
                  </a:cubicBezTo>
                  <a:cubicBezTo>
                    <a:pt x="4599" y="2992"/>
                    <a:pt x="4534" y="3016"/>
                    <a:pt x="4490" y="3061"/>
                  </a:cubicBezTo>
                  <a:lnTo>
                    <a:pt x="4478" y="3085"/>
                  </a:lnTo>
                  <a:lnTo>
                    <a:pt x="4216" y="3096"/>
                  </a:lnTo>
                  <a:lnTo>
                    <a:pt x="4251" y="1"/>
                  </a:lnTo>
                  <a:close/>
                  <a:moveTo>
                    <a:pt x="2297" y="33029"/>
                  </a:moveTo>
                  <a:lnTo>
                    <a:pt x="2168" y="33172"/>
                  </a:lnTo>
                  <a:lnTo>
                    <a:pt x="4204" y="33172"/>
                  </a:lnTo>
                  <a:lnTo>
                    <a:pt x="4076" y="3302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41;p40"/>
            <p:cNvSpPr/>
            <p:nvPr/>
          </p:nvSpPr>
          <p:spPr>
            <a:xfrm flipH="1">
              <a:off x="6816872" y="2470706"/>
              <a:ext cx="2288591" cy="506340"/>
            </a:xfrm>
            <a:custGeom>
              <a:avLst/>
              <a:gdLst/>
              <a:ahLst/>
              <a:cxnLst/>
              <a:rect l="l" t="t" r="r" b="b"/>
              <a:pathLst>
                <a:path w="40875" h="9043" extrusionOk="0">
                  <a:moveTo>
                    <a:pt x="38600" y="4363"/>
                  </a:moveTo>
                  <a:lnTo>
                    <a:pt x="38564" y="5590"/>
                  </a:lnTo>
                  <a:lnTo>
                    <a:pt x="37374" y="4459"/>
                  </a:lnTo>
                  <a:lnTo>
                    <a:pt x="38600" y="4363"/>
                  </a:lnTo>
                  <a:close/>
                  <a:moveTo>
                    <a:pt x="36671" y="4518"/>
                  </a:moveTo>
                  <a:lnTo>
                    <a:pt x="36648" y="5733"/>
                  </a:lnTo>
                  <a:lnTo>
                    <a:pt x="35457" y="4602"/>
                  </a:lnTo>
                  <a:lnTo>
                    <a:pt x="36671" y="4518"/>
                  </a:lnTo>
                  <a:close/>
                  <a:moveTo>
                    <a:pt x="38993" y="4613"/>
                  </a:moveTo>
                  <a:lnTo>
                    <a:pt x="40184" y="5768"/>
                  </a:lnTo>
                  <a:lnTo>
                    <a:pt x="38969" y="5840"/>
                  </a:lnTo>
                  <a:lnTo>
                    <a:pt x="38969" y="5840"/>
                  </a:lnTo>
                  <a:lnTo>
                    <a:pt x="38993" y="4613"/>
                  </a:lnTo>
                  <a:close/>
                  <a:moveTo>
                    <a:pt x="34766" y="4649"/>
                  </a:moveTo>
                  <a:lnTo>
                    <a:pt x="34743" y="5864"/>
                  </a:lnTo>
                  <a:lnTo>
                    <a:pt x="33552" y="4733"/>
                  </a:lnTo>
                  <a:lnTo>
                    <a:pt x="34766" y="4649"/>
                  </a:lnTo>
                  <a:close/>
                  <a:moveTo>
                    <a:pt x="37088" y="4756"/>
                  </a:moveTo>
                  <a:lnTo>
                    <a:pt x="38279" y="5887"/>
                  </a:lnTo>
                  <a:lnTo>
                    <a:pt x="37064" y="5971"/>
                  </a:lnTo>
                  <a:lnTo>
                    <a:pt x="37088" y="4756"/>
                  </a:lnTo>
                  <a:close/>
                  <a:moveTo>
                    <a:pt x="32861" y="4792"/>
                  </a:moveTo>
                  <a:lnTo>
                    <a:pt x="32838" y="6006"/>
                  </a:lnTo>
                  <a:lnTo>
                    <a:pt x="31647" y="4887"/>
                  </a:lnTo>
                  <a:lnTo>
                    <a:pt x="32861" y="4792"/>
                  </a:lnTo>
                  <a:close/>
                  <a:moveTo>
                    <a:pt x="35171" y="4899"/>
                  </a:moveTo>
                  <a:lnTo>
                    <a:pt x="36362" y="6030"/>
                  </a:lnTo>
                  <a:lnTo>
                    <a:pt x="35147" y="6126"/>
                  </a:lnTo>
                  <a:lnTo>
                    <a:pt x="35171" y="4899"/>
                  </a:lnTo>
                  <a:close/>
                  <a:moveTo>
                    <a:pt x="30944" y="4935"/>
                  </a:moveTo>
                  <a:lnTo>
                    <a:pt x="30921" y="6137"/>
                  </a:lnTo>
                  <a:lnTo>
                    <a:pt x="29718" y="5018"/>
                  </a:lnTo>
                  <a:lnTo>
                    <a:pt x="30944" y="4935"/>
                  </a:lnTo>
                  <a:close/>
                  <a:moveTo>
                    <a:pt x="33266" y="5054"/>
                  </a:moveTo>
                  <a:lnTo>
                    <a:pt x="34457" y="6161"/>
                  </a:lnTo>
                  <a:lnTo>
                    <a:pt x="33242" y="6257"/>
                  </a:lnTo>
                  <a:lnTo>
                    <a:pt x="33266" y="5054"/>
                  </a:lnTo>
                  <a:close/>
                  <a:moveTo>
                    <a:pt x="29039" y="5078"/>
                  </a:moveTo>
                  <a:lnTo>
                    <a:pt x="29016" y="6280"/>
                  </a:lnTo>
                  <a:lnTo>
                    <a:pt x="27825" y="5173"/>
                  </a:lnTo>
                  <a:lnTo>
                    <a:pt x="29039" y="5078"/>
                  </a:lnTo>
                  <a:close/>
                  <a:moveTo>
                    <a:pt x="31349" y="5185"/>
                  </a:moveTo>
                  <a:lnTo>
                    <a:pt x="32540" y="6304"/>
                  </a:lnTo>
                  <a:lnTo>
                    <a:pt x="31314" y="6387"/>
                  </a:lnTo>
                  <a:lnTo>
                    <a:pt x="31314" y="6387"/>
                  </a:lnTo>
                  <a:lnTo>
                    <a:pt x="31349" y="5185"/>
                  </a:lnTo>
                  <a:close/>
                  <a:moveTo>
                    <a:pt x="27123" y="5233"/>
                  </a:moveTo>
                  <a:lnTo>
                    <a:pt x="27087" y="6423"/>
                  </a:lnTo>
                  <a:lnTo>
                    <a:pt x="25896" y="5316"/>
                  </a:lnTo>
                  <a:lnTo>
                    <a:pt x="27123" y="5233"/>
                  </a:lnTo>
                  <a:close/>
                  <a:moveTo>
                    <a:pt x="29444" y="5316"/>
                  </a:moveTo>
                  <a:lnTo>
                    <a:pt x="30635" y="6435"/>
                  </a:lnTo>
                  <a:lnTo>
                    <a:pt x="29420" y="6518"/>
                  </a:lnTo>
                  <a:lnTo>
                    <a:pt x="29420" y="6518"/>
                  </a:lnTo>
                  <a:lnTo>
                    <a:pt x="29444" y="5316"/>
                  </a:lnTo>
                  <a:close/>
                  <a:moveTo>
                    <a:pt x="25206" y="5364"/>
                  </a:moveTo>
                  <a:lnTo>
                    <a:pt x="25182" y="6554"/>
                  </a:lnTo>
                  <a:lnTo>
                    <a:pt x="23991" y="5447"/>
                  </a:lnTo>
                  <a:lnTo>
                    <a:pt x="25206" y="5364"/>
                  </a:lnTo>
                  <a:close/>
                  <a:moveTo>
                    <a:pt x="27527" y="5471"/>
                  </a:moveTo>
                  <a:lnTo>
                    <a:pt x="28718" y="6566"/>
                  </a:lnTo>
                  <a:lnTo>
                    <a:pt x="27504" y="6661"/>
                  </a:lnTo>
                  <a:lnTo>
                    <a:pt x="27504" y="6661"/>
                  </a:lnTo>
                  <a:lnTo>
                    <a:pt x="27527" y="5471"/>
                  </a:lnTo>
                  <a:close/>
                  <a:moveTo>
                    <a:pt x="23277" y="5506"/>
                  </a:moveTo>
                  <a:lnTo>
                    <a:pt x="23265" y="6685"/>
                  </a:lnTo>
                  <a:lnTo>
                    <a:pt x="22074" y="5602"/>
                  </a:lnTo>
                  <a:lnTo>
                    <a:pt x="23277" y="5506"/>
                  </a:lnTo>
                  <a:close/>
                  <a:moveTo>
                    <a:pt x="25622" y="5614"/>
                  </a:moveTo>
                  <a:lnTo>
                    <a:pt x="26813" y="6721"/>
                  </a:lnTo>
                  <a:lnTo>
                    <a:pt x="25599" y="6804"/>
                  </a:lnTo>
                  <a:lnTo>
                    <a:pt x="25622" y="5614"/>
                  </a:lnTo>
                  <a:close/>
                  <a:moveTo>
                    <a:pt x="21372" y="5661"/>
                  </a:moveTo>
                  <a:lnTo>
                    <a:pt x="21360" y="6840"/>
                  </a:lnTo>
                  <a:lnTo>
                    <a:pt x="20169" y="5745"/>
                  </a:lnTo>
                  <a:lnTo>
                    <a:pt x="21372" y="5661"/>
                  </a:lnTo>
                  <a:close/>
                  <a:moveTo>
                    <a:pt x="23694" y="5768"/>
                  </a:moveTo>
                  <a:lnTo>
                    <a:pt x="24884" y="6852"/>
                  </a:lnTo>
                  <a:lnTo>
                    <a:pt x="23682" y="6935"/>
                  </a:lnTo>
                  <a:lnTo>
                    <a:pt x="23694" y="5768"/>
                  </a:lnTo>
                  <a:close/>
                  <a:moveTo>
                    <a:pt x="19467" y="5792"/>
                  </a:moveTo>
                  <a:lnTo>
                    <a:pt x="19455" y="6971"/>
                  </a:lnTo>
                  <a:lnTo>
                    <a:pt x="18264" y="5876"/>
                  </a:lnTo>
                  <a:lnTo>
                    <a:pt x="19467" y="5792"/>
                  </a:lnTo>
                  <a:close/>
                  <a:moveTo>
                    <a:pt x="21789" y="5899"/>
                  </a:moveTo>
                  <a:lnTo>
                    <a:pt x="22979" y="6983"/>
                  </a:lnTo>
                  <a:lnTo>
                    <a:pt x="22860" y="6995"/>
                  </a:lnTo>
                  <a:lnTo>
                    <a:pt x="21777" y="7078"/>
                  </a:lnTo>
                  <a:lnTo>
                    <a:pt x="21789" y="5899"/>
                  </a:lnTo>
                  <a:close/>
                  <a:moveTo>
                    <a:pt x="19872" y="6030"/>
                  </a:moveTo>
                  <a:lnTo>
                    <a:pt x="21062" y="7114"/>
                  </a:lnTo>
                  <a:lnTo>
                    <a:pt x="19860" y="7209"/>
                  </a:lnTo>
                  <a:lnTo>
                    <a:pt x="19872" y="6030"/>
                  </a:lnTo>
                  <a:close/>
                  <a:moveTo>
                    <a:pt x="17967" y="6185"/>
                  </a:moveTo>
                  <a:lnTo>
                    <a:pt x="19157" y="7269"/>
                  </a:lnTo>
                  <a:lnTo>
                    <a:pt x="17955" y="7352"/>
                  </a:lnTo>
                  <a:lnTo>
                    <a:pt x="17955" y="7352"/>
                  </a:lnTo>
                  <a:lnTo>
                    <a:pt x="17967" y="6185"/>
                  </a:lnTo>
                  <a:close/>
                  <a:moveTo>
                    <a:pt x="7370" y="6697"/>
                  </a:moveTo>
                  <a:lnTo>
                    <a:pt x="6191" y="7911"/>
                  </a:lnTo>
                  <a:lnTo>
                    <a:pt x="6191" y="6792"/>
                  </a:lnTo>
                  <a:lnTo>
                    <a:pt x="7370" y="6697"/>
                  </a:lnTo>
                  <a:close/>
                  <a:moveTo>
                    <a:pt x="5453" y="6852"/>
                  </a:moveTo>
                  <a:lnTo>
                    <a:pt x="4274" y="8042"/>
                  </a:lnTo>
                  <a:lnTo>
                    <a:pt x="4274" y="6935"/>
                  </a:lnTo>
                  <a:lnTo>
                    <a:pt x="5453" y="6852"/>
                  </a:lnTo>
                  <a:close/>
                  <a:moveTo>
                    <a:pt x="3548" y="6983"/>
                  </a:moveTo>
                  <a:lnTo>
                    <a:pt x="2369" y="8173"/>
                  </a:lnTo>
                  <a:lnTo>
                    <a:pt x="2369" y="7078"/>
                  </a:lnTo>
                  <a:lnTo>
                    <a:pt x="3548" y="6983"/>
                  </a:lnTo>
                  <a:close/>
                  <a:moveTo>
                    <a:pt x="7703" y="6971"/>
                  </a:moveTo>
                  <a:lnTo>
                    <a:pt x="7703" y="8090"/>
                  </a:lnTo>
                  <a:lnTo>
                    <a:pt x="6525" y="8173"/>
                  </a:lnTo>
                  <a:lnTo>
                    <a:pt x="7703" y="6971"/>
                  </a:lnTo>
                  <a:close/>
                  <a:moveTo>
                    <a:pt x="5775" y="7114"/>
                  </a:moveTo>
                  <a:lnTo>
                    <a:pt x="5775" y="8221"/>
                  </a:lnTo>
                  <a:lnTo>
                    <a:pt x="4608" y="8304"/>
                  </a:lnTo>
                  <a:lnTo>
                    <a:pt x="5775" y="7114"/>
                  </a:lnTo>
                  <a:close/>
                  <a:moveTo>
                    <a:pt x="3858" y="7257"/>
                  </a:moveTo>
                  <a:lnTo>
                    <a:pt x="3858" y="8352"/>
                  </a:lnTo>
                  <a:lnTo>
                    <a:pt x="2679" y="8447"/>
                  </a:lnTo>
                  <a:lnTo>
                    <a:pt x="3858" y="7257"/>
                  </a:lnTo>
                  <a:close/>
                  <a:moveTo>
                    <a:pt x="1953" y="7388"/>
                  </a:moveTo>
                  <a:lnTo>
                    <a:pt x="1953" y="8483"/>
                  </a:lnTo>
                  <a:lnTo>
                    <a:pt x="774" y="8578"/>
                  </a:lnTo>
                  <a:lnTo>
                    <a:pt x="1953" y="7388"/>
                  </a:lnTo>
                  <a:close/>
                  <a:moveTo>
                    <a:pt x="13194" y="0"/>
                  </a:moveTo>
                  <a:cubicBezTo>
                    <a:pt x="13166" y="0"/>
                    <a:pt x="13138" y="2"/>
                    <a:pt x="13109" y="6"/>
                  </a:cubicBezTo>
                  <a:cubicBezTo>
                    <a:pt x="12752" y="30"/>
                    <a:pt x="12454" y="351"/>
                    <a:pt x="12442" y="684"/>
                  </a:cubicBezTo>
                  <a:cubicBezTo>
                    <a:pt x="12442" y="887"/>
                    <a:pt x="12537" y="1042"/>
                    <a:pt x="12668" y="1149"/>
                  </a:cubicBezTo>
                  <a:lnTo>
                    <a:pt x="11251" y="7828"/>
                  </a:lnTo>
                  <a:lnTo>
                    <a:pt x="8084" y="8054"/>
                  </a:lnTo>
                  <a:lnTo>
                    <a:pt x="8084" y="8054"/>
                  </a:lnTo>
                  <a:lnTo>
                    <a:pt x="8096" y="6459"/>
                  </a:lnTo>
                  <a:cubicBezTo>
                    <a:pt x="8096" y="6399"/>
                    <a:pt x="8073" y="6340"/>
                    <a:pt x="8037" y="6316"/>
                  </a:cubicBezTo>
                  <a:cubicBezTo>
                    <a:pt x="7989" y="6268"/>
                    <a:pt x="7930" y="6257"/>
                    <a:pt x="7870" y="6257"/>
                  </a:cubicBezTo>
                  <a:lnTo>
                    <a:pt x="2131" y="6685"/>
                  </a:lnTo>
                  <a:cubicBezTo>
                    <a:pt x="2084" y="6685"/>
                    <a:pt x="2036" y="6721"/>
                    <a:pt x="2000" y="6745"/>
                  </a:cubicBezTo>
                  <a:lnTo>
                    <a:pt x="72" y="8685"/>
                  </a:lnTo>
                  <a:cubicBezTo>
                    <a:pt x="12" y="8745"/>
                    <a:pt x="0" y="8828"/>
                    <a:pt x="36" y="8924"/>
                  </a:cubicBezTo>
                  <a:cubicBezTo>
                    <a:pt x="60" y="8995"/>
                    <a:pt x="131" y="9043"/>
                    <a:pt x="226" y="9043"/>
                  </a:cubicBezTo>
                  <a:lnTo>
                    <a:pt x="238" y="9043"/>
                  </a:lnTo>
                  <a:lnTo>
                    <a:pt x="17728" y="7792"/>
                  </a:lnTo>
                  <a:lnTo>
                    <a:pt x="40660" y="6149"/>
                  </a:lnTo>
                  <a:cubicBezTo>
                    <a:pt x="40731" y="6149"/>
                    <a:pt x="40815" y="6090"/>
                    <a:pt x="40839" y="6018"/>
                  </a:cubicBezTo>
                  <a:cubicBezTo>
                    <a:pt x="40874" y="5947"/>
                    <a:pt x="40874" y="5840"/>
                    <a:pt x="40815" y="5780"/>
                  </a:cubicBezTo>
                  <a:lnTo>
                    <a:pt x="38957" y="3994"/>
                  </a:lnTo>
                  <a:cubicBezTo>
                    <a:pt x="38910" y="3947"/>
                    <a:pt x="38850" y="3935"/>
                    <a:pt x="38791" y="3935"/>
                  </a:cubicBezTo>
                  <a:lnTo>
                    <a:pt x="17740" y="5506"/>
                  </a:lnTo>
                  <a:cubicBezTo>
                    <a:pt x="17633" y="5518"/>
                    <a:pt x="17550" y="5602"/>
                    <a:pt x="17550" y="5721"/>
                  </a:cubicBezTo>
                  <a:lnTo>
                    <a:pt x="17538" y="7364"/>
                  </a:lnTo>
                  <a:lnTo>
                    <a:pt x="14823" y="7566"/>
                  </a:lnTo>
                  <a:lnTo>
                    <a:pt x="13526" y="1065"/>
                  </a:lnTo>
                  <a:cubicBezTo>
                    <a:pt x="13680" y="923"/>
                    <a:pt x="13764" y="768"/>
                    <a:pt x="13764" y="565"/>
                  </a:cubicBezTo>
                  <a:cubicBezTo>
                    <a:pt x="13764" y="257"/>
                    <a:pt x="13530" y="0"/>
                    <a:pt x="13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2;p40"/>
            <p:cNvSpPr/>
            <p:nvPr/>
          </p:nvSpPr>
          <p:spPr>
            <a:xfrm flipH="1">
              <a:off x="7786843" y="2602344"/>
              <a:ext cx="564659" cy="175369"/>
            </a:xfrm>
            <a:custGeom>
              <a:avLst/>
              <a:gdLst/>
              <a:ahLst/>
              <a:cxnLst/>
              <a:rect l="l" t="t" r="r" b="b"/>
              <a:pathLst>
                <a:path w="10085" h="3132" extrusionOk="0">
                  <a:moveTo>
                    <a:pt x="107" y="0"/>
                  </a:moveTo>
                  <a:lnTo>
                    <a:pt x="0" y="405"/>
                  </a:lnTo>
                  <a:lnTo>
                    <a:pt x="9977" y="3132"/>
                  </a:lnTo>
                  <a:lnTo>
                    <a:pt x="10085" y="2727"/>
                  </a:lnTo>
                  <a:lnTo>
                    <a:pt x="1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3;p40"/>
            <p:cNvSpPr/>
            <p:nvPr/>
          </p:nvSpPr>
          <p:spPr>
            <a:xfrm flipH="1">
              <a:off x="8263485" y="4767630"/>
              <a:ext cx="254027" cy="48042"/>
            </a:xfrm>
            <a:custGeom>
              <a:avLst/>
              <a:gdLst/>
              <a:ahLst/>
              <a:cxnLst/>
              <a:rect l="l" t="t" r="r" b="b"/>
              <a:pathLst>
                <a:path w="4537" h="858" extrusionOk="0">
                  <a:moveTo>
                    <a:pt x="4537" y="1"/>
                  </a:moveTo>
                  <a:lnTo>
                    <a:pt x="12" y="25"/>
                  </a:lnTo>
                  <a:lnTo>
                    <a:pt x="0" y="858"/>
                  </a:lnTo>
                  <a:lnTo>
                    <a:pt x="4525" y="834"/>
                  </a:lnTo>
                  <a:lnTo>
                    <a:pt x="45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4;p40"/>
            <p:cNvSpPr/>
            <p:nvPr/>
          </p:nvSpPr>
          <p:spPr>
            <a:xfrm flipH="1">
              <a:off x="8272836" y="2905656"/>
              <a:ext cx="206043" cy="221394"/>
            </a:xfrm>
            <a:custGeom>
              <a:avLst/>
              <a:gdLst/>
              <a:ahLst/>
              <a:cxnLst/>
              <a:rect l="l" t="t" r="r" b="b"/>
              <a:pathLst>
                <a:path w="3680" h="3954" extrusionOk="0">
                  <a:moveTo>
                    <a:pt x="3680" y="1"/>
                  </a:moveTo>
                  <a:lnTo>
                    <a:pt x="37" y="263"/>
                  </a:lnTo>
                  <a:lnTo>
                    <a:pt x="1" y="3953"/>
                  </a:lnTo>
                  <a:lnTo>
                    <a:pt x="3656" y="3715"/>
                  </a:lnTo>
                  <a:lnTo>
                    <a:pt x="36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5;p40"/>
            <p:cNvSpPr/>
            <p:nvPr/>
          </p:nvSpPr>
          <p:spPr>
            <a:xfrm flipH="1">
              <a:off x="8290137" y="3142336"/>
              <a:ext cx="173401" cy="63384"/>
            </a:xfrm>
            <a:custGeom>
              <a:avLst/>
              <a:gdLst/>
              <a:ahLst/>
              <a:cxnLst/>
              <a:rect l="l" t="t" r="r" b="b"/>
              <a:pathLst>
                <a:path w="3097" h="1132" extrusionOk="0">
                  <a:moveTo>
                    <a:pt x="3096" y="0"/>
                  </a:moveTo>
                  <a:lnTo>
                    <a:pt x="13" y="203"/>
                  </a:lnTo>
                  <a:lnTo>
                    <a:pt x="1" y="1131"/>
                  </a:lnTo>
                  <a:lnTo>
                    <a:pt x="3085" y="953"/>
                  </a:lnTo>
                  <a:lnTo>
                    <a:pt x="30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40"/>
            <p:cNvSpPr/>
            <p:nvPr/>
          </p:nvSpPr>
          <p:spPr>
            <a:xfrm flipH="1">
              <a:off x="7846808" y="2932308"/>
              <a:ext cx="24076" cy="448724"/>
            </a:xfrm>
            <a:custGeom>
              <a:avLst/>
              <a:gdLst/>
              <a:ahLst/>
              <a:cxnLst/>
              <a:rect l="l" t="t" r="r" b="b"/>
              <a:pathLst>
                <a:path w="430" h="8014" extrusionOk="0">
                  <a:moveTo>
                    <a:pt x="108" y="1"/>
                  </a:moveTo>
                  <a:lnTo>
                    <a:pt x="0" y="8014"/>
                  </a:lnTo>
                  <a:lnTo>
                    <a:pt x="310" y="8014"/>
                  </a:lnTo>
                  <a:lnTo>
                    <a:pt x="429" y="13"/>
                  </a:lnTo>
                  <a:lnTo>
                    <a:pt x="108" y="1"/>
                  </a:lnTo>
                  <a:close/>
                </a:path>
              </a:pathLst>
            </a:custGeom>
            <a:solidFill>
              <a:srgbClr val="263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7;p40"/>
            <p:cNvSpPr/>
            <p:nvPr/>
          </p:nvSpPr>
          <p:spPr>
            <a:xfrm flipH="1">
              <a:off x="7832194" y="3345645"/>
              <a:ext cx="60021" cy="56048"/>
            </a:xfrm>
            <a:custGeom>
              <a:avLst/>
              <a:gdLst/>
              <a:ahLst/>
              <a:cxnLst/>
              <a:rect l="l" t="t" r="r" b="b"/>
              <a:pathLst>
                <a:path w="1072" h="1001" extrusionOk="0">
                  <a:moveTo>
                    <a:pt x="1072" y="1"/>
                  </a:moveTo>
                  <a:lnTo>
                    <a:pt x="536" y="560"/>
                  </a:lnTo>
                  <a:lnTo>
                    <a:pt x="0" y="60"/>
                  </a:lnTo>
                  <a:lnTo>
                    <a:pt x="0" y="513"/>
                  </a:lnTo>
                  <a:lnTo>
                    <a:pt x="524" y="1001"/>
                  </a:lnTo>
                  <a:lnTo>
                    <a:pt x="1072" y="453"/>
                  </a:ln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8;p40"/>
            <p:cNvSpPr/>
            <p:nvPr/>
          </p:nvSpPr>
          <p:spPr>
            <a:xfrm flipH="1">
              <a:off x="7785555" y="2864837"/>
              <a:ext cx="140647" cy="137070"/>
            </a:xfrm>
            <a:custGeom>
              <a:avLst/>
              <a:gdLst/>
              <a:ahLst/>
              <a:cxnLst/>
              <a:rect l="l" t="t" r="r" b="b"/>
              <a:pathLst>
                <a:path w="2512" h="2448" extrusionOk="0">
                  <a:moveTo>
                    <a:pt x="1352" y="0"/>
                  </a:moveTo>
                  <a:cubicBezTo>
                    <a:pt x="1323" y="0"/>
                    <a:pt x="1293" y="1"/>
                    <a:pt x="1262" y="3"/>
                  </a:cubicBezTo>
                  <a:cubicBezTo>
                    <a:pt x="584" y="63"/>
                    <a:pt x="12" y="646"/>
                    <a:pt x="0" y="1313"/>
                  </a:cubicBezTo>
                  <a:cubicBezTo>
                    <a:pt x="0" y="1951"/>
                    <a:pt x="502" y="2447"/>
                    <a:pt x="1150" y="2447"/>
                  </a:cubicBezTo>
                  <a:cubicBezTo>
                    <a:pt x="1179" y="2447"/>
                    <a:pt x="1209" y="2446"/>
                    <a:pt x="1238" y="2444"/>
                  </a:cubicBezTo>
                  <a:cubicBezTo>
                    <a:pt x="1917" y="2385"/>
                    <a:pt x="2489" y="1801"/>
                    <a:pt x="2501" y="1134"/>
                  </a:cubicBezTo>
                  <a:cubicBezTo>
                    <a:pt x="2512" y="496"/>
                    <a:pt x="2011"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9;p40"/>
            <p:cNvSpPr/>
            <p:nvPr/>
          </p:nvSpPr>
          <p:spPr>
            <a:xfrm flipH="1">
              <a:off x="7820828" y="2978334"/>
              <a:ext cx="68700" cy="75366"/>
            </a:xfrm>
            <a:custGeom>
              <a:avLst/>
              <a:gdLst/>
              <a:ahLst/>
              <a:cxnLst/>
              <a:rect l="l" t="t" r="r" b="b"/>
              <a:pathLst>
                <a:path w="1227" h="1346" extrusionOk="0">
                  <a:moveTo>
                    <a:pt x="1226" y="0"/>
                  </a:moveTo>
                  <a:lnTo>
                    <a:pt x="12" y="96"/>
                  </a:lnTo>
                  <a:lnTo>
                    <a:pt x="0" y="1346"/>
                  </a:lnTo>
                  <a:lnTo>
                    <a:pt x="1203" y="1262"/>
                  </a:lnTo>
                  <a:lnTo>
                    <a:pt x="1226" y="0"/>
                  </a:lnTo>
                  <a:close/>
                </a:path>
              </a:pathLst>
            </a:custGeom>
            <a:solidFill>
              <a:srgbClr val="DB8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50;p40"/>
            <p:cNvSpPr/>
            <p:nvPr/>
          </p:nvSpPr>
          <p:spPr>
            <a:xfrm flipH="1">
              <a:off x="7802184" y="3095582"/>
              <a:ext cx="114052" cy="111537"/>
            </a:xfrm>
            <a:custGeom>
              <a:avLst/>
              <a:gdLst/>
              <a:ahLst/>
              <a:cxnLst/>
              <a:rect l="l" t="t" r="r" b="b"/>
              <a:pathLst>
                <a:path w="2037" h="1992" extrusionOk="0">
                  <a:moveTo>
                    <a:pt x="1071" y="1"/>
                  </a:moveTo>
                  <a:cubicBezTo>
                    <a:pt x="1056" y="1"/>
                    <a:pt x="1040" y="1"/>
                    <a:pt x="1025" y="2"/>
                  </a:cubicBezTo>
                  <a:cubicBezTo>
                    <a:pt x="465" y="50"/>
                    <a:pt x="13" y="514"/>
                    <a:pt x="1" y="1062"/>
                  </a:cubicBezTo>
                  <a:cubicBezTo>
                    <a:pt x="1" y="1583"/>
                    <a:pt x="429" y="1991"/>
                    <a:pt x="956" y="1991"/>
                  </a:cubicBezTo>
                  <a:cubicBezTo>
                    <a:pt x="971" y="1991"/>
                    <a:pt x="986" y="1991"/>
                    <a:pt x="1001" y="1990"/>
                  </a:cubicBezTo>
                  <a:cubicBezTo>
                    <a:pt x="1561" y="1943"/>
                    <a:pt x="2013" y="1478"/>
                    <a:pt x="2025" y="931"/>
                  </a:cubicBezTo>
                  <a:cubicBezTo>
                    <a:pt x="2036" y="409"/>
                    <a:pt x="1620" y="1"/>
                    <a:pt x="10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1;p40"/>
            <p:cNvSpPr/>
            <p:nvPr/>
          </p:nvSpPr>
          <p:spPr>
            <a:xfrm flipH="1">
              <a:off x="7830179" y="3188306"/>
              <a:ext cx="56046" cy="60752"/>
            </a:xfrm>
            <a:custGeom>
              <a:avLst/>
              <a:gdLst/>
              <a:ahLst/>
              <a:cxnLst/>
              <a:rect l="l" t="t" r="r" b="b"/>
              <a:pathLst>
                <a:path w="1001" h="1085" extrusionOk="0">
                  <a:moveTo>
                    <a:pt x="1001" y="1"/>
                  </a:moveTo>
                  <a:lnTo>
                    <a:pt x="13" y="60"/>
                  </a:lnTo>
                  <a:lnTo>
                    <a:pt x="1" y="1084"/>
                  </a:lnTo>
                  <a:lnTo>
                    <a:pt x="989" y="1025"/>
                  </a:lnTo>
                  <a:lnTo>
                    <a:pt x="1001" y="1"/>
                  </a:lnTo>
                  <a:close/>
                </a:path>
              </a:pathLst>
            </a:custGeom>
            <a:solidFill>
              <a:srgbClr val="DB8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2865" b="89974" l="44656" r="71596"/>
                    </a14:imgEffect>
                  </a14:imgLayer>
                </a14:imgProps>
              </a:ext>
            </a:extLst>
          </a:blip>
          <a:srcRect l="50807" t="52195" r="30424" b="17009"/>
          <a:stretch/>
        </p:blipFill>
        <p:spPr>
          <a:xfrm>
            <a:off x="5768908" y="2866327"/>
            <a:ext cx="1371601" cy="1265274"/>
          </a:xfrm>
          <a:prstGeom prst="rect">
            <a:avLst/>
          </a:prstGeom>
        </p:spPr>
      </p:pic>
      <p:pic>
        <p:nvPicPr>
          <p:cNvPr id="2050" name="Picture 2" descr="Cartoon Black Builder Bricklayer Construction Worker Stock Vector (Royalty  Free) 756202465"/>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63" b="95375" l="0" r="100000"/>
                    </a14:imgEffect>
                  </a14:imgLayer>
                </a14:imgProps>
              </a:ext>
              <a:ext uri="{28A0092B-C50C-407E-A947-70E740481C1C}">
                <a14:useLocalDpi xmlns:a14="http://schemas.microsoft.com/office/drawing/2010/main" val="0"/>
              </a:ext>
            </a:extLst>
          </a:blip>
          <a:srcRect/>
          <a:stretch>
            <a:fillRect/>
          </a:stretch>
        </p:blipFill>
        <p:spPr bwMode="auto">
          <a:xfrm>
            <a:off x="5151910" y="1665762"/>
            <a:ext cx="965772" cy="1746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95313" l="9883" r="100000">
                        <a14:foregroundMark x1="71816" y1="16406" x2="70278" y2="19401"/>
                        <a14:foregroundMark x1="56442" y1="31901" x2="56296" y2="51563"/>
                        <a14:foregroundMark x1="74963" y1="49609" x2="80307" y2="64714"/>
                        <a14:foregroundMark x1="62518" y1="57813" x2="63470" y2="59115"/>
                        <a14:backgroundMark x1="49048" y1="46615" x2="62518" y2="92318"/>
                        <a14:backgroundMark x1="52416" y1="37109" x2="52928" y2="55859"/>
                        <a14:backgroundMark x1="62006" y1="62109" x2="63470" y2="77865"/>
                        <a14:backgroundMark x1="62738" y1="58464" x2="62738" y2="64453"/>
                        <a14:backgroundMark x1="62006" y1="58203" x2="62372" y2="61068"/>
                        <a14:backgroundMark x1="62152" y1="84505" x2="88433" y2="75911"/>
                        <a14:backgroundMark x1="84919" y1="57813" x2="91728" y2="72917"/>
                      </a14:backgroundRemoval>
                    </a14:imgEffect>
                  </a14:imgLayer>
                </a14:imgProps>
              </a:ext>
            </a:extLst>
          </a:blip>
          <a:srcRect l="52761" t="13483" r="14727" b="24419"/>
          <a:stretch/>
        </p:blipFill>
        <p:spPr>
          <a:xfrm>
            <a:off x="5848058" y="1197484"/>
            <a:ext cx="2549746" cy="2738080"/>
          </a:xfrm>
          <a:prstGeom prst="rect">
            <a:avLst/>
          </a:prstGeom>
        </p:spPr>
      </p:pic>
      <p:sp>
        <p:nvSpPr>
          <p:cNvPr id="132" name="Rounded Rectangle 131"/>
          <p:cNvSpPr/>
          <p:nvPr/>
        </p:nvSpPr>
        <p:spPr>
          <a:xfrm>
            <a:off x="207665" y="1380575"/>
            <a:ext cx="4484028"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1800" dirty="0">
                <a:sym typeface="Wingdings" panose="05000000000000000000" pitchFamily="2" charset="2"/>
              </a:rPr>
              <a:t> </a:t>
            </a:r>
            <a:r>
              <a:rPr lang="en-US" sz="1800" dirty="0" err="1"/>
              <a:t>Giàn</a:t>
            </a:r>
            <a:r>
              <a:rPr lang="en-US" sz="1800" dirty="0"/>
              <a:t> </a:t>
            </a:r>
            <a:r>
              <a:rPr lang="en-US" sz="1800" dirty="0" err="1"/>
              <a:t>giáo</a:t>
            </a:r>
            <a:r>
              <a:rPr lang="en-US" sz="1800" dirty="0"/>
              <a:t> </a:t>
            </a:r>
            <a:r>
              <a:rPr lang="en-US" sz="1800" dirty="0" err="1"/>
              <a:t>tựa</a:t>
            </a:r>
            <a:r>
              <a:rPr lang="en-US" sz="1800" dirty="0"/>
              <a:t> </a:t>
            </a:r>
            <a:r>
              <a:rPr lang="en-US" sz="1800" dirty="0" err="1"/>
              <a:t>cái</a:t>
            </a:r>
            <a:r>
              <a:rPr lang="en-US" sz="1800" dirty="0"/>
              <a:t> </a:t>
            </a:r>
            <a:r>
              <a:rPr lang="en-US" sz="1800" dirty="0" err="1"/>
              <a:t>lồng</a:t>
            </a:r>
            <a:r>
              <a:rPr lang="en-US" sz="1800" dirty="0"/>
              <a:t> </a:t>
            </a:r>
            <a:r>
              <a:rPr lang="en-US" sz="1800" dirty="0" err="1"/>
              <a:t>che</a:t>
            </a:r>
            <a:r>
              <a:rPr lang="en-US" sz="1800" dirty="0"/>
              <a:t> </a:t>
            </a:r>
            <a:r>
              <a:rPr lang="en-US" sz="1800" dirty="0" err="1"/>
              <a:t>chở</a:t>
            </a:r>
            <a:r>
              <a:rPr lang="en-US" sz="1800" dirty="0"/>
              <a:t>.</a:t>
            </a:r>
          </a:p>
        </p:txBody>
      </p:sp>
      <p:sp>
        <p:nvSpPr>
          <p:cNvPr id="133" name="Rounded Rectangle 132"/>
          <p:cNvSpPr/>
          <p:nvPr/>
        </p:nvSpPr>
        <p:spPr>
          <a:xfrm>
            <a:off x="207665" y="2081120"/>
            <a:ext cx="4484028"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1800" dirty="0">
                <a:sym typeface="Wingdings" panose="05000000000000000000" pitchFamily="2" charset="2"/>
              </a:rPr>
              <a:t></a:t>
            </a:r>
            <a:r>
              <a:rPr lang="en-US" sz="1800" dirty="0">
                <a:sym typeface="Wingdings" panose="05000000000000000000" pitchFamily="2" charset="2"/>
              </a:rPr>
              <a:t> </a:t>
            </a:r>
            <a:r>
              <a:rPr lang="vi-VN" sz="1800" dirty="0">
                <a:sym typeface="Wingdings" panose="05000000000000000000" pitchFamily="2" charset="2"/>
              </a:rPr>
              <a:t>Trụ bê tông nhú lên</a:t>
            </a:r>
            <a:r>
              <a:rPr lang="en-US" sz="1800" dirty="0">
                <a:sym typeface="Wingdings" panose="05000000000000000000" pitchFamily="2" charset="2"/>
              </a:rPr>
              <a:t>.</a:t>
            </a:r>
            <a:endParaRPr lang="vi-VN" sz="1800" dirty="0">
              <a:sym typeface="Wingdings" panose="05000000000000000000" pitchFamily="2" charset="2"/>
            </a:endParaRPr>
          </a:p>
        </p:txBody>
      </p:sp>
      <p:sp>
        <p:nvSpPr>
          <p:cNvPr id="134" name="Rounded Rectangle 133"/>
          <p:cNvSpPr/>
          <p:nvPr/>
        </p:nvSpPr>
        <p:spPr>
          <a:xfrm>
            <a:off x="202932" y="2781665"/>
            <a:ext cx="4488761"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1800" dirty="0">
                <a:sym typeface="Wingdings" panose="05000000000000000000" pitchFamily="2" charset="2"/>
              </a:rPr>
              <a:t></a:t>
            </a:r>
            <a:r>
              <a:rPr lang="en-US" sz="1800" dirty="0">
                <a:sym typeface="Wingdings" panose="05000000000000000000" pitchFamily="2" charset="2"/>
              </a:rPr>
              <a:t> </a:t>
            </a:r>
            <a:r>
              <a:rPr lang="vi-VN" sz="1800" dirty="0">
                <a:sym typeface="Wingdings" panose="05000000000000000000" pitchFamily="2" charset="2"/>
              </a:rPr>
              <a:t>Bác thợ nề cầm bay làm việc</a:t>
            </a:r>
            <a:r>
              <a:rPr lang="en-US" sz="1800" dirty="0">
                <a:sym typeface="Wingdings" panose="05000000000000000000" pitchFamily="2" charset="2"/>
              </a:rPr>
              <a:t>. </a:t>
            </a:r>
            <a:endParaRPr lang="vi-VN" sz="1800" dirty="0">
              <a:sym typeface="Wingdings" panose="05000000000000000000" pitchFamily="2" charset="2"/>
            </a:endParaRPr>
          </a:p>
        </p:txBody>
      </p:sp>
      <p:sp>
        <p:nvSpPr>
          <p:cNvPr id="135" name="Rounded Rectangle 134"/>
          <p:cNvSpPr/>
          <p:nvPr/>
        </p:nvSpPr>
        <p:spPr>
          <a:xfrm>
            <a:off x="202932" y="3482210"/>
            <a:ext cx="4488761"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1800" dirty="0">
                <a:sym typeface="Wingdings" panose="05000000000000000000" pitchFamily="2" charset="2"/>
              </a:rPr>
              <a:t></a:t>
            </a:r>
            <a:r>
              <a:rPr lang="en-US" sz="1800" dirty="0">
                <a:sym typeface="Wingdings" panose="05000000000000000000" pitchFamily="2" charset="2"/>
              </a:rPr>
              <a:t> </a:t>
            </a:r>
            <a:r>
              <a:rPr lang="vi-VN" sz="1800" dirty="0">
                <a:sym typeface="Wingdings" panose="05000000000000000000" pitchFamily="2" charset="2"/>
              </a:rPr>
              <a:t>Ngôi nhà thở ra mùi vôi vữa nồng hăng</a:t>
            </a:r>
            <a:r>
              <a:rPr lang="en-US" sz="1800" dirty="0">
                <a:sym typeface="Wingdings" panose="05000000000000000000" pitchFamily="2" charset="2"/>
              </a:rPr>
              <a:t>.</a:t>
            </a:r>
            <a:endParaRPr lang="vi-VN" sz="1800" dirty="0">
              <a:sym typeface="Wingdings" panose="05000000000000000000" pitchFamily="2" charset="2"/>
            </a:endParaRPr>
          </a:p>
          <a:p>
            <a:pPr algn="just"/>
            <a:r>
              <a:rPr lang="en-US" sz="1800" dirty="0">
                <a:sym typeface="Wingdings" panose="05000000000000000000" pitchFamily="2" charset="2"/>
              </a:rPr>
              <a:t> </a:t>
            </a:r>
            <a:endParaRPr lang="vi-VN" sz="1800" dirty="0">
              <a:sym typeface="Wingdings" panose="05000000000000000000" pitchFamily="2" charset="2"/>
            </a:endParaRPr>
          </a:p>
        </p:txBody>
      </p:sp>
      <p:sp>
        <p:nvSpPr>
          <p:cNvPr id="136" name="Rounded Rectangle 135"/>
          <p:cNvSpPr/>
          <p:nvPr/>
        </p:nvSpPr>
        <p:spPr>
          <a:xfrm>
            <a:off x="202932" y="4182755"/>
            <a:ext cx="4488761" cy="663371"/>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1800" dirty="0">
                <a:sym typeface="Wingdings" panose="05000000000000000000" pitchFamily="2" charset="2"/>
              </a:rPr>
              <a:t></a:t>
            </a:r>
            <a:r>
              <a:rPr lang="en-US" sz="1800" dirty="0">
                <a:sym typeface="Wingdings" panose="05000000000000000000" pitchFamily="2" charset="2"/>
              </a:rPr>
              <a:t> </a:t>
            </a:r>
            <a:r>
              <a:rPr lang="vi-VN" sz="1800" dirty="0">
                <a:sym typeface="Wingdings" panose="05000000000000000000" pitchFamily="2" charset="2"/>
              </a:rPr>
              <a:t>Ngôi nhà còn nguyên màu vôi, gạch, những rãnh tường chưa trát vữa.</a:t>
            </a:r>
          </a:p>
        </p:txBody>
      </p:sp>
      <p:sp>
        <p:nvSpPr>
          <p:cNvPr id="35" name="Google Shape;2146;p64"/>
          <p:cNvSpPr txBox="1"/>
          <p:nvPr/>
        </p:nvSpPr>
        <p:spPr>
          <a:xfrm>
            <a:off x="4903989" y="1377511"/>
            <a:ext cx="3861653" cy="1905802"/>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Chiều đi học về</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Chúng em qua ngôi nhà xây dở</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Giàn giáo tựa cái lồng che chở</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Trụ bê tông nhú lên như một mầm cây</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Bác thợ nề ra về còn huơ huơ cái bay:</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Tạm biệt!</a:t>
            </a:r>
            <a:endParaRPr lang="en-US" sz="1800" dirty="0">
              <a:solidFill>
                <a:schemeClr val="accent2">
                  <a:lumMod val="75000"/>
                </a:schemeClr>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sz="1800" dirty="0">
              <a:solidFill>
                <a:schemeClr val="accent2">
                  <a:lumMod val="75000"/>
                </a:schemeClr>
              </a:solidFill>
              <a:latin typeface="Times New Roman" panose="02020603050405020304" pitchFamily="18" charset="0"/>
              <a:ea typeface="Noto Sans" panose="020B0502040504020204" pitchFamily="34"/>
              <a:cs typeface="Times New Roman" panose="02020603050405020304" pitchFamily="18" charset="0"/>
              <a:sym typeface="Quicksand"/>
            </a:endParaRPr>
          </a:p>
        </p:txBody>
      </p:sp>
      <p:sp>
        <p:nvSpPr>
          <p:cNvPr id="39" name="Google Shape;2146;p64"/>
          <p:cNvSpPr txBox="1"/>
          <p:nvPr/>
        </p:nvSpPr>
        <p:spPr>
          <a:xfrm>
            <a:off x="4859163" y="1241266"/>
            <a:ext cx="3906479" cy="3788166"/>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Ngôi nhà tựa vào nền trời sẫm biếc</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Thở ra mùi vôi vữa nồng hăng</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Ngôi nhà giống bài thơ sắp làm xong</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Là bức tranh còn nguyên màu vôi, gạch.</a:t>
            </a:r>
          </a:p>
          <a:p>
            <a:pPr algn="just"/>
            <a:endParaRPr lang="vi-VN" sz="1800" dirty="0">
              <a:solidFill>
                <a:schemeClr val="accent2">
                  <a:lumMod val="75000"/>
                </a:schemeClr>
              </a:solidFill>
              <a:latin typeface="Times New Roman" panose="02020603050405020304" pitchFamily="18" charset="0"/>
              <a:cs typeface="Times New Roman" panose="02020603050405020304" pitchFamily="18" charset="0"/>
            </a:endParaRP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Bầy chim đi ăn về</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Rót vào ô cửa chưa sơn vài nốt nhạc.</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Nắng đứng ngủ quên</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Trên những bức tường</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Làn gió nào về mang hương</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Ủ đầy những rãnh tường chưa trát vữa</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Bao ngôi nhà đã hoàn thành</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Đều qua những ngày xây dở.</a:t>
            </a:r>
            <a:endParaRPr lang="en-US" sz="1800" dirty="0">
              <a:solidFill>
                <a:schemeClr val="accent2">
                  <a:lumMod val="75000"/>
                </a:schemeClr>
              </a:solidFill>
              <a:latin typeface="Times New Roman" panose="02020603050405020304" pitchFamily="18" charset="0"/>
              <a:cs typeface="Times New Roman" panose="02020603050405020304" pitchFamily="18" charset="0"/>
            </a:endParaRPr>
          </a:p>
          <a:p>
            <a:pPr algn="just"/>
            <a:endParaRPr lang="en-US" sz="1800"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500"/>
                                        <p:tgtEl>
                                          <p:spTgt spid="133"/>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4"/>
                                        </p:tgtEl>
                                        <p:attrNameLst>
                                          <p:attrName>style.visibility</p:attrName>
                                        </p:attrNameLst>
                                      </p:cBhvr>
                                      <p:to>
                                        <p:strVal val="visible"/>
                                      </p:to>
                                    </p:set>
                                    <p:animEffect transition="in" filter="fade">
                                      <p:cBhvr>
                                        <p:cTn id="29" dur="500"/>
                                        <p:tgtEl>
                                          <p:spTgt spid="134"/>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barn(inVertical)">
                                      <p:cBhvr>
                                        <p:cTn id="33" dur="500"/>
                                        <p:tgtEl>
                                          <p:spTgt spid="205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par>
                                <p:cTn id="39" presetID="1" presetClass="exit" presetSubtype="0" fill="hold" nodeType="with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childTnLst>
                          </p:cTn>
                        </p:par>
                        <p:par>
                          <p:cTn id="60" fill="hold">
                            <p:stCondLst>
                              <p:cond delay="0"/>
                            </p:stCondLst>
                            <p:childTnLst>
                              <p:par>
                                <p:cTn id="61" presetID="10" presetClass="entr" presetSubtype="0" fill="hold" grpId="0" nodeType="after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6"/>
                                        </p:tgtEl>
                                        <p:attrNameLst>
                                          <p:attrName>style.visibility</p:attrName>
                                        </p:attrNameLst>
                                      </p:cBhvr>
                                      <p:to>
                                        <p:strVal val="visible"/>
                                      </p:to>
                                    </p:set>
                                    <p:animEffect transition="in" filter="fade">
                                      <p:cBhvr>
                                        <p:cTn id="68" dur="500"/>
                                        <p:tgtEl>
                                          <p:spTgt spid="136"/>
                                        </p:tgtEl>
                                      </p:cBhvr>
                                    </p:animEffect>
                                  </p:childTnLst>
                                </p:cTn>
                              </p:par>
                            </p:childTnLst>
                          </p:cTn>
                        </p:par>
                        <p:par>
                          <p:cTn id="69" fill="hold">
                            <p:stCondLst>
                              <p:cond delay="500"/>
                            </p:stCondLst>
                            <p:childTnLst>
                              <p:par>
                                <p:cTn id="70" presetID="16" presetClass="entr" presetSubtype="21"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05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7"/>
                                        </p:tgtEl>
                                        <p:attrNameLst>
                                          <p:attrName>style.visibility</p:attrName>
                                        </p:attrNameLst>
                                      </p:cBhvr>
                                      <p:to>
                                        <p:strVal val="hidden"/>
                                      </p:to>
                                    </p:set>
                                  </p:childTnLst>
                                </p:cTn>
                              </p:par>
                              <p:par>
                                <p:cTn id="85" presetID="14" presetClass="entr" presetSubtype="1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randombar(horizont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39"/>
                                        </p:tgtEl>
                                        <p:attrNameLst>
                                          <p:attrName>style.visibility</p:attrName>
                                        </p:attrNameLst>
                                      </p:cBhvr>
                                      <p:to>
                                        <p:strVal val="hidden"/>
                                      </p:to>
                                    </p:set>
                                  </p:childTnLst>
                                </p:cTn>
                              </p:par>
                            </p:childTnLst>
                          </p:cTn>
                        </p:par>
                        <p:par>
                          <p:cTn id="92" fill="hold">
                            <p:stCondLst>
                              <p:cond delay="0"/>
                            </p:stCondLst>
                            <p:childTnLst>
                              <p:par>
                                <p:cTn id="93" presetID="1" presetClass="entr" presetSubtype="0" fill="hold" nodeType="after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4"/>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nodeType="afterEffect">
                                  <p:stCondLst>
                                    <p:cond delay="0"/>
                                  </p:stCondLst>
                                  <p:childTnLst>
                                    <p:set>
                                      <p:cBhvr>
                                        <p:cTn id="103" dur="1" fill="hold">
                                          <p:stCondLst>
                                            <p:cond delay="0"/>
                                          </p:stCondLst>
                                        </p:cTn>
                                        <p:tgtEl>
                                          <p:spTgt spid="2050"/>
                                        </p:tgtEl>
                                        <p:attrNameLst>
                                          <p:attrName>style.visibility</p:attrName>
                                        </p:attrNameLst>
                                      </p:cBhvr>
                                      <p:to>
                                        <p:strVal val="visible"/>
                                      </p:to>
                                    </p:set>
                                  </p:childTnLst>
                                </p:cTn>
                              </p:par>
                            </p:childTnLst>
                          </p:cTn>
                        </p:par>
                        <p:par>
                          <p:cTn id="104" fill="hold">
                            <p:stCondLst>
                              <p:cond delay="0"/>
                            </p:stCondLst>
                            <p:childTnLst>
                              <p:par>
                                <p:cTn id="105" presetID="1" presetClass="entr" presetSubtype="0" fill="hold" nodeType="afterEffect">
                                  <p:stCondLst>
                                    <p:cond delay="0"/>
                                  </p:stCondLst>
                                  <p:childTnLst>
                                    <p:set>
                                      <p:cBhvr>
                                        <p:cTn id="10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6" grpId="0" animBg="1"/>
      <p:bldP spid="35" grpId="0" animBg="1"/>
      <p:bldP spid="35" grpId="1" animBg="1"/>
      <p:bldP spid="39" grpId="0" animBg="1"/>
      <p:bldP spid="3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grpSp>
        <p:nvGrpSpPr>
          <p:cNvPr id="1988" name="Google Shape;1988;p66"/>
          <p:cNvGrpSpPr/>
          <p:nvPr/>
        </p:nvGrpSpPr>
        <p:grpSpPr>
          <a:xfrm>
            <a:off x="5489395" y="2630309"/>
            <a:ext cx="2782519" cy="785252"/>
            <a:chOff x="5489395" y="2630309"/>
            <a:chExt cx="2782519" cy="785252"/>
          </a:xfrm>
        </p:grpSpPr>
        <p:sp>
          <p:nvSpPr>
            <p:cNvPr id="1989" name="Google Shape;1989;p66"/>
            <p:cNvSpPr/>
            <p:nvPr/>
          </p:nvSpPr>
          <p:spPr>
            <a:xfrm>
              <a:off x="5489395" y="2630309"/>
              <a:ext cx="137459" cy="137451"/>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6"/>
            <p:cNvSpPr/>
            <p:nvPr/>
          </p:nvSpPr>
          <p:spPr>
            <a:xfrm>
              <a:off x="5610946" y="2869354"/>
              <a:ext cx="276961" cy="27690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6"/>
            <p:cNvSpPr/>
            <p:nvPr/>
          </p:nvSpPr>
          <p:spPr>
            <a:xfrm>
              <a:off x="8176929" y="314625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6"/>
            <p:cNvSpPr/>
            <p:nvPr/>
          </p:nvSpPr>
          <p:spPr>
            <a:xfrm>
              <a:off x="7932023" y="32242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6"/>
            <p:cNvSpPr/>
            <p:nvPr/>
          </p:nvSpPr>
          <p:spPr>
            <a:xfrm>
              <a:off x="7886645" y="2869359"/>
              <a:ext cx="137459" cy="137451"/>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6"/>
            <p:cNvSpPr/>
            <p:nvPr/>
          </p:nvSpPr>
          <p:spPr>
            <a:xfrm>
              <a:off x="6779070" y="2812384"/>
              <a:ext cx="137459" cy="137451"/>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5" name="Google Shape;1995;p66"/>
          <p:cNvGrpSpPr/>
          <p:nvPr/>
        </p:nvGrpSpPr>
        <p:grpSpPr>
          <a:xfrm>
            <a:off x="395512" y="748301"/>
            <a:ext cx="1299470" cy="1840719"/>
            <a:chOff x="395512" y="748301"/>
            <a:chExt cx="1299470" cy="1840719"/>
          </a:xfrm>
        </p:grpSpPr>
        <p:sp>
          <p:nvSpPr>
            <p:cNvPr id="1996" name="Google Shape;1996;p66"/>
            <p:cNvSpPr/>
            <p:nvPr/>
          </p:nvSpPr>
          <p:spPr>
            <a:xfrm>
              <a:off x="1503661" y="2151749"/>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6"/>
            <p:cNvSpPr/>
            <p:nvPr/>
          </p:nvSpPr>
          <p:spPr>
            <a:xfrm>
              <a:off x="395512" y="1530499"/>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6"/>
            <p:cNvSpPr/>
            <p:nvPr/>
          </p:nvSpPr>
          <p:spPr>
            <a:xfrm>
              <a:off x="1435560" y="2494065"/>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6"/>
            <p:cNvSpPr/>
            <p:nvPr/>
          </p:nvSpPr>
          <p:spPr>
            <a:xfrm>
              <a:off x="479480" y="1695642"/>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6"/>
            <p:cNvSpPr/>
            <p:nvPr/>
          </p:nvSpPr>
          <p:spPr>
            <a:xfrm>
              <a:off x="1038371" y="748301"/>
              <a:ext cx="276945" cy="276945"/>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6"/>
            <p:cNvSpPr/>
            <p:nvPr/>
          </p:nvSpPr>
          <p:spPr>
            <a:xfrm>
              <a:off x="1038387" y="1113274"/>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Flowchart: Connector 71"/>
          <p:cNvSpPr/>
          <p:nvPr/>
        </p:nvSpPr>
        <p:spPr>
          <a:xfrm>
            <a:off x="385015" y="167779"/>
            <a:ext cx="643989" cy="582518"/>
          </a:xfrm>
          <a:prstGeom prst="flowChartConnector">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0" name="Google Shape;631;p45"/>
          <p:cNvSpPr txBox="1">
            <a:spLocks noGrp="1"/>
          </p:cNvSpPr>
          <p:nvPr>
            <p:ph type="title"/>
          </p:nvPr>
        </p:nvSpPr>
        <p:spPr>
          <a:xfrm>
            <a:off x="187086" y="268299"/>
            <a:ext cx="1039849" cy="3218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2">
                    <a:lumMod val="75000"/>
                  </a:schemeClr>
                </a:solidFill>
              </a:rPr>
              <a:t>03</a:t>
            </a:r>
            <a:endParaRPr sz="3200" dirty="0">
              <a:solidFill>
                <a:schemeClr val="accent2">
                  <a:lumMod val="75000"/>
                </a:schemeClr>
              </a:solidFill>
            </a:endParaRPr>
          </a:p>
        </p:txBody>
      </p:sp>
      <p:sp>
        <p:nvSpPr>
          <p:cNvPr id="74" name="Google Shape;478;p45">
            <a:extLst>
              <a:ext uri="{FF2B5EF4-FFF2-40B4-BE49-F238E27FC236}">
                <a16:creationId xmlns:a16="http://schemas.microsoft.com/office/drawing/2014/main" id="{F26287F7-3FB0-4F76-B02E-8E4B2E29815B}"/>
              </a:ext>
            </a:extLst>
          </p:cNvPr>
          <p:cNvSpPr txBox="1">
            <a:spLocks/>
          </p:cNvSpPr>
          <p:nvPr/>
        </p:nvSpPr>
        <p:spPr>
          <a:xfrm>
            <a:off x="1226935" y="114874"/>
            <a:ext cx="6690130" cy="645525"/>
          </a:xfrm>
          <a:prstGeom prst="doubleWave">
            <a:avLst/>
          </a:prstGeom>
          <a:solidFill>
            <a:schemeClr val="accent1">
              <a:lumMod val="20000"/>
              <a:lumOff val="80000"/>
            </a:schemeClr>
          </a:solidFill>
          <a:ln w="28575">
            <a:solidFill>
              <a:schemeClr val="accent2"/>
            </a:solidFill>
            <a:prstDash val="sys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solidFill>
                  <a:srgbClr val="002060"/>
                </a:solidFill>
                <a:latin typeface="+mj-lt"/>
                <a:cs typeface="Calibri" panose="020F0502020204030204" pitchFamily="34" charset="0"/>
              </a:rPr>
              <a:t>Tìm những hình ảnh so sánh nói lên vẻ đẹp của ngôi nhà?</a:t>
            </a:r>
          </a:p>
        </p:txBody>
      </p:sp>
      <p:grpSp>
        <p:nvGrpSpPr>
          <p:cNvPr id="4" name="Group 3"/>
          <p:cNvGrpSpPr/>
          <p:nvPr/>
        </p:nvGrpSpPr>
        <p:grpSpPr>
          <a:xfrm>
            <a:off x="2470546" y="1382934"/>
            <a:ext cx="5416100" cy="936616"/>
            <a:chOff x="2416667" y="1028316"/>
            <a:chExt cx="4744658" cy="778844"/>
          </a:xfrm>
        </p:grpSpPr>
        <p:pic>
          <p:nvPicPr>
            <p:cNvPr id="1026" name="Picture 2" descr="Cây giống hình ảnh mầm non nảy mầm - môi trường cây giống png cây giống png  tải về - Miễn phí trong suốt Nhà Máy png Tải về."/>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7" b="100000" l="0" r="100000">
                          <a14:foregroundMark x1="33000" y1="57222" x2="47778" y2="67639"/>
                          <a14:foregroundMark x1="50111" y1="54306" x2="50111" y2="75139"/>
                          <a14:foregroundMark x1="56556" y1="56667" x2="70444" y2="38611"/>
                          <a14:foregroundMark x1="40778" y1="86111" x2="60222" y2="83194"/>
                          <a14:foregroundMark x1="47778" y1="48472" x2="52444" y2="61250"/>
                        </a14:backgroundRemoval>
                      </a14:imgEffect>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19172" t="-3957" r="21106" b="3957"/>
            <a:stretch/>
          </p:blipFill>
          <p:spPr bwMode="auto">
            <a:xfrm>
              <a:off x="6579898" y="1028316"/>
              <a:ext cx="581427" cy="77884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16667" y="1321550"/>
              <a:ext cx="4111169" cy="40355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Trụ bê tông nhú lên như mầm cây</a:t>
              </a:r>
              <a:endParaRPr lang="en-US" sz="2000" dirty="0"/>
            </a:p>
          </p:txBody>
        </p:sp>
      </p:grpSp>
      <p:grpSp>
        <p:nvGrpSpPr>
          <p:cNvPr id="5" name="Group 4"/>
          <p:cNvGrpSpPr/>
          <p:nvPr/>
        </p:nvGrpSpPr>
        <p:grpSpPr>
          <a:xfrm>
            <a:off x="1721089" y="2352382"/>
            <a:ext cx="5715226" cy="794850"/>
            <a:chOff x="1728228" y="2245912"/>
            <a:chExt cx="5792452" cy="794850"/>
          </a:xfrm>
        </p:grpSpPr>
        <p:sp>
          <p:nvSpPr>
            <p:cNvPr id="37" name="Rounded Rectangle 36"/>
            <p:cNvSpPr/>
            <p:nvPr/>
          </p:nvSpPr>
          <p:spPr>
            <a:xfrm>
              <a:off x="2527758" y="2398973"/>
              <a:ext cx="4992922"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Ngôi nhà giống như bài thơ sắp làm xong</a:t>
              </a:r>
              <a:endParaRPr lang="en-US" sz="2000" dirty="0"/>
            </a:p>
          </p:txBody>
        </p:sp>
        <p:pic>
          <p:nvPicPr>
            <p:cNvPr id="1030" name="Picture 6" descr="Poetry - Free education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228" y="2245912"/>
              <a:ext cx="794850" cy="7948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326598" y="3739751"/>
            <a:ext cx="3841303" cy="1103912"/>
            <a:chOff x="1326598" y="3739751"/>
            <a:chExt cx="3841303" cy="1103912"/>
          </a:xfrm>
        </p:grpSpPr>
        <p:sp>
          <p:nvSpPr>
            <p:cNvPr id="46" name="Rounded Rectangle 45"/>
            <p:cNvSpPr/>
            <p:nvPr/>
          </p:nvSpPr>
          <p:spPr>
            <a:xfrm>
              <a:off x="2498946" y="4027935"/>
              <a:ext cx="2668955"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Ngôi nhà như trẻ nhỏ</a:t>
              </a:r>
              <a:endParaRPr lang="en-US" sz="2000" dirty="0"/>
            </a:p>
          </p:txBody>
        </p:sp>
        <p:pic>
          <p:nvPicPr>
            <p:cNvPr id="50" name="Picture 2" descr="Student Cartoon Learning Education - Teamwork - Pupils Discuss Vector  Transparent PNG">
              <a:extLst>
                <a:ext uri="{FF2B5EF4-FFF2-40B4-BE49-F238E27FC236}">
                  <a16:creationId xmlns:a16="http://schemas.microsoft.com/office/drawing/2014/main" id="{9AA8EEEA-FB2C-4039-9FFC-65676205200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6988" y1="16145" x2="77229" y2="53373"/>
                          <a14:foregroundMark x1="79639" y1="41807" x2="79639" y2="67590"/>
                          <a14:foregroundMark x1="66627" y1="47831" x2="71687" y2="41084"/>
                          <a14:foregroundMark x1="84217" y1="39880" x2="88916" y2="50361"/>
                          <a14:foregroundMark x1="77229" y1="12289" x2="94940" y2="21446"/>
                          <a14:foregroundMark x1="38434" y1="7229" x2="46627" y2="6747"/>
                          <a14:foregroundMark x1="37229" y1="7349" x2="49157" y2="7831"/>
                          <a14:foregroundMark x1="50361" y1="67952" x2="49157" y2="78313"/>
                          <a14:foregroundMark x1="33614" y1="73133" x2="47470" y2="79518"/>
                          <a14:foregroundMark x1="47349" y1="38072" x2="50964" y2="45783"/>
                          <a14:foregroundMark x1="50000" y1="44819" x2="53735" y2="52289"/>
                          <a14:foregroundMark x1="9880" y1="59880" x2="28675" y2="54337"/>
                          <a14:foregroundMark x1="83855" y1="51807" x2="86024" y2="68554"/>
                          <a14:foregroundMark x1="59880" y1="37590" x2="64699" y2="47952"/>
                          <a14:foregroundMark x1="58554" y1="36867" x2="61446" y2="41446"/>
                          <a14:foregroundMark x1="58675" y1="35181" x2="62530" y2="41928"/>
                          <a14:foregroundMark x1="60120" y1="35181" x2="57831" y2="36386"/>
                          <a14:foregroundMark x1="56867" y1="40241" x2="57590" y2="35181"/>
                          <a14:foregroundMark x1="56506" y1="37952" x2="60361" y2="43735"/>
                          <a14:foregroundMark x1="57831" y1="34578" x2="60241" y2="42289"/>
                          <a14:foregroundMark x1="11566" y1="94578" x2="25542" y2="86265"/>
                          <a14:foregroundMark x1="4578" y1="89759" x2="19518" y2="78675"/>
                          <a14:foregroundMark x1="11205" y1="83976" x2="23614" y2="83494"/>
                          <a14:foregroundMark x1="70000" y1="73735" x2="72651" y2="86265"/>
                          <a14:foregroundMark x1="63735" y1="85904" x2="79036" y2="79880"/>
                          <a14:foregroundMark x1="76627" y1="78795" x2="76988" y2="88193"/>
                          <a14:foregroundMark x1="72169" y1="87590" x2="83253" y2="85542"/>
                          <a14:foregroundMark x1="81084" y1="84819" x2="84337" y2="85060"/>
                          <a14:foregroundMark x1="72169" y1="54337" x2="72651" y2="50843"/>
                          <a14:foregroundMark x1="62771" y1="65783" x2="67108" y2="56867"/>
                          <a14:foregroundMark x1="65904" y1="58193" x2="67590" y2="55904"/>
                          <a14:foregroundMark x1="67831" y1="56386" x2="68434" y2="53976"/>
                          <a14:foregroundMark x1="52892" y1="48675" x2="57349" y2="52771"/>
                          <a14:foregroundMark x1="56265" y1="51807" x2="61205" y2="53494"/>
                        </a14:backgroundRemoval>
                      </a14:imgEffect>
                    </a14:imgLayer>
                  </a14:imgProps>
                </a:ext>
                <a:ext uri="{28A0092B-C50C-407E-A947-70E740481C1C}">
                  <a14:useLocalDpi xmlns:a14="http://schemas.microsoft.com/office/drawing/2010/main" val="0"/>
                </a:ext>
              </a:extLst>
            </a:blip>
            <a:srcRect/>
            <a:stretch>
              <a:fillRect/>
            </a:stretch>
          </p:blipFill>
          <p:spPr bwMode="auto">
            <a:xfrm>
              <a:off x="1326598" y="3739751"/>
              <a:ext cx="1118733" cy="11039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2498947" y="3225764"/>
            <a:ext cx="6626841" cy="570851"/>
            <a:chOff x="2498947" y="3225764"/>
            <a:chExt cx="6626841" cy="570851"/>
          </a:xfrm>
        </p:grpSpPr>
        <p:sp>
          <p:nvSpPr>
            <p:cNvPr id="41" name="Rounded Rectangle 40"/>
            <p:cNvSpPr/>
            <p:nvPr/>
          </p:nvSpPr>
          <p:spPr>
            <a:xfrm>
              <a:off x="2498947" y="3273595"/>
              <a:ext cx="5772967"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Ngôi nhà là bức tranh còn nguyên màu vôi, gạch</a:t>
              </a:r>
              <a:endParaRPr lang="en-US" sz="2000" dirty="0"/>
            </a:p>
          </p:txBody>
        </p:sp>
        <p:pic>
          <p:nvPicPr>
            <p:cNvPr id="51" name="Picture 10" descr="52,136 Cartoon house Stock Photos, Cartoon house Images | Depositphotos®"/>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667" r="99667">
                          <a14:foregroundMark x1="49833" y1="7243" x2="51333" y2="21262"/>
                          <a14:foregroundMark x1="74167" y1="21495" x2="90500" y2="86215"/>
                          <a14:foregroundMark x1="42667" y1="81308" x2="71333" y2="42523"/>
                          <a14:foregroundMark x1="34333" y1="76402" x2="87667" y2="75935"/>
                          <a14:foregroundMark x1="33667" y1="83178" x2="84667" y2="86215"/>
                          <a14:foregroundMark x1="65167" y1="63551" x2="65500" y2="84579"/>
                          <a14:foregroundMark x1="65167" y1="91822" x2="85500" y2="91822"/>
                          <a14:foregroundMark x1="64667" y1="94860" x2="86000" y2="93224"/>
                          <a14:foregroundMark x1="73167" y1="38551" x2="82500" y2="54439"/>
                        </a14:backgroundRemoval>
                      </a14:imgEffect>
                    </a14:imgLayer>
                  </a14:imgProps>
                </a:ext>
                <a:ext uri="{28A0092B-C50C-407E-A947-70E740481C1C}">
                  <a14:useLocalDpi xmlns:a14="http://schemas.microsoft.com/office/drawing/2010/main" val="0"/>
                </a:ext>
              </a:extLst>
            </a:blip>
            <a:srcRect/>
            <a:stretch>
              <a:fillRect/>
            </a:stretch>
          </p:blipFill>
          <p:spPr bwMode="auto">
            <a:xfrm>
              <a:off x="8325529" y="3225764"/>
              <a:ext cx="800259" cy="570851"/>
            </a:xfrm>
            <a:prstGeom prst="rect">
              <a:avLst/>
            </a:prstGeom>
            <a:noFill/>
            <a:extLst>
              <a:ext uri="{909E8E84-426E-40DD-AFC4-6F175D3DCCD1}">
                <a14:hiddenFill xmlns:a14="http://schemas.microsoft.com/office/drawing/2010/main">
                  <a:solidFill>
                    <a:srgbClr val="FFFFFF"/>
                  </a:solidFill>
                </a14:hiddenFill>
              </a:ext>
            </a:extLst>
          </p:spPr>
        </p:pic>
      </p:grpSp>
      <p:sp>
        <p:nvSpPr>
          <p:cNvPr id="394" name="Google Shape;639;p45"/>
          <p:cNvSpPr/>
          <p:nvPr/>
        </p:nvSpPr>
        <p:spPr>
          <a:xfrm>
            <a:off x="-727615" y="3037874"/>
            <a:ext cx="1783072" cy="2184868"/>
          </a:xfrm>
          <a:custGeom>
            <a:avLst/>
            <a:gdLst/>
            <a:ahLst/>
            <a:cxnLst/>
            <a:rect l="l" t="t" r="r" b="b"/>
            <a:pathLst>
              <a:path w="9874" h="12099" extrusionOk="0">
                <a:moveTo>
                  <a:pt x="4936" y="379"/>
                </a:moveTo>
                <a:cubicBezTo>
                  <a:pt x="5306" y="379"/>
                  <a:pt x="5679" y="425"/>
                  <a:pt x="6044" y="519"/>
                </a:cubicBezTo>
                <a:lnTo>
                  <a:pt x="6046" y="519"/>
                </a:lnTo>
                <a:lnTo>
                  <a:pt x="5664" y="1974"/>
                </a:lnTo>
                <a:cubicBezTo>
                  <a:pt x="5423" y="1914"/>
                  <a:pt x="5178" y="1884"/>
                  <a:pt x="4934" y="1884"/>
                </a:cubicBezTo>
                <a:cubicBezTo>
                  <a:pt x="4421" y="1884"/>
                  <a:pt x="3914" y="2016"/>
                  <a:pt x="3461" y="2273"/>
                </a:cubicBezTo>
                <a:lnTo>
                  <a:pt x="2702" y="972"/>
                </a:lnTo>
                <a:cubicBezTo>
                  <a:pt x="3387" y="581"/>
                  <a:pt x="4158" y="379"/>
                  <a:pt x="4936" y="379"/>
                </a:cubicBezTo>
                <a:close/>
                <a:moveTo>
                  <a:pt x="6140" y="541"/>
                </a:moveTo>
                <a:cubicBezTo>
                  <a:pt x="7264" y="848"/>
                  <a:pt x="8226" y="1582"/>
                  <a:pt x="8821" y="2584"/>
                </a:cubicBezTo>
                <a:lnTo>
                  <a:pt x="8823" y="2584"/>
                </a:lnTo>
                <a:lnTo>
                  <a:pt x="7525" y="3344"/>
                </a:lnTo>
                <a:cubicBezTo>
                  <a:pt x="7127" y="2686"/>
                  <a:pt x="6494" y="2205"/>
                  <a:pt x="5755" y="1997"/>
                </a:cubicBezTo>
                <a:lnTo>
                  <a:pt x="6140" y="541"/>
                </a:lnTo>
                <a:close/>
                <a:moveTo>
                  <a:pt x="4932" y="1980"/>
                </a:moveTo>
                <a:cubicBezTo>
                  <a:pt x="5169" y="1980"/>
                  <a:pt x="5406" y="2009"/>
                  <a:pt x="5638" y="2068"/>
                </a:cubicBezTo>
                <a:lnTo>
                  <a:pt x="5157" y="3891"/>
                </a:lnTo>
                <a:cubicBezTo>
                  <a:pt x="5087" y="3876"/>
                  <a:pt x="5013" y="3868"/>
                  <a:pt x="4940" y="3868"/>
                </a:cubicBezTo>
                <a:cubicBezTo>
                  <a:pt x="4773" y="3868"/>
                  <a:pt x="4608" y="3909"/>
                  <a:pt x="4459" y="3984"/>
                </a:cubicBezTo>
                <a:lnTo>
                  <a:pt x="3509" y="2357"/>
                </a:lnTo>
                <a:cubicBezTo>
                  <a:pt x="3947" y="2108"/>
                  <a:pt x="4437" y="1980"/>
                  <a:pt x="4932" y="1980"/>
                </a:cubicBezTo>
                <a:close/>
                <a:moveTo>
                  <a:pt x="2621" y="1022"/>
                </a:moveTo>
                <a:lnTo>
                  <a:pt x="3380" y="2321"/>
                </a:lnTo>
                <a:cubicBezTo>
                  <a:pt x="2722" y="2719"/>
                  <a:pt x="2241" y="3352"/>
                  <a:pt x="2033" y="4088"/>
                </a:cubicBezTo>
                <a:lnTo>
                  <a:pt x="578" y="3706"/>
                </a:lnTo>
                <a:cubicBezTo>
                  <a:pt x="884" y="2582"/>
                  <a:pt x="1616" y="1620"/>
                  <a:pt x="2618" y="1022"/>
                </a:cubicBezTo>
                <a:close/>
                <a:moveTo>
                  <a:pt x="5730" y="2091"/>
                </a:moveTo>
                <a:cubicBezTo>
                  <a:pt x="6446" y="2291"/>
                  <a:pt x="7056" y="2757"/>
                  <a:pt x="7438" y="3392"/>
                </a:cubicBezTo>
                <a:lnTo>
                  <a:pt x="5811" y="4344"/>
                </a:lnTo>
                <a:cubicBezTo>
                  <a:pt x="5679" y="4139"/>
                  <a:pt x="5481" y="3987"/>
                  <a:pt x="5249" y="3916"/>
                </a:cubicBezTo>
                <a:lnTo>
                  <a:pt x="5251" y="3916"/>
                </a:lnTo>
                <a:lnTo>
                  <a:pt x="5730" y="2091"/>
                </a:lnTo>
                <a:close/>
                <a:moveTo>
                  <a:pt x="3426" y="2407"/>
                </a:moveTo>
                <a:lnTo>
                  <a:pt x="4375" y="4035"/>
                </a:lnTo>
                <a:cubicBezTo>
                  <a:pt x="4173" y="4167"/>
                  <a:pt x="4021" y="4364"/>
                  <a:pt x="3950" y="4595"/>
                </a:cubicBezTo>
                <a:lnTo>
                  <a:pt x="2127" y="4116"/>
                </a:lnTo>
                <a:cubicBezTo>
                  <a:pt x="2327" y="3402"/>
                  <a:pt x="2793" y="2790"/>
                  <a:pt x="3426" y="2407"/>
                </a:cubicBezTo>
                <a:close/>
                <a:moveTo>
                  <a:pt x="7489" y="3473"/>
                </a:moveTo>
                <a:cubicBezTo>
                  <a:pt x="7853" y="4120"/>
                  <a:pt x="7957" y="4881"/>
                  <a:pt x="7778" y="5602"/>
                </a:cubicBezTo>
                <a:lnTo>
                  <a:pt x="7778" y="5602"/>
                </a:lnTo>
                <a:lnTo>
                  <a:pt x="5955" y="5121"/>
                </a:lnTo>
                <a:cubicBezTo>
                  <a:pt x="6006" y="4886"/>
                  <a:pt x="5973" y="4638"/>
                  <a:pt x="5859" y="4422"/>
                </a:cubicBezTo>
                <a:lnTo>
                  <a:pt x="7489" y="3473"/>
                </a:lnTo>
                <a:close/>
                <a:moveTo>
                  <a:pt x="8871" y="2665"/>
                </a:moveTo>
                <a:cubicBezTo>
                  <a:pt x="9451" y="3680"/>
                  <a:pt x="9615" y="4879"/>
                  <a:pt x="9325" y="6009"/>
                </a:cubicBezTo>
                <a:lnTo>
                  <a:pt x="9325" y="6009"/>
                </a:lnTo>
                <a:lnTo>
                  <a:pt x="7871" y="5628"/>
                </a:lnTo>
                <a:cubicBezTo>
                  <a:pt x="8056" y="4881"/>
                  <a:pt x="7947" y="4093"/>
                  <a:pt x="7570" y="3425"/>
                </a:cubicBezTo>
                <a:lnTo>
                  <a:pt x="8871" y="2665"/>
                </a:lnTo>
                <a:close/>
                <a:moveTo>
                  <a:pt x="2102" y="4207"/>
                </a:moveTo>
                <a:lnTo>
                  <a:pt x="3924" y="4688"/>
                </a:lnTo>
                <a:cubicBezTo>
                  <a:pt x="3874" y="4924"/>
                  <a:pt x="3909" y="5169"/>
                  <a:pt x="4021" y="5385"/>
                </a:cubicBezTo>
                <a:lnTo>
                  <a:pt x="2390" y="6336"/>
                </a:lnTo>
                <a:cubicBezTo>
                  <a:pt x="2023" y="5691"/>
                  <a:pt x="1922" y="4929"/>
                  <a:pt x="2099" y="4207"/>
                </a:cubicBezTo>
                <a:close/>
                <a:moveTo>
                  <a:pt x="555" y="3800"/>
                </a:moveTo>
                <a:lnTo>
                  <a:pt x="2011" y="4182"/>
                </a:lnTo>
                <a:cubicBezTo>
                  <a:pt x="1823" y="4929"/>
                  <a:pt x="1929" y="5716"/>
                  <a:pt x="2309" y="6385"/>
                </a:cubicBezTo>
                <a:lnTo>
                  <a:pt x="1008" y="7142"/>
                </a:lnTo>
                <a:cubicBezTo>
                  <a:pt x="433" y="6129"/>
                  <a:pt x="269" y="4931"/>
                  <a:pt x="555" y="3800"/>
                </a:cubicBezTo>
                <a:close/>
                <a:moveTo>
                  <a:pt x="4069" y="5468"/>
                </a:moveTo>
                <a:cubicBezTo>
                  <a:pt x="4112" y="5531"/>
                  <a:pt x="4160" y="5592"/>
                  <a:pt x="4216" y="5645"/>
                </a:cubicBezTo>
                <a:lnTo>
                  <a:pt x="3094" y="7172"/>
                </a:lnTo>
                <a:cubicBezTo>
                  <a:pt x="2833" y="6962"/>
                  <a:pt x="2611" y="6706"/>
                  <a:pt x="2438" y="6420"/>
                </a:cubicBezTo>
                <a:lnTo>
                  <a:pt x="2438" y="6417"/>
                </a:lnTo>
                <a:lnTo>
                  <a:pt x="4069" y="5468"/>
                </a:lnTo>
                <a:close/>
                <a:moveTo>
                  <a:pt x="5930" y="5217"/>
                </a:moveTo>
                <a:lnTo>
                  <a:pt x="7752" y="5696"/>
                </a:lnTo>
                <a:cubicBezTo>
                  <a:pt x="7590" y="6278"/>
                  <a:pt x="7251" y="6792"/>
                  <a:pt x="6783" y="7172"/>
                </a:cubicBezTo>
                <a:lnTo>
                  <a:pt x="5661" y="5650"/>
                </a:lnTo>
                <a:cubicBezTo>
                  <a:pt x="5785" y="5529"/>
                  <a:pt x="5876" y="5382"/>
                  <a:pt x="5930" y="5217"/>
                </a:cubicBezTo>
                <a:close/>
                <a:moveTo>
                  <a:pt x="5894" y="6445"/>
                </a:moveTo>
                <a:lnTo>
                  <a:pt x="6552" y="7342"/>
                </a:lnTo>
                <a:cubicBezTo>
                  <a:pt x="6522" y="7362"/>
                  <a:pt x="6489" y="7385"/>
                  <a:pt x="6454" y="7405"/>
                </a:cubicBezTo>
                <a:lnTo>
                  <a:pt x="5894" y="6445"/>
                </a:lnTo>
                <a:close/>
                <a:moveTo>
                  <a:pt x="4449" y="5817"/>
                </a:moveTo>
                <a:cubicBezTo>
                  <a:pt x="4507" y="5850"/>
                  <a:pt x="4565" y="5876"/>
                  <a:pt x="4628" y="5896"/>
                </a:cubicBezTo>
                <a:lnTo>
                  <a:pt x="4631" y="5896"/>
                </a:lnTo>
                <a:lnTo>
                  <a:pt x="4150" y="7721"/>
                </a:lnTo>
                <a:cubicBezTo>
                  <a:pt x="3856" y="7638"/>
                  <a:pt x="3580" y="7511"/>
                  <a:pt x="3327" y="7344"/>
                </a:cubicBezTo>
                <a:lnTo>
                  <a:pt x="4449" y="5817"/>
                </a:lnTo>
                <a:close/>
                <a:moveTo>
                  <a:pt x="4722" y="5919"/>
                </a:moveTo>
                <a:cubicBezTo>
                  <a:pt x="4747" y="5924"/>
                  <a:pt x="4773" y="5926"/>
                  <a:pt x="4795" y="5931"/>
                </a:cubicBezTo>
                <a:lnTo>
                  <a:pt x="4795" y="7825"/>
                </a:lnTo>
                <a:cubicBezTo>
                  <a:pt x="4608" y="7815"/>
                  <a:pt x="4423" y="7787"/>
                  <a:pt x="4241" y="7744"/>
                </a:cubicBezTo>
                <a:lnTo>
                  <a:pt x="4722" y="5919"/>
                </a:lnTo>
                <a:close/>
                <a:moveTo>
                  <a:pt x="5421" y="5825"/>
                </a:moveTo>
                <a:lnTo>
                  <a:pt x="6370" y="7453"/>
                </a:lnTo>
                <a:cubicBezTo>
                  <a:pt x="5975" y="7676"/>
                  <a:pt x="5535" y="7802"/>
                  <a:pt x="5084" y="7825"/>
                </a:cubicBezTo>
                <a:lnTo>
                  <a:pt x="5084" y="5934"/>
                </a:lnTo>
                <a:cubicBezTo>
                  <a:pt x="5200" y="5916"/>
                  <a:pt x="5317" y="5878"/>
                  <a:pt x="5421" y="5825"/>
                </a:cubicBezTo>
                <a:close/>
                <a:moveTo>
                  <a:pt x="3269" y="7420"/>
                </a:moveTo>
                <a:cubicBezTo>
                  <a:pt x="3532" y="7595"/>
                  <a:pt x="3821" y="7726"/>
                  <a:pt x="4124" y="7812"/>
                </a:cubicBezTo>
                <a:lnTo>
                  <a:pt x="3740" y="9268"/>
                </a:lnTo>
                <a:cubicBezTo>
                  <a:pt x="3284" y="9144"/>
                  <a:pt x="2851" y="8947"/>
                  <a:pt x="2454" y="8686"/>
                </a:cubicBezTo>
                <a:lnTo>
                  <a:pt x="2228" y="8995"/>
                </a:lnTo>
                <a:cubicBezTo>
                  <a:pt x="2578" y="9225"/>
                  <a:pt x="2955" y="9412"/>
                  <a:pt x="3352" y="9547"/>
                </a:cubicBezTo>
                <a:cubicBezTo>
                  <a:pt x="3423" y="9481"/>
                  <a:pt x="3514" y="9445"/>
                  <a:pt x="3608" y="9445"/>
                </a:cubicBezTo>
                <a:cubicBezTo>
                  <a:pt x="3651" y="9445"/>
                  <a:pt x="3697" y="9453"/>
                  <a:pt x="3737" y="9463"/>
                </a:cubicBezTo>
                <a:cubicBezTo>
                  <a:pt x="3914" y="9511"/>
                  <a:pt x="3998" y="9615"/>
                  <a:pt x="4036" y="9726"/>
                </a:cubicBezTo>
                <a:cubicBezTo>
                  <a:pt x="4254" y="9767"/>
                  <a:pt x="4476" y="9792"/>
                  <a:pt x="4699" y="9802"/>
                </a:cubicBezTo>
                <a:lnTo>
                  <a:pt x="4699" y="9423"/>
                </a:lnTo>
                <a:cubicBezTo>
                  <a:pt x="4408" y="9407"/>
                  <a:pt x="4117" y="9364"/>
                  <a:pt x="3833" y="9291"/>
                </a:cubicBezTo>
                <a:lnTo>
                  <a:pt x="4218" y="7835"/>
                </a:lnTo>
                <a:cubicBezTo>
                  <a:pt x="4408" y="7883"/>
                  <a:pt x="4600" y="7911"/>
                  <a:pt x="4795" y="7921"/>
                </a:cubicBezTo>
                <a:lnTo>
                  <a:pt x="4795" y="11238"/>
                </a:lnTo>
                <a:lnTo>
                  <a:pt x="464" y="11238"/>
                </a:lnTo>
                <a:lnTo>
                  <a:pt x="2094" y="9018"/>
                </a:lnTo>
                <a:lnTo>
                  <a:pt x="2122" y="8982"/>
                </a:lnTo>
                <a:lnTo>
                  <a:pt x="2124" y="8977"/>
                </a:lnTo>
                <a:lnTo>
                  <a:pt x="2405" y="8595"/>
                </a:lnTo>
                <a:lnTo>
                  <a:pt x="3269" y="7420"/>
                </a:lnTo>
                <a:close/>
                <a:moveTo>
                  <a:pt x="6611" y="7420"/>
                </a:moveTo>
                <a:lnTo>
                  <a:pt x="9418" y="11240"/>
                </a:lnTo>
                <a:lnTo>
                  <a:pt x="5084" y="11238"/>
                </a:lnTo>
                <a:lnTo>
                  <a:pt x="5084" y="7921"/>
                </a:lnTo>
                <a:cubicBezTo>
                  <a:pt x="5552" y="7899"/>
                  <a:pt x="6011" y="7767"/>
                  <a:pt x="6418" y="7536"/>
                </a:cubicBezTo>
                <a:lnTo>
                  <a:pt x="7178" y="8838"/>
                </a:lnTo>
                <a:cubicBezTo>
                  <a:pt x="6568" y="9185"/>
                  <a:pt x="5884" y="9385"/>
                  <a:pt x="5180" y="9423"/>
                </a:cubicBezTo>
                <a:lnTo>
                  <a:pt x="5180" y="9805"/>
                </a:lnTo>
                <a:cubicBezTo>
                  <a:pt x="5418" y="9792"/>
                  <a:pt x="5654" y="9764"/>
                  <a:pt x="5887" y="9719"/>
                </a:cubicBezTo>
                <a:cubicBezTo>
                  <a:pt x="5922" y="9607"/>
                  <a:pt x="6006" y="9501"/>
                  <a:pt x="6180" y="9453"/>
                </a:cubicBezTo>
                <a:cubicBezTo>
                  <a:pt x="6226" y="9440"/>
                  <a:pt x="6269" y="9435"/>
                  <a:pt x="6314" y="9435"/>
                </a:cubicBezTo>
                <a:cubicBezTo>
                  <a:pt x="6318" y="9435"/>
                  <a:pt x="6321" y="9435"/>
                  <a:pt x="6324" y="9435"/>
                </a:cubicBezTo>
                <a:cubicBezTo>
                  <a:pt x="6414" y="9435"/>
                  <a:pt x="6502" y="9470"/>
                  <a:pt x="6568" y="9531"/>
                </a:cubicBezTo>
                <a:cubicBezTo>
                  <a:pt x="6950" y="9397"/>
                  <a:pt x="7312" y="9218"/>
                  <a:pt x="7651" y="8995"/>
                </a:cubicBezTo>
                <a:lnTo>
                  <a:pt x="7426" y="8688"/>
                </a:lnTo>
                <a:cubicBezTo>
                  <a:pt x="7373" y="8724"/>
                  <a:pt x="7317" y="8754"/>
                  <a:pt x="7261" y="8787"/>
                </a:cubicBezTo>
                <a:lnTo>
                  <a:pt x="6504" y="7488"/>
                </a:lnTo>
                <a:cubicBezTo>
                  <a:pt x="6540" y="7466"/>
                  <a:pt x="6575" y="7443"/>
                  <a:pt x="6611" y="7420"/>
                </a:cubicBezTo>
                <a:close/>
                <a:moveTo>
                  <a:pt x="4935" y="0"/>
                </a:moveTo>
                <a:cubicBezTo>
                  <a:pt x="4619" y="0"/>
                  <a:pt x="4303" y="31"/>
                  <a:pt x="3993" y="93"/>
                </a:cubicBezTo>
                <a:cubicBezTo>
                  <a:pt x="3957" y="205"/>
                  <a:pt x="3871" y="311"/>
                  <a:pt x="3697" y="357"/>
                </a:cubicBezTo>
                <a:cubicBezTo>
                  <a:pt x="3654" y="369"/>
                  <a:pt x="3608" y="377"/>
                  <a:pt x="3562" y="377"/>
                </a:cubicBezTo>
                <a:cubicBezTo>
                  <a:pt x="3469" y="377"/>
                  <a:pt x="3380" y="344"/>
                  <a:pt x="3312" y="281"/>
                </a:cubicBezTo>
                <a:cubicBezTo>
                  <a:pt x="2724" y="486"/>
                  <a:pt x="2180" y="802"/>
                  <a:pt x="1712" y="1210"/>
                </a:cubicBezTo>
                <a:cubicBezTo>
                  <a:pt x="1735" y="1324"/>
                  <a:pt x="1714" y="1458"/>
                  <a:pt x="1588" y="1587"/>
                </a:cubicBezTo>
                <a:cubicBezTo>
                  <a:pt x="1512" y="1670"/>
                  <a:pt x="1405" y="1719"/>
                  <a:pt x="1294" y="1721"/>
                </a:cubicBezTo>
                <a:cubicBezTo>
                  <a:pt x="1266" y="1721"/>
                  <a:pt x="1238" y="1719"/>
                  <a:pt x="1213" y="1714"/>
                </a:cubicBezTo>
                <a:cubicBezTo>
                  <a:pt x="808" y="2184"/>
                  <a:pt x="497" y="2729"/>
                  <a:pt x="297" y="3319"/>
                </a:cubicBezTo>
                <a:cubicBezTo>
                  <a:pt x="372" y="3405"/>
                  <a:pt x="423" y="3531"/>
                  <a:pt x="378" y="3706"/>
                </a:cubicBezTo>
                <a:cubicBezTo>
                  <a:pt x="329" y="3888"/>
                  <a:pt x="218" y="3969"/>
                  <a:pt x="117" y="4002"/>
                </a:cubicBezTo>
                <a:cubicBezTo>
                  <a:pt x="0" y="4615"/>
                  <a:pt x="3" y="5243"/>
                  <a:pt x="124" y="5853"/>
                </a:cubicBezTo>
                <a:cubicBezTo>
                  <a:pt x="228" y="5883"/>
                  <a:pt x="337" y="5962"/>
                  <a:pt x="388" y="6147"/>
                </a:cubicBezTo>
                <a:cubicBezTo>
                  <a:pt x="436" y="6321"/>
                  <a:pt x="388" y="6448"/>
                  <a:pt x="309" y="6534"/>
                </a:cubicBezTo>
                <a:cubicBezTo>
                  <a:pt x="517" y="7121"/>
                  <a:pt x="833" y="7663"/>
                  <a:pt x="1241" y="8131"/>
                </a:cubicBezTo>
                <a:cubicBezTo>
                  <a:pt x="1269" y="8126"/>
                  <a:pt x="1297" y="8121"/>
                  <a:pt x="1324" y="8121"/>
                </a:cubicBezTo>
                <a:cubicBezTo>
                  <a:pt x="1436" y="8124"/>
                  <a:pt x="1542" y="8172"/>
                  <a:pt x="1618" y="8255"/>
                </a:cubicBezTo>
                <a:cubicBezTo>
                  <a:pt x="1747" y="8382"/>
                  <a:pt x="1767" y="8516"/>
                  <a:pt x="1745" y="8630"/>
                </a:cubicBezTo>
                <a:cubicBezTo>
                  <a:pt x="1775" y="8658"/>
                  <a:pt x="1808" y="8686"/>
                  <a:pt x="1841" y="8711"/>
                </a:cubicBezTo>
                <a:lnTo>
                  <a:pt x="2066" y="8405"/>
                </a:lnTo>
                <a:cubicBezTo>
                  <a:pt x="1664" y="8073"/>
                  <a:pt x="1319" y="7676"/>
                  <a:pt x="1054" y="7228"/>
                </a:cubicBezTo>
                <a:lnTo>
                  <a:pt x="2352" y="6471"/>
                </a:lnTo>
                <a:cubicBezTo>
                  <a:pt x="2532" y="6767"/>
                  <a:pt x="2762" y="7033"/>
                  <a:pt x="3033" y="7250"/>
                </a:cubicBezTo>
                <a:lnTo>
                  <a:pt x="2173" y="8425"/>
                </a:lnTo>
                <a:lnTo>
                  <a:pt x="1859" y="8848"/>
                </a:lnTo>
                <a:lnTo>
                  <a:pt x="59" y="11301"/>
                </a:lnTo>
                <a:cubicBezTo>
                  <a:pt x="51" y="11311"/>
                  <a:pt x="46" y="11321"/>
                  <a:pt x="41" y="11332"/>
                </a:cubicBezTo>
                <a:cubicBezTo>
                  <a:pt x="38" y="11342"/>
                  <a:pt x="36" y="11352"/>
                  <a:pt x="33" y="11362"/>
                </a:cubicBezTo>
                <a:lnTo>
                  <a:pt x="31" y="11382"/>
                </a:lnTo>
                <a:lnTo>
                  <a:pt x="31" y="11954"/>
                </a:lnTo>
                <a:cubicBezTo>
                  <a:pt x="31" y="12033"/>
                  <a:pt x="97" y="12099"/>
                  <a:pt x="175" y="12099"/>
                </a:cubicBezTo>
                <a:lnTo>
                  <a:pt x="9702" y="12099"/>
                </a:lnTo>
                <a:cubicBezTo>
                  <a:pt x="9780" y="12099"/>
                  <a:pt x="9844" y="12033"/>
                  <a:pt x="9844" y="11954"/>
                </a:cubicBezTo>
                <a:lnTo>
                  <a:pt x="9844" y="11372"/>
                </a:lnTo>
                <a:cubicBezTo>
                  <a:pt x="9841" y="11362"/>
                  <a:pt x="9841" y="11352"/>
                  <a:pt x="9839" y="11344"/>
                </a:cubicBezTo>
                <a:lnTo>
                  <a:pt x="9833" y="11332"/>
                </a:lnTo>
                <a:cubicBezTo>
                  <a:pt x="9831" y="11319"/>
                  <a:pt x="9826" y="11309"/>
                  <a:pt x="9818" y="11299"/>
                </a:cubicBezTo>
                <a:lnTo>
                  <a:pt x="9811" y="11286"/>
                </a:lnTo>
                <a:lnTo>
                  <a:pt x="6838" y="7250"/>
                </a:lnTo>
                <a:cubicBezTo>
                  <a:pt x="7325" y="6858"/>
                  <a:pt x="7676" y="6324"/>
                  <a:pt x="7846" y="5721"/>
                </a:cubicBezTo>
                <a:lnTo>
                  <a:pt x="9302" y="6104"/>
                </a:lnTo>
                <a:cubicBezTo>
                  <a:pt x="9056" y="7007"/>
                  <a:pt x="8532" y="7812"/>
                  <a:pt x="7808" y="8405"/>
                </a:cubicBezTo>
                <a:lnTo>
                  <a:pt x="8033" y="8711"/>
                </a:lnTo>
                <a:cubicBezTo>
                  <a:pt x="8076" y="8676"/>
                  <a:pt x="8120" y="8638"/>
                  <a:pt x="8163" y="8602"/>
                </a:cubicBezTo>
                <a:cubicBezTo>
                  <a:pt x="8137" y="8488"/>
                  <a:pt x="8157" y="8354"/>
                  <a:pt x="8287" y="8225"/>
                </a:cubicBezTo>
                <a:cubicBezTo>
                  <a:pt x="8360" y="8142"/>
                  <a:pt x="8466" y="8093"/>
                  <a:pt x="8580" y="8091"/>
                </a:cubicBezTo>
                <a:cubicBezTo>
                  <a:pt x="8608" y="8091"/>
                  <a:pt x="8633" y="8093"/>
                  <a:pt x="8661" y="8101"/>
                </a:cubicBezTo>
                <a:cubicBezTo>
                  <a:pt x="9066" y="7628"/>
                  <a:pt x="9378" y="7083"/>
                  <a:pt x="9578" y="6496"/>
                </a:cubicBezTo>
                <a:cubicBezTo>
                  <a:pt x="9499" y="6407"/>
                  <a:pt x="9449" y="6281"/>
                  <a:pt x="9497" y="6106"/>
                </a:cubicBezTo>
                <a:cubicBezTo>
                  <a:pt x="9545" y="5924"/>
                  <a:pt x="9654" y="5843"/>
                  <a:pt x="9760" y="5810"/>
                </a:cubicBezTo>
                <a:cubicBezTo>
                  <a:pt x="9874" y="5197"/>
                  <a:pt x="9871" y="4569"/>
                  <a:pt x="9750" y="3962"/>
                </a:cubicBezTo>
                <a:cubicBezTo>
                  <a:pt x="9646" y="3929"/>
                  <a:pt x="9537" y="3850"/>
                  <a:pt x="9487" y="3665"/>
                </a:cubicBezTo>
                <a:cubicBezTo>
                  <a:pt x="9439" y="3491"/>
                  <a:pt x="9487" y="3364"/>
                  <a:pt x="9565" y="3278"/>
                </a:cubicBezTo>
                <a:cubicBezTo>
                  <a:pt x="9358" y="2691"/>
                  <a:pt x="9041" y="2149"/>
                  <a:pt x="8633" y="1681"/>
                </a:cubicBezTo>
                <a:cubicBezTo>
                  <a:pt x="8606" y="1686"/>
                  <a:pt x="8578" y="1691"/>
                  <a:pt x="8550" y="1691"/>
                </a:cubicBezTo>
                <a:cubicBezTo>
                  <a:pt x="8436" y="1688"/>
                  <a:pt x="8332" y="1640"/>
                  <a:pt x="8256" y="1557"/>
                </a:cubicBezTo>
                <a:cubicBezTo>
                  <a:pt x="8127" y="1430"/>
                  <a:pt x="8107" y="1296"/>
                  <a:pt x="8130" y="1182"/>
                </a:cubicBezTo>
                <a:cubicBezTo>
                  <a:pt x="7656" y="777"/>
                  <a:pt x="7112" y="465"/>
                  <a:pt x="6522" y="265"/>
                </a:cubicBezTo>
                <a:cubicBezTo>
                  <a:pt x="6454" y="329"/>
                  <a:pt x="6363" y="367"/>
                  <a:pt x="6266" y="367"/>
                </a:cubicBezTo>
                <a:cubicBezTo>
                  <a:pt x="6223" y="364"/>
                  <a:pt x="6178" y="359"/>
                  <a:pt x="6137" y="346"/>
                </a:cubicBezTo>
                <a:cubicBezTo>
                  <a:pt x="5963" y="301"/>
                  <a:pt x="5876" y="195"/>
                  <a:pt x="5841" y="86"/>
                </a:cubicBezTo>
                <a:cubicBezTo>
                  <a:pt x="5541" y="29"/>
                  <a:pt x="5238" y="0"/>
                  <a:pt x="49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Picture 2" descr="Computer Icons, back, blue, trademark png | PNGEgg">
            <a:hlinkClick r:id="rId10" action="ppaction://hlinksldjump"/>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805" l="10000" r="90000">
                        <a14:foregroundMark x1="36333" y1="44922" x2="63333" y2="46094"/>
                        <a14:foregroundMark x1="36667" y1="50195" x2="62778" y2="51953"/>
                        <a14:foregroundMark x1="41222" y1="55469" x2="67667" y2="56641"/>
                      </a14:backgroundRemoval>
                    </a14:imgEffect>
                  </a14:imgLayer>
                </a14:imgProps>
              </a:ext>
              <a:ext uri="{28A0092B-C50C-407E-A947-70E740481C1C}">
                <a14:useLocalDpi xmlns:a14="http://schemas.microsoft.com/office/drawing/2010/main" val="0"/>
              </a:ext>
            </a:extLst>
          </a:blip>
          <a:srcRect l="22718" r="20577"/>
          <a:stretch/>
        </p:blipFill>
        <p:spPr bwMode="auto">
          <a:xfrm>
            <a:off x="8357437" y="80112"/>
            <a:ext cx="703307" cy="70559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583792" y="921111"/>
            <a:ext cx="5559092" cy="754086"/>
            <a:chOff x="1583792" y="921111"/>
            <a:chExt cx="5559092" cy="754086"/>
          </a:xfrm>
        </p:grpSpPr>
        <p:sp>
          <p:nvSpPr>
            <p:cNvPr id="35" name="Rounded Rectangle 34"/>
            <p:cNvSpPr/>
            <p:nvPr/>
          </p:nvSpPr>
          <p:spPr>
            <a:xfrm>
              <a:off x="2449922" y="1043191"/>
              <a:ext cx="4692962"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err="1"/>
                <a:t>Giàn</a:t>
              </a:r>
              <a:r>
                <a:rPr lang="en-US" sz="2000" dirty="0"/>
                <a:t> </a:t>
              </a:r>
              <a:r>
                <a:rPr lang="en-US" sz="2000" dirty="0" err="1"/>
                <a:t>giáo</a:t>
              </a:r>
              <a:r>
                <a:rPr lang="en-US" sz="2000" dirty="0"/>
                <a:t> </a:t>
              </a:r>
              <a:r>
                <a:rPr lang="en-US" sz="2000" dirty="0" err="1"/>
                <a:t>tựa</a:t>
              </a:r>
              <a:r>
                <a:rPr lang="en-US" sz="2000" dirty="0"/>
                <a:t> </a:t>
              </a:r>
              <a:r>
                <a:rPr lang="en-US" sz="2000" dirty="0" err="1"/>
                <a:t>cái</a:t>
              </a:r>
              <a:r>
                <a:rPr lang="en-US" sz="2000" dirty="0"/>
                <a:t> </a:t>
              </a:r>
              <a:r>
                <a:rPr lang="en-US" sz="2000" dirty="0" err="1"/>
                <a:t>lồng</a:t>
              </a:r>
              <a:r>
                <a:rPr lang="en-US" sz="2000" dirty="0"/>
                <a:t> </a:t>
              </a:r>
              <a:r>
                <a:rPr lang="en-US" sz="2000" dirty="0" err="1"/>
                <a:t>che</a:t>
              </a:r>
              <a:r>
                <a:rPr lang="en-US" sz="2000" dirty="0"/>
                <a:t> </a:t>
              </a:r>
              <a:r>
                <a:rPr lang="en-US" sz="2000" dirty="0" err="1"/>
                <a:t>chở</a:t>
              </a:r>
              <a:endParaRPr lang="en-US" sz="2000" dirty="0"/>
            </a:p>
          </p:txBody>
        </p:sp>
        <p:pic>
          <p:nvPicPr>
            <p:cNvPr id="3078" name="Picture 6" descr="French Translation of “cage” | Collins English-French Dictionar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942" b="100000" l="4400" r="96000"/>
                      </a14:imgEffect>
                    </a14:imgLayer>
                  </a14:imgProps>
                </a:ext>
                <a:ext uri="{28A0092B-C50C-407E-A947-70E740481C1C}">
                  <a14:useLocalDpi xmlns:a14="http://schemas.microsoft.com/office/drawing/2010/main" val="0"/>
                </a:ext>
              </a:extLst>
            </a:blip>
            <a:srcRect/>
            <a:stretch>
              <a:fillRect/>
            </a:stretch>
          </p:blipFill>
          <p:spPr bwMode="auto">
            <a:xfrm>
              <a:off x="1583792" y="921111"/>
              <a:ext cx="915154" cy="754086"/>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Google Shape;2146;p64"/>
          <p:cNvSpPr txBox="1"/>
          <p:nvPr/>
        </p:nvSpPr>
        <p:spPr>
          <a:xfrm>
            <a:off x="2495057" y="2380027"/>
            <a:ext cx="4643939" cy="1787136"/>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Chiều đi học về</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Chúng em qua ngôi nhà xây dở</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Giàn giáo tựa cái lồng che chở</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Trụ bê tông nhú lên như một mầm cây</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Bác thợ nề ra về còn huơ huơ cái bay:</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Tạm biệt!</a:t>
            </a:r>
            <a:endParaRPr lang="en-US" sz="1800" dirty="0">
              <a:solidFill>
                <a:schemeClr val="accent2">
                  <a:lumMod val="75000"/>
                </a:schemeClr>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endParaRPr sz="1800" dirty="0">
              <a:solidFill>
                <a:schemeClr val="accent2">
                  <a:lumMod val="75000"/>
                </a:schemeClr>
              </a:solidFill>
              <a:latin typeface="Times New Roman" panose="02020603050405020304" pitchFamily="18" charset="0"/>
              <a:ea typeface="Noto Sans" panose="020B0502040504020204" pitchFamily="34"/>
              <a:cs typeface="Times New Roman" panose="02020603050405020304" pitchFamily="18" charset="0"/>
              <a:sym typeface="Quicksand"/>
            </a:endParaRPr>
          </a:p>
        </p:txBody>
      </p:sp>
      <p:sp>
        <p:nvSpPr>
          <p:cNvPr id="38" name="Google Shape;2146;p64"/>
          <p:cNvSpPr txBox="1"/>
          <p:nvPr/>
        </p:nvSpPr>
        <p:spPr>
          <a:xfrm>
            <a:off x="2495056" y="3807350"/>
            <a:ext cx="4643939" cy="1241274"/>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Ngôi nhà tựa vào nền trời sẫm biếc</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Thở ra mùi vôi vữa nồng hăng</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Ngôi nhà giống bài thơ sắp làm xong</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Là bức tranh còn nguyên màu vôi, gạch.</a:t>
            </a:r>
          </a:p>
        </p:txBody>
      </p:sp>
      <p:sp>
        <p:nvSpPr>
          <p:cNvPr id="39" name="Google Shape;2146;p64"/>
          <p:cNvSpPr txBox="1"/>
          <p:nvPr/>
        </p:nvSpPr>
        <p:spPr>
          <a:xfrm>
            <a:off x="5351259" y="3939214"/>
            <a:ext cx="2920655" cy="704985"/>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Ngôi nhà như trẻ nhỏ</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Lớn lên với trời xanh...</a:t>
            </a:r>
          </a:p>
        </p:txBody>
      </p:sp>
    </p:spTree>
    <p:extLst>
      <p:ext uri="{BB962C8B-B14F-4D97-AF65-F5344CB8AC3E}">
        <p14:creationId xmlns:p14="http://schemas.microsoft.com/office/powerpoint/2010/main" val="395478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randombar(horizontal)">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8" grpId="0" animBg="1"/>
      <p:bldP spid="38" grpId="1" animBg="1"/>
      <p:bldP spid="39" grpId="0" animBg="1"/>
      <p:bldP spid="3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grpSp>
        <p:nvGrpSpPr>
          <p:cNvPr id="2082" name="Google Shape;2082;p67"/>
          <p:cNvGrpSpPr/>
          <p:nvPr/>
        </p:nvGrpSpPr>
        <p:grpSpPr>
          <a:xfrm>
            <a:off x="5258403" y="373104"/>
            <a:ext cx="3006329" cy="2631954"/>
            <a:chOff x="5258403" y="373104"/>
            <a:chExt cx="3006329" cy="2631954"/>
          </a:xfrm>
        </p:grpSpPr>
        <p:sp>
          <p:nvSpPr>
            <p:cNvPr id="2083" name="Google Shape;2083;p67"/>
            <p:cNvSpPr/>
            <p:nvPr/>
          </p:nvSpPr>
          <p:spPr>
            <a:xfrm>
              <a:off x="8073411" y="829211"/>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7"/>
            <p:cNvSpPr/>
            <p:nvPr/>
          </p:nvSpPr>
          <p:spPr>
            <a:xfrm>
              <a:off x="7011303" y="247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7"/>
            <p:cNvSpPr/>
            <p:nvPr/>
          </p:nvSpPr>
          <p:spPr>
            <a:xfrm>
              <a:off x="8005310" y="117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7"/>
            <p:cNvSpPr/>
            <p:nvPr/>
          </p:nvSpPr>
          <p:spPr>
            <a:xfrm>
              <a:off x="6480550" y="17603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7"/>
            <p:cNvSpPr/>
            <p:nvPr/>
          </p:nvSpPr>
          <p:spPr>
            <a:xfrm>
              <a:off x="6575166" y="102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7"/>
            <p:cNvSpPr/>
            <p:nvPr/>
          </p:nvSpPr>
          <p:spPr>
            <a:xfrm>
              <a:off x="7442313" y="1949878"/>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7"/>
            <p:cNvSpPr/>
            <p:nvPr/>
          </p:nvSpPr>
          <p:spPr>
            <a:xfrm>
              <a:off x="7049230" y="37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7"/>
            <p:cNvSpPr/>
            <p:nvPr/>
          </p:nvSpPr>
          <p:spPr>
            <a:xfrm>
              <a:off x="8005311" y="2813737"/>
              <a:ext cx="191291" cy="191321"/>
            </a:xfrm>
            <a:custGeom>
              <a:avLst/>
              <a:gdLst/>
              <a:ahLst/>
              <a:cxnLst/>
              <a:rect l="l" t="t" r="r" b="b"/>
              <a:pathLst>
                <a:path w="6233" h="6234" extrusionOk="0">
                  <a:moveTo>
                    <a:pt x="3116" y="1"/>
                  </a:moveTo>
                  <a:cubicBezTo>
                    <a:pt x="3116" y="3117"/>
                    <a:pt x="0" y="3117"/>
                    <a:pt x="0" y="3117"/>
                  </a:cubicBezTo>
                  <a:cubicBezTo>
                    <a:pt x="3116" y="3117"/>
                    <a:pt x="3116" y="6233"/>
                    <a:pt x="3116" y="6233"/>
                  </a:cubicBezTo>
                  <a:cubicBezTo>
                    <a:pt x="3116" y="3117"/>
                    <a:pt x="6233" y="3117"/>
                    <a:pt x="6233" y="3117"/>
                  </a:cubicBezTo>
                  <a:cubicBezTo>
                    <a:pt x="3116" y="3117"/>
                    <a:pt x="3116" y="1"/>
                    <a:pt x="3116" y="1"/>
                  </a:cubicBezTo>
                  <a:close/>
                </a:path>
              </a:pathLst>
            </a:custGeom>
            <a:solidFill>
              <a:srgbClr val="005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7"/>
            <p:cNvSpPr/>
            <p:nvPr/>
          </p:nvSpPr>
          <p:spPr>
            <a:xfrm>
              <a:off x="5258403" y="11715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7"/>
            <p:cNvSpPr/>
            <p:nvPr/>
          </p:nvSpPr>
          <p:spPr>
            <a:xfrm>
              <a:off x="5689413" y="647478"/>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Flowchart: Connector 97"/>
          <p:cNvSpPr/>
          <p:nvPr/>
        </p:nvSpPr>
        <p:spPr>
          <a:xfrm>
            <a:off x="123033" y="276235"/>
            <a:ext cx="713072" cy="566461"/>
          </a:xfrm>
          <a:prstGeom prst="flowChartConnector">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9" name="Google Shape;631;p45"/>
          <p:cNvSpPr txBox="1">
            <a:spLocks noGrp="1"/>
          </p:cNvSpPr>
          <p:nvPr>
            <p:ph type="title"/>
          </p:nvPr>
        </p:nvSpPr>
        <p:spPr>
          <a:xfrm>
            <a:off x="-40356" y="373104"/>
            <a:ext cx="1039849" cy="29548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2">
                    <a:lumMod val="75000"/>
                  </a:schemeClr>
                </a:solidFill>
              </a:rPr>
              <a:t>0</a:t>
            </a:r>
            <a:r>
              <a:rPr lang="en-US" sz="3200" dirty="0">
                <a:solidFill>
                  <a:schemeClr val="accent2">
                    <a:lumMod val="75000"/>
                  </a:schemeClr>
                </a:solidFill>
              </a:rPr>
              <a:t>4</a:t>
            </a:r>
            <a:endParaRPr sz="3200" dirty="0">
              <a:solidFill>
                <a:schemeClr val="accent2">
                  <a:lumMod val="75000"/>
                </a:schemeClr>
              </a:solidFill>
            </a:endParaRPr>
          </a:p>
        </p:txBody>
      </p:sp>
      <p:sp>
        <p:nvSpPr>
          <p:cNvPr id="100" name="Google Shape;478;p45">
            <a:extLst>
              <a:ext uri="{FF2B5EF4-FFF2-40B4-BE49-F238E27FC236}">
                <a16:creationId xmlns:a16="http://schemas.microsoft.com/office/drawing/2014/main" id="{F26287F7-3FB0-4F76-B02E-8E4B2E29815B}"/>
              </a:ext>
            </a:extLst>
          </p:cNvPr>
          <p:cNvSpPr txBox="1">
            <a:spLocks/>
          </p:cNvSpPr>
          <p:nvPr/>
        </p:nvSpPr>
        <p:spPr>
          <a:xfrm>
            <a:off x="933011" y="71773"/>
            <a:ext cx="7490909" cy="1016282"/>
          </a:xfrm>
          <a:prstGeom prst="doubleWave">
            <a:avLst/>
          </a:prstGeom>
          <a:solidFill>
            <a:schemeClr val="accent1">
              <a:lumMod val="20000"/>
              <a:lumOff val="80000"/>
            </a:schemeClr>
          </a:solidFill>
          <a:ln w="28575">
            <a:solidFill>
              <a:schemeClr val="accent2"/>
            </a:solidFill>
            <a:prstDash val="sys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solidFill>
                  <a:srgbClr val="002060"/>
                </a:solidFill>
                <a:latin typeface="+mj-lt"/>
                <a:cs typeface="Calibri" panose="020F0502020204030204" pitchFamily="34" charset="0"/>
              </a:rPr>
              <a:t>Tìm những hình ảnh nhân hóa làm cho ngôi nhà được miêu tả sống động, gần gũi?</a:t>
            </a:r>
          </a:p>
        </p:txBody>
      </p:sp>
      <p:sp>
        <p:nvSpPr>
          <p:cNvPr id="87" name="Rounded Rectangle 86"/>
          <p:cNvSpPr/>
          <p:nvPr/>
        </p:nvSpPr>
        <p:spPr>
          <a:xfrm>
            <a:off x="933011" y="1241494"/>
            <a:ext cx="5870137"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1800" dirty="0"/>
              <a:t>Ngôi nhà tựa vào nền trời sẫm biếc, thở ra mùi vôi vữa</a:t>
            </a:r>
            <a:endParaRPr lang="en-US" sz="1800" dirty="0"/>
          </a:p>
        </p:txBody>
      </p:sp>
      <p:sp>
        <p:nvSpPr>
          <p:cNvPr id="88" name="Rounded Rectangle 87"/>
          <p:cNvSpPr/>
          <p:nvPr/>
        </p:nvSpPr>
        <p:spPr>
          <a:xfrm>
            <a:off x="953805" y="2643385"/>
            <a:ext cx="4748442"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1800" dirty="0"/>
              <a:t>Nắng đứng ngủ quên trên những bức tường</a:t>
            </a:r>
            <a:endParaRPr lang="en-US" sz="1800" dirty="0"/>
          </a:p>
        </p:txBody>
      </p:sp>
      <p:sp>
        <p:nvSpPr>
          <p:cNvPr id="89" name="Rounded Rectangle 88"/>
          <p:cNvSpPr/>
          <p:nvPr/>
        </p:nvSpPr>
        <p:spPr>
          <a:xfrm>
            <a:off x="953804" y="3345501"/>
            <a:ext cx="4727649" cy="67065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1800" dirty="0"/>
              <a:t>Làn gió về mang hương ủ đầy những rãnh tường chưa trát vữa </a:t>
            </a:r>
            <a:endParaRPr lang="en-US" sz="1800" dirty="0"/>
          </a:p>
        </p:txBody>
      </p:sp>
      <p:sp>
        <p:nvSpPr>
          <p:cNvPr id="90" name="Rounded Rectangle 89"/>
          <p:cNvSpPr/>
          <p:nvPr/>
        </p:nvSpPr>
        <p:spPr>
          <a:xfrm>
            <a:off x="953804" y="4232967"/>
            <a:ext cx="3660386"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1800" dirty="0"/>
              <a:t>Ngôi nhà lớn lên với trời xanh</a:t>
            </a:r>
            <a:endParaRPr lang="en-US" sz="1800" dirty="0"/>
          </a:p>
        </p:txBody>
      </p:sp>
      <p:grpSp>
        <p:nvGrpSpPr>
          <p:cNvPr id="92" name="Google Shape;875;p48"/>
          <p:cNvGrpSpPr/>
          <p:nvPr/>
        </p:nvGrpSpPr>
        <p:grpSpPr>
          <a:xfrm>
            <a:off x="159532" y="647478"/>
            <a:ext cx="2463198" cy="2926969"/>
            <a:chOff x="5750685" y="408836"/>
            <a:chExt cx="2453610" cy="2926969"/>
          </a:xfrm>
        </p:grpSpPr>
        <p:sp>
          <p:nvSpPr>
            <p:cNvPr id="93" name="Google Shape;876;p48"/>
            <p:cNvSpPr/>
            <p:nvPr/>
          </p:nvSpPr>
          <p:spPr>
            <a:xfrm>
              <a:off x="7682064" y="805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77;p48"/>
            <p:cNvSpPr/>
            <p:nvPr/>
          </p:nvSpPr>
          <p:spPr>
            <a:xfrm>
              <a:off x="6587376" y="991909"/>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78;p48"/>
            <p:cNvSpPr/>
            <p:nvPr/>
          </p:nvSpPr>
          <p:spPr>
            <a:xfrm>
              <a:off x="6054839" y="176037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79;p48"/>
            <p:cNvSpPr/>
            <p:nvPr/>
          </p:nvSpPr>
          <p:spPr>
            <a:xfrm>
              <a:off x="6689307" y="2872959"/>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80;p48"/>
            <p:cNvSpPr/>
            <p:nvPr/>
          </p:nvSpPr>
          <p:spPr>
            <a:xfrm>
              <a:off x="5818786" y="40883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81;p48"/>
            <p:cNvSpPr/>
            <p:nvPr/>
          </p:nvSpPr>
          <p:spPr>
            <a:xfrm>
              <a:off x="8109678" y="856574"/>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82;p48"/>
            <p:cNvSpPr/>
            <p:nvPr/>
          </p:nvSpPr>
          <p:spPr>
            <a:xfrm>
              <a:off x="7938456" y="30055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83;p48"/>
            <p:cNvSpPr/>
            <p:nvPr/>
          </p:nvSpPr>
          <p:spPr>
            <a:xfrm>
              <a:off x="5750685" y="7511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84;p48"/>
            <p:cNvSpPr/>
            <p:nvPr/>
          </p:nvSpPr>
          <p:spPr>
            <a:xfrm>
              <a:off x="5797993" y="3138203"/>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 name="Picture 2" descr="Computer Icons, back, blue, trademark png | PNGEgg">
            <a:hlinkClick r:id="rId3" action="ppaction://hlinksldjump"/>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805" l="10000" r="90000">
                        <a14:foregroundMark x1="36333" y1="44922" x2="63333" y2="46094"/>
                        <a14:foregroundMark x1="36667" y1="50195" x2="62778" y2="51953"/>
                        <a14:foregroundMark x1="41222" y1="55469" x2="67667" y2="56641"/>
                      </a14:backgroundRemoval>
                    </a14:imgEffect>
                  </a14:imgLayer>
                </a14:imgProps>
              </a:ext>
              <a:ext uri="{28A0092B-C50C-407E-A947-70E740481C1C}">
                <a14:useLocalDpi xmlns:a14="http://schemas.microsoft.com/office/drawing/2010/main" val="0"/>
              </a:ext>
            </a:extLst>
          </a:blip>
          <a:srcRect l="22718" r="20577"/>
          <a:stretch/>
        </p:blipFill>
        <p:spPr bwMode="auto">
          <a:xfrm>
            <a:off x="8465313" y="168050"/>
            <a:ext cx="703307" cy="7055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cons of Saigon on Behance"/>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255297" y="3346941"/>
            <a:ext cx="1752600" cy="1933576"/>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933012" y="1942294"/>
            <a:ext cx="4748442" cy="48530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1800" dirty="0" err="1"/>
              <a:t>Rót</a:t>
            </a:r>
            <a:r>
              <a:rPr lang="en-US" sz="1800" dirty="0"/>
              <a:t> </a:t>
            </a:r>
            <a:r>
              <a:rPr lang="en-US" sz="1800" dirty="0" err="1"/>
              <a:t>vào</a:t>
            </a:r>
            <a:r>
              <a:rPr lang="en-US" sz="1800" dirty="0"/>
              <a:t> ô </a:t>
            </a:r>
            <a:r>
              <a:rPr lang="en-US" sz="1800" dirty="0" err="1"/>
              <a:t>cửa</a:t>
            </a:r>
            <a:r>
              <a:rPr lang="en-US" sz="1800" dirty="0"/>
              <a:t> </a:t>
            </a:r>
            <a:r>
              <a:rPr lang="en-US" sz="1800" dirty="0" err="1"/>
              <a:t>chưa</a:t>
            </a:r>
            <a:r>
              <a:rPr lang="en-US" sz="1800" dirty="0"/>
              <a:t> </a:t>
            </a:r>
            <a:r>
              <a:rPr lang="en-US" sz="1800" dirty="0" err="1"/>
              <a:t>sơn</a:t>
            </a:r>
            <a:r>
              <a:rPr lang="en-US" sz="1800" dirty="0"/>
              <a:t> </a:t>
            </a:r>
            <a:r>
              <a:rPr lang="en-US" sz="1800" dirty="0" err="1"/>
              <a:t>vài</a:t>
            </a:r>
            <a:r>
              <a:rPr lang="en-US" sz="1800" dirty="0"/>
              <a:t> </a:t>
            </a:r>
            <a:r>
              <a:rPr lang="en-US" sz="1800" dirty="0" err="1"/>
              <a:t>nốt</a:t>
            </a:r>
            <a:r>
              <a:rPr lang="en-US" sz="1800" dirty="0"/>
              <a:t> </a:t>
            </a:r>
            <a:r>
              <a:rPr lang="en-US" sz="1800" dirty="0" err="1"/>
              <a:t>nhạc</a:t>
            </a:r>
            <a:endParaRPr lang="en-US" sz="1800" dirty="0"/>
          </a:p>
        </p:txBody>
      </p:sp>
      <p:sp>
        <p:nvSpPr>
          <p:cNvPr id="34" name="Google Shape;2146;p64"/>
          <p:cNvSpPr txBox="1"/>
          <p:nvPr/>
        </p:nvSpPr>
        <p:spPr>
          <a:xfrm>
            <a:off x="2156131" y="1822274"/>
            <a:ext cx="3628927" cy="1182784"/>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Ngôi nhà tựa vào nền trời sẫm biếc</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Thở ra mùi vôi vữa nồng hăng</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Ngôi nhà giống bài thơ sắp làm xong</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Là bức tranh còn nguyên màu vôi, gạch.</a:t>
            </a:r>
          </a:p>
        </p:txBody>
      </p:sp>
      <p:sp>
        <p:nvSpPr>
          <p:cNvPr id="35" name="Google Shape;2146;p64"/>
          <p:cNvSpPr txBox="1"/>
          <p:nvPr/>
        </p:nvSpPr>
        <p:spPr>
          <a:xfrm>
            <a:off x="5715851" y="1941306"/>
            <a:ext cx="3381178" cy="2138083"/>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Bầy chim đi ăn về</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Rót vào ô cửa chưa sơn vài nốt nhạc.</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Nắng đứng ngủ quên</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Trên những bức tường</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Làn gió nào về mang hương</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Ủ đầy những rãnh tường chưa trát vữa</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Bao ngôi nhà đã hoàn thành</a:t>
            </a:r>
          </a:p>
          <a:p>
            <a:pPr algn="just"/>
            <a:r>
              <a:rPr lang="vi-VN" sz="1600" dirty="0">
                <a:solidFill>
                  <a:schemeClr val="accent2">
                    <a:lumMod val="75000"/>
                  </a:schemeClr>
                </a:solidFill>
                <a:latin typeface="Times New Roman" panose="02020603050405020304" pitchFamily="18" charset="0"/>
                <a:cs typeface="Times New Roman" panose="02020603050405020304" pitchFamily="18" charset="0"/>
              </a:rPr>
              <a:t>Đều qua những ngày xây dở.</a:t>
            </a:r>
            <a:endParaRPr lang="en-US" sz="1600" dirty="0">
              <a:solidFill>
                <a:schemeClr val="accent2">
                  <a:lumMod val="75000"/>
                </a:schemeClr>
              </a:solidFill>
              <a:latin typeface="Times New Roman" panose="02020603050405020304" pitchFamily="18" charset="0"/>
              <a:cs typeface="Times New Roman" panose="02020603050405020304" pitchFamily="18" charset="0"/>
            </a:endParaRPr>
          </a:p>
          <a:p>
            <a:pPr algn="just"/>
            <a:endParaRPr lang="en-US" sz="16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6" name="Google Shape;2146;p64"/>
          <p:cNvSpPr txBox="1"/>
          <p:nvPr/>
        </p:nvSpPr>
        <p:spPr>
          <a:xfrm>
            <a:off x="4712949" y="4141716"/>
            <a:ext cx="2920655" cy="704985"/>
          </a:xfrm>
          <a:prstGeom prst="rect">
            <a:avLst/>
          </a:prstGeom>
          <a:solidFill>
            <a:schemeClr val="bg1"/>
          </a:solidFill>
          <a:ln w="19050">
            <a:solidFill>
              <a:schemeClr val="accent2"/>
            </a:solidFill>
            <a:prstDash val="dash"/>
          </a:ln>
        </p:spPr>
        <p:txBody>
          <a:bodyPr spcFirstLastPara="1" wrap="square" lIns="91425" tIns="91425" rIns="91425" bIns="91425" anchor="t" anchorCtr="0">
            <a:noAutofit/>
          </a:bodyPr>
          <a:lstStyle/>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Ngôi nhà như trẻ nhỏ</a:t>
            </a:r>
          </a:p>
          <a:p>
            <a:pPr algn="just"/>
            <a:r>
              <a:rPr lang="vi-VN" sz="1800" dirty="0">
                <a:solidFill>
                  <a:schemeClr val="accent2">
                    <a:lumMod val="75000"/>
                  </a:schemeClr>
                </a:solidFill>
                <a:latin typeface="Times New Roman" panose="02020603050405020304" pitchFamily="18" charset="0"/>
                <a:cs typeface="Times New Roman" panose="02020603050405020304" pitchFamily="18" charset="0"/>
              </a:rPr>
              <a:t>Lớn lên với trời xanh...</a:t>
            </a:r>
          </a:p>
        </p:txBody>
      </p:sp>
    </p:spTree>
    <p:extLst>
      <p:ext uri="{BB962C8B-B14F-4D97-AF65-F5344CB8AC3E}">
        <p14:creationId xmlns:p14="http://schemas.microsoft.com/office/powerpoint/2010/main" val="393259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500"/>
                                        <p:tgtEl>
                                          <p:spTgt spid="8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90" grpId="0" animBg="1"/>
      <p:bldP spid="33" grpId="0" animBg="1"/>
      <p:bldP spid="34" grpId="0" animBg="1"/>
      <p:bldP spid="34" grpId="1" animBg="1"/>
      <p:bldP spid="35" grpId="0" animBg="1"/>
      <p:bldP spid="35" grpId="1" animBg="1"/>
      <p:bldP spid="36" grpId="0" animBg="1"/>
      <p:bldP spid="3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grpSp>
        <p:nvGrpSpPr>
          <p:cNvPr id="2174" name="Google Shape;2174;p68"/>
          <p:cNvGrpSpPr/>
          <p:nvPr/>
        </p:nvGrpSpPr>
        <p:grpSpPr>
          <a:xfrm>
            <a:off x="520471" y="354215"/>
            <a:ext cx="8115303" cy="920671"/>
            <a:chOff x="520471" y="354215"/>
            <a:chExt cx="8115303" cy="920671"/>
          </a:xfrm>
        </p:grpSpPr>
        <p:sp>
          <p:nvSpPr>
            <p:cNvPr id="2175" name="Google Shape;2175;p68"/>
            <p:cNvSpPr/>
            <p:nvPr/>
          </p:nvSpPr>
          <p:spPr>
            <a:xfrm>
              <a:off x="8349521" y="896490"/>
              <a:ext cx="94955" cy="94587"/>
            </a:xfrm>
            <a:custGeom>
              <a:avLst/>
              <a:gdLst/>
              <a:ahLst/>
              <a:cxnLst/>
              <a:rect l="l" t="t" r="r" b="b"/>
              <a:pathLst>
                <a:path w="3094" h="3082" extrusionOk="0">
                  <a:moveTo>
                    <a:pt x="1553" y="0"/>
                  </a:moveTo>
                  <a:cubicBezTo>
                    <a:pt x="1553" y="1541"/>
                    <a:pt x="1" y="1541"/>
                    <a:pt x="1" y="1541"/>
                  </a:cubicBezTo>
                  <a:cubicBezTo>
                    <a:pt x="1553" y="1541"/>
                    <a:pt x="1553" y="3082"/>
                    <a:pt x="1553" y="3082"/>
                  </a:cubicBezTo>
                  <a:cubicBezTo>
                    <a:pt x="1553" y="1541"/>
                    <a:pt x="3094" y="1541"/>
                    <a:pt x="3094" y="1541"/>
                  </a:cubicBezTo>
                  <a:cubicBezTo>
                    <a:pt x="1553" y="1541"/>
                    <a:pt x="1553" y="0"/>
                    <a:pt x="1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8"/>
            <p:cNvSpPr/>
            <p:nvPr/>
          </p:nvSpPr>
          <p:spPr>
            <a:xfrm>
              <a:off x="7735048" y="108356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005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8"/>
            <p:cNvSpPr/>
            <p:nvPr/>
          </p:nvSpPr>
          <p:spPr>
            <a:xfrm>
              <a:off x="8444484" y="58372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8"/>
            <p:cNvSpPr/>
            <p:nvPr/>
          </p:nvSpPr>
          <p:spPr>
            <a:xfrm>
              <a:off x="8158199" y="354236"/>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8"/>
            <p:cNvSpPr/>
            <p:nvPr/>
          </p:nvSpPr>
          <p:spPr>
            <a:xfrm>
              <a:off x="520471" y="354215"/>
              <a:ext cx="94955" cy="94587"/>
            </a:xfrm>
            <a:custGeom>
              <a:avLst/>
              <a:gdLst/>
              <a:ahLst/>
              <a:cxnLst/>
              <a:rect l="l" t="t" r="r" b="b"/>
              <a:pathLst>
                <a:path w="3094" h="3082" extrusionOk="0">
                  <a:moveTo>
                    <a:pt x="1553" y="0"/>
                  </a:moveTo>
                  <a:cubicBezTo>
                    <a:pt x="1553" y="1541"/>
                    <a:pt x="1" y="1541"/>
                    <a:pt x="1" y="1541"/>
                  </a:cubicBezTo>
                  <a:cubicBezTo>
                    <a:pt x="1553" y="1541"/>
                    <a:pt x="1553" y="3082"/>
                    <a:pt x="1553" y="3082"/>
                  </a:cubicBezTo>
                  <a:cubicBezTo>
                    <a:pt x="1553" y="1541"/>
                    <a:pt x="3094" y="1541"/>
                    <a:pt x="3094" y="1541"/>
                  </a:cubicBezTo>
                  <a:cubicBezTo>
                    <a:pt x="1553" y="1541"/>
                    <a:pt x="1553" y="0"/>
                    <a:pt x="1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8"/>
            <p:cNvSpPr/>
            <p:nvPr/>
          </p:nvSpPr>
          <p:spPr>
            <a:xfrm>
              <a:off x="565998" y="67391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005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8"/>
            <p:cNvSpPr/>
            <p:nvPr/>
          </p:nvSpPr>
          <p:spPr>
            <a:xfrm>
              <a:off x="1087774" y="437686"/>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8"/>
            <p:cNvSpPr/>
            <p:nvPr/>
          </p:nvSpPr>
          <p:spPr>
            <a:xfrm>
              <a:off x="1354971" y="1083565"/>
              <a:ext cx="94955" cy="94587"/>
            </a:xfrm>
            <a:custGeom>
              <a:avLst/>
              <a:gdLst/>
              <a:ahLst/>
              <a:cxnLst/>
              <a:rect l="l" t="t" r="r" b="b"/>
              <a:pathLst>
                <a:path w="3094" h="3082" extrusionOk="0">
                  <a:moveTo>
                    <a:pt x="1553" y="0"/>
                  </a:moveTo>
                  <a:cubicBezTo>
                    <a:pt x="1553" y="1541"/>
                    <a:pt x="1" y="1541"/>
                    <a:pt x="1" y="1541"/>
                  </a:cubicBezTo>
                  <a:cubicBezTo>
                    <a:pt x="1553" y="1541"/>
                    <a:pt x="1553" y="3082"/>
                    <a:pt x="1553" y="3082"/>
                  </a:cubicBezTo>
                  <a:cubicBezTo>
                    <a:pt x="1553" y="1541"/>
                    <a:pt x="3094" y="1541"/>
                    <a:pt x="3094" y="1541"/>
                  </a:cubicBezTo>
                  <a:cubicBezTo>
                    <a:pt x="1553" y="1541"/>
                    <a:pt x="1553" y="0"/>
                    <a:pt x="1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Flowchart: Connector 147"/>
          <p:cNvSpPr/>
          <p:nvPr/>
        </p:nvSpPr>
        <p:spPr>
          <a:xfrm>
            <a:off x="572179" y="213960"/>
            <a:ext cx="713072" cy="566461"/>
          </a:xfrm>
          <a:prstGeom prst="flowChartConnector">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9" name="Google Shape;631;p45"/>
          <p:cNvSpPr txBox="1">
            <a:spLocks noGrp="1"/>
          </p:cNvSpPr>
          <p:nvPr>
            <p:ph type="title"/>
          </p:nvPr>
        </p:nvSpPr>
        <p:spPr>
          <a:xfrm>
            <a:off x="408790" y="297645"/>
            <a:ext cx="1039849" cy="3218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2">
                    <a:lumMod val="75000"/>
                  </a:schemeClr>
                </a:solidFill>
              </a:rPr>
              <a:t>0</a:t>
            </a:r>
            <a:r>
              <a:rPr lang="en-US" sz="3200" dirty="0">
                <a:solidFill>
                  <a:schemeClr val="accent2">
                    <a:lumMod val="75000"/>
                  </a:schemeClr>
                </a:solidFill>
              </a:rPr>
              <a:t>5</a:t>
            </a:r>
            <a:endParaRPr sz="3200" dirty="0">
              <a:solidFill>
                <a:schemeClr val="accent2">
                  <a:lumMod val="75000"/>
                </a:schemeClr>
              </a:solidFill>
            </a:endParaRPr>
          </a:p>
        </p:txBody>
      </p:sp>
      <p:sp>
        <p:nvSpPr>
          <p:cNvPr id="150" name="Google Shape;478;p45">
            <a:extLst>
              <a:ext uri="{FF2B5EF4-FFF2-40B4-BE49-F238E27FC236}">
                <a16:creationId xmlns:a16="http://schemas.microsoft.com/office/drawing/2014/main" id="{F26287F7-3FB0-4F76-B02E-8E4B2E29815B}"/>
              </a:ext>
            </a:extLst>
          </p:cNvPr>
          <p:cNvSpPr txBox="1">
            <a:spLocks/>
          </p:cNvSpPr>
          <p:nvPr/>
        </p:nvSpPr>
        <p:spPr>
          <a:xfrm>
            <a:off x="1396931" y="78550"/>
            <a:ext cx="6529408" cy="865233"/>
          </a:xfrm>
          <a:prstGeom prst="doubleWave">
            <a:avLst/>
          </a:prstGeom>
          <a:solidFill>
            <a:schemeClr val="accent1">
              <a:lumMod val="20000"/>
              <a:lumOff val="80000"/>
            </a:schemeClr>
          </a:solidFill>
          <a:ln w="28575">
            <a:solidFill>
              <a:schemeClr val="accent2"/>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solidFill>
                  <a:srgbClr val="002060"/>
                </a:solidFill>
                <a:latin typeface="+mj-lt"/>
                <a:cs typeface="Calibri" panose="020F0502020204030204" pitchFamily="34" charset="0"/>
              </a:rPr>
              <a:t>Hình ảnh những ngôi nhà đang xây nói lên điều gì về cuộc sống trên đất nước ta?</a:t>
            </a:r>
          </a:p>
        </p:txBody>
      </p:sp>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backgroundRemoval t="10000" b="99625" l="0" r="100000">
                        <a14:foregroundMark x1="37545" y1="45875" x2="40818" y2="46500"/>
                        <a14:foregroundMark x1="65136" y1="56125" x2="65818" y2="97750"/>
                        <a14:foregroundMark x1="87000" y1="78625" x2="94136" y2="86625"/>
                        <a14:foregroundMark x1="7455" y1="91625" x2="16545" y2="88750"/>
                        <a14:foregroundMark x1="6591" y1="93625" x2="7818" y2="53500"/>
                        <a14:foregroundMark x1="6591" y1="58250" x2="7045" y2="64875"/>
                        <a14:foregroundMark x1="8455" y1="58250" x2="8545" y2="73625"/>
                        <a14:foregroundMark x1="10409" y1="79875" x2="15273" y2="78875"/>
                        <a14:foregroundMark x1="12682" y1="69500" x2="11455" y2="74125"/>
                        <a14:foregroundMark x1="12864" y1="70625" x2="14182" y2="74250"/>
                        <a14:foregroundMark x1="17773" y1="53625" x2="17773" y2="77750"/>
                        <a14:foregroundMark x1="17318" y1="58625" x2="17318" y2="64250"/>
                        <a14:foregroundMark x1="18636" y1="58250" x2="18727" y2="66625"/>
                        <a14:foregroundMark x1="16909" y1="60750" x2="16773" y2="65250"/>
                        <a14:foregroundMark x1="18818" y1="66250" x2="18818" y2="77625"/>
                        <a14:foregroundMark x1="19045" y1="77750" x2="19273" y2="81750"/>
                        <a14:foregroundMark x1="32364" y1="45250" x2="32364" y2="51250"/>
                        <a14:foregroundMark x1="35273" y1="73125" x2="35955" y2="78375"/>
                        <a14:backgroundMark x1="10273" y1="71875" x2="9955" y2="76625"/>
                        <a14:backgroundMark x1="15273" y1="68500" x2="15682" y2="75500"/>
                        <a14:backgroundMark x1="34636" y1="73625" x2="34636" y2="75500"/>
                        <a14:backgroundMark x1="34545" y1="76750" x2="34864" y2="81250"/>
                      </a14:backgroundRemoval>
                    </a14:imgEffect>
                  </a14:imgLayer>
                </a14:imgProps>
              </a:ext>
              <a:ext uri="{28A0092B-C50C-407E-A947-70E740481C1C}">
                <a14:useLocalDpi xmlns:a14="http://schemas.microsoft.com/office/drawing/2010/main" val="0"/>
              </a:ext>
            </a:extLst>
          </a:blip>
          <a:stretch>
            <a:fillRect/>
          </a:stretch>
        </p:blipFill>
        <p:spPr>
          <a:xfrm>
            <a:off x="5594681" y="3556226"/>
            <a:ext cx="3549319" cy="1587274"/>
          </a:xfrm>
          <a:prstGeom prst="rect">
            <a:avLst/>
          </a:prstGeom>
        </p:spPr>
      </p:pic>
      <p:grpSp>
        <p:nvGrpSpPr>
          <p:cNvPr id="2" name="Group 1"/>
          <p:cNvGrpSpPr/>
          <p:nvPr/>
        </p:nvGrpSpPr>
        <p:grpSpPr>
          <a:xfrm>
            <a:off x="1087774" y="1301234"/>
            <a:ext cx="6936343" cy="2734327"/>
            <a:chOff x="1087774" y="1301234"/>
            <a:chExt cx="6936343" cy="2734327"/>
          </a:xfrm>
        </p:grpSpPr>
        <p:sp>
          <p:nvSpPr>
            <p:cNvPr id="31" name="Google Shape;1145;p45"/>
            <p:cNvSpPr/>
            <p:nvPr/>
          </p:nvSpPr>
          <p:spPr>
            <a:xfrm>
              <a:off x="1087774" y="1301234"/>
              <a:ext cx="6936343" cy="2734327"/>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4800" dirty="0">
                <a:solidFill>
                  <a:schemeClr val="accent2">
                    <a:lumMod val="75000"/>
                  </a:schemeClr>
                </a:solidFill>
                <a:latin typeface="Life Savers ExtraBold"/>
                <a:ea typeface="Life Savers ExtraBold"/>
                <a:cs typeface="Life Savers ExtraBold"/>
                <a:sym typeface="Life Savers ExtraBold"/>
              </a:endParaRPr>
            </a:p>
          </p:txBody>
        </p:sp>
        <p:sp>
          <p:nvSpPr>
            <p:cNvPr id="32" name="TextBox 31"/>
            <p:cNvSpPr txBox="1"/>
            <p:nvPr/>
          </p:nvSpPr>
          <p:spPr>
            <a:xfrm>
              <a:off x="1699489" y="1698901"/>
              <a:ext cx="5317760" cy="1938992"/>
            </a:xfrm>
            <a:prstGeom prst="rect">
              <a:avLst/>
            </a:prstGeom>
            <a:noFill/>
          </p:spPr>
          <p:txBody>
            <a:bodyPr wrap="square" rtlCol="0">
              <a:spAutoFit/>
            </a:bodyPr>
            <a:lstStyle/>
            <a:p>
              <a:pPr algn="ctr"/>
              <a:r>
                <a:rPr lang="vi-VN" sz="2400" dirty="0">
                  <a:solidFill>
                    <a:srgbClr val="005B88"/>
                  </a:solidFill>
                  <a:sym typeface="Wingdings" panose="05000000000000000000" pitchFamily="2" charset="2"/>
                </a:rPr>
                <a:t>Cuộc sống trên đất nước ta đang thay đổi từng ngày, từng giờ. Những ngôi nhà mới mọc lên. Gợi ra một cảnh no ấm, cuộc sống người dân ổn định. Đất nước lớn mạnh từng ngày.</a:t>
              </a:r>
            </a:p>
          </p:txBody>
        </p:sp>
      </p:grpSp>
      <p:pic>
        <p:nvPicPr>
          <p:cNvPr id="35" name="Picture 2" descr="Việt Nam trở thành nước phát triển, có thu nhập cao vào năm 2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70" y="1172719"/>
            <a:ext cx="3897861" cy="1888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2" descr="VGP News :. | Phát triển TP. Thủ Đức trở thành trung tâm kinh tế tri thức  của TPHCM | BÁO ĐIỆN TỬ CHÍNH PHỦ NƯỚC CHXHCN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7914" y="1179225"/>
            <a:ext cx="3897861" cy="1881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7" name="Picture 4" descr="Đường sắt Cát Linh-Hà Đông: Âm mưu sau lời kêu gọi “tẩy ch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470" y="3190901"/>
            <a:ext cx="3897861" cy="191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 name="Picture 6" descr="BÁO SÀI GÒN GIẢI PHÓ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7913" y="3156462"/>
            <a:ext cx="3897861" cy="1953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9" name="Picture 2" descr="Computer Icons, back, blue, trademark png | PNGEgg">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805" l="10000" r="90000">
                        <a14:foregroundMark x1="36333" y1="44922" x2="63333" y2="46094"/>
                        <a14:foregroundMark x1="36667" y1="50195" x2="62778" y2="51953"/>
                        <a14:foregroundMark x1="41222" y1="55469" x2="67667" y2="56641"/>
                      </a14:backgroundRemoval>
                    </a14:imgEffect>
                  </a14:imgLayer>
                </a14:imgProps>
              </a:ext>
              <a:ext uri="{28A0092B-C50C-407E-A947-70E740481C1C}">
                <a14:useLocalDpi xmlns:a14="http://schemas.microsoft.com/office/drawing/2010/main" val="0"/>
              </a:ext>
            </a:extLst>
          </a:blip>
          <a:srcRect l="22718" r="20577"/>
          <a:stretch/>
        </p:blipFill>
        <p:spPr bwMode="auto">
          <a:xfrm>
            <a:off x="8357437" y="80112"/>
            <a:ext cx="703307" cy="70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6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childTnLst>
                          </p:cTn>
                        </p:par>
                        <p:par>
                          <p:cTn id="17" fill="hold">
                            <p:stCondLst>
                              <p:cond delay="0"/>
                            </p:stCondLst>
                            <p:childTnLst>
                              <p:par>
                                <p:cTn id="18" presetID="31"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1000" fill="hold"/>
                                        <p:tgtEl>
                                          <p:spTgt spid="35"/>
                                        </p:tgtEl>
                                        <p:attrNameLst>
                                          <p:attrName>ppt_w</p:attrName>
                                        </p:attrNameLst>
                                      </p:cBhvr>
                                      <p:tavLst>
                                        <p:tav tm="0">
                                          <p:val>
                                            <p:fltVal val="0"/>
                                          </p:val>
                                        </p:tav>
                                        <p:tav tm="100000">
                                          <p:val>
                                            <p:strVal val="#ppt_w"/>
                                          </p:val>
                                        </p:tav>
                                      </p:tavLst>
                                    </p:anim>
                                    <p:anim calcmode="lin" valueType="num">
                                      <p:cBhvr>
                                        <p:cTn id="21" dur="1000" fill="hold"/>
                                        <p:tgtEl>
                                          <p:spTgt spid="35"/>
                                        </p:tgtEl>
                                        <p:attrNameLst>
                                          <p:attrName>ppt_h</p:attrName>
                                        </p:attrNameLst>
                                      </p:cBhvr>
                                      <p:tavLst>
                                        <p:tav tm="0">
                                          <p:val>
                                            <p:fltVal val="0"/>
                                          </p:val>
                                        </p:tav>
                                        <p:tav tm="100000">
                                          <p:val>
                                            <p:strVal val="#ppt_h"/>
                                          </p:val>
                                        </p:tav>
                                      </p:tavLst>
                                    </p:anim>
                                    <p:anim calcmode="lin" valueType="num">
                                      <p:cBhvr>
                                        <p:cTn id="22" dur="1000" fill="hold"/>
                                        <p:tgtEl>
                                          <p:spTgt spid="35"/>
                                        </p:tgtEl>
                                        <p:attrNameLst>
                                          <p:attrName>style.rotation</p:attrName>
                                        </p:attrNameLst>
                                      </p:cBhvr>
                                      <p:tavLst>
                                        <p:tav tm="0">
                                          <p:val>
                                            <p:fltVal val="90"/>
                                          </p:val>
                                        </p:tav>
                                        <p:tav tm="100000">
                                          <p:val>
                                            <p:fltVal val="0"/>
                                          </p:val>
                                        </p:tav>
                                      </p:tavLst>
                                    </p:anim>
                                    <p:animEffect transition="in" filter="fade">
                                      <p:cBhvr>
                                        <p:cTn id="23" dur="1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1000" b="-14000"/>
          </a:stretch>
        </a:blipFill>
        <a:effectLst/>
      </p:bgPr>
    </p:bg>
    <p:spTree>
      <p:nvGrpSpPr>
        <p:cNvPr id="1" name="Shape 2186"/>
        <p:cNvGrpSpPr/>
        <p:nvPr/>
      </p:nvGrpSpPr>
      <p:grpSpPr>
        <a:xfrm>
          <a:off x="0" y="0"/>
          <a:ext cx="0" cy="0"/>
          <a:chOff x="0" y="0"/>
          <a:chExt cx="0" cy="0"/>
        </a:xfrm>
      </p:grpSpPr>
      <p:sp>
        <p:nvSpPr>
          <p:cNvPr id="2223" name="Google Shape;2223;p69"/>
          <p:cNvSpPr/>
          <p:nvPr/>
        </p:nvSpPr>
        <p:spPr>
          <a:xfrm>
            <a:off x="0" y="4809775"/>
            <a:ext cx="9144000" cy="3354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4" name="Google Shape;2224;p69"/>
          <p:cNvGrpSpPr/>
          <p:nvPr/>
        </p:nvGrpSpPr>
        <p:grpSpPr>
          <a:xfrm>
            <a:off x="123785" y="-221267"/>
            <a:ext cx="1784182" cy="2360903"/>
            <a:chOff x="426675" y="427962"/>
            <a:chExt cx="1784182" cy="2360903"/>
          </a:xfrm>
        </p:grpSpPr>
        <p:sp>
          <p:nvSpPr>
            <p:cNvPr id="2225" name="Google Shape;2225;p69"/>
            <p:cNvSpPr/>
            <p:nvPr/>
          </p:nvSpPr>
          <p:spPr>
            <a:xfrm>
              <a:off x="779624" y="1588745"/>
              <a:ext cx="608874" cy="586051"/>
            </a:xfrm>
            <a:custGeom>
              <a:avLst/>
              <a:gdLst/>
              <a:ahLst/>
              <a:cxnLst/>
              <a:rect l="l" t="t" r="r" b="b"/>
              <a:pathLst>
                <a:path w="36602" h="35230" extrusionOk="0">
                  <a:moveTo>
                    <a:pt x="27175" y="20664"/>
                  </a:moveTo>
                  <a:cubicBezTo>
                    <a:pt x="27182" y="20664"/>
                    <a:pt x="27189" y="20664"/>
                    <a:pt x="27195" y="20664"/>
                  </a:cubicBezTo>
                  <a:cubicBezTo>
                    <a:pt x="27977" y="20664"/>
                    <a:pt x="28380" y="21619"/>
                    <a:pt x="27816" y="22171"/>
                  </a:cubicBezTo>
                  <a:cubicBezTo>
                    <a:pt x="27638" y="22349"/>
                    <a:pt x="27418" y="22429"/>
                    <a:pt x="27201" y="22429"/>
                  </a:cubicBezTo>
                  <a:cubicBezTo>
                    <a:pt x="26747" y="22429"/>
                    <a:pt x="26310" y="22079"/>
                    <a:pt x="26310" y="21550"/>
                  </a:cubicBezTo>
                  <a:cubicBezTo>
                    <a:pt x="26310" y="21062"/>
                    <a:pt x="26690" y="20664"/>
                    <a:pt x="27175" y="20664"/>
                  </a:cubicBezTo>
                  <a:close/>
                  <a:moveTo>
                    <a:pt x="22416" y="22074"/>
                  </a:moveTo>
                  <a:cubicBezTo>
                    <a:pt x="23188" y="22074"/>
                    <a:pt x="23930" y="22671"/>
                    <a:pt x="23930" y="23574"/>
                  </a:cubicBezTo>
                  <a:cubicBezTo>
                    <a:pt x="23930" y="24413"/>
                    <a:pt x="23251" y="25080"/>
                    <a:pt x="22423" y="25080"/>
                  </a:cubicBezTo>
                  <a:cubicBezTo>
                    <a:pt x="21090" y="25080"/>
                    <a:pt x="20411" y="23459"/>
                    <a:pt x="21366" y="22516"/>
                  </a:cubicBezTo>
                  <a:cubicBezTo>
                    <a:pt x="21671" y="22211"/>
                    <a:pt x="22047" y="22074"/>
                    <a:pt x="22416" y="22074"/>
                  </a:cubicBezTo>
                  <a:close/>
                  <a:moveTo>
                    <a:pt x="28727" y="24723"/>
                  </a:moveTo>
                  <a:cubicBezTo>
                    <a:pt x="29931" y="24723"/>
                    <a:pt x="31082" y="25654"/>
                    <a:pt x="31082" y="27069"/>
                  </a:cubicBezTo>
                  <a:cubicBezTo>
                    <a:pt x="31082" y="28357"/>
                    <a:pt x="30036" y="29404"/>
                    <a:pt x="28748" y="29415"/>
                  </a:cubicBezTo>
                  <a:cubicBezTo>
                    <a:pt x="26655" y="29415"/>
                    <a:pt x="25609" y="26885"/>
                    <a:pt x="27081" y="25414"/>
                  </a:cubicBezTo>
                  <a:cubicBezTo>
                    <a:pt x="27561" y="24937"/>
                    <a:pt x="28150" y="24723"/>
                    <a:pt x="28727" y="24723"/>
                  </a:cubicBezTo>
                  <a:close/>
                  <a:moveTo>
                    <a:pt x="18985" y="1"/>
                  </a:moveTo>
                  <a:cubicBezTo>
                    <a:pt x="11856" y="12"/>
                    <a:pt x="5439" y="4301"/>
                    <a:pt x="2714" y="10879"/>
                  </a:cubicBezTo>
                  <a:cubicBezTo>
                    <a:pt x="0" y="17456"/>
                    <a:pt x="1507" y="25034"/>
                    <a:pt x="6543" y="30071"/>
                  </a:cubicBezTo>
                  <a:cubicBezTo>
                    <a:pt x="9912" y="33440"/>
                    <a:pt x="14418" y="35229"/>
                    <a:pt x="19001" y="35229"/>
                  </a:cubicBezTo>
                  <a:cubicBezTo>
                    <a:pt x="21270" y="35229"/>
                    <a:pt x="23557" y="34791"/>
                    <a:pt x="25735" y="33888"/>
                  </a:cubicBezTo>
                  <a:cubicBezTo>
                    <a:pt x="32313" y="31163"/>
                    <a:pt x="36602" y="24735"/>
                    <a:pt x="36602" y="17617"/>
                  </a:cubicBezTo>
                  <a:cubicBezTo>
                    <a:pt x="36602" y="7889"/>
                    <a:pt x="28713" y="1"/>
                    <a:pt x="18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9"/>
            <p:cNvSpPr/>
            <p:nvPr/>
          </p:nvSpPr>
          <p:spPr>
            <a:xfrm>
              <a:off x="2019536" y="1049211"/>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9"/>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9"/>
            <p:cNvSpPr/>
            <p:nvPr/>
          </p:nvSpPr>
          <p:spPr>
            <a:xfrm>
              <a:off x="911387" y="427962"/>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9"/>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9"/>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9"/>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9"/>
            <p:cNvSpPr/>
            <p:nvPr/>
          </p:nvSpPr>
          <p:spPr>
            <a:xfrm>
              <a:off x="1388438" y="2169878"/>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9"/>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4" name="Google Shape;2234;p69"/>
          <p:cNvGrpSpPr/>
          <p:nvPr/>
        </p:nvGrpSpPr>
        <p:grpSpPr>
          <a:xfrm>
            <a:off x="6749306" y="285328"/>
            <a:ext cx="1906365" cy="2437836"/>
            <a:chOff x="6749306" y="285328"/>
            <a:chExt cx="1906365" cy="2437836"/>
          </a:xfrm>
        </p:grpSpPr>
        <p:sp>
          <p:nvSpPr>
            <p:cNvPr id="2235" name="Google Shape;2235;p69"/>
            <p:cNvSpPr/>
            <p:nvPr/>
          </p:nvSpPr>
          <p:spPr>
            <a:xfrm>
              <a:off x="6749306" y="21299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9"/>
            <p:cNvSpPr/>
            <p:nvPr/>
          </p:nvSpPr>
          <p:spPr>
            <a:xfrm>
              <a:off x="7119404" y="350994"/>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9"/>
            <p:cNvSpPr/>
            <p:nvPr/>
          </p:nvSpPr>
          <p:spPr>
            <a:xfrm>
              <a:off x="7580873" y="1512752"/>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9"/>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9"/>
            <p:cNvSpPr/>
            <p:nvPr/>
          </p:nvSpPr>
          <p:spPr>
            <a:xfrm>
              <a:off x="7172000" y="96441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9"/>
            <p:cNvSpPr/>
            <p:nvPr/>
          </p:nvSpPr>
          <p:spPr>
            <a:xfrm>
              <a:off x="833640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9"/>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9"/>
            <p:cNvSpPr/>
            <p:nvPr/>
          </p:nvSpPr>
          <p:spPr>
            <a:xfrm>
              <a:off x="7171999" y="253221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586;p52"/>
          <p:cNvSpPr txBox="1">
            <a:spLocks/>
          </p:cNvSpPr>
          <p:nvPr/>
        </p:nvSpPr>
        <p:spPr>
          <a:xfrm>
            <a:off x="3218810" y="22412"/>
            <a:ext cx="2905125" cy="8463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7900" b="0" i="0" u="none" strike="noStrike" cap="none">
                <a:solidFill>
                  <a:schemeClr val="dk1"/>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vi-VN" sz="5400" b="1" dirty="0">
                <a:solidFill>
                  <a:schemeClr val="tx1"/>
                </a:solidFill>
                <a:latin typeface="Times New Roman" panose="02020603050405020304" pitchFamily="18" charset="0"/>
                <a:cs typeface="Times New Roman" panose="02020603050405020304" pitchFamily="18" charset="0"/>
              </a:rPr>
              <a:t>Nội dung </a:t>
            </a:r>
          </a:p>
        </p:txBody>
      </p:sp>
      <p:cxnSp>
        <p:nvCxnSpPr>
          <p:cNvPr id="137" name="Google Shape;2154;p64"/>
          <p:cNvCxnSpPr/>
          <p:nvPr/>
        </p:nvCxnSpPr>
        <p:spPr>
          <a:xfrm>
            <a:off x="1695131" y="875973"/>
            <a:ext cx="6004857"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Double Wave 3"/>
          <p:cNvSpPr/>
          <p:nvPr/>
        </p:nvSpPr>
        <p:spPr>
          <a:xfrm>
            <a:off x="1420472" y="1306336"/>
            <a:ext cx="6303056" cy="2347153"/>
          </a:xfrm>
          <a:prstGeom prst="doubleWav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vi-VN" sz="2600" dirty="0">
                <a:solidFill>
                  <a:schemeClr val="accent2">
                    <a:lumMod val="75000"/>
                  </a:schemeClr>
                </a:solidFill>
              </a:rPr>
              <a:t>Bài thơ vẽ lên hình ảnh đẹp và sống động của ngôi nhà đang xây, qua đó thể hiện sự đổi mới hằng ngày của đất nước.</a:t>
            </a:r>
            <a:endParaRPr lang="en-US" sz="2600"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223" name="Google Shape;2223;p69"/>
          <p:cNvSpPr/>
          <p:nvPr/>
        </p:nvSpPr>
        <p:spPr>
          <a:xfrm>
            <a:off x="5755" y="4808100"/>
            <a:ext cx="9144000" cy="33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4" name="Google Shape;2224;p69"/>
          <p:cNvGrpSpPr/>
          <p:nvPr/>
        </p:nvGrpSpPr>
        <p:grpSpPr>
          <a:xfrm>
            <a:off x="426675" y="427962"/>
            <a:ext cx="1784182" cy="2360903"/>
            <a:chOff x="426675" y="427962"/>
            <a:chExt cx="1784182" cy="2360903"/>
          </a:xfrm>
        </p:grpSpPr>
        <p:sp>
          <p:nvSpPr>
            <p:cNvPr id="2225" name="Google Shape;2225;p69"/>
            <p:cNvSpPr/>
            <p:nvPr/>
          </p:nvSpPr>
          <p:spPr>
            <a:xfrm>
              <a:off x="779624" y="1588745"/>
              <a:ext cx="608874" cy="586051"/>
            </a:xfrm>
            <a:custGeom>
              <a:avLst/>
              <a:gdLst/>
              <a:ahLst/>
              <a:cxnLst/>
              <a:rect l="l" t="t" r="r" b="b"/>
              <a:pathLst>
                <a:path w="36602" h="35230" extrusionOk="0">
                  <a:moveTo>
                    <a:pt x="27175" y="20664"/>
                  </a:moveTo>
                  <a:cubicBezTo>
                    <a:pt x="27182" y="20664"/>
                    <a:pt x="27189" y="20664"/>
                    <a:pt x="27195" y="20664"/>
                  </a:cubicBezTo>
                  <a:cubicBezTo>
                    <a:pt x="27977" y="20664"/>
                    <a:pt x="28380" y="21619"/>
                    <a:pt x="27816" y="22171"/>
                  </a:cubicBezTo>
                  <a:cubicBezTo>
                    <a:pt x="27638" y="22349"/>
                    <a:pt x="27418" y="22429"/>
                    <a:pt x="27201" y="22429"/>
                  </a:cubicBezTo>
                  <a:cubicBezTo>
                    <a:pt x="26747" y="22429"/>
                    <a:pt x="26310" y="22079"/>
                    <a:pt x="26310" y="21550"/>
                  </a:cubicBezTo>
                  <a:cubicBezTo>
                    <a:pt x="26310" y="21062"/>
                    <a:pt x="26690" y="20664"/>
                    <a:pt x="27175" y="20664"/>
                  </a:cubicBezTo>
                  <a:close/>
                  <a:moveTo>
                    <a:pt x="22416" y="22074"/>
                  </a:moveTo>
                  <a:cubicBezTo>
                    <a:pt x="23188" y="22074"/>
                    <a:pt x="23930" y="22671"/>
                    <a:pt x="23930" y="23574"/>
                  </a:cubicBezTo>
                  <a:cubicBezTo>
                    <a:pt x="23930" y="24413"/>
                    <a:pt x="23251" y="25080"/>
                    <a:pt x="22423" y="25080"/>
                  </a:cubicBezTo>
                  <a:cubicBezTo>
                    <a:pt x="21090" y="25080"/>
                    <a:pt x="20411" y="23459"/>
                    <a:pt x="21366" y="22516"/>
                  </a:cubicBezTo>
                  <a:cubicBezTo>
                    <a:pt x="21671" y="22211"/>
                    <a:pt x="22047" y="22074"/>
                    <a:pt x="22416" y="22074"/>
                  </a:cubicBezTo>
                  <a:close/>
                  <a:moveTo>
                    <a:pt x="28727" y="24723"/>
                  </a:moveTo>
                  <a:cubicBezTo>
                    <a:pt x="29931" y="24723"/>
                    <a:pt x="31082" y="25654"/>
                    <a:pt x="31082" y="27069"/>
                  </a:cubicBezTo>
                  <a:cubicBezTo>
                    <a:pt x="31082" y="28357"/>
                    <a:pt x="30036" y="29404"/>
                    <a:pt x="28748" y="29415"/>
                  </a:cubicBezTo>
                  <a:cubicBezTo>
                    <a:pt x="26655" y="29415"/>
                    <a:pt x="25609" y="26885"/>
                    <a:pt x="27081" y="25414"/>
                  </a:cubicBezTo>
                  <a:cubicBezTo>
                    <a:pt x="27561" y="24937"/>
                    <a:pt x="28150" y="24723"/>
                    <a:pt x="28727" y="24723"/>
                  </a:cubicBezTo>
                  <a:close/>
                  <a:moveTo>
                    <a:pt x="18985" y="1"/>
                  </a:moveTo>
                  <a:cubicBezTo>
                    <a:pt x="11856" y="12"/>
                    <a:pt x="5439" y="4301"/>
                    <a:pt x="2714" y="10879"/>
                  </a:cubicBezTo>
                  <a:cubicBezTo>
                    <a:pt x="0" y="17456"/>
                    <a:pt x="1507" y="25034"/>
                    <a:pt x="6543" y="30071"/>
                  </a:cubicBezTo>
                  <a:cubicBezTo>
                    <a:pt x="9912" y="33440"/>
                    <a:pt x="14418" y="35229"/>
                    <a:pt x="19001" y="35229"/>
                  </a:cubicBezTo>
                  <a:cubicBezTo>
                    <a:pt x="21270" y="35229"/>
                    <a:pt x="23557" y="34791"/>
                    <a:pt x="25735" y="33888"/>
                  </a:cubicBezTo>
                  <a:cubicBezTo>
                    <a:pt x="32313" y="31163"/>
                    <a:pt x="36602" y="24735"/>
                    <a:pt x="36602" y="17617"/>
                  </a:cubicBezTo>
                  <a:cubicBezTo>
                    <a:pt x="36602" y="7889"/>
                    <a:pt x="28713" y="1"/>
                    <a:pt x="18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9"/>
            <p:cNvSpPr/>
            <p:nvPr/>
          </p:nvSpPr>
          <p:spPr>
            <a:xfrm>
              <a:off x="2019536" y="1049211"/>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9"/>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9"/>
            <p:cNvSpPr/>
            <p:nvPr/>
          </p:nvSpPr>
          <p:spPr>
            <a:xfrm>
              <a:off x="911387" y="427962"/>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9"/>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9"/>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9"/>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9"/>
            <p:cNvSpPr/>
            <p:nvPr/>
          </p:nvSpPr>
          <p:spPr>
            <a:xfrm>
              <a:off x="1388438" y="2169878"/>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9"/>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4" name="Google Shape;2234;p69"/>
          <p:cNvGrpSpPr/>
          <p:nvPr/>
        </p:nvGrpSpPr>
        <p:grpSpPr>
          <a:xfrm>
            <a:off x="6749306" y="285328"/>
            <a:ext cx="1906365" cy="2437836"/>
            <a:chOff x="6749306" y="285328"/>
            <a:chExt cx="1906365" cy="2437836"/>
          </a:xfrm>
        </p:grpSpPr>
        <p:sp>
          <p:nvSpPr>
            <p:cNvPr id="2235" name="Google Shape;2235;p69"/>
            <p:cNvSpPr/>
            <p:nvPr/>
          </p:nvSpPr>
          <p:spPr>
            <a:xfrm>
              <a:off x="6749306" y="21299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9"/>
            <p:cNvSpPr/>
            <p:nvPr/>
          </p:nvSpPr>
          <p:spPr>
            <a:xfrm>
              <a:off x="7119404" y="350994"/>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9"/>
            <p:cNvSpPr/>
            <p:nvPr/>
          </p:nvSpPr>
          <p:spPr>
            <a:xfrm>
              <a:off x="7580873" y="1512752"/>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9"/>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9"/>
            <p:cNvSpPr/>
            <p:nvPr/>
          </p:nvSpPr>
          <p:spPr>
            <a:xfrm>
              <a:off x="7172000" y="96441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9"/>
            <p:cNvSpPr/>
            <p:nvPr/>
          </p:nvSpPr>
          <p:spPr>
            <a:xfrm>
              <a:off x="833640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9"/>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9"/>
            <p:cNvSpPr/>
            <p:nvPr/>
          </p:nvSpPr>
          <p:spPr>
            <a:xfrm>
              <a:off x="7171999" y="253221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586;p52"/>
          <p:cNvSpPr txBox="1">
            <a:spLocks/>
          </p:cNvSpPr>
          <p:nvPr/>
        </p:nvSpPr>
        <p:spPr>
          <a:xfrm>
            <a:off x="3524060" y="257660"/>
            <a:ext cx="2042253" cy="60316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Sansita ExtraBold"/>
              <a:buNone/>
              <a:defRPr sz="7200" b="0" i="0" u="none" strike="noStrike" cap="none">
                <a:solidFill>
                  <a:schemeClr val="accent3"/>
                </a:solidFill>
                <a:latin typeface="Sansita ExtraBold"/>
                <a:ea typeface="Sansita ExtraBold"/>
                <a:cs typeface="Sansita ExtraBold"/>
                <a:sym typeface="Sansita ExtraBold"/>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vi-VN" sz="4000" dirty="0">
                <a:solidFill>
                  <a:schemeClr val="accent4">
                    <a:lumMod val="75000"/>
                  </a:schemeClr>
                </a:solidFill>
                <a:latin typeface="Times New Roman" panose="02020603050405020304" pitchFamily="18" charset="0"/>
                <a:cs typeface="Times New Roman" panose="02020603050405020304" pitchFamily="18" charset="0"/>
              </a:rPr>
              <a:t>Tập đọc</a:t>
            </a:r>
          </a:p>
        </p:txBody>
      </p:sp>
      <p:sp>
        <p:nvSpPr>
          <p:cNvPr id="134" name="Google Shape;1586;p52"/>
          <p:cNvSpPr txBox="1">
            <a:spLocks/>
          </p:cNvSpPr>
          <p:nvPr/>
        </p:nvSpPr>
        <p:spPr>
          <a:xfrm>
            <a:off x="1410021" y="875786"/>
            <a:ext cx="6644917" cy="8463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7900" b="0" i="0" u="none" strike="noStrike" cap="none">
                <a:solidFill>
                  <a:schemeClr val="dk1"/>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vi-VN" sz="5400" b="1" dirty="0">
                <a:solidFill>
                  <a:schemeClr val="accent2">
                    <a:lumMod val="75000"/>
                  </a:schemeClr>
                </a:solidFill>
                <a:latin typeface="Times New Roman" panose="02020603050405020304" pitchFamily="18" charset="0"/>
                <a:cs typeface="Times New Roman" panose="02020603050405020304" pitchFamily="18" charset="0"/>
              </a:rPr>
              <a:t>Về ngôi nhà đang xây</a:t>
            </a:r>
          </a:p>
        </p:txBody>
      </p:sp>
      <p:sp>
        <p:nvSpPr>
          <p:cNvPr id="136" name="TextBox 135"/>
          <p:cNvSpPr txBox="1"/>
          <p:nvPr/>
        </p:nvSpPr>
        <p:spPr>
          <a:xfrm>
            <a:off x="5864134" y="1737144"/>
            <a:ext cx="1787669" cy="369332"/>
          </a:xfrm>
          <a:prstGeom prst="rect">
            <a:avLst/>
          </a:prstGeom>
          <a:noFill/>
        </p:spPr>
        <p:txBody>
          <a:bodyPr wrap="none" rtlCol="0">
            <a:spAutoFit/>
          </a:bodyPr>
          <a:lstStyle/>
          <a:p>
            <a:r>
              <a:rPr lang="vi-VN" sz="1800" dirty="0"/>
              <a:t>Đồng Xuân Lan</a:t>
            </a:r>
            <a:endParaRPr lang="en-US" sz="1800" dirty="0"/>
          </a:p>
        </p:txBody>
      </p:sp>
      <p:cxnSp>
        <p:nvCxnSpPr>
          <p:cNvPr id="137" name="Google Shape;2154;p64"/>
          <p:cNvCxnSpPr/>
          <p:nvPr/>
        </p:nvCxnSpPr>
        <p:spPr>
          <a:xfrm>
            <a:off x="1595759" y="1722184"/>
            <a:ext cx="6004857"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62" name="Picture 6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8333" l="1724" r="99310">
                        <a14:foregroundMark x1="43190" y1="64881" x2="45345" y2="73452"/>
                        <a14:foregroundMark x1="53621" y1="55119" x2="53276" y2="72500"/>
                        <a14:foregroundMark x1="49655" y1="65714" x2="49397" y2="72024"/>
                        <a14:foregroundMark x1="52845" y1="55476" x2="54310" y2="53095"/>
                        <a14:foregroundMark x1="76897" y1="59286" x2="76724" y2="68214"/>
                        <a14:foregroundMark x1="31379" y1="64167" x2="32069" y2="67619"/>
                        <a14:foregroundMark x1="62931" y1="62976" x2="64224" y2="62857"/>
                      </a14:backgroundRemoval>
                    </a14:imgEffect>
                  </a14:imgLayer>
                </a14:imgProps>
              </a:ext>
              <a:ext uri="{28A0092B-C50C-407E-A947-70E740481C1C}">
                <a14:useLocalDpi xmlns:a14="http://schemas.microsoft.com/office/drawing/2010/main" val="0"/>
              </a:ext>
            </a:extLst>
          </a:blip>
          <a:srcRect t="32208"/>
          <a:stretch/>
        </p:blipFill>
        <p:spPr>
          <a:xfrm>
            <a:off x="-276447" y="1704074"/>
            <a:ext cx="9643731" cy="3616936"/>
          </a:xfrm>
          <a:prstGeom prst="rect">
            <a:avLst/>
          </a:prstGeom>
        </p:spPr>
      </p:pic>
    </p:spTree>
    <p:extLst>
      <p:ext uri="{BB962C8B-B14F-4D97-AF65-F5344CB8AC3E}">
        <p14:creationId xmlns:p14="http://schemas.microsoft.com/office/powerpoint/2010/main" val="3499365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barn(inVertical)">
                                      <p:cBhvr>
                                        <p:cTn id="11" dur="500"/>
                                        <p:tgtEl>
                                          <p:spTgt spid="134"/>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6003"/>
          <a:stretch/>
        </p:blipFill>
        <p:spPr>
          <a:xfrm>
            <a:off x="1" y="1689537"/>
            <a:ext cx="9144000" cy="3453964"/>
          </a:xfrm>
          <a:prstGeom prst="rect">
            <a:avLst/>
          </a:prstGeom>
        </p:spPr>
      </p:pic>
      <p:grpSp>
        <p:nvGrpSpPr>
          <p:cNvPr id="821" name="Google Shape;821;p46"/>
          <p:cNvGrpSpPr/>
          <p:nvPr/>
        </p:nvGrpSpPr>
        <p:grpSpPr>
          <a:xfrm>
            <a:off x="6328800" y="-30208"/>
            <a:ext cx="2559912" cy="2835279"/>
            <a:chOff x="6328800" y="-30208"/>
            <a:chExt cx="2559912" cy="2835279"/>
          </a:xfrm>
        </p:grpSpPr>
        <p:sp>
          <p:nvSpPr>
            <p:cNvPr id="822" name="Google Shape;822;p46"/>
            <p:cNvSpPr/>
            <p:nvPr/>
          </p:nvSpPr>
          <p:spPr>
            <a:xfrm>
              <a:off x="7921661" y="425899"/>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6"/>
            <p:cNvSpPr/>
            <p:nvPr/>
          </p:nvSpPr>
          <p:spPr>
            <a:xfrm>
              <a:off x="8794125" y="1594920"/>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6"/>
            <p:cNvSpPr/>
            <p:nvPr/>
          </p:nvSpPr>
          <p:spPr>
            <a:xfrm>
              <a:off x="6859553" y="2070598"/>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6"/>
            <p:cNvSpPr/>
            <p:nvPr/>
          </p:nvSpPr>
          <p:spPr>
            <a:xfrm>
              <a:off x="7853560" y="768215"/>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6"/>
            <p:cNvSpPr/>
            <p:nvPr/>
          </p:nvSpPr>
          <p:spPr>
            <a:xfrm>
              <a:off x="6328800" y="1814275"/>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6"/>
            <p:cNvSpPr/>
            <p:nvPr/>
          </p:nvSpPr>
          <p:spPr>
            <a:xfrm>
              <a:off x="6423416" y="617211"/>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7290563" y="1546566"/>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6"/>
            <p:cNvSpPr/>
            <p:nvPr/>
          </p:nvSpPr>
          <p:spPr>
            <a:xfrm>
              <a:off x="6897480" y="-30208"/>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a:off x="7582886" y="2613749"/>
              <a:ext cx="191291" cy="191321"/>
            </a:xfrm>
            <a:custGeom>
              <a:avLst/>
              <a:gdLst/>
              <a:ahLst/>
              <a:cxnLst/>
              <a:rect l="l" t="t" r="r" b="b"/>
              <a:pathLst>
                <a:path w="6233" h="6234" extrusionOk="0">
                  <a:moveTo>
                    <a:pt x="3116" y="1"/>
                  </a:moveTo>
                  <a:cubicBezTo>
                    <a:pt x="3116" y="3117"/>
                    <a:pt x="0" y="3117"/>
                    <a:pt x="0" y="3117"/>
                  </a:cubicBezTo>
                  <a:cubicBezTo>
                    <a:pt x="3116" y="3117"/>
                    <a:pt x="3116" y="6233"/>
                    <a:pt x="3116" y="6233"/>
                  </a:cubicBezTo>
                  <a:cubicBezTo>
                    <a:pt x="3116" y="3117"/>
                    <a:pt x="6233" y="3117"/>
                    <a:pt x="6233" y="3117"/>
                  </a:cubicBezTo>
                  <a:cubicBezTo>
                    <a:pt x="3116" y="3117"/>
                    <a:pt x="3116" y="1"/>
                    <a:pt x="3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46"/>
          <p:cNvGrpSpPr/>
          <p:nvPr/>
        </p:nvGrpSpPr>
        <p:grpSpPr>
          <a:xfrm>
            <a:off x="483366" y="2336717"/>
            <a:ext cx="2339210" cy="2056929"/>
            <a:chOff x="483366" y="2336717"/>
            <a:chExt cx="2339210" cy="2056929"/>
          </a:xfrm>
        </p:grpSpPr>
        <p:sp>
          <p:nvSpPr>
            <p:cNvPr id="832" name="Google Shape;832;p46"/>
            <p:cNvSpPr/>
            <p:nvPr/>
          </p:nvSpPr>
          <p:spPr>
            <a:xfrm>
              <a:off x="1981611" y="2792824"/>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1913510" y="3135140"/>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483366" y="2984136"/>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957430" y="2336717"/>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p:nvPr/>
          </p:nvSpPr>
          <p:spPr>
            <a:xfrm>
              <a:off x="2338963" y="3135141"/>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6"/>
            <p:cNvSpPr/>
            <p:nvPr/>
          </p:nvSpPr>
          <p:spPr>
            <a:xfrm>
              <a:off x="2631286" y="4202324"/>
              <a:ext cx="191291" cy="191321"/>
            </a:xfrm>
            <a:custGeom>
              <a:avLst/>
              <a:gdLst/>
              <a:ahLst/>
              <a:cxnLst/>
              <a:rect l="l" t="t" r="r" b="b"/>
              <a:pathLst>
                <a:path w="6233" h="6234" extrusionOk="0">
                  <a:moveTo>
                    <a:pt x="3116" y="1"/>
                  </a:moveTo>
                  <a:cubicBezTo>
                    <a:pt x="3116" y="3117"/>
                    <a:pt x="0" y="3117"/>
                    <a:pt x="0" y="3117"/>
                  </a:cubicBezTo>
                  <a:cubicBezTo>
                    <a:pt x="3116" y="3117"/>
                    <a:pt x="3116" y="6233"/>
                    <a:pt x="3116" y="6233"/>
                  </a:cubicBezTo>
                  <a:cubicBezTo>
                    <a:pt x="3116" y="3117"/>
                    <a:pt x="6233" y="3117"/>
                    <a:pt x="6233" y="3117"/>
                  </a:cubicBezTo>
                  <a:cubicBezTo>
                    <a:pt x="3116" y="3117"/>
                    <a:pt x="3116" y="1"/>
                    <a:pt x="3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577963" y="3908941"/>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6"/>
            <p:cNvSpPr/>
            <p:nvPr/>
          </p:nvSpPr>
          <p:spPr>
            <a:xfrm>
              <a:off x="1397635" y="3813990"/>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144;p45"/>
          <p:cNvGrpSpPr/>
          <p:nvPr/>
        </p:nvGrpSpPr>
        <p:grpSpPr>
          <a:xfrm>
            <a:off x="2309072" y="95370"/>
            <a:ext cx="4525856" cy="2116016"/>
            <a:chOff x="6098360" y="2781999"/>
            <a:chExt cx="1915910" cy="940433"/>
          </a:xfrm>
        </p:grpSpPr>
        <p:sp>
          <p:nvSpPr>
            <p:cNvPr id="187" name="Google Shape;1145;p45"/>
            <p:cNvSpPr/>
            <p:nvPr/>
          </p:nvSpPr>
          <p:spPr>
            <a:xfrm>
              <a:off x="6098360" y="2781999"/>
              <a:ext cx="1915910" cy="940433"/>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chemeClr val="accent2">
                      <a:lumMod val="75000"/>
                    </a:schemeClr>
                  </a:solidFill>
                  <a:latin typeface="Life Savers ExtraBold"/>
                  <a:ea typeface="Life Savers ExtraBold"/>
                  <a:cs typeface="Life Savers ExtraBold"/>
                  <a:sym typeface="Life Savers ExtraBold"/>
                </a:rPr>
                <a:t>Đọc diễn cảm</a:t>
              </a:r>
              <a:endParaRPr sz="4800" dirty="0">
                <a:solidFill>
                  <a:schemeClr val="accent2">
                    <a:lumMod val="75000"/>
                  </a:schemeClr>
                </a:solidFill>
                <a:latin typeface="Life Savers ExtraBold"/>
                <a:ea typeface="Life Savers ExtraBold"/>
                <a:cs typeface="Life Savers ExtraBold"/>
                <a:sym typeface="Life Savers ExtraBold"/>
              </a:endParaRPr>
            </a:p>
          </p:txBody>
        </p:sp>
        <p:sp>
          <p:nvSpPr>
            <p:cNvPr id="188" name="Google Shape;1146;p45"/>
            <p:cNvSpPr/>
            <p:nvPr/>
          </p:nvSpPr>
          <p:spPr>
            <a:xfrm>
              <a:off x="6315740" y="2803702"/>
              <a:ext cx="199456" cy="231322"/>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96506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86"/>
                                        </p:tgtEl>
                                        <p:attrNameLst>
                                          <p:attrName>r</p:attrName>
                                        </p:attrNameLst>
                                      </p:cBhvr>
                                    </p:animRot>
                                    <p:animRot by="-240000">
                                      <p:cBhvr>
                                        <p:cTn id="7" dur="200" fill="hold">
                                          <p:stCondLst>
                                            <p:cond delay="200"/>
                                          </p:stCondLst>
                                        </p:cTn>
                                        <p:tgtEl>
                                          <p:spTgt spid="186"/>
                                        </p:tgtEl>
                                        <p:attrNameLst>
                                          <p:attrName>r</p:attrName>
                                        </p:attrNameLst>
                                      </p:cBhvr>
                                    </p:animRot>
                                    <p:animRot by="240000">
                                      <p:cBhvr>
                                        <p:cTn id="8" dur="200" fill="hold">
                                          <p:stCondLst>
                                            <p:cond delay="400"/>
                                          </p:stCondLst>
                                        </p:cTn>
                                        <p:tgtEl>
                                          <p:spTgt spid="186"/>
                                        </p:tgtEl>
                                        <p:attrNameLst>
                                          <p:attrName>r</p:attrName>
                                        </p:attrNameLst>
                                      </p:cBhvr>
                                    </p:animRot>
                                    <p:animRot by="-240000">
                                      <p:cBhvr>
                                        <p:cTn id="9" dur="200" fill="hold">
                                          <p:stCondLst>
                                            <p:cond delay="600"/>
                                          </p:stCondLst>
                                        </p:cTn>
                                        <p:tgtEl>
                                          <p:spTgt spid="186"/>
                                        </p:tgtEl>
                                        <p:attrNameLst>
                                          <p:attrName>r</p:attrName>
                                        </p:attrNameLst>
                                      </p:cBhvr>
                                    </p:animRot>
                                    <p:animRot by="120000">
                                      <p:cBhvr>
                                        <p:cTn id="10" dur="200" fill="hold">
                                          <p:stCondLst>
                                            <p:cond delay="800"/>
                                          </p:stCondLst>
                                        </p:cTn>
                                        <p:tgtEl>
                                          <p:spTgt spid="1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cxnSp>
        <p:nvCxnSpPr>
          <p:cNvPr id="57" name="Google Shape;1074;p53"/>
          <p:cNvCxnSpPr/>
          <p:nvPr/>
        </p:nvCxnSpPr>
        <p:spPr>
          <a:xfrm>
            <a:off x="3529313" y="2677282"/>
            <a:ext cx="2866194" cy="0"/>
          </a:xfrm>
          <a:prstGeom prst="straightConnector1">
            <a:avLst/>
          </a:prstGeom>
          <a:ln>
            <a:solidFill>
              <a:schemeClr val="tx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nvGrpSpPr>
          <p:cNvPr id="985" name="Google Shape;985;p51"/>
          <p:cNvGrpSpPr/>
          <p:nvPr/>
        </p:nvGrpSpPr>
        <p:grpSpPr>
          <a:xfrm>
            <a:off x="4959945" y="4474152"/>
            <a:ext cx="5898044" cy="4305002"/>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586;p52"/>
          <p:cNvSpPr txBox="1">
            <a:spLocks/>
          </p:cNvSpPr>
          <p:nvPr/>
        </p:nvSpPr>
        <p:spPr>
          <a:xfrm>
            <a:off x="3545209" y="347442"/>
            <a:ext cx="2046272" cy="564273"/>
          </a:xfrm>
          <a:prstGeom prst="rect">
            <a:avLst/>
          </a:prstGeom>
          <a:noFill/>
          <a:ln w="12700">
            <a:noFill/>
            <a:prstDash val="dash"/>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vi-VN" sz="3200" b="1" dirty="0">
                <a:solidFill>
                  <a:schemeClr val="accent2">
                    <a:lumMod val="75000"/>
                  </a:schemeClr>
                </a:solidFill>
                <a:latin typeface="Times New Roman" panose="02020603050405020304" pitchFamily="18" charset="0"/>
                <a:cs typeface="Times New Roman" panose="02020603050405020304" pitchFamily="18" charset="0"/>
              </a:rPr>
              <a:t>Giọng đọc</a:t>
            </a:r>
          </a:p>
        </p:txBody>
      </p:sp>
      <p:grpSp>
        <p:nvGrpSpPr>
          <p:cNvPr id="78" name="Google Shape;564;p42"/>
          <p:cNvGrpSpPr/>
          <p:nvPr/>
        </p:nvGrpSpPr>
        <p:grpSpPr>
          <a:xfrm>
            <a:off x="724497" y="40364"/>
            <a:ext cx="8228996" cy="3034700"/>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1630167" y="3235091"/>
            <a:ext cx="2979522" cy="68740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t>Nhẹ nhàng, chậm rãi, tình cảm, vui, tự hào</a:t>
            </a:r>
            <a:endParaRPr lang="en-US" sz="2000" dirty="0"/>
          </a:p>
        </p:txBody>
      </p:sp>
      <p:sp>
        <p:nvSpPr>
          <p:cNvPr id="99" name="Rounded Rectangle 98"/>
          <p:cNvSpPr/>
          <p:nvPr/>
        </p:nvSpPr>
        <p:spPr>
          <a:xfrm>
            <a:off x="2635552" y="1393272"/>
            <a:ext cx="4423507" cy="4519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Nhấn giọng ở những từ ngữ</a:t>
            </a:r>
            <a:r>
              <a:rPr lang="en-US" sz="2000" dirty="0"/>
              <a:t> </a:t>
            </a:r>
            <a:r>
              <a:rPr lang="vi-VN" sz="2000" dirty="0"/>
              <a:t>gợi cảm</a:t>
            </a:r>
            <a:endParaRPr lang="en-US" sz="2000" dirty="0"/>
          </a:p>
        </p:txBody>
      </p:sp>
      <p:sp>
        <p:nvSpPr>
          <p:cNvPr id="100" name="Rounded Rectangle 99"/>
          <p:cNvSpPr/>
          <p:nvPr/>
        </p:nvSpPr>
        <p:spPr>
          <a:xfrm>
            <a:off x="5222395" y="3235091"/>
            <a:ext cx="2144996" cy="68740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t>Ngắt nghỉ hợp lý</a:t>
            </a:r>
            <a:endParaRPr lang="en-US" sz="2000" dirty="0"/>
          </a:p>
        </p:txBody>
      </p:sp>
      <p:sp>
        <p:nvSpPr>
          <p:cNvPr id="37" name="Google Shape;1075;p53"/>
          <p:cNvSpPr/>
          <p:nvPr/>
        </p:nvSpPr>
        <p:spPr>
          <a:xfrm>
            <a:off x="2774813" y="2299882"/>
            <a:ext cx="754500" cy="754800"/>
          </a:xfrm>
          <a:prstGeom prst="ellipse">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77;p53"/>
          <p:cNvSpPr/>
          <p:nvPr/>
        </p:nvSpPr>
        <p:spPr>
          <a:xfrm>
            <a:off x="2871207" y="2396285"/>
            <a:ext cx="561900" cy="561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82;p53"/>
          <p:cNvSpPr/>
          <p:nvPr/>
        </p:nvSpPr>
        <p:spPr>
          <a:xfrm>
            <a:off x="5832351" y="2299882"/>
            <a:ext cx="754500" cy="754800"/>
          </a:xfrm>
          <a:prstGeom prst="ellipse">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83;p53"/>
          <p:cNvSpPr/>
          <p:nvPr/>
        </p:nvSpPr>
        <p:spPr>
          <a:xfrm>
            <a:off x="5928745" y="2396285"/>
            <a:ext cx="561900" cy="561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87;p53"/>
          <p:cNvSpPr txBox="1"/>
          <p:nvPr/>
        </p:nvSpPr>
        <p:spPr>
          <a:xfrm flipH="1">
            <a:off x="2869706" y="2512418"/>
            <a:ext cx="564600" cy="32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Sansita"/>
                <a:ea typeface="Sansita"/>
                <a:cs typeface="Sansita"/>
                <a:sym typeface="Sansita"/>
              </a:rPr>
              <a:t>01</a:t>
            </a:r>
            <a:endParaRPr sz="1800" b="1" dirty="0">
              <a:solidFill>
                <a:schemeClr val="lt1"/>
              </a:solidFill>
              <a:latin typeface="Sansita"/>
              <a:ea typeface="Sansita"/>
              <a:cs typeface="Sansita"/>
              <a:sym typeface="Sansita"/>
            </a:endParaRPr>
          </a:p>
        </p:txBody>
      </p:sp>
      <p:sp>
        <p:nvSpPr>
          <p:cNvPr id="49" name="Google Shape;1089;p53"/>
          <p:cNvSpPr txBox="1"/>
          <p:nvPr/>
        </p:nvSpPr>
        <p:spPr>
          <a:xfrm flipH="1">
            <a:off x="5927343" y="2512418"/>
            <a:ext cx="564600" cy="32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lt1"/>
                </a:solidFill>
                <a:latin typeface="Sansita"/>
                <a:ea typeface="Sansita"/>
                <a:cs typeface="Sansita"/>
                <a:sym typeface="Sansita"/>
              </a:rPr>
              <a:t>03</a:t>
            </a:r>
            <a:endParaRPr sz="1800" b="1" dirty="0">
              <a:solidFill>
                <a:schemeClr val="lt1"/>
              </a:solidFill>
              <a:latin typeface="Sansita"/>
              <a:ea typeface="Sansita"/>
              <a:cs typeface="Sansita"/>
              <a:sym typeface="Sansita"/>
            </a:endParaRPr>
          </a:p>
        </p:txBody>
      </p:sp>
      <p:cxnSp>
        <p:nvCxnSpPr>
          <p:cNvPr id="53" name="Google Shape;1097;p53"/>
          <p:cNvCxnSpPr/>
          <p:nvPr/>
        </p:nvCxnSpPr>
        <p:spPr>
          <a:xfrm>
            <a:off x="3152002" y="2882134"/>
            <a:ext cx="0" cy="410700"/>
          </a:xfrm>
          <a:prstGeom prst="straightConnector1">
            <a:avLst/>
          </a:prstGeom>
          <a:noFill/>
          <a:ln w="19050" cap="flat" cmpd="sng">
            <a:solidFill>
              <a:schemeClr val="accent2"/>
            </a:solidFill>
            <a:prstDash val="solid"/>
            <a:round/>
            <a:headEnd type="none" w="med" len="med"/>
            <a:tailEnd type="oval" w="med" len="med"/>
          </a:ln>
        </p:spPr>
      </p:cxnSp>
      <p:cxnSp>
        <p:nvCxnSpPr>
          <p:cNvPr id="54" name="Google Shape;1098;p53"/>
          <p:cNvCxnSpPr/>
          <p:nvPr/>
        </p:nvCxnSpPr>
        <p:spPr>
          <a:xfrm>
            <a:off x="6209702" y="2958402"/>
            <a:ext cx="0" cy="333600"/>
          </a:xfrm>
          <a:prstGeom prst="straightConnector1">
            <a:avLst/>
          </a:prstGeom>
          <a:noFill/>
          <a:ln w="19050" cap="flat" cmpd="sng">
            <a:solidFill>
              <a:schemeClr val="accent4"/>
            </a:solidFill>
            <a:prstDash val="solid"/>
            <a:round/>
            <a:headEnd type="none" w="med" len="med"/>
            <a:tailEnd type="oval" w="med" len="med"/>
          </a:ln>
        </p:spPr>
      </p:cxnSp>
      <p:sp>
        <p:nvSpPr>
          <p:cNvPr id="58" name="Google Shape;1076;p53"/>
          <p:cNvSpPr/>
          <p:nvPr/>
        </p:nvSpPr>
        <p:spPr>
          <a:xfrm>
            <a:off x="4297413" y="2299882"/>
            <a:ext cx="754500" cy="754800"/>
          </a:xfrm>
          <a:prstGeom prst="ellipse">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6;p53"/>
          <p:cNvSpPr/>
          <p:nvPr/>
        </p:nvSpPr>
        <p:spPr>
          <a:xfrm>
            <a:off x="4379362" y="2400444"/>
            <a:ext cx="561900" cy="56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90;p53"/>
          <p:cNvSpPr txBox="1"/>
          <p:nvPr/>
        </p:nvSpPr>
        <p:spPr>
          <a:xfrm flipH="1">
            <a:off x="4392383" y="2512418"/>
            <a:ext cx="564600" cy="32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FFFFFF"/>
                </a:solidFill>
                <a:latin typeface="Sansita"/>
                <a:ea typeface="Sansita"/>
                <a:cs typeface="Sansita"/>
                <a:sym typeface="Sansita"/>
              </a:rPr>
              <a:t>0</a:t>
            </a:r>
            <a:r>
              <a:rPr lang="vi-VN" sz="1800" b="1" dirty="0">
                <a:solidFill>
                  <a:srgbClr val="FFFFFF"/>
                </a:solidFill>
                <a:latin typeface="Sansita"/>
                <a:ea typeface="Sansita"/>
                <a:cs typeface="Sansita"/>
                <a:sym typeface="Sansita"/>
              </a:rPr>
              <a:t>2</a:t>
            </a:r>
            <a:endParaRPr sz="1800" b="1" dirty="0">
              <a:solidFill>
                <a:srgbClr val="FFFFFF"/>
              </a:solidFill>
              <a:latin typeface="Sansita"/>
              <a:ea typeface="Sansita"/>
              <a:cs typeface="Sansita"/>
              <a:sym typeface="Sansita"/>
            </a:endParaRPr>
          </a:p>
        </p:txBody>
      </p:sp>
      <p:cxnSp>
        <p:nvCxnSpPr>
          <p:cNvPr id="65" name="Google Shape;1084;p53"/>
          <p:cNvCxnSpPr/>
          <p:nvPr/>
        </p:nvCxnSpPr>
        <p:spPr>
          <a:xfrm>
            <a:off x="4678002" y="1919491"/>
            <a:ext cx="0" cy="353400"/>
          </a:xfrm>
          <a:prstGeom prst="straightConnector1">
            <a:avLst/>
          </a:prstGeom>
          <a:noFill/>
          <a:ln w="19050" cap="flat" cmpd="sng">
            <a:solidFill>
              <a:schemeClr val="accent3"/>
            </a:solidFill>
            <a:prstDash val="solid"/>
            <a:round/>
            <a:headEnd type="oval" w="med" len="med"/>
            <a:tailEnd type="none" w="med" len="med"/>
          </a:ln>
        </p:spPr>
      </p:cxnSp>
      <p:grpSp>
        <p:nvGrpSpPr>
          <p:cNvPr id="178" name="Google Shape;729;p51">
            <a:extLst>
              <a:ext uri="{FF2B5EF4-FFF2-40B4-BE49-F238E27FC236}">
                <a16:creationId xmlns:a16="http://schemas.microsoft.com/office/drawing/2014/main" id="{B0836C57-7A30-4397-AD56-447653725119}"/>
              </a:ext>
            </a:extLst>
          </p:cNvPr>
          <p:cNvGrpSpPr/>
          <p:nvPr/>
        </p:nvGrpSpPr>
        <p:grpSpPr>
          <a:xfrm flipH="1">
            <a:off x="118730" y="2902443"/>
            <a:ext cx="1411664" cy="2066955"/>
            <a:chOff x="7826275" y="3178850"/>
            <a:chExt cx="1106700" cy="1804975"/>
          </a:xfrm>
        </p:grpSpPr>
        <p:sp>
          <p:nvSpPr>
            <p:cNvPr id="179" name="Google Shape;730;p51">
              <a:extLst>
                <a:ext uri="{FF2B5EF4-FFF2-40B4-BE49-F238E27FC236}">
                  <a16:creationId xmlns:a16="http://schemas.microsoft.com/office/drawing/2014/main" id="{C1FA7962-6823-4A2E-819A-29C20D7228FA}"/>
                </a:ext>
              </a:extLst>
            </p:cNvPr>
            <p:cNvSpPr/>
            <p:nvPr/>
          </p:nvSpPr>
          <p:spPr>
            <a:xfrm flipH="1">
              <a:off x="7834300" y="4722300"/>
              <a:ext cx="982875" cy="261525"/>
            </a:xfrm>
            <a:custGeom>
              <a:avLst/>
              <a:gdLst/>
              <a:ahLst/>
              <a:cxnLst/>
              <a:rect l="l" t="t" r="r" b="b"/>
              <a:pathLst>
                <a:path w="39315" h="10461" extrusionOk="0">
                  <a:moveTo>
                    <a:pt x="24705" y="0"/>
                  </a:moveTo>
                  <a:cubicBezTo>
                    <a:pt x="17923" y="0"/>
                    <a:pt x="10494" y="142"/>
                    <a:pt x="7418" y="621"/>
                  </a:cubicBezTo>
                  <a:cubicBezTo>
                    <a:pt x="1262" y="1573"/>
                    <a:pt x="0" y="9277"/>
                    <a:pt x="7370" y="10229"/>
                  </a:cubicBezTo>
                  <a:cubicBezTo>
                    <a:pt x="8701" y="10398"/>
                    <a:pt x="11366" y="10461"/>
                    <a:pt x="14587" y="10461"/>
                  </a:cubicBezTo>
                  <a:cubicBezTo>
                    <a:pt x="23840" y="10461"/>
                    <a:pt x="37683" y="9943"/>
                    <a:pt x="37683" y="9943"/>
                  </a:cubicBezTo>
                  <a:cubicBezTo>
                    <a:pt x="38695" y="9943"/>
                    <a:pt x="39315" y="406"/>
                    <a:pt x="38100" y="228"/>
                  </a:cubicBezTo>
                  <a:cubicBezTo>
                    <a:pt x="37496" y="139"/>
                    <a:pt x="31417" y="0"/>
                    <a:pt x="24705" y="0"/>
                  </a:cubicBezTo>
                  <a:close/>
                </a:path>
              </a:pathLst>
            </a:custGeom>
            <a:solidFill>
              <a:srgbClr val="D4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731;p51">
              <a:extLst>
                <a:ext uri="{FF2B5EF4-FFF2-40B4-BE49-F238E27FC236}">
                  <a16:creationId xmlns:a16="http://schemas.microsoft.com/office/drawing/2014/main" id="{6DA9A346-2516-4C57-B926-0C9B569A4CA2}"/>
                </a:ext>
              </a:extLst>
            </p:cNvPr>
            <p:cNvSpPr/>
            <p:nvPr/>
          </p:nvSpPr>
          <p:spPr>
            <a:xfrm flipH="1">
              <a:off x="7834900" y="4769400"/>
              <a:ext cx="900725" cy="157075"/>
            </a:xfrm>
            <a:custGeom>
              <a:avLst/>
              <a:gdLst/>
              <a:ahLst/>
              <a:cxnLst/>
              <a:rect l="l" t="t" r="r" b="b"/>
              <a:pathLst>
                <a:path w="36029" h="6283" extrusionOk="0">
                  <a:moveTo>
                    <a:pt x="16077" y="1"/>
                  </a:moveTo>
                  <a:cubicBezTo>
                    <a:pt x="11892" y="1"/>
                    <a:pt x="8176" y="68"/>
                    <a:pt x="6406" y="261"/>
                  </a:cubicBezTo>
                  <a:cubicBezTo>
                    <a:pt x="1155" y="844"/>
                    <a:pt x="0" y="5416"/>
                    <a:pt x="6287" y="6000"/>
                  </a:cubicBezTo>
                  <a:cubicBezTo>
                    <a:pt x="8944" y="6235"/>
                    <a:pt x="18614" y="6282"/>
                    <a:pt x="25925" y="6282"/>
                  </a:cubicBezTo>
                  <a:cubicBezTo>
                    <a:pt x="30799" y="6282"/>
                    <a:pt x="34624" y="6261"/>
                    <a:pt x="34624" y="6261"/>
                  </a:cubicBezTo>
                  <a:cubicBezTo>
                    <a:pt x="35505" y="6261"/>
                    <a:pt x="36029" y="463"/>
                    <a:pt x="34981" y="320"/>
                  </a:cubicBezTo>
                  <a:cubicBezTo>
                    <a:pt x="34287" y="257"/>
                    <a:pt x="24280" y="1"/>
                    <a:pt x="16077" y="1"/>
                  </a:cubicBezTo>
                  <a:close/>
                </a:path>
              </a:pathLst>
            </a:custGeom>
            <a:solidFill>
              <a:srgbClr val="FDFB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732;p51">
              <a:extLst>
                <a:ext uri="{FF2B5EF4-FFF2-40B4-BE49-F238E27FC236}">
                  <a16:creationId xmlns:a16="http://schemas.microsoft.com/office/drawing/2014/main" id="{9D00CF04-5B1A-4B62-A593-60C0B6EBB206}"/>
                </a:ext>
              </a:extLst>
            </p:cNvPr>
            <p:cNvSpPr/>
            <p:nvPr/>
          </p:nvSpPr>
          <p:spPr>
            <a:xfrm flipH="1">
              <a:off x="7844725" y="4800600"/>
              <a:ext cx="817675" cy="13725"/>
            </a:xfrm>
            <a:custGeom>
              <a:avLst/>
              <a:gdLst/>
              <a:ahLst/>
              <a:cxnLst/>
              <a:rect l="l" t="t" r="r" b="b"/>
              <a:pathLst>
                <a:path w="32707" h="549" extrusionOk="0">
                  <a:moveTo>
                    <a:pt x="12" y="1"/>
                  </a:moveTo>
                  <a:lnTo>
                    <a:pt x="0" y="406"/>
                  </a:lnTo>
                  <a:cubicBezTo>
                    <a:pt x="72" y="406"/>
                    <a:pt x="6263" y="549"/>
                    <a:pt x="11216" y="549"/>
                  </a:cubicBezTo>
                  <a:cubicBezTo>
                    <a:pt x="12454" y="549"/>
                    <a:pt x="13633" y="537"/>
                    <a:pt x="14609" y="525"/>
                  </a:cubicBezTo>
                  <a:cubicBezTo>
                    <a:pt x="16229" y="485"/>
                    <a:pt x="18765" y="472"/>
                    <a:pt x="21431" y="472"/>
                  </a:cubicBezTo>
                  <a:cubicBezTo>
                    <a:pt x="26764" y="472"/>
                    <a:pt x="32620" y="525"/>
                    <a:pt x="32707" y="525"/>
                  </a:cubicBezTo>
                  <a:lnTo>
                    <a:pt x="32707" y="120"/>
                  </a:lnTo>
                  <a:cubicBezTo>
                    <a:pt x="32620" y="120"/>
                    <a:pt x="26759" y="67"/>
                    <a:pt x="21422" y="67"/>
                  </a:cubicBezTo>
                  <a:cubicBezTo>
                    <a:pt x="18754" y="67"/>
                    <a:pt x="16217" y="80"/>
                    <a:pt x="14597" y="120"/>
                  </a:cubicBezTo>
                  <a:cubicBezTo>
                    <a:pt x="13631" y="144"/>
                    <a:pt x="12471" y="153"/>
                    <a:pt x="11235" y="153"/>
                  </a:cubicBezTo>
                  <a:cubicBezTo>
                    <a:pt x="6287" y="153"/>
                    <a:pt x="98" y="1"/>
                    <a:pt x="12" y="1"/>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733;p51">
              <a:extLst>
                <a:ext uri="{FF2B5EF4-FFF2-40B4-BE49-F238E27FC236}">
                  <a16:creationId xmlns:a16="http://schemas.microsoft.com/office/drawing/2014/main" id="{D74BB92A-2DA2-4F13-8F38-FE4302D26A53}"/>
                </a:ext>
              </a:extLst>
            </p:cNvPr>
            <p:cNvSpPr/>
            <p:nvPr/>
          </p:nvSpPr>
          <p:spPr>
            <a:xfrm flipH="1">
              <a:off x="7842050" y="4844375"/>
              <a:ext cx="844175" cy="16375"/>
            </a:xfrm>
            <a:custGeom>
              <a:avLst/>
              <a:gdLst/>
              <a:ahLst/>
              <a:cxnLst/>
              <a:rect l="l" t="t" r="r" b="b"/>
              <a:pathLst>
                <a:path w="33767" h="655" extrusionOk="0">
                  <a:moveTo>
                    <a:pt x="13" y="0"/>
                  </a:moveTo>
                  <a:lnTo>
                    <a:pt x="1" y="405"/>
                  </a:lnTo>
                  <a:cubicBezTo>
                    <a:pt x="72" y="405"/>
                    <a:pt x="6073" y="655"/>
                    <a:pt x="11574" y="655"/>
                  </a:cubicBezTo>
                  <a:cubicBezTo>
                    <a:pt x="12502" y="655"/>
                    <a:pt x="13407" y="643"/>
                    <a:pt x="14276" y="643"/>
                  </a:cubicBezTo>
                  <a:cubicBezTo>
                    <a:pt x="20265" y="524"/>
                    <a:pt x="33636" y="524"/>
                    <a:pt x="33767" y="524"/>
                  </a:cubicBezTo>
                  <a:lnTo>
                    <a:pt x="33767" y="119"/>
                  </a:lnTo>
                  <a:cubicBezTo>
                    <a:pt x="33636" y="119"/>
                    <a:pt x="20265" y="119"/>
                    <a:pt x="14253" y="238"/>
                  </a:cubicBezTo>
                  <a:cubicBezTo>
                    <a:pt x="13448" y="253"/>
                    <a:pt x="12604" y="259"/>
                    <a:pt x="11746" y="259"/>
                  </a:cubicBezTo>
                  <a:cubicBezTo>
                    <a:pt x="6213" y="259"/>
                    <a:pt x="75" y="0"/>
                    <a:pt x="13" y="0"/>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734;p51">
              <a:extLst>
                <a:ext uri="{FF2B5EF4-FFF2-40B4-BE49-F238E27FC236}">
                  <a16:creationId xmlns:a16="http://schemas.microsoft.com/office/drawing/2014/main" id="{F6C63340-5B41-4786-A942-7AD72EBD16FE}"/>
                </a:ext>
              </a:extLst>
            </p:cNvPr>
            <p:cNvSpPr/>
            <p:nvPr/>
          </p:nvSpPr>
          <p:spPr>
            <a:xfrm flipH="1">
              <a:off x="7853650" y="4881875"/>
              <a:ext cx="820650" cy="21750"/>
            </a:xfrm>
            <a:custGeom>
              <a:avLst/>
              <a:gdLst/>
              <a:ahLst/>
              <a:cxnLst/>
              <a:rect l="l" t="t" r="r" b="b"/>
              <a:pathLst>
                <a:path w="32826" h="870" extrusionOk="0">
                  <a:moveTo>
                    <a:pt x="0" y="0"/>
                  </a:moveTo>
                  <a:lnTo>
                    <a:pt x="0" y="405"/>
                  </a:lnTo>
                  <a:cubicBezTo>
                    <a:pt x="131" y="429"/>
                    <a:pt x="13228" y="548"/>
                    <a:pt x="16919" y="762"/>
                  </a:cubicBezTo>
                  <a:cubicBezTo>
                    <a:pt x="18169" y="846"/>
                    <a:pt x="20348" y="869"/>
                    <a:pt x="22705" y="869"/>
                  </a:cubicBezTo>
                  <a:cubicBezTo>
                    <a:pt x="27384" y="869"/>
                    <a:pt x="32754" y="762"/>
                    <a:pt x="32826" y="762"/>
                  </a:cubicBezTo>
                  <a:lnTo>
                    <a:pt x="32814" y="358"/>
                  </a:lnTo>
                  <a:cubicBezTo>
                    <a:pt x="32734" y="358"/>
                    <a:pt x="27353" y="458"/>
                    <a:pt x="22680" y="458"/>
                  </a:cubicBezTo>
                  <a:cubicBezTo>
                    <a:pt x="20344" y="458"/>
                    <a:pt x="18185" y="433"/>
                    <a:pt x="16955" y="358"/>
                  </a:cubicBezTo>
                  <a:cubicBezTo>
                    <a:pt x="13240" y="119"/>
                    <a:pt x="131" y="0"/>
                    <a:pt x="0" y="0"/>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735;p51">
              <a:extLst>
                <a:ext uri="{FF2B5EF4-FFF2-40B4-BE49-F238E27FC236}">
                  <a16:creationId xmlns:a16="http://schemas.microsoft.com/office/drawing/2014/main" id="{F6F85AC1-9125-4593-B0DE-FF9CE7F102F1}"/>
                </a:ext>
              </a:extLst>
            </p:cNvPr>
            <p:cNvSpPr/>
            <p:nvPr/>
          </p:nvSpPr>
          <p:spPr>
            <a:xfrm flipH="1">
              <a:off x="7848575" y="4721725"/>
              <a:ext cx="968300" cy="261950"/>
            </a:xfrm>
            <a:custGeom>
              <a:avLst/>
              <a:gdLst/>
              <a:ahLst/>
              <a:cxnLst/>
              <a:rect l="l" t="t" r="r" b="b"/>
              <a:pathLst>
                <a:path w="38732" h="10478" extrusionOk="0">
                  <a:moveTo>
                    <a:pt x="24603" y="1"/>
                  </a:moveTo>
                  <a:cubicBezTo>
                    <a:pt x="17850" y="1"/>
                    <a:pt x="10483" y="144"/>
                    <a:pt x="7418" y="620"/>
                  </a:cubicBezTo>
                  <a:cubicBezTo>
                    <a:pt x="1286" y="1572"/>
                    <a:pt x="0" y="9288"/>
                    <a:pt x="7370" y="10240"/>
                  </a:cubicBezTo>
                  <a:cubicBezTo>
                    <a:pt x="8710" y="10413"/>
                    <a:pt x="11392" y="10477"/>
                    <a:pt x="14631" y="10477"/>
                  </a:cubicBezTo>
                  <a:cubicBezTo>
                    <a:pt x="23886" y="10477"/>
                    <a:pt x="37683" y="9954"/>
                    <a:pt x="37683" y="9954"/>
                  </a:cubicBezTo>
                  <a:cubicBezTo>
                    <a:pt x="37969" y="9954"/>
                    <a:pt x="38219" y="9228"/>
                    <a:pt x="38421" y="8168"/>
                  </a:cubicBezTo>
                  <a:lnTo>
                    <a:pt x="38421" y="8168"/>
                  </a:lnTo>
                  <a:cubicBezTo>
                    <a:pt x="36563" y="8181"/>
                    <a:pt x="33073" y="8196"/>
                    <a:pt x="29132" y="8196"/>
                  </a:cubicBezTo>
                  <a:cubicBezTo>
                    <a:pt x="21612" y="8196"/>
                    <a:pt x="12447" y="8141"/>
                    <a:pt x="9823" y="7907"/>
                  </a:cubicBezTo>
                  <a:cubicBezTo>
                    <a:pt x="3155" y="7323"/>
                    <a:pt x="4393" y="2751"/>
                    <a:pt x="9942" y="2168"/>
                  </a:cubicBezTo>
                  <a:cubicBezTo>
                    <a:pt x="11817" y="1974"/>
                    <a:pt x="15755" y="1907"/>
                    <a:pt x="20188" y="1907"/>
                  </a:cubicBezTo>
                  <a:cubicBezTo>
                    <a:pt x="27181" y="1907"/>
                    <a:pt x="35408" y="2073"/>
                    <a:pt x="38731" y="2168"/>
                  </a:cubicBezTo>
                  <a:cubicBezTo>
                    <a:pt x="38636" y="1072"/>
                    <a:pt x="38445" y="287"/>
                    <a:pt x="38100" y="239"/>
                  </a:cubicBezTo>
                  <a:cubicBezTo>
                    <a:pt x="37493" y="144"/>
                    <a:pt x="31355" y="1"/>
                    <a:pt x="24603" y="1"/>
                  </a:cubicBezTo>
                  <a:close/>
                </a:path>
              </a:pathLst>
            </a:custGeom>
            <a:solidFill>
              <a:srgbClr val="D4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736;p51">
              <a:extLst>
                <a:ext uri="{FF2B5EF4-FFF2-40B4-BE49-F238E27FC236}">
                  <a16:creationId xmlns:a16="http://schemas.microsoft.com/office/drawing/2014/main" id="{95B99D03-E903-4416-9EFE-C51A39931798}"/>
                </a:ext>
              </a:extLst>
            </p:cNvPr>
            <p:cNvSpPr/>
            <p:nvPr/>
          </p:nvSpPr>
          <p:spPr>
            <a:xfrm flipH="1">
              <a:off x="7908125" y="4538150"/>
              <a:ext cx="895075" cy="160350"/>
            </a:xfrm>
            <a:custGeom>
              <a:avLst/>
              <a:gdLst/>
              <a:ahLst/>
              <a:cxnLst/>
              <a:rect l="l" t="t" r="r" b="b"/>
              <a:pathLst>
                <a:path w="35803" h="6414" extrusionOk="0">
                  <a:moveTo>
                    <a:pt x="9692" y="1"/>
                  </a:moveTo>
                  <a:cubicBezTo>
                    <a:pt x="4765" y="1"/>
                    <a:pt x="894" y="21"/>
                    <a:pt x="894" y="21"/>
                  </a:cubicBezTo>
                  <a:cubicBezTo>
                    <a:pt x="25" y="21"/>
                    <a:pt x="1" y="5736"/>
                    <a:pt x="346" y="5963"/>
                  </a:cubicBezTo>
                  <a:cubicBezTo>
                    <a:pt x="821" y="6254"/>
                    <a:pt x="7517" y="6414"/>
                    <a:pt x="14473" y="6414"/>
                  </a:cubicBezTo>
                  <a:cubicBezTo>
                    <a:pt x="20599" y="6414"/>
                    <a:pt x="26927" y="6290"/>
                    <a:pt x="29385" y="6022"/>
                  </a:cubicBezTo>
                  <a:cubicBezTo>
                    <a:pt x="34636" y="5439"/>
                    <a:pt x="35803" y="867"/>
                    <a:pt x="29504" y="283"/>
                  </a:cubicBezTo>
                  <a:cubicBezTo>
                    <a:pt x="26854" y="48"/>
                    <a:pt x="17084" y="1"/>
                    <a:pt x="9692" y="1"/>
                  </a:cubicBezTo>
                  <a:close/>
                </a:path>
              </a:pathLst>
            </a:custGeom>
            <a:solidFill>
              <a:srgbClr val="FDFB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737;p51">
              <a:extLst>
                <a:ext uri="{FF2B5EF4-FFF2-40B4-BE49-F238E27FC236}">
                  <a16:creationId xmlns:a16="http://schemas.microsoft.com/office/drawing/2014/main" id="{381B0ECA-17FB-4677-B5B3-8C5737B615AE}"/>
                </a:ext>
              </a:extLst>
            </p:cNvPr>
            <p:cNvSpPr/>
            <p:nvPr/>
          </p:nvSpPr>
          <p:spPr>
            <a:xfrm flipH="1">
              <a:off x="7981050" y="4650650"/>
              <a:ext cx="817975" cy="13650"/>
            </a:xfrm>
            <a:custGeom>
              <a:avLst/>
              <a:gdLst/>
              <a:ahLst/>
              <a:cxnLst/>
              <a:rect l="l" t="t" r="r" b="b"/>
              <a:pathLst>
                <a:path w="32719" h="546" extrusionOk="0">
                  <a:moveTo>
                    <a:pt x="21474" y="1"/>
                  </a:moveTo>
                  <a:cubicBezTo>
                    <a:pt x="20233" y="1"/>
                    <a:pt x="19069" y="10"/>
                    <a:pt x="18098" y="34"/>
                  </a:cubicBezTo>
                  <a:cubicBezTo>
                    <a:pt x="16483" y="74"/>
                    <a:pt x="13949" y="87"/>
                    <a:pt x="11284" y="87"/>
                  </a:cubicBezTo>
                  <a:cubicBezTo>
                    <a:pt x="5954" y="87"/>
                    <a:pt x="96" y="34"/>
                    <a:pt x="0" y="34"/>
                  </a:cubicBezTo>
                  <a:lnTo>
                    <a:pt x="0" y="427"/>
                  </a:lnTo>
                  <a:cubicBezTo>
                    <a:pt x="88" y="427"/>
                    <a:pt x="5954" y="480"/>
                    <a:pt x="11290" y="480"/>
                  </a:cubicBezTo>
                  <a:cubicBezTo>
                    <a:pt x="13958" y="480"/>
                    <a:pt x="16495" y="467"/>
                    <a:pt x="18110" y="427"/>
                  </a:cubicBezTo>
                  <a:cubicBezTo>
                    <a:pt x="19079" y="403"/>
                    <a:pt x="20240" y="393"/>
                    <a:pt x="21478" y="393"/>
                  </a:cubicBezTo>
                  <a:cubicBezTo>
                    <a:pt x="26431" y="393"/>
                    <a:pt x="32619" y="546"/>
                    <a:pt x="32695" y="546"/>
                  </a:cubicBezTo>
                  <a:lnTo>
                    <a:pt x="32719" y="153"/>
                  </a:lnTo>
                  <a:cubicBezTo>
                    <a:pt x="32633" y="153"/>
                    <a:pt x="26436" y="1"/>
                    <a:pt x="21474" y="1"/>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738;p51">
              <a:extLst>
                <a:ext uri="{FF2B5EF4-FFF2-40B4-BE49-F238E27FC236}">
                  <a16:creationId xmlns:a16="http://schemas.microsoft.com/office/drawing/2014/main" id="{2BDF29DB-3115-4E6D-B047-120FE44106C5}"/>
                </a:ext>
              </a:extLst>
            </p:cNvPr>
            <p:cNvSpPr/>
            <p:nvPr/>
          </p:nvSpPr>
          <p:spPr>
            <a:xfrm flipH="1">
              <a:off x="7957825" y="4603825"/>
              <a:ext cx="835550" cy="16725"/>
            </a:xfrm>
            <a:custGeom>
              <a:avLst/>
              <a:gdLst/>
              <a:ahLst/>
              <a:cxnLst/>
              <a:rect l="l" t="t" r="r" b="b"/>
              <a:pathLst>
                <a:path w="33422" h="669" extrusionOk="0">
                  <a:moveTo>
                    <a:pt x="21922" y="1"/>
                  </a:moveTo>
                  <a:cubicBezTo>
                    <a:pt x="20980" y="1"/>
                    <a:pt x="20052" y="8"/>
                    <a:pt x="19170" y="26"/>
                  </a:cubicBezTo>
                  <a:cubicBezTo>
                    <a:pt x="13157" y="145"/>
                    <a:pt x="132" y="145"/>
                    <a:pt x="1" y="145"/>
                  </a:cubicBezTo>
                  <a:lnTo>
                    <a:pt x="1" y="550"/>
                  </a:lnTo>
                  <a:cubicBezTo>
                    <a:pt x="120" y="550"/>
                    <a:pt x="13157" y="550"/>
                    <a:pt x="19170" y="431"/>
                  </a:cubicBezTo>
                  <a:cubicBezTo>
                    <a:pt x="20027" y="414"/>
                    <a:pt x="20928" y="406"/>
                    <a:pt x="21844" y="406"/>
                  </a:cubicBezTo>
                  <a:cubicBezTo>
                    <a:pt x="27339" y="406"/>
                    <a:pt x="33348" y="669"/>
                    <a:pt x="33410" y="669"/>
                  </a:cubicBezTo>
                  <a:lnTo>
                    <a:pt x="33421" y="264"/>
                  </a:lnTo>
                  <a:cubicBezTo>
                    <a:pt x="33360" y="254"/>
                    <a:pt x="27404" y="1"/>
                    <a:pt x="21922" y="1"/>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739;p51">
              <a:extLst>
                <a:ext uri="{FF2B5EF4-FFF2-40B4-BE49-F238E27FC236}">
                  <a16:creationId xmlns:a16="http://schemas.microsoft.com/office/drawing/2014/main" id="{6841F220-F00F-406E-883A-C90A07C20BFB}"/>
                </a:ext>
              </a:extLst>
            </p:cNvPr>
            <p:cNvSpPr/>
            <p:nvPr/>
          </p:nvSpPr>
          <p:spPr>
            <a:xfrm flipH="1">
              <a:off x="7969725" y="4560875"/>
              <a:ext cx="826025" cy="21575"/>
            </a:xfrm>
            <a:custGeom>
              <a:avLst/>
              <a:gdLst/>
              <a:ahLst/>
              <a:cxnLst/>
              <a:rect l="l" t="t" r="r" b="b"/>
              <a:pathLst>
                <a:path w="33041" h="863" extrusionOk="0">
                  <a:moveTo>
                    <a:pt x="8881" y="1"/>
                  </a:moveTo>
                  <a:cubicBezTo>
                    <a:pt x="4528" y="1"/>
                    <a:pt x="72" y="65"/>
                    <a:pt x="0" y="65"/>
                  </a:cubicBezTo>
                  <a:lnTo>
                    <a:pt x="0" y="470"/>
                  </a:lnTo>
                  <a:cubicBezTo>
                    <a:pt x="72" y="455"/>
                    <a:pt x="4566" y="393"/>
                    <a:pt x="8932" y="393"/>
                  </a:cubicBezTo>
                  <a:cubicBezTo>
                    <a:pt x="11809" y="393"/>
                    <a:pt x="14632" y="420"/>
                    <a:pt x="16098" y="505"/>
                  </a:cubicBezTo>
                  <a:cubicBezTo>
                    <a:pt x="19800" y="744"/>
                    <a:pt x="32909" y="863"/>
                    <a:pt x="33040" y="863"/>
                  </a:cubicBezTo>
                  <a:lnTo>
                    <a:pt x="33040" y="482"/>
                  </a:lnTo>
                  <a:cubicBezTo>
                    <a:pt x="32909" y="470"/>
                    <a:pt x="19812" y="351"/>
                    <a:pt x="16121" y="124"/>
                  </a:cubicBezTo>
                  <a:cubicBezTo>
                    <a:pt x="14640" y="29"/>
                    <a:pt x="11784" y="1"/>
                    <a:pt x="8881" y="1"/>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740;p51">
              <a:extLst>
                <a:ext uri="{FF2B5EF4-FFF2-40B4-BE49-F238E27FC236}">
                  <a16:creationId xmlns:a16="http://schemas.microsoft.com/office/drawing/2014/main" id="{D2998572-5283-46E1-8440-14CDCC229B56}"/>
                </a:ext>
              </a:extLst>
            </p:cNvPr>
            <p:cNvSpPr/>
            <p:nvPr/>
          </p:nvSpPr>
          <p:spPr>
            <a:xfrm flipH="1">
              <a:off x="7826275" y="4480950"/>
              <a:ext cx="968300" cy="261950"/>
            </a:xfrm>
            <a:custGeom>
              <a:avLst/>
              <a:gdLst/>
              <a:ahLst/>
              <a:cxnLst/>
              <a:rect l="l" t="t" r="r" b="b"/>
              <a:pathLst>
                <a:path w="38732" h="10478" extrusionOk="0">
                  <a:moveTo>
                    <a:pt x="24101" y="1"/>
                  </a:moveTo>
                  <a:cubicBezTo>
                    <a:pt x="14846" y="1"/>
                    <a:pt x="1049" y="524"/>
                    <a:pt x="1049" y="524"/>
                  </a:cubicBezTo>
                  <a:cubicBezTo>
                    <a:pt x="763" y="524"/>
                    <a:pt x="513" y="1250"/>
                    <a:pt x="311" y="2309"/>
                  </a:cubicBezTo>
                  <a:cubicBezTo>
                    <a:pt x="1988" y="2298"/>
                    <a:pt x="5002" y="2287"/>
                    <a:pt x="8478" y="2287"/>
                  </a:cubicBezTo>
                  <a:cubicBezTo>
                    <a:pt x="16176" y="2287"/>
                    <a:pt x="26145" y="2342"/>
                    <a:pt x="28909" y="2571"/>
                  </a:cubicBezTo>
                  <a:cubicBezTo>
                    <a:pt x="35577" y="3155"/>
                    <a:pt x="34339" y="7727"/>
                    <a:pt x="28790" y="8310"/>
                  </a:cubicBezTo>
                  <a:cubicBezTo>
                    <a:pt x="26910" y="8504"/>
                    <a:pt x="22972" y="8571"/>
                    <a:pt x="18539" y="8571"/>
                  </a:cubicBezTo>
                  <a:cubicBezTo>
                    <a:pt x="11547" y="8571"/>
                    <a:pt x="3324" y="8405"/>
                    <a:pt x="1" y="8310"/>
                  </a:cubicBezTo>
                  <a:lnTo>
                    <a:pt x="1" y="8310"/>
                  </a:lnTo>
                  <a:cubicBezTo>
                    <a:pt x="96" y="9406"/>
                    <a:pt x="287" y="10191"/>
                    <a:pt x="632" y="10239"/>
                  </a:cubicBezTo>
                  <a:cubicBezTo>
                    <a:pt x="1239" y="10334"/>
                    <a:pt x="7377" y="10477"/>
                    <a:pt x="14129" y="10477"/>
                  </a:cubicBezTo>
                  <a:cubicBezTo>
                    <a:pt x="20882" y="10477"/>
                    <a:pt x="28249" y="10334"/>
                    <a:pt x="31314" y="9858"/>
                  </a:cubicBezTo>
                  <a:cubicBezTo>
                    <a:pt x="37446" y="8906"/>
                    <a:pt x="38732" y="1190"/>
                    <a:pt x="31362" y="238"/>
                  </a:cubicBezTo>
                  <a:cubicBezTo>
                    <a:pt x="30022" y="65"/>
                    <a:pt x="27340" y="1"/>
                    <a:pt x="24101" y="1"/>
                  </a:cubicBezTo>
                  <a:close/>
                </a:path>
              </a:pathLst>
            </a:custGeom>
            <a:solidFill>
              <a:srgbClr val="7869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741;p51">
              <a:extLst>
                <a:ext uri="{FF2B5EF4-FFF2-40B4-BE49-F238E27FC236}">
                  <a16:creationId xmlns:a16="http://schemas.microsoft.com/office/drawing/2014/main" id="{0A82F8E7-F6E7-4AFC-975E-8946D12E7413}"/>
                </a:ext>
              </a:extLst>
            </p:cNvPr>
            <p:cNvSpPr/>
            <p:nvPr/>
          </p:nvSpPr>
          <p:spPr>
            <a:xfrm flipH="1">
              <a:off x="8059325" y="3178850"/>
              <a:ext cx="812625" cy="807400"/>
            </a:xfrm>
            <a:custGeom>
              <a:avLst/>
              <a:gdLst/>
              <a:ahLst/>
              <a:cxnLst/>
              <a:rect l="l" t="t" r="r" b="b"/>
              <a:pathLst>
                <a:path w="32505" h="32296" extrusionOk="0">
                  <a:moveTo>
                    <a:pt x="19230" y="1"/>
                  </a:moveTo>
                  <a:cubicBezTo>
                    <a:pt x="16817" y="1"/>
                    <a:pt x="15526" y="1816"/>
                    <a:pt x="15526" y="1816"/>
                  </a:cubicBezTo>
                  <a:cubicBezTo>
                    <a:pt x="15526" y="1816"/>
                    <a:pt x="14696" y="627"/>
                    <a:pt x="12752" y="627"/>
                  </a:cubicBezTo>
                  <a:cubicBezTo>
                    <a:pt x="11411" y="627"/>
                    <a:pt x="9541" y="1192"/>
                    <a:pt x="7049" y="3101"/>
                  </a:cubicBezTo>
                  <a:cubicBezTo>
                    <a:pt x="358" y="8209"/>
                    <a:pt x="3822" y="14103"/>
                    <a:pt x="4620" y="19282"/>
                  </a:cubicBezTo>
                  <a:cubicBezTo>
                    <a:pt x="5418" y="24473"/>
                    <a:pt x="1572" y="24866"/>
                    <a:pt x="774" y="27628"/>
                  </a:cubicBezTo>
                  <a:cubicBezTo>
                    <a:pt x="0" y="30402"/>
                    <a:pt x="2120" y="31164"/>
                    <a:pt x="2120" y="31164"/>
                  </a:cubicBezTo>
                  <a:cubicBezTo>
                    <a:pt x="2120" y="31164"/>
                    <a:pt x="6868" y="32296"/>
                    <a:pt x="12340" y="32296"/>
                  </a:cubicBezTo>
                  <a:cubicBezTo>
                    <a:pt x="17067" y="32296"/>
                    <a:pt x="22334" y="31452"/>
                    <a:pt x="25551" y="28307"/>
                  </a:cubicBezTo>
                  <a:cubicBezTo>
                    <a:pt x="32504" y="21497"/>
                    <a:pt x="28909" y="5888"/>
                    <a:pt x="23670" y="1816"/>
                  </a:cubicBezTo>
                  <a:cubicBezTo>
                    <a:pt x="21924" y="454"/>
                    <a:pt x="20437" y="1"/>
                    <a:pt x="19230"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742;p51">
              <a:extLst>
                <a:ext uri="{FF2B5EF4-FFF2-40B4-BE49-F238E27FC236}">
                  <a16:creationId xmlns:a16="http://schemas.microsoft.com/office/drawing/2014/main" id="{ABA3BD08-7683-467D-A7D7-C260773A0F16}"/>
                </a:ext>
              </a:extLst>
            </p:cNvPr>
            <p:cNvSpPr/>
            <p:nvPr/>
          </p:nvSpPr>
          <p:spPr>
            <a:xfrm flipH="1">
              <a:off x="8699750" y="4002450"/>
              <a:ext cx="233225" cy="293250"/>
            </a:xfrm>
            <a:custGeom>
              <a:avLst/>
              <a:gdLst/>
              <a:ahLst/>
              <a:cxnLst/>
              <a:rect l="l" t="t" r="r" b="b"/>
              <a:pathLst>
                <a:path w="9329" h="11730" extrusionOk="0">
                  <a:moveTo>
                    <a:pt x="7824" y="1"/>
                  </a:moveTo>
                  <a:cubicBezTo>
                    <a:pt x="7774" y="1"/>
                    <a:pt x="7723" y="7"/>
                    <a:pt x="7668" y="18"/>
                  </a:cubicBezTo>
                  <a:cubicBezTo>
                    <a:pt x="5954" y="387"/>
                    <a:pt x="1846" y="2685"/>
                    <a:pt x="2775" y="4364"/>
                  </a:cubicBezTo>
                  <a:cubicBezTo>
                    <a:pt x="2775" y="4364"/>
                    <a:pt x="1" y="9329"/>
                    <a:pt x="2858" y="11234"/>
                  </a:cubicBezTo>
                  <a:cubicBezTo>
                    <a:pt x="3378" y="11580"/>
                    <a:pt x="3890" y="11729"/>
                    <a:pt x="4380" y="11729"/>
                  </a:cubicBezTo>
                  <a:cubicBezTo>
                    <a:pt x="6585" y="11729"/>
                    <a:pt x="8352" y="8720"/>
                    <a:pt x="8430" y="7162"/>
                  </a:cubicBezTo>
                  <a:cubicBezTo>
                    <a:pt x="8511" y="5317"/>
                    <a:pt x="9328" y="1"/>
                    <a:pt x="7824"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743;p51">
              <a:extLst>
                <a:ext uri="{FF2B5EF4-FFF2-40B4-BE49-F238E27FC236}">
                  <a16:creationId xmlns:a16="http://schemas.microsoft.com/office/drawing/2014/main" id="{26A8CB5A-CE4B-40EF-80C4-2B419C421810}"/>
                </a:ext>
              </a:extLst>
            </p:cNvPr>
            <p:cNvSpPr/>
            <p:nvPr/>
          </p:nvSpPr>
          <p:spPr>
            <a:xfrm flipH="1">
              <a:off x="8069050" y="3807225"/>
              <a:ext cx="416325" cy="281850"/>
            </a:xfrm>
            <a:custGeom>
              <a:avLst/>
              <a:gdLst/>
              <a:ahLst/>
              <a:cxnLst/>
              <a:rect l="l" t="t" r="r" b="b"/>
              <a:pathLst>
                <a:path w="16653" h="11274" extrusionOk="0">
                  <a:moveTo>
                    <a:pt x="7370" y="0"/>
                  </a:moveTo>
                  <a:cubicBezTo>
                    <a:pt x="6815" y="0"/>
                    <a:pt x="6229" y="51"/>
                    <a:pt x="5611" y="160"/>
                  </a:cubicBezTo>
                  <a:cubicBezTo>
                    <a:pt x="0" y="1150"/>
                    <a:pt x="6656" y="9902"/>
                    <a:pt x="9966" y="9902"/>
                  </a:cubicBezTo>
                  <a:cubicBezTo>
                    <a:pt x="9999" y="9902"/>
                    <a:pt x="10032" y="9901"/>
                    <a:pt x="10064" y="9899"/>
                  </a:cubicBezTo>
                  <a:cubicBezTo>
                    <a:pt x="10064" y="9899"/>
                    <a:pt x="13276" y="11274"/>
                    <a:pt x="15125" y="11274"/>
                  </a:cubicBezTo>
                  <a:cubicBezTo>
                    <a:pt x="15811" y="11274"/>
                    <a:pt x="16309" y="11084"/>
                    <a:pt x="16387" y="10566"/>
                  </a:cubicBezTo>
                  <a:cubicBezTo>
                    <a:pt x="16652" y="8784"/>
                    <a:pt x="14666" y="0"/>
                    <a:pt x="7370" y="0"/>
                  </a:cubicBezTo>
                  <a:close/>
                </a:path>
              </a:pathLst>
            </a:custGeom>
            <a:solidFill>
              <a:srgbClr val="E7BF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744;p51">
              <a:extLst>
                <a:ext uri="{FF2B5EF4-FFF2-40B4-BE49-F238E27FC236}">
                  <a16:creationId xmlns:a16="http://schemas.microsoft.com/office/drawing/2014/main" id="{A3A75335-538A-46EB-8835-00D62EE3410B}"/>
                </a:ext>
              </a:extLst>
            </p:cNvPr>
            <p:cNvSpPr/>
            <p:nvPr/>
          </p:nvSpPr>
          <p:spPr>
            <a:xfrm flipH="1">
              <a:off x="8051500" y="3804750"/>
              <a:ext cx="632925" cy="567475"/>
            </a:xfrm>
            <a:custGeom>
              <a:avLst/>
              <a:gdLst/>
              <a:ahLst/>
              <a:cxnLst/>
              <a:rect l="l" t="t" r="r" b="b"/>
              <a:pathLst>
                <a:path w="25317" h="22699" extrusionOk="0">
                  <a:moveTo>
                    <a:pt x="11201" y="0"/>
                  </a:moveTo>
                  <a:cubicBezTo>
                    <a:pt x="6762" y="0"/>
                    <a:pt x="1165" y="934"/>
                    <a:pt x="738" y="2437"/>
                  </a:cubicBezTo>
                  <a:cubicBezTo>
                    <a:pt x="0" y="4997"/>
                    <a:pt x="107" y="16034"/>
                    <a:pt x="869" y="21690"/>
                  </a:cubicBezTo>
                  <a:cubicBezTo>
                    <a:pt x="959" y="22351"/>
                    <a:pt x="2486" y="22699"/>
                    <a:pt x="4644" y="22699"/>
                  </a:cubicBezTo>
                  <a:cubicBezTo>
                    <a:pt x="11653" y="22699"/>
                    <a:pt x="25316" y="19033"/>
                    <a:pt x="17979" y="10558"/>
                  </a:cubicBezTo>
                  <a:cubicBezTo>
                    <a:pt x="17979" y="10558"/>
                    <a:pt x="18848" y="2152"/>
                    <a:pt x="16098" y="687"/>
                  </a:cubicBezTo>
                  <a:cubicBezTo>
                    <a:pt x="15201" y="216"/>
                    <a:pt x="13335" y="0"/>
                    <a:pt x="11201" y="0"/>
                  </a:cubicBezTo>
                  <a:close/>
                </a:path>
              </a:pathLst>
            </a:custGeom>
            <a:solidFill>
              <a:srgbClr val="E7BF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745;p51">
              <a:extLst>
                <a:ext uri="{FF2B5EF4-FFF2-40B4-BE49-F238E27FC236}">
                  <a16:creationId xmlns:a16="http://schemas.microsoft.com/office/drawing/2014/main" id="{8C84B95C-D50B-42B0-9064-5EB3F0917D3F}"/>
                </a:ext>
              </a:extLst>
            </p:cNvPr>
            <p:cNvSpPr/>
            <p:nvPr/>
          </p:nvSpPr>
          <p:spPr>
            <a:xfrm flipH="1">
              <a:off x="8138800" y="3246550"/>
              <a:ext cx="620650" cy="464225"/>
            </a:xfrm>
            <a:custGeom>
              <a:avLst/>
              <a:gdLst/>
              <a:ahLst/>
              <a:cxnLst/>
              <a:rect l="l" t="t" r="r" b="b"/>
              <a:pathLst>
                <a:path w="24826" h="18569" extrusionOk="0">
                  <a:moveTo>
                    <a:pt x="13053" y="0"/>
                  </a:moveTo>
                  <a:cubicBezTo>
                    <a:pt x="13012" y="0"/>
                    <a:pt x="12972" y="0"/>
                    <a:pt x="12931" y="1"/>
                  </a:cubicBezTo>
                  <a:cubicBezTo>
                    <a:pt x="1013" y="84"/>
                    <a:pt x="1" y="6918"/>
                    <a:pt x="1739" y="13002"/>
                  </a:cubicBezTo>
                  <a:cubicBezTo>
                    <a:pt x="2704" y="16377"/>
                    <a:pt x="7731" y="18569"/>
                    <a:pt x="12525" y="18569"/>
                  </a:cubicBezTo>
                  <a:cubicBezTo>
                    <a:pt x="16373" y="18569"/>
                    <a:pt x="20071" y="17157"/>
                    <a:pt x="21396" y="13812"/>
                  </a:cubicBezTo>
                  <a:cubicBezTo>
                    <a:pt x="21396" y="13812"/>
                    <a:pt x="24826" y="0"/>
                    <a:pt x="13053"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746;p51">
              <a:extLst>
                <a:ext uri="{FF2B5EF4-FFF2-40B4-BE49-F238E27FC236}">
                  <a16:creationId xmlns:a16="http://schemas.microsoft.com/office/drawing/2014/main" id="{C9673CBA-FC58-446F-8532-8283374CDEB9}"/>
                </a:ext>
              </a:extLst>
            </p:cNvPr>
            <p:cNvSpPr/>
            <p:nvPr/>
          </p:nvSpPr>
          <p:spPr>
            <a:xfrm flipH="1">
              <a:off x="8586450" y="3548025"/>
              <a:ext cx="142625" cy="153350"/>
            </a:xfrm>
            <a:custGeom>
              <a:avLst/>
              <a:gdLst/>
              <a:ahLst/>
              <a:cxnLst/>
              <a:rect l="l" t="t" r="r" b="b"/>
              <a:pathLst>
                <a:path w="5705" h="6134" extrusionOk="0">
                  <a:moveTo>
                    <a:pt x="3375" y="1"/>
                  </a:moveTo>
                  <a:cubicBezTo>
                    <a:pt x="3214" y="1"/>
                    <a:pt x="3042" y="16"/>
                    <a:pt x="2858" y="50"/>
                  </a:cubicBezTo>
                  <a:cubicBezTo>
                    <a:pt x="0" y="574"/>
                    <a:pt x="548" y="5539"/>
                    <a:pt x="3001" y="6075"/>
                  </a:cubicBezTo>
                  <a:cubicBezTo>
                    <a:pt x="3186" y="6115"/>
                    <a:pt x="3358" y="6134"/>
                    <a:pt x="3517" y="6134"/>
                  </a:cubicBezTo>
                  <a:cubicBezTo>
                    <a:pt x="5479" y="6134"/>
                    <a:pt x="5632" y="3324"/>
                    <a:pt x="5632" y="3324"/>
                  </a:cubicBezTo>
                  <a:cubicBezTo>
                    <a:pt x="5632" y="3324"/>
                    <a:pt x="5705" y="1"/>
                    <a:pt x="3375"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747;p51">
              <a:extLst>
                <a:ext uri="{FF2B5EF4-FFF2-40B4-BE49-F238E27FC236}">
                  <a16:creationId xmlns:a16="http://schemas.microsoft.com/office/drawing/2014/main" id="{B14C7DED-E504-4D9A-B453-63102352CD8C}"/>
                </a:ext>
              </a:extLst>
            </p:cNvPr>
            <p:cNvSpPr/>
            <p:nvPr/>
          </p:nvSpPr>
          <p:spPr>
            <a:xfrm flipH="1">
              <a:off x="8221850" y="3374600"/>
              <a:ext cx="443825" cy="508550"/>
            </a:xfrm>
            <a:custGeom>
              <a:avLst/>
              <a:gdLst/>
              <a:ahLst/>
              <a:cxnLst/>
              <a:rect l="l" t="t" r="r" b="b"/>
              <a:pathLst>
                <a:path w="17753" h="20342" extrusionOk="0">
                  <a:moveTo>
                    <a:pt x="10635" y="1"/>
                  </a:moveTo>
                  <a:cubicBezTo>
                    <a:pt x="7094" y="1"/>
                    <a:pt x="2834" y="1606"/>
                    <a:pt x="2834" y="1606"/>
                  </a:cubicBezTo>
                  <a:cubicBezTo>
                    <a:pt x="203" y="2213"/>
                    <a:pt x="0" y="6106"/>
                    <a:pt x="858" y="11285"/>
                  </a:cubicBezTo>
                  <a:cubicBezTo>
                    <a:pt x="1584" y="15560"/>
                    <a:pt x="4525" y="16322"/>
                    <a:pt x="5692" y="16322"/>
                  </a:cubicBezTo>
                  <a:cubicBezTo>
                    <a:pt x="6194" y="16322"/>
                    <a:pt x="6493" y="16173"/>
                    <a:pt x="6673" y="16173"/>
                  </a:cubicBezTo>
                  <a:cubicBezTo>
                    <a:pt x="6917" y="16173"/>
                    <a:pt x="6945" y="16443"/>
                    <a:pt x="6966" y="17715"/>
                  </a:cubicBezTo>
                  <a:cubicBezTo>
                    <a:pt x="6984" y="19215"/>
                    <a:pt x="8641" y="20341"/>
                    <a:pt x="10127" y="20341"/>
                  </a:cubicBezTo>
                  <a:cubicBezTo>
                    <a:pt x="10517" y="20341"/>
                    <a:pt x="10894" y="20264"/>
                    <a:pt x="11228" y="20096"/>
                  </a:cubicBezTo>
                  <a:cubicBezTo>
                    <a:pt x="14419" y="18524"/>
                    <a:pt x="12180" y="18834"/>
                    <a:pt x="12419" y="15536"/>
                  </a:cubicBezTo>
                  <a:cubicBezTo>
                    <a:pt x="12514" y="14309"/>
                    <a:pt x="14288" y="15607"/>
                    <a:pt x="16324" y="13512"/>
                  </a:cubicBezTo>
                  <a:cubicBezTo>
                    <a:pt x="17753" y="12059"/>
                    <a:pt x="17264" y="3689"/>
                    <a:pt x="14300" y="1046"/>
                  </a:cubicBezTo>
                  <a:cubicBezTo>
                    <a:pt x="13434" y="274"/>
                    <a:pt x="12095" y="1"/>
                    <a:pt x="10635"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748;p51">
              <a:extLst>
                <a:ext uri="{FF2B5EF4-FFF2-40B4-BE49-F238E27FC236}">
                  <a16:creationId xmlns:a16="http://schemas.microsoft.com/office/drawing/2014/main" id="{671AADEB-0B8C-4D21-B363-D05F42211F73}"/>
                </a:ext>
              </a:extLst>
            </p:cNvPr>
            <p:cNvSpPr/>
            <p:nvPr/>
          </p:nvSpPr>
          <p:spPr>
            <a:xfrm flipH="1">
              <a:off x="8315900" y="3522775"/>
              <a:ext cx="64025" cy="64025"/>
            </a:xfrm>
            <a:custGeom>
              <a:avLst/>
              <a:gdLst/>
              <a:ahLst/>
              <a:cxnLst/>
              <a:rect l="l" t="t" r="r" b="b"/>
              <a:pathLst>
                <a:path w="2561" h="2561" extrusionOk="0">
                  <a:moveTo>
                    <a:pt x="1274" y="1"/>
                  </a:moveTo>
                  <a:cubicBezTo>
                    <a:pt x="572" y="1"/>
                    <a:pt x="0" y="572"/>
                    <a:pt x="0" y="1286"/>
                  </a:cubicBezTo>
                  <a:cubicBezTo>
                    <a:pt x="0" y="1989"/>
                    <a:pt x="572" y="2560"/>
                    <a:pt x="1274" y="2560"/>
                  </a:cubicBezTo>
                  <a:cubicBezTo>
                    <a:pt x="1989" y="2560"/>
                    <a:pt x="2560" y="1989"/>
                    <a:pt x="2560" y="1286"/>
                  </a:cubicBezTo>
                  <a:cubicBezTo>
                    <a:pt x="2560" y="572"/>
                    <a:pt x="1989" y="1"/>
                    <a:pt x="1274"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749;p51">
              <a:extLst>
                <a:ext uri="{FF2B5EF4-FFF2-40B4-BE49-F238E27FC236}">
                  <a16:creationId xmlns:a16="http://schemas.microsoft.com/office/drawing/2014/main" id="{A7412745-39DA-4C43-AC21-29E67AB653CB}"/>
                </a:ext>
              </a:extLst>
            </p:cNvPr>
            <p:cNvSpPr/>
            <p:nvPr/>
          </p:nvSpPr>
          <p:spPr>
            <a:xfrm flipH="1">
              <a:off x="8479025" y="3538550"/>
              <a:ext cx="64025" cy="64025"/>
            </a:xfrm>
            <a:custGeom>
              <a:avLst/>
              <a:gdLst/>
              <a:ahLst/>
              <a:cxnLst/>
              <a:rect l="l" t="t" r="r" b="b"/>
              <a:pathLst>
                <a:path w="2561" h="2561" extrusionOk="0">
                  <a:moveTo>
                    <a:pt x="1287" y="1"/>
                  </a:moveTo>
                  <a:cubicBezTo>
                    <a:pt x="572" y="1"/>
                    <a:pt x="1" y="572"/>
                    <a:pt x="1" y="1275"/>
                  </a:cubicBezTo>
                  <a:cubicBezTo>
                    <a:pt x="1" y="1989"/>
                    <a:pt x="572" y="2560"/>
                    <a:pt x="1287" y="2560"/>
                  </a:cubicBezTo>
                  <a:cubicBezTo>
                    <a:pt x="1989" y="2560"/>
                    <a:pt x="2561" y="1989"/>
                    <a:pt x="2561" y="1275"/>
                  </a:cubicBezTo>
                  <a:cubicBezTo>
                    <a:pt x="2561" y="572"/>
                    <a:pt x="1989" y="1"/>
                    <a:pt x="1287"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750;p51">
              <a:extLst>
                <a:ext uri="{FF2B5EF4-FFF2-40B4-BE49-F238E27FC236}">
                  <a16:creationId xmlns:a16="http://schemas.microsoft.com/office/drawing/2014/main" id="{484F1217-13DF-484D-8B8E-073D47EA03B6}"/>
                </a:ext>
              </a:extLst>
            </p:cNvPr>
            <p:cNvSpPr/>
            <p:nvPr/>
          </p:nvSpPr>
          <p:spPr>
            <a:xfrm flipH="1">
              <a:off x="8498075" y="3613050"/>
              <a:ext cx="88125" cy="84100"/>
            </a:xfrm>
            <a:custGeom>
              <a:avLst/>
              <a:gdLst/>
              <a:ahLst/>
              <a:cxnLst/>
              <a:rect l="l" t="t" r="r" b="b"/>
              <a:pathLst>
                <a:path w="3525" h="3364" extrusionOk="0">
                  <a:moveTo>
                    <a:pt x="1770" y="0"/>
                  </a:moveTo>
                  <a:cubicBezTo>
                    <a:pt x="1712" y="0"/>
                    <a:pt x="1654" y="3"/>
                    <a:pt x="1596" y="9"/>
                  </a:cubicBezTo>
                  <a:cubicBezTo>
                    <a:pt x="679" y="104"/>
                    <a:pt x="0" y="926"/>
                    <a:pt x="96" y="1843"/>
                  </a:cubicBezTo>
                  <a:cubicBezTo>
                    <a:pt x="174" y="2713"/>
                    <a:pt x="911" y="3364"/>
                    <a:pt x="1757" y="3364"/>
                  </a:cubicBezTo>
                  <a:cubicBezTo>
                    <a:pt x="1814" y="3364"/>
                    <a:pt x="1872" y="3361"/>
                    <a:pt x="1929" y="3355"/>
                  </a:cubicBezTo>
                  <a:cubicBezTo>
                    <a:pt x="2858" y="3259"/>
                    <a:pt x="3525" y="2438"/>
                    <a:pt x="3441" y="1509"/>
                  </a:cubicBezTo>
                  <a:cubicBezTo>
                    <a:pt x="3352" y="650"/>
                    <a:pt x="2625" y="0"/>
                    <a:pt x="1770"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751;p51">
              <a:extLst>
                <a:ext uri="{FF2B5EF4-FFF2-40B4-BE49-F238E27FC236}">
                  <a16:creationId xmlns:a16="http://schemas.microsoft.com/office/drawing/2014/main" id="{FC45A526-AD9F-407B-9F28-EA82092F6402}"/>
                </a:ext>
              </a:extLst>
            </p:cNvPr>
            <p:cNvSpPr/>
            <p:nvPr/>
          </p:nvSpPr>
          <p:spPr>
            <a:xfrm flipH="1">
              <a:off x="8345675" y="3751075"/>
              <a:ext cx="127400" cy="68075"/>
            </a:xfrm>
            <a:custGeom>
              <a:avLst/>
              <a:gdLst/>
              <a:ahLst/>
              <a:cxnLst/>
              <a:rect l="l" t="t" r="r" b="b"/>
              <a:pathLst>
                <a:path w="5096" h="2723" extrusionOk="0">
                  <a:moveTo>
                    <a:pt x="5096" y="1"/>
                  </a:moveTo>
                  <a:lnTo>
                    <a:pt x="5096" y="1"/>
                  </a:lnTo>
                  <a:cubicBezTo>
                    <a:pt x="5095" y="1"/>
                    <a:pt x="2714" y="477"/>
                    <a:pt x="583" y="870"/>
                  </a:cubicBezTo>
                  <a:cubicBezTo>
                    <a:pt x="0" y="990"/>
                    <a:pt x="71" y="2723"/>
                    <a:pt x="2964" y="2723"/>
                  </a:cubicBezTo>
                  <a:cubicBezTo>
                    <a:pt x="3498" y="2723"/>
                    <a:pt x="4129" y="2664"/>
                    <a:pt x="4869" y="2525"/>
                  </a:cubicBezTo>
                  <a:cubicBezTo>
                    <a:pt x="4881" y="2513"/>
                    <a:pt x="4798" y="679"/>
                    <a:pt x="5096" y="1"/>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752;p51">
              <a:extLst>
                <a:ext uri="{FF2B5EF4-FFF2-40B4-BE49-F238E27FC236}">
                  <a16:creationId xmlns:a16="http://schemas.microsoft.com/office/drawing/2014/main" id="{390B8602-5BE2-4AB2-82CA-1B10E7F78C23}"/>
                </a:ext>
              </a:extLst>
            </p:cNvPr>
            <p:cNvSpPr/>
            <p:nvPr/>
          </p:nvSpPr>
          <p:spPr>
            <a:xfrm flipH="1">
              <a:off x="8388525" y="3543025"/>
              <a:ext cx="48550" cy="100025"/>
            </a:xfrm>
            <a:custGeom>
              <a:avLst/>
              <a:gdLst/>
              <a:ahLst/>
              <a:cxnLst/>
              <a:rect l="l" t="t" r="r" b="b"/>
              <a:pathLst>
                <a:path w="1942" h="4001" extrusionOk="0">
                  <a:moveTo>
                    <a:pt x="631" y="0"/>
                  </a:moveTo>
                  <a:lnTo>
                    <a:pt x="227" y="12"/>
                  </a:lnTo>
                  <a:lnTo>
                    <a:pt x="346" y="2727"/>
                  </a:lnTo>
                  <a:lnTo>
                    <a:pt x="572" y="2679"/>
                  </a:lnTo>
                  <a:cubicBezTo>
                    <a:pt x="825" y="2630"/>
                    <a:pt x="1101" y="2598"/>
                    <a:pt x="1299" y="2598"/>
                  </a:cubicBezTo>
                  <a:cubicBezTo>
                    <a:pt x="1390" y="2598"/>
                    <a:pt x="1464" y="2605"/>
                    <a:pt x="1512" y="2620"/>
                  </a:cubicBezTo>
                  <a:cubicBezTo>
                    <a:pt x="1453" y="2881"/>
                    <a:pt x="1274" y="3322"/>
                    <a:pt x="929" y="3512"/>
                  </a:cubicBezTo>
                  <a:cubicBezTo>
                    <a:pt x="807" y="3577"/>
                    <a:pt x="678" y="3610"/>
                    <a:pt x="537" y="3610"/>
                  </a:cubicBezTo>
                  <a:cubicBezTo>
                    <a:pt x="416" y="3610"/>
                    <a:pt x="286" y="3586"/>
                    <a:pt x="143" y="3536"/>
                  </a:cubicBezTo>
                  <a:lnTo>
                    <a:pt x="0" y="3917"/>
                  </a:lnTo>
                  <a:cubicBezTo>
                    <a:pt x="179" y="3965"/>
                    <a:pt x="358" y="4001"/>
                    <a:pt x="524" y="4001"/>
                  </a:cubicBezTo>
                  <a:cubicBezTo>
                    <a:pt x="750" y="4001"/>
                    <a:pt x="941" y="3941"/>
                    <a:pt x="1155" y="3870"/>
                  </a:cubicBezTo>
                  <a:cubicBezTo>
                    <a:pt x="1751" y="3524"/>
                    <a:pt x="1905" y="2739"/>
                    <a:pt x="1929" y="2643"/>
                  </a:cubicBezTo>
                  <a:cubicBezTo>
                    <a:pt x="1941" y="2548"/>
                    <a:pt x="1905" y="2441"/>
                    <a:pt x="1834" y="2369"/>
                  </a:cubicBezTo>
                  <a:cubicBezTo>
                    <a:pt x="1725" y="2254"/>
                    <a:pt x="1510" y="2216"/>
                    <a:pt x="1273" y="2216"/>
                  </a:cubicBezTo>
                  <a:cubicBezTo>
                    <a:pt x="1096" y="2216"/>
                    <a:pt x="907" y="2237"/>
                    <a:pt x="739" y="2262"/>
                  </a:cubicBezTo>
                  <a:lnTo>
                    <a:pt x="631"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753;p51">
              <a:extLst>
                <a:ext uri="{FF2B5EF4-FFF2-40B4-BE49-F238E27FC236}">
                  <a16:creationId xmlns:a16="http://schemas.microsoft.com/office/drawing/2014/main" id="{9B75E37E-A9AA-45D9-9BDC-53F9C6AA4A62}"/>
                </a:ext>
              </a:extLst>
            </p:cNvPr>
            <p:cNvSpPr/>
            <p:nvPr/>
          </p:nvSpPr>
          <p:spPr>
            <a:xfrm flipH="1">
              <a:off x="8501350" y="3509625"/>
              <a:ext cx="49125" cy="24475"/>
            </a:xfrm>
            <a:custGeom>
              <a:avLst/>
              <a:gdLst/>
              <a:ahLst/>
              <a:cxnLst/>
              <a:rect l="l" t="t" r="r" b="b"/>
              <a:pathLst>
                <a:path w="1965" h="979" extrusionOk="0">
                  <a:moveTo>
                    <a:pt x="1176" y="0"/>
                  </a:moveTo>
                  <a:cubicBezTo>
                    <a:pt x="1093" y="0"/>
                    <a:pt x="1010" y="9"/>
                    <a:pt x="929" y="26"/>
                  </a:cubicBezTo>
                  <a:cubicBezTo>
                    <a:pt x="345" y="157"/>
                    <a:pt x="12" y="753"/>
                    <a:pt x="0" y="788"/>
                  </a:cubicBezTo>
                  <a:lnTo>
                    <a:pt x="345" y="979"/>
                  </a:lnTo>
                  <a:cubicBezTo>
                    <a:pt x="357" y="979"/>
                    <a:pt x="607" y="515"/>
                    <a:pt x="1024" y="407"/>
                  </a:cubicBezTo>
                  <a:cubicBezTo>
                    <a:pt x="1081" y="393"/>
                    <a:pt x="1138" y="385"/>
                    <a:pt x="1196" y="385"/>
                  </a:cubicBezTo>
                  <a:cubicBezTo>
                    <a:pt x="1370" y="385"/>
                    <a:pt x="1551" y="452"/>
                    <a:pt x="1738" y="586"/>
                  </a:cubicBezTo>
                  <a:lnTo>
                    <a:pt x="1965" y="265"/>
                  </a:lnTo>
                  <a:cubicBezTo>
                    <a:pt x="1695" y="85"/>
                    <a:pt x="1432" y="0"/>
                    <a:pt x="1176"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754;p51">
              <a:extLst>
                <a:ext uri="{FF2B5EF4-FFF2-40B4-BE49-F238E27FC236}">
                  <a16:creationId xmlns:a16="http://schemas.microsoft.com/office/drawing/2014/main" id="{916C230A-7D35-4477-A8EA-08FA996A45A3}"/>
                </a:ext>
              </a:extLst>
            </p:cNvPr>
            <p:cNvSpPr/>
            <p:nvPr/>
          </p:nvSpPr>
          <p:spPr>
            <a:xfrm flipH="1">
              <a:off x="8319475" y="3492625"/>
              <a:ext cx="50625" cy="19750"/>
            </a:xfrm>
            <a:custGeom>
              <a:avLst/>
              <a:gdLst/>
              <a:ahLst/>
              <a:cxnLst/>
              <a:rect l="l" t="t" r="r" b="b"/>
              <a:pathLst>
                <a:path w="2025" h="790" extrusionOk="0">
                  <a:moveTo>
                    <a:pt x="1034" y="1"/>
                  </a:moveTo>
                  <a:cubicBezTo>
                    <a:pt x="467" y="1"/>
                    <a:pt x="23" y="434"/>
                    <a:pt x="0" y="456"/>
                  </a:cubicBezTo>
                  <a:lnTo>
                    <a:pt x="274" y="730"/>
                  </a:lnTo>
                  <a:cubicBezTo>
                    <a:pt x="285" y="730"/>
                    <a:pt x="621" y="406"/>
                    <a:pt x="1033" y="406"/>
                  </a:cubicBezTo>
                  <a:cubicBezTo>
                    <a:pt x="1054" y="406"/>
                    <a:pt x="1075" y="407"/>
                    <a:pt x="1096" y="409"/>
                  </a:cubicBezTo>
                  <a:cubicBezTo>
                    <a:pt x="1310" y="421"/>
                    <a:pt x="1536" y="552"/>
                    <a:pt x="1715" y="790"/>
                  </a:cubicBezTo>
                  <a:lnTo>
                    <a:pt x="2024" y="552"/>
                  </a:lnTo>
                  <a:cubicBezTo>
                    <a:pt x="1774" y="218"/>
                    <a:pt x="1465" y="40"/>
                    <a:pt x="1119" y="4"/>
                  </a:cubicBezTo>
                  <a:cubicBezTo>
                    <a:pt x="1091" y="2"/>
                    <a:pt x="1062" y="1"/>
                    <a:pt x="1034"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755;p51">
              <a:extLst>
                <a:ext uri="{FF2B5EF4-FFF2-40B4-BE49-F238E27FC236}">
                  <a16:creationId xmlns:a16="http://schemas.microsoft.com/office/drawing/2014/main" id="{A24DD307-5164-41B2-B9CE-CBE701C5BF74}"/>
                </a:ext>
              </a:extLst>
            </p:cNvPr>
            <p:cNvSpPr/>
            <p:nvPr/>
          </p:nvSpPr>
          <p:spPr>
            <a:xfrm flipH="1">
              <a:off x="8625475" y="3587025"/>
              <a:ext cx="53000" cy="79550"/>
            </a:xfrm>
            <a:custGeom>
              <a:avLst/>
              <a:gdLst/>
              <a:ahLst/>
              <a:cxnLst/>
              <a:rect l="l" t="t" r="r" b="b"/>
              <a:pathLst>
                <a:path w="2120" h="3182" extrusionOk="0">
                  <a:moveTo>
                    <a:pt x="381" y="0"/>
                  </a:moveTo>
                  <a:cubicBezTo>
                    <a:pt x="226" y="0"/>
                    <a:pt x="93" y="33"/>
                    <a:pt x="0" y="74"/>
                  </a:cubicBezTo>
                  <a:lnTo>
                    <a:pt x="167" y="431"/>
                  </a:lnTo>
                  <a:cubicBezTo>
                    <a:pt x="191" y="421"/>
                    <a:pt x="279" y="387"/>
                    <a:pt x="400" y="387"/>
                  </a:cubicBezTo>
                  <a:cubicBezTo>
                    <a:pt x="581" y="387"/>
                    <a:pt x="837" y="463"/>
                    <a:pt x="1072" y="812"/>
                  </a:cubicBezTo>
                  <a:cubicBezTo>
                    <a:pt x="1441" y="1360"/>
                    <a:pt x="1655" y="2395"/>
                    <a:pt x="1465" y="2717"/>
                  </a:cubicBezTo>
                  <a:cubicBezTo>
                    <a:pt x="1435" y="2766"/>
                    <a:pt x="1397" y="2791"/>
                    <a:pt x="1344" y="2791"/>
                  </a:cubicBezTo>
                  <a:cubicBezTo>
                    <a:pt x="1333" y="2791"/>
                    <a:pt x="1322" y="2790"/>
                    <a:pt x="1310" y="2788"/>
                  </a:cubicBezTo>
                  <a:lnTo>
                    <a:pt x="1262" y="3181"/>
                  </a:lnTo>
                  <a:lnTo>
                    <a:pt x="1346" y="3181"/>
                  </a:lnTo>
                  <a:cubicBezTo>
                    <a:pt x="1536" y="3181"/>
                    <a:pt x="1703" y="3074"/>
                    <a:pt x="1798" y="2907"/>
                  </a:cubicBezTo>
                  <a:cubicBezTo>
                    <a:pt x="2120" y="2407"/>
                    <a:pt x="1834" y="1217"/>
                    <a:pt x="1405" y="586"/>
                  </a:cubicBezTo>
                  <a:cubicBezTo>
                    <a:pt x="1074" y="128"/>
                    <a:pt x="686" y="0"/>
                    <a:pt x="381"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756;p51">
              <a:extLst>
                <a:ext uri="{FF2B5EF4-FFF2-40B4-BE49-F238E27FC236}">
                  <a16:creationId xmlns:a16="http://schemas.microsoft.com/office/drawing/2014/main" id="{654E354E-539D-4542-ADEB-815C4C718693}"/>
                </a:ext>
              </a:extLst>
            </p:cNvPr>
            <p:cNvSpPr/>
            <p:nvPr/>
          </p:nvSpPr>
          <p:spPr>
            <a:xfrm flipH="1">
              <a:off x="8161725" y="3473850"/>
              <a:ext cx="143675" cy="153375"/>
            </a:xfrm>
            <a:custGeom>
              <a:avLst/>
              <a:gdLst/>
              <a:ahLst/>
              <a:cxnLst/>
              <a:rect l="l" t="t" r="r" b="b"/>
              <a:pathLst>
                <a:path w="5747" h="6135" extrusionOk="0">
                  <a:moveTo>
                    <a:pt x="2549" y="0"/>
                  </a:moveTo>
                  <a:cubicBezTo>
                    <a:pt x="1" y="0"/>
                    <a:pt x="353" y="3482"/>
                    <a:pt x="353" y="3482"/>
                  </a:cubicBezTo>
                  <a:cubicBezTo>
                    <a:pt x="353" y="3482"/>
                    <a:pt x="691" y="6135"/>
                    <a:pt x="2512" y="6135"/>
                  </a:cubicBezTo>
                  <a:cubicBezTo>
                    <a:pt x="2715" y="6135"/>
                    <a:pt x="2935" y="6102"/>
                    <a:pt x="3175" y="6029"/>
                  </a:cubicBezTo>
                  <a:cubicBezTo>
                    <a:pt x="5568" y="5315"/>
                    <a:pt x="5747" y="314"/>
                    <a:pt x="2865" y="17"/>
                  </a:cubicBezTo>
                  <a:cubicBezTo>
                    <a:pt x="2755" y="5"/>
                    <a:pt x="2650" y="0"/>
                    <a:pt x="2549" y="0"/>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757;p51">
              <a:extLst>
                <a:ext uri="{FF2B5EF4-FFF2-40B4-BE49-F238E27FC236}">
                  <a16:creationId xmlns:a16="http://schemas.microsoft.com/office/drawing/2014/main" id="{707A3797-93DF-49D5-A18E-F88B978182B5}"/>
                </a:ext>
              </a:extLst>
            </p:cNvPr>
            <p:cNvSpPr/>
            <p:nvPr/>
          </p:nvSpPr>
          <p:spPr>
            <a:xfrm flipH="1">
              <a:off x="8199825" y="3520075"/>
              <a:ext cx="48550" cy="81300"/>
            </a:xfrm>
            <a:custGeom>
              <a:avLst/>
              <a:gdLst/>
              <a:ahLst/>
              <a:cxnLst/>
              <a:rect l="l" t="t" r="r" b="b"/>
              <a:pathLst>
                <a:path w="1942" h="3252" extrusionOk="0">
                  <a:moveTo>
                    <a:pt x="1627" y="1"/>
                  </a:moveTo>
                  <a:cubicBezTo>
                    <a:pt x="1310" y="1"/>
                    <a:pt x="892" y="138"/>
                    <a:pt x="584" y="668"/>
                  </a:cubicBezTo>
                  <a:cubicBezTo>
                    <a:pt x="191" y="1311"/>
                    <a:pt x="1" y="2537"/>
                    <a:pt x="346" y="3014"/>
                  </a:cubicBezTo>
                  <a:cubicBezTo>
                    <a:pt x="465" y="3180"/>
                    <a:pt x="608" y="3252"/>
                    <a:pt x="787" y="3252"/>
                  </a:cubicBezTo>
                  <a:cubicBezTo>
                    <a:pt x="822" y="3252"/>
                    <a:pt x="870" y="3252"/>
                    <a:pt x="906" y="3240"/>
                  </a:cubicBezTo>
                  <a:lnTo>
                    <a:pt x="834" y="2847"/>
                  </a:lnTo>
                  <a:cubicBezTo>
                    <a:pt x="816" y="2853"/>
                    <a:pt x="799" y="2856"/>
                    <a:pt x="783" y="2856"/>
                  </a:cubicBezTo>
                  <a:cubicBezTo>
                    <a:pt x="738" y="2856"/>
                    <a:pt x="703" y="2832"/>
                    <a:pt x="668" y="2787"/>
                  </a:cubicBezTo>
                  <a:cubicBezTo>
                    <a:pt x="453" y="2478"/>
                    <a:pt x="584" y="1442"/>
                    <a:pt x="930" y="871"/>
                  </a:cubicBezTo>
                  <a:cubicBezTo>
                    <a:pt x="1161" y="477"/>
                    <a:pt x="1433" y="398"/>
                    <a:pt x="1611" y="398"/>
                  </a:cubicBezTo>
                  <a:cubicBezTo>
                    <a:pt x="1708" y="398"/>
                    <a:pt x="1778" y="422"/>
                    <a:pt x="1799" y="430"/>
                  </a:cubicBezTo>
                  <a:lnTo>
                    <a:pt x="1942" y="49"/>
                  </a:lnTo>
                  <a:cubicBezTo>
                    <a:pt x="1861" y="22"/>
                    <a:pt x="1752" y="1"/>
                    <a:pt x="1627"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758;p51">
              <a:extLst>
                <a:ext uri="{FF2B5EF4-FFF2-40B4-BE49-F238E27FC236}">
                  <a16:creationId xmlns:a16="http://schemas.microsoft.com/office/drawing/2014/main" id="{AE3E0DE6-959F-40E1-9CC1-94EA1B7E14EC}"/>
                </a:ext>
              </a:extLst>
            </p:cNvPr>
            <p:cNvSpPr/>
            <p:nvPr/>
          </p:nvSpPr>
          <p:spPr>
            <a:xfrm flipH="1">
              <a:off x="8262025" y="3596975"/>
              <a:ext cx="88425" cy="84100"/>
            </a:xfrm>
            <a:custGeom>
              <a:avLst/>
              <a:gdLst/>
              <a:ahLst/>
              <a:cxnLst/>
              <a:rect l="l" t="t" r="r" b="b"/>
              <a:pathLst>
                <a:path w="3537" h="3364" extrusionOk="0">
                  <a:moveTo>
                    <a:pt x="1779" y="0"/>
                  </a:moveTo>
                  <a:cubicBezTo>
                    <a:pt x="1722" y="0"/>
                    <a:pt x="1665" y="3"/>
                    <a:pt x="1607" y="9"/>
                  </a:cubicBezTo>
                  <a:cubicBezTo>
                    <a:pt x="679" y="104"/>
                    <a:pt x="0" y="926"/>
                    <a:pt x="95" y="1855"/>
                  </a:cubicBezTo>
                  <a:cubicBezTo>
                    <a:pt x="185" y="2714"/>
                    <a:pt x="912" y="3364"/>
                    <a:pt x="1767" y="3364"/>
                  </a:cubicBezTo>
                  <a:cubicBezTo>
                    <a:pt x="1824" y="3364"/>
                    <a:pt x="1882" y="3361"/>
                    <a:pt x="1941" y="3355"/>
                  </a:cubicBezTo>
                  <a:cubicBezTo>
                    <a:pt x="2858" y="3259"/>
                    <a:pt x="3536" y="2438"/>
                    <a:pt x="3441" y="1521"/>
                  </a:cubicBezTo>
                  <a:cubicBezTo>
                    <a:pt x="3352" y="651"/>
                    <a:pt x="2625" y="0"/>
                    <a:pt x="1779"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759;p51">
              <a:extLst>
                <a:ext uri="{FF2B5EF4-FFF2-40B4-BE49-F238E27FC236}">
                  <a16:creationId xmlns:a16="http://schemas.microsoft.com/office/drawing/2014/main" id="{6BB1626C-91F1-4417-A00E-4E2A7C3808E4}"/>
                </a:ext>
              </a:extLst>
            </p:cNvPr>
            <p:cNvSpPr/>
            <p:nvPr/>
          </p:nvSpPr>
          <p:spPr>
            <a:xfrm flipH="1">
              <a:off x="8435875" y="3492650"/>
              <a:ext cx="152125" cy="150100"/>
            </a:xfrm>
            <a:custGeom>
              <a:avLst/>
              <a:gdLst/>
              <a:ahLst/>
              <a:cxnLst/>
              <a:rect l="l" t="t" r="r" b="b"/>
              <a:pathLst>
                <a:path w="6085" h="6004" extrusionOk="0">
                  <a:moveTo>
                    <a:pt x="3049" y="408"/>
                  </a:moveTo>
                  <a:cubicBezTo>
                    <a:pt x="4454" y="408"/>
                    <a:pt x="5597" y="1503"/>
                    <a:pt x="5656" y="2908"/>
                  </a:cubicBezTo>
                  <a:cubicBezTo>
                    <a:pt x="5668" y="3587"/>
                    <a:pt x="5430" y="4254"/>
                    <a:pt x="4954" y="4765"/>
                  </a:cubicBezTo>
                  <a:cubicBezTo>
                    <a:pt x="4478" y="5266"/>
                    <a:pt x="3835" y="5563"/>
                    <a:pt x="3144" y="5599"/>
                  </a:cubicBezTo>
                  <a:cubicBezTo>
                    <a:pt x="3107" y="5600"/>
                    <a:pt x="3070" y="5601"/>
                    <a:pt x="3034" y="5601"/>
                  </a:cubicBezTo>
                  <a:cubicBezTo>
                    <a:pt x="1632" y="5601"/>
                    <a:pt x="499" y="4503"/>
                    <a:pt x="441" y="3099"/>
                  </a:cubicBezTo>
                  <a:cubicBezTo>
                    <a:pt x="394" y="1670"/>
                    <a:pt x="1525" y="467"/>
                    <a:pt x="2942" y="408"/>
                  </a:cubicBezTo>
                  <a:close/>
                  <a:moveTo>
                    <a:pt x="3054" y="1"/>
                  </a:moveTo>
                  <a:cubicBezTo>
                    <a:pt x="3017" y="1"/>
                    <a:pt x="2979" y="2"/>
                    <a:pt x="2942" y="3"/>
                  </a:cubicBezTo>
                  <a:cubicBezTo>
                    <a:pt x="1299" y="63"/>
                    <a:pt x="1" y="1467"/>
                    <a:pt x="60" y="3111"/>
                  </a:cubicBezTo>
                  <a:cubicBezTo>
                    <a:pt x="120" y="4742"/>
                    <a:pt x="1430" y="6004"/>
                    <a:pt x="3049" y="6004"/>
                  </a:cubicBezTo>
                  <a:cubicBezTo>
                    <a:pt x="3085" y="6004"/>
                    <a:pt x="3120" y="6004"/>
                    <a:pt x="3168" y="5992"/>
                  </a:cubicBezTo>
                  <a:cubicBezTo>
                    <a:pt x="3978" y="5956"/>
                    <a:pt x="4704" y="5611"/>
                    <a:pt x="5252" y="5039"/>
                  </a:cubicBezTo>
                  <a:cubicBezTo>
                    <a:pt x="5811" y="4456"/>
                    <a:pt x="6085" y="3694"/>
                    <a:pt x="6061" y="2896"/>
                  </a:cubicBezTo>
                  <a:cubicBezTo>
                    <a:pt x="6003" y="1255"/>
                    <a:pt x="4671" y="1"/>
                    <a:pt x="305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760;p51">
              <a:extLst>
                <a:ext uri="{FF2B5EF4-FFF2-40B4-BE49-F238E27FC236}">
                  <a16:creationId xmlns:a16="http://schemas.microsoft.com/office/drawing/2014/main" id="{988640B4-98A6-4979-A5A3-CD8BFD474CCC}"/>
                </a:ext>
              </a:extLst>
            </p:cNvPr>
            <p:cNvSpPr/>
            <p:nvPr/>
          </p:nvSpPr>
          <p:spPr>
            <a:xfrm flipH="1">
              <a:off x="8260250" y="3464075"/>
              <a:ext cx="152125" cy="150100"/>
            </a:xfrm>
            <a:custGeom>
              <a:avLst/>
              <a:gdLst/>
              <a:ahLst/>
              <a:cxnLst/>
              <a:rect l="l" t="t" r="r" b="b"/>
              <a:pathLst>
                <a:path w="6085" h="6004" extrusionOk="0">
                  <a:moveTo>
                    <a:pt x="3049" y="408"/>
                  </a:moveTo>
                  <a:cubicBezTo>
                    <a:pt x="4465" y="408"/>
                    <a:pt x="5597" y="1503"/>
                    <a:pt x="5644" y="2908"/>
                  </a:cubicBezTo>
                  <a:cubicBezTo>
                    <a:pt x="5656" y="3587"/>
                    <a:pt x="5418" y="4254"/>
                    <a:pt x="4942" y="4765"/>
                  </a:cubicBezTo>
                  <a:cubicBezTo>
                    <a:pt x="4465" y="5266"/>
                    <a:pt x="3823" y="5563"/>
                    <a:pt x="3132" y="5599"/>
                  </a:cubicBezTo>
                  <a:cubicBezTo>
                    <a:pt x="3095" y="5600"/>
                    <a:pt x="3058" y="5601"/>
                    <a:pt x="3021" y="5601"/>
                  </a:cubicBezTo>
                  <a:cubicBezTo>
                    <a:pt x="1619" y="5601"/>
                    <a:pt x="487" y="4503"/>
                    <a:pt x="429" y="3099"/>
                  </a:cubicBezTo>
                  <a:cubicBezTo>
                    <a:pt x="417" y="2408"/>
                    <a:pt x="655" y="1741"/>
                    <a:pt x="1132" y="1241"/>
                  </a:cubicBezTo>
                  <a:cubicBezTo>
                    <a:pt x="1608" y="729"/>
                    <a:pt x="2251" y="432"/>
                    <a:pt x="2941" y="408"/>
                  </a:cubicBezTo>
                  <a:close/>
                  <a:moveTo>
                    <a:pt x="3054" y="1"/>
                  </a:moveTo>
                  <a:cubicBezTo>
                    <a:pt x="3016" y="1"/>
                    <a:pt x="2979" y="2"/>
                    <a:pt x="2941" y="3"/>
                  </a:cubicBezTo>
                  <a:cubicBezTo>
                    <a:pt x="1298" y="63"/>
                    <a:pt x="1" y="1456"/>
                    <a:pt x="60" y="3111"/>
                  </a:cubicBezTo>
                  <a:cubicBezTo>
                    <a:pt x="120" y="4730"/>
                    <a:pt x="1429" y="6004"/>
                    <a:pt x="3049" y="6004"/>
                  </a:cubicBezTo>
                  <a:cubicBezTo>
                    <a:pt x="3096" y="6004"/>
                    <a:pt x="3120" y="6004"/>
                    <a:pt x="3168" y="5980"/>
                  </a:cubicBezTo>
                  <a:cubicBezTo>
                    <a:pt x="3977" y="5956"/>
                    <a:pt x="4704" y="5611"/>
                    <a:pt x="5251" y="5027"/>
                  </a:cubicBezTo>
                  <a:cubicBezTo>
                    <a:pt x="5811" y="4444"/>
                    <a:pt x="6085" y="3694"/>
                    <a:pt x="6061" y="2884"/>
                  </a:cubicBezTo>
                  <a:cubicBezTo>
                    <a:pt x="6003" y="1255"/>
                    <a:pt x="4670" y="1"/>
                    <a:pt x="305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761;p51">
              <a:extLst>
                <a:ext uri="{FF2B5EF4-FFF2-40B4-BE49-F238E27FC236}">
                  <a16:creationId xmlns:a16="http://schemas.microsoft.com/office/drawing/2014/main" id="{C417E457-C12D-4C00-80A5-402497A7DE00}"/>
                </a:ext>
              </a:extLst>
            </p:cNvPr>
            <p:cNvSpPr/>
            <p:nvPr/>
          </p:nvSpPr>
          <p:spPr>
            <a:xfrm flipH="1">
              <a:off x="8401625" y="3550450"/>
              <a:ext cx="41700" cy="14325"/>
            </a:xfrm>
            <a:custGeom>
              <a:avLst/>
              <a:gdLst/>
              <a:ahLst/>
              <a:cxnLst/>
              <a:rect l="l" t="t" r="r" b="b"/>
              <a:pathLst>
                <a:path w="1668" h="573" extrusionOk="0">
                  <a:moveTo>
                    <a:pt x="1632" y="1"/>
                  </a:moveTo>
                  <a:lnTo>
                    <a:pt x="0" y="167"/>
                  </a:lnTo>
                  <a:lnTo>
                    <a:pt x="48" y="572"/>
                  </a:lnTo>
                  <a:lnTo>
                    <a:pt x="1667" y="406"/>
                  </a:lnTo>
                  <a:lnTo>
                    <a:pt x="163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762;p51">
              <a:extLst>
                <a:ext uri="{FF2B5EF4-FFF2-40B4-BE49-F238E27FC236}">
                  <a16:creationId xmlns:a16="http://schemas.microsoft.com/office/drawing/2014/main" id="{BF22BDB8-28D4-4702-A41F-04AE0AF667D0}"/>
                </a:ext>
              </a:extLst>
            </p:cNvPr>
            <p:cNvSpPr/>
            <p:nvPr/>
          </p:nvSpPr>
          <p:spPr>
            <a:xfrm flipH="1">
              <a:off x="8578450" y="3536475"/>
              <a:ext cx="81875" cy="43175"/>
            </a:xfrm>
            <a:custGeom>
              <a:avLst/>
              <a:gdLst/>
              <a:ahLst/>
              <a:cxnLst/>
              <a:rect l="l" t="t" r="r" b="b"/>
              <a:pathLst>
                <a:path w="3275" h="1727" extrusionOk="0">
                  <a:moveTo>
                    <a:pt x="167" y="0"/>
                  </a:moveTo>
                  <a:lnTo>
                    <a:pt x="1" y="369"/>
                  </a:lnTo>
                  <a:lnTo>
                    <a:pt x="3108" y="1727"/>
                  </a:lnTo>
                  <a:lnTo>
                    <a:pt x="3275" y="1358"/>
                  </a:lnTo>
                  <a:lnTo>
                    <a:pt x="16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763;p51">
              <a:extLst>
                <a:ext uri="{FF2B5EF4-FFF2-40B4-BE49-F238E27FC236}">
                  <a16:creationId xmlns:a16="http://schemas.microsoft.com/office/drawing/2014/main" id="{F3A94810-B0E0-47B9-8535-FF16146D6033}"/>
                </a:ext>
              </a:extLst>
            </p:cNvPr>
            <p:cNvSpPr/>
            <p:nvPr/>
          </p:nvSpPr>
          <p:spPr>
            <a:xfrm flipH="1">
              <a:off x="8237925" y="3467400"/>
              <a:ext cx="38125" cy="46775"/>
            </a:xfrm>
            <a:custGeom>
              <a:avLst/>
              <a:gdLst/>
              <a:ahLst/>
              <a:cxnLst/>
              <a:rect l="l" t="t" r="r" b="b"/>
              <a:pathLst>
                <a:path w="1525" h="1871" extrusionOk="0">
                  <a:moveTo>
                    <a:pt x="1203" y="1"/>
                  </a:moveTo>
                  <a:lnTo>
                    <a:pt x="1" y="1632"/>
                  </a:lnTo>
                  <a:lnTo>
                    <a:pt x="322" y="1870"/>
                  </a:lnTo>
                  <a:lnTo>
                    <a:pt x="1525" y="239"/>
                  </a:lnTo>
                  <a:lnTo>
                    <a:pt x="120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764;p51">
              <a:extLst>
                <a:ext uri="{FF2B5EF4-FFF2-40B4-BE49-F238E27FC236}">
                  <a16:creationId xmlns:a16="http://schemas.microsoft.com/office/drawing/2014/main" id="{6DC17BE7-94A2-4C9F-84D3-C8C003242292}"/>
                </a:ext>
              </a:extLst>
            </p:cNvPr>
            <p:cNvSpPr/>
            <p:nvPr/>
          </p:nvSpPr>
          <p:spPr>
            <a:xfrm flipH="1">
              <a:off x="8285050" y="3287775"/>
              <a:ext cx="359200" cy="203650"/>
            </a:xfrm>
            <a:custGeom>
              <a:avLst/>
              <a:gdLst/>
              <a:ahLst/>
              <a:cxnLst/>
              <a:rect l="l" t="t" r="r" b="b"/>
              <a:pathLst>
                <a:path w="14368" h="8146" extrusionOk="0">
                  <a:moveTo>
                    <a:pt x="9257" y="0"/>
                  </a:moveTo>
                  <a:cubicBezTo>
                    <a:pt x="8910" y="0"/>
                    <a:pt x="8540" y="25"/>
                    <a:pt x="8145" y="78"/>
                  </a:cubicBezTo>
                  <a:cubicBezTo>
                    <a:pt x="2453" y="852"/>
                    <a:pt x="36" y="1340"/>
                    <a:pt x="1" y="3090"/>
                  </a:cubicBezTo>
                  <a:cubicBezTo>
                    <a:pt x="1" y="3090"/>
                    <a:pt x="1" y="7948"/>
                    <a:pt x="2811" y="8079"/>
                  </a:cubicBezTo>
                  <a:cubicBezTo>
                    <a:pt x="3652" y="8118"/>
                    <a:pt x="4426" y="8145"/>
                    <a:pt x="5108" y="8145"/>
                  </a:cubicBezTo>
                  <a:cubicBezTo>
                    <a:pt x="6713" y="8145"/>
                    <a:pt x="7803" y="7993"/>
                    <a:pt x="8037" y="7484"/>
                  </a:cubicBezTo>
                  <a:cubicBezTo>
                    <a:pt x="8220" y="7100"/>
                    <a:pt x="8110" y="5794"/>
                    <a:pt x="7966" y="4646"/>
                  </a:cubicBezTo>
                  <a:lnTo>
                    <a:pt x="7966" y="4646"/>
                  </a:lnTo>
                  <a:cubicBezTo>
                    <a:pt x="8241" y="5942"/>
                    <a:pt x="8755" y="7415"/>
                    <a:pt x="9667" y="7415"/>
                  </a:cubicBezTo>
                  <a:cubicBezTo>
                    <a:pt x="9691" y="7415"/>
                    <a:pt x="9715" y="7414"/>
                    <a:pt x="9740" y="7412"/>
                  </a:cubicBezTo>
                  <a:cubicBezTo>
                    <a:pt x="11419" y="7257"/>
                    <a:pt x="13598" y="7591"/>
                    <a:pt x="13990" y="5983"/>
                  </a:cubicBezTo>
                  <a:cubicBezTo>
                    <a:pt x="14367" y="4487"/>
                    <a:pt x="13919" y="0"/>
                    <a:pt x="9257"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765;p51">
              <a:extLst>
                <a:ext uri="{FF2B5EF4-FFF2-40B4-BE49-F238E27FC236}">
                  <a16:creationId xmlns:a16="http://schemas.microsoft.com/office/drawing/2014/main" id="{EBB02C4B-E158-444F-89C9-9702C776B013}"/>
                </a:ext>
              </a:extLst>
            </p:cNvPr>
            <p:cNvSpPr/>
            <p:nvPr/>
          </p:nvSpPr>
          <p:spPr>
            <a:xfrm flipH="1">
              <a:off x="8370675" y="3643725"/>
              <a:ext cx="122325" cy="61575"/>
            </a:xfrm>
            <a:custGeom>
              <a:avLst/>
              <a:gdLst/>
              <a:ahLst/>
              <a:cxnLst/>
              <a:rect l="l" t="t" r="r" b="b"/>
              <a:pathLst>
                <a:path w="4893" h="2463" extrusionOk="0">
                  <a:moveTo>
                    <a:pt x="3693" y="0"/>
                  </a:moveTo>
                  <a:cubicBezTo>
                    <a:pt x="2730" y="0"/>
                    <a:pt x="1321" y="270"/>
                    <a:pt x="1321" y="270"/>
                  </a:cubicBezTo>
                  <a:cubicBezTo>
                    <a:pt x="1283" y="267"/>
                    <a:pt x="1247" y="265"/>
                    <a:pt x="1213" y="265"/>
                  </a:cubicBezTo>
                  <a:cubicBezTo>
                    <a:pt x="0" y="265"/>
                    <a:pt x="1366" y="2463"/>
                    <a:pt x="2825" y="2463"/>
                  </a:cubicBezTo>
                  <a:cubicBezTo>
                    <a:pt x="2847" y="2463"/>
                    <a:pt x="2870" y="2462"/>
                    <a:pt x="2892" y="2461"/>
                  </a:cubicBezTo>
                  <a:cubicBezTo>
                    <a:pt x="4416" y="2366"/>
                    <a:pt x="4892" y="627"/>
                    <a:pt x="4535" y="187"/>
                  </a:cubicBezTo>
                  <a:cubicBezTo>
                    <a:pt x="4429" y="49"/>
                    <a:pt x="4101" y="0"/>
                    <a:pt x="3693"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766;p51">
              <a:extLst>
                <a:ext uri="{FF2B5EF4-FFF2-40B4-BE49-F238E27FC236}">
                  <a16:creationId xmlns:a16="http://schemas.microsoft.com/office/drawing/2014/main" id="{3120B46D-E464-442A-9098-0BE22AEB0146}"/>
                </a:ext>
              </a:extLst>
            </p:cNvPr>
            <p:cNvSpPr/>
            <p:nvPr/>
          </p:nvSpPr>
          <p:spPr>
            <a:xfrm flipH="1">
              <a:off x="8379475" y="3664525"/>
              <a:ext cx="83200" cy="42325"/>
            </a:xfrm>
            <a:custGeom>
              <a:avLst/>
              <a:gdLst/>
              <a:ahLst/>
              <a:cxnLst/>
              <a:rect l="l" t="t" r="r" b="b"/>
              <a:pathLst>
                <a:path w="3328" h="1693" extrusionOk="0">
                  <a:moveTo>
                    <a:pt x="2180" y="0"/>
                  </a:moveTo>
                  <a:cubicBezTo>
                    <a:pt x="1947" y="0"/>
                    <a:pt x="1715" y="18"/>
                    <a:pt x="1524" y="46"/>
                  </a:cubicBezTo>
                  <a:cubicBezTo>
                    <a:pt x="870" y="153"/>
                    <a:pt x="0" y="760"/>
                    <a:pt x="0" y="760"/>
                  </a:cubicBezTo>
                  <a:cubicBezTo>
                    <a:pt x="226" y="1265"/>
                    <a:pt x="1053" y="1692"/>
                    <a:pt x="1780" y="1692"/>
                  </a:cubicBezTo>
                  <a:cubicBezTo>
                    <a:pt x="1859" y="1692"/>
                    <a:pt x="1937" y="1687"/>
                    <a:pt x="2013" y="1677"/>
                  </a:cubicBezTo>
                  <a:cubicBezTo>
                    <a:pt x="2667" y="1569"/>
                    <a:pt x="3287" y="700"/>
                    <a:pt x="3310" y="427"/>
                  </a:cubicBezTo>
                  <a:cubicBezTo>
                    <a:pt x="3327" y="105"/>
                    <a:pt x="2751" y="0"/>
                    <a:pt x="2180"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767;p51">
              <a:extLst>
                <a:ext uri="{FF2B5EF4-FFF2-40B4-BE49-F238E27FC236}">
                  <a16:creationId xmlns:a16="http://schemas.microsoft.com/office/drawing/2014/main" id="{5C75ACC5-9757-4A39-B0C4-DCD5B8A5EE93}"/>
                </a:ext>
              </a:extLst>
            </p:cNvPr>
            <p:cNvSpPr/>
            <p:nvPr/>
          </p:nvSpPr>
          <p:spPr>
            <a:xfrm flipH="1">
              <a:off x="8389425" y="3642725"/>
              <a:ext cx="73550" cy="30675"/>
            </a:xfrm>
            <a:custGeom>
              <a:avLst/>
              <a:gdLst/>
              <a:ahLst/>
              <a:cxnLst/>
              <a:rect l="l" t="t" r="r" b="b"/>
              <a:pathLst>
                <a:path w="2942" h="1227" extrusionOk="0">
                  <a:moveTo>
                    <a:pt x="2717" y="0"/>
                  </a:moveTo>
                  <a:cubicBezTo>
                    <a:pt x="2713" y="0"/>
                    <a:pt x="2708" y="0"/>
                    <a:pt x="2703" y="1"/>
                  </a:cubicBezTo>
                  <a:cubicBezTo>
                    <a:pt x="2477" y="13"/>
                    <a:pt x="179" y="108"/>
                    <a:pt x="1" y="346"/>
                  </a:cubicBezTo>
                  <a:cubicBezTo>
                    <a:pt x="1" y="346"/>
                    <a:pt x="12" y="1120"/>
                    <a:pt x="286" y="1203"/>
                  </a:cubicBezTo>
                  <a:cubicBezTo>
                    <a:pt x="325" y="1219"/>
                    <a:pt x="405" y="1226"/>
                    <a:pt x="513" y="1226"/>
                  </a:cubicBezTo>
                  <a:cubicBezTo>
                    <a:pt x="1129" y="1226"/>
                    <a:pt x="2667" y="989"/>
                    <a:pt x="2799" y="787"/>
                  </a:cubicBezTo>
                  <a:cubicBezTo>
                    <a:pt x="2938" y="553"/>
                    <a:pt x="2941" y="0"/>
                    <a:pt x="271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768;p51">
              <a:extLst>
                <a:ext uri="{FF2B5EF4-FFF2-40B4-BE49-F238E27FC236}">
                  <a16:creationId xmlns:a16="http://schemas.microsoft.com/office/drawing/2014/main" id="{D5709A99-92AF-41CD-8519-A03CA4479D14}"/>
                </a:ext>
              </a:extLst>
            </p:cNvPr>
            <p:cNvSpPr/>
            <p:nvPr/>
          </p:nvSpPr>
          <p:spPr>
            <a:xfrm flipH="1">
              <a:off x="8499050" y="3826375"/>
              <a:ext cx="392850" cy="303000"/>
            </a:xfrm>
            <a:custGeom>
              <a:avLst/>
              <a:gdLst/>
              <a:ahLst/>
              <a:cxnLst/>
              <a:rect l="l" t="t" r="r" b="b"/>
              <a:pathLst>
                <a:path w="15714" h="12120" extrusionOk="0">
                  <a:moveTo>
                    <a:pt x="13723" y="1"/>
                  </a:moveTo>
                  <a:cubicBezTo>
                    <a:pt x="13721" y="1"/>
                    <a:pt x="13719" y="1"/>
                    <a:pt x="13717" y="1"/>
                  </a:cubicBezTo>
                  <a:cubicBezTo>
                    <a:pt x="4251" y="120"/>
                    <a:pt x="1" y="9538"/>
                    <a:pt x="572" y="11395"/>
                  </a:cubicBezTo>
                  <a:cubicBezTo>
                    <a:pt x="745" y="11930"/>
                    <a:pt x="1672" y="12120"/>
                    <a:pt x="2901" y="12120"/>
                  </a:cubicBezTo>
                  <a:cubicBezTo>
                    <a:pt x="5917" y="12120"/>
                    <a:pt x="10752" y="10978"/>
                    <a:pt x="10752" y="10978"/>
                  </a:cubicBezTo>
                  <a:cubicBezTo>
                    <a:pt x="14011" y="10634"/>
                    <a:pt x="15713" y="1"/>
                    <a:pt x="13723" y="1"/>
                  </a:cubicBezTo>
                  <a:close/>
                </a:path>
              </a:pathLst>
            </a:custGeom>
            <a:solidFill>
              <a:srgbClr val="E7BF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769;p51">
              <a:extLst>
                <a:ext uri="{FF2B5EF4-FFF2-40B4-BE49-F238E27FC236}">
                  <a16:creationId xmlns:a16="http://schemas.microsoft.com/office/drawing/2014/main" id="{4B66A476-C1AC-496B-B1C8-9D9986418BEC}"/>
                </a:ext>
              </a:extLst>
            </p:cNvPr>
            <p:cNvSpPr/>
            <p:nvPr/>
          </p:nvSpPr>
          <p:spPr>
            <a:xfrm flipH="1">
              <a:off x="7956075" y="4275550"/>
              <a:ext cx="507200" cy="434900"/>
            </a:xfrm>
            <a:custGeom>
              <a:avLst/>
              <a:gdLst/>
              <a:ahLst/>
              <a:cxnLst/>
              <a:rect l="l" t="t" r="r" b="b"/>
              <a:pathLst>
                <a:path w="20288" h="17396" extrusionOk="0">
                  <a:moveTo>
                    <a:pt x="11182" y="1"/>
                  </a:moveTo>
                  <a:cubicBezTo>
                    <a:pt x="7616" y="1"/>
                    <a:pt x="2441" y="4275"/>
                    <a:pt x="2441" y="4275"/>
                  </a:cubicBezTo>
                  <a:cubicBezTo>
                    <a:pt x="1632" y="4763"/>
                    <a:pt x="1" y="6942"/>
                    <a:pt x="3013" y="8930"/>
                  </a:cubicBezTo>
                  <a:cubicBezTo>
                    <a:pt x="4115" y="9654"/>
                    <a:pt x="5121" y="9890"/>
                    <a:pt x="6043" y="9890"/>
                  </a:cubicBezTo>
                  <a:cubicBezTo>
                    <a:pt x="7652" y="9890"/>
                    <a:pt x="9002" y="9171"/>
                    <a:pt x="10145" y="9073"/>
                  </a:cubicBezTo>
                  <a:cubicBezTo>
                    <a:pt x="10160" y="9072"/>
                    <a:pt x="10175" y="9071"/>
                    <a:pt x="10190" y="9071"/>
                  </a:cubicBezTo>
                  <a:cubicBezTo>
                    <a:pt x="11935" y="9071"/>
                    <a:pt x="11473" y="17372"/>
                    <a:pt x="15062" y="17395"/>
                  </a:cubicBezTo>
                  <a:cubicBezTo>
                    <a:pt x="15088" y="17396"/>
                    <a:pt x="15114" y="17396"/>
                    <a:pt x="15139" y="17396"/>
                  </a:cubicBezTo>
                  <a:cubicBezTo>
                    <a:pt x="18704" y="17396"/>
                    <a:pt x="20287" y="14946"/>
                    <a:pt x="20086" y="13812"/>
                  </a:cubicBezTo>
                  <a:cubicBezTo>
                    <a:pt x="20034" y="13496"/>
                    <a:pt x="19804" y="13387"/>
                    <a:pt x="19488" y="13387"/>
                  </a:cubicBezTo>
                  <a:cubicBezTo>
                    <a:pt x="18788" y="13387"/>
                    <a:pt x="17670" y="13920"/>
                    <a:pt x="17137" y="13920"/>
                  </a:cubicBezTo>
                  <a:cubicBezTo>
                    <a:pt x="17038" y="13920"/>
                    <a:pt x="16960" y="13902"/>
                    <a:pt x="16908" y="13859"/>
                  </a:cubicBezTo>
                  <a:cubicBezTo>
                    <a:pt x="16443" y="13466"/>
                    <a:pt x="16086" y="2239"/>
                    <a:pt x="12752" y="369"/>
                  </a:cubicBezTo>
                  <a:cubicBezTo>
                    <a:pt x="12290" y="112"/>
                    <a:pt x="11757" y="1"/>
                    <a:pt x="11182"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770;p51">
              <a:extLst>
                <a:ext uri="{FF2B5EF4-FFF2-40B4-BE49-F238E27FC236}">
                  <a16:creationId xmlns:a16="http://schemas.microsoft.com/office/drawing/2014/main" id="{1DAF78C0-8494-4C15-B142-817463F13FCE}"/>
                </a:ext>
              </a:extLst>
            </p:cNvPr>
            <p:cNvSpPr/>
            <p:nvPr/>
          </p:nvSpPr>
          <p:spPr>
            <a:xfrm flipH="1">
              <a:off x="7933750" y="4589000"/>
              <a:ext cx="254775" cy="130825"/>
            </a:xfrm>
            <a:custGeom>
              <a:avLst/>
              <a:gdLst/>
              <a:ahLst/>
              <a:cxnLst/>
              <a:rect l="l" t="t" r="r" b="b"/>
              <a:pathLst>
                <a:path w="10191" h="5233" extrusionOk="0">
                  <a:moveTo>
                    <a:pt x="5401" y="1"/>
                  </a:moveTo>
                  <a:cubicBezTo>
                    <a:pt x="4238" y="1"/>
                    <a:pt x="1643" y="785"/>
                    <a:pt x="1643" y="785"/>
                  </a:cubicBezTo>
                  <a:cubicBezTo>
                    <a:pt x="0" y="1024"/>
                    <a:pt x="822" y="5072"/>
                    <a:pt x="3501" y="5226"/>
                  </a:cubicBezTo>
                  <a:cubicBezTo>
                    <a:pt x="3568" y="5231"/>
                    <a:pt x="3637" y="5233"/>
                    <a:pt x="3707" y="5233"/>
                  </a:cubicBezTo>
                  <a:cubicBezTo>
                    <a:pt x="6381" y="5233"/>
                    <a:pt x="10191" y="2179"/>
                    <a:pt x="9692" y="1274"/>
                  </a:cubicBezTo>
                  <a:cubicBezTo>
                    <a:pt x="9192" y="357"/>
                    <a:pt x="6334" y="631"/>
                    <a:pt x="5918" y="131"/>
                  </a:cubicBezTo>
                  <a:cubicBezTo>
                    <a:pt x="5843" y="38"/>
                    <a:pt x="5656" y="1"/>
                    <a:pt x="5401" y="1"/>
                  </a:cubicBezTo>
                  <a:close/>
                </a:path>
              </a:pathLst>
            </a:custGeom>
            <a:solidFill>
              <a:srgbClr val="6E90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771;p51">
              <a:extLst>
                <a:ext uri="{FF2B5EF4-FFF2-40B4-BE49-F238E27FC236}">
                  <a16:creationId xmlns:a16="http://schemas.microsoft.com/office/drawing/2014/main" id="{9C136234-6FAB-4CA6-91D3-1ED6771A9C4E}"/>
                </a:ext>
              </a:extLst>
            </p:cNvPr>
            <p:cNvSpPr/>
            <p:nvPr/>
          </p:nvSpPr>
          <p:spPr>
            <a:xfrm flipH="1">
              <a:off x="8032550" y="4545450"/>
              <a:ext cx="162225" cy="86825"/>
            </a:xfrm>
            <a:custGeom>
              <a:avLst/>
              <a:gdLst/>
              <a:ahLst/>
              <a:cxnLst/>
              <a:rect l="l" t="t" r="r" b="b"/>
              <a:pathLst>
                <a:path w="6489" h="3473" extrusionOk="0">
                  <a:moveTo>
                    <a:pt x="5579" y="1"/>
                  </a:moveTo>
                  <a:cubicBezTo>
                    <a:pt x="4197" y="1"/>
                    <a:pt x="536" y="980"/>
                    <a:pt x="536" y="980"/>
                  </a:cubicBezTo>
                  <a:cubicBezTo>
                    <a:pt x="0" y="1087"/>
                    <a:pt x="762" y="3147"/>
                    <a:pt x="1226" y="3444"/>
                  </a:cubicBezTo>
                  <a:cubicBezTo>
                    <a:pt x="1256" y="3464"/>
                    <a:pt x="1303" y="3473"/>
                    <a:pt x="1365" y="3473"/>
                  </a:cubicBezTo>
                  <a:cubicBezTo>
                    <a:pt x="2220" y="3473"/>
                    <a:pt x="5907" y="1753"/>
                    <a:pt x="6084" y="1587"/>
                  </a:cubicBezTo>
                  <a:cubicBezTo>
                    <a:pt x="6287" y="1408"/>
                    <a:pt x="6489" y="622"/>
                    <a:pt x="6072" y="110"/>
                  </a:cubicBezTo>
                  <a:cubicBezTo>
                    <a:pt x="6008" y="33"/>
                    <a:pt x="5831" y="1"/>
                    <a:pt x="557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772;p51">
              <a:extLst>
                <a:ext uri="{FF2B5EF4-FFF2-40B4-BE49-F238E27FC236}">
                  <a16:creationId xmlns:a16="http://schemas.microsoft.com/office/drawing/2014/main" id="{20F3C050-FA19-404F-8C41-40E5A0DEEB7D}"/>
                </a:ext>
              </a:extLst>
            </p:cNvPr>
            <p:cNvSpPr/>
            <p:nvPr/>
          </p:nvSpPr>
          <p:spPr>
            <a:xfrm flipH="1">
              <a:off x="7898125" y="4600300"/>
              <a:ext cx="237425" cy="130475"/>
            </a:xfrm>
            <a:custGeom>
              <a:avLst/>
              <a:gdLst/>
              <a:ahLst/>
              <a:cxnLst/>
              <a:rect l="l" t="t" r="r" b="b"/>
              <a:pathLst>
                <a:path w="9497" h="5219" extrusionOk="0">
                  <a:moveTo>
                    <a:pt x="6360" y="0"/>
                  </a:moveTo>
                  <a:cubicBezTo>
                    <a:pt x="5974" y="0"/>
                    <a:pt x="5654" y="85"/>
                    <a:pt x="5489" y="286"/>
                  </a:cubicBezTo>
                  <a:cubicBezTo>
                    <a:pt x="5489" y="286"/>
                    <a:pt x="5834" y="1226"/>
                    <a:pt x="5858" y="1643"/>
                  </a:cubicBezTo>
                  <a:cubicBezTo>
                    <a:pt x="5894" y="2072"/>
                    <a:pt x="72" y="4084"/>
                    <a:pt x="108" y="4334"/>
                  </a:cubicBezTo>
                  <a:cubicBezTo>
                    <a:pt x="119" y="4596"/>
                    <a:pt x="0" y="5096"/>
                    <a:pt x="548" y="5215"/>
                  </a:cubicBezTo>
                  <a:cubicBezTo>
                    <a:pt x="559" y="5217"/>
                    <a:pt x="572" y="5219"/>
                    <a:pt x="589" y="5219"/>
                  </a:cubicBezTo>
                  <a:cubicBezTo>
                    <a:pt x="1379" y="5219"/>
                    <a:pt x="8513" y="2423"/>
                    <a:pt x="9061" y="1548"/>
                  </a:cubicBezTo>
                  <a:cubicBezTo>
                    <a:pt x="9497" y="867"/>
                    <a:pt x="7595" y="0"/>
                    <a:pt x="636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773;p51">
              <a:extLst>
                <a:ext uri="{FF2B5EF4-FFF2-40B4-BE49-F238E27FC236}">
                  <a16:creationId xmlns:a16="http://schemas.microsoft.com/office/drawing/2014/main" id="{0A2A95EF-8ED7-4E39-BE12-D3C7F7D30338}"/>
                </a:ext>
              </a:extLst>
            </p:cNvPr>
            <p:cNvSpPr/>
            <p:nvPr/>
          </p:nvSpPr>
          <p:spPr>
            <a:xfrm flipH="1">
              <a:off x="8028075" y="4585100"/>
              <a:ext cx="29500" cy="35450"/>
            </a:xfrm>
            <a:custGeom>
              <a:avLst/>
              <a:gdLst/>
              <a:ahLst/>
              <a:cxnLst/>
              <a:rect l="l" t="t" r="r" b="b"/>
              <a:pathLst>
                <a:path w="1180" h="1418" extrusionOk="0">
                  <a:moveTo>
                    <a:pt x="1001" y="1"/>
                  </a:moveTo>
                  <a:cubicBezTo>
                    <a:pt x="227" y="394"/>
                    <a:pt x="25" y="1287"/>
                    <a:pt x="1" y="1322"/>
                  </a:cubicBezTo>
                  <a:lnTo>
                    <a:pt x="394" y="1418"/>
                  </a:lnTo>
                  <a:cubicBezTo>
                    <a:pt x="394" y="1406"/>
                    <a:pt x="572" y="656"/>
                    <a:pt x="1180" y="358"/>
                  </a:cubicBezTo>
                  <a:lnTo>
                    <a:pt x="1001" y="1"/>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774;p51">
              <a:extLst>
                <a:ext uri="{FF2B5EF4-FFF2-40B4-BE49-F238E27FC236}">
                  <a16:creationId xmlns:a16="http://schemas.microsoft.com/office/drawing/2014/main" id="{104DB91D-C63F-4431-8A66-31AABCE4C277}"/>
                </a:ext>
              </a:extLst>
            </p:cNvPr>
            <p:cNvSpPr/>
            <p:nvPr/>
          </p:nvSpPr>
          <p:spPr>
            <a:xfrm flipH="1">
              <a:off x="8014675" y="4589875"/>
              <a:ext cx="23850" cy="39900"/>
            </a:xfrm>
            <a:custGeom>
              <a:avLst/>
              <a:gdLst/>
              <a:ahLst/>
              <a:cxnLst/>
              <a:rect l="l" t="t" r="r" b="b"/>
              <a:pathLst>
                <a:path w="954" h="1596" extrusionOk="0">
                  <a:moveTo>
                    <a:pt x="632" y="0"/>
                  </a:moveTo>
                  <a:cubicBezTo>
                    <a:pt x="406" y="334"/>
                    <a:pt x="48" y="1346"/>
                    <a:pt x="1" y="1465"/>
                  </a:cubicBezTo>
                  <a:lnTo>
                    <a:pt x="370" y="1596"/>
                  </a:lnTo>
                  <a:cubicBezTo>
                    <a:pt x="477" y="1298"/>
                    <a:pt x="787" y="477"/>
                    <a:pt x="953" y="227"/>
                  </a:cubicBezTo>
                  <a:lnTo>
                    <a:pt x="632"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775;p51">
              <a:extLst>
                <a:ext uri="{FF2B5EF4-FFF2-40B4-BE49-F238E27FC236}">
                  <a16:creationId xmlns:a16="http://schemas.microsoft.com/office/drawing/2014/main" id="{94DE43AF-5432-4BAA-A8CF-B45BCCEA0C2F}"/>
                </a:ext>
              </a:extLst>
            </p:cNvPr>
            <p:cNvSpPr/>
            <p:nvPr/>
          </p:nvSpPr>
          <p:spPr>
            <a:xfrm flipH="1">
              <a:off x="7993550" y="4593750"/>
              <a:ext cx="23825" cy="39900"/>
            </a:xfrm>
            <a:custGeom>
              <a:avLst/>
              <a:gdLst/>
              <a:ahLst/>
              <a:cxnLst/>
              <a:rect l="l" t="t" r="r" b="b"/>
              <a:pathLst>
                <a:path w="953" h="1596" extrusionOk="0">
                  <a:moveTo>
                    <a:pt x="631" y="0"/>
                  </a:moveTo>
                  <a:cubicBezTo>
                    <a:pt x="405" y="322"/>
                    <a:pt x="48" y="1334"/>
                    <a:pt x="0" y="1453"/>
                  </a:cubicBezTo>
                  <a:lnTo>
                    <a:pt x="381" y="1596"/>
                  </a:lnTo>
                  <a:cubicBezTo>
                    <a:pt x="476" y="1298"/>
                    <a:pt x="798" y="464"/>
                    <a:pt x="953" y="226"/>
                  </a:cubicBezTo>
                  <a:lnTo>
                    <a:pt x="631"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776;p51">
              <a:extLst>
                <a:ext uri="{FF2B5EF4-FFF2-40B4-BE49-F238E27FC236}">
                  <a16:creationId xmlns:a16="http://schemas.microsoft.com/office/drawing/2014/main" id="{A48D1FA6-1009-49AC-8B5D-CAF5210BCDC0}"/>
                </a:ext>
              </a:extLst>
            </p:cNvPr>
            <p:cNvSpPr/>
            <p:nvPr/>
          </p:nvSpPr>
          <p:spPr>
            <a:xfrm flipH="1">
              <a:off x="8215300" y="4378400"/>
              <a:ext cx="66025" cy="141075"/>
            </a:xfrm>
            <a:custGeom>
              <a:avLst/>
              <a:gdLst/>
              <a:ahLst/>
              <a:cxnLst/>
              <a:rect l="l" t="t" r="r" b="b"/>
              <a:pathLst>
                <a:path w="2641" h="5643" extrusionOk="0">
                  <a:moveTo>
                    <a:pt x="1511" y="0"/>
                  </a:moveTo>
                  <a:cubicBezTo>
                    <a:pt x="841" y="0"/>
                    <a:pt x="0" y="896"/>
                    <a:pt x="9" y="1137"/>
                  </a:cubicBezTo>
                  <a:cubicBezTo>
                    <a:pt x="21" y="1458"/>
                    <a:pt x="200" y="4828"/>
                    <a:pt x="247" y="5459"/>
                  </a:cubicBezTo>
                  <a:cubicBezTo>
                    <a:pt x="258" y="5591"/>
                    <a:pt x="357" y="5643"/>
                    <a:pt x="508" y="5643"/>
                  </a:cubicBezTo>
                  <a:cubicBezTo>
                    <a:pt x="1066" y="5643"/>
                    <a:pt x="2319" y="4935"/>
                    <a:pt x="2319" y="4935"/>
                  </a:cubicBezTo>
                  <a:cubicBezTo>
                    <a:pt x="2319" y="4935"/>
                    <a:pt x="2641" y="1077"/>
                    <a:pt x="2021" y="256"/>
                  </a:cubicBezTo>
                  <a:cubicBezTo>
                    <a:pt x="1881" y="73"/>
                    <a:pt x="1703" y="0"/>
                    <a:pt x="1511"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777;p51">
              <a:extLst>
                <a:ext uri="{FF2B5EF4-FFF2-40B4-BE49-F238E27FC236}">
                  <a16:creationId xmlns:a16="http://schemas.microsoft.com/office/drawing/2014/main" id="{4D1EEAE5-182B-4C50-856D-51D6B62180D4}"/>
                </a:ext>
              </a:extLst>
            </p:cNvPr>
            <p:cNvSpPr/>
            <p:nvPr/>
          </p:nvSpPr>
          <p:spPr>
            <a:xfrm flipH="1">
              <a:off x="8187800" y="4296325"/>
              <a:ext cx="462100" cy="451250"/>
            </a:xfrm>
            <a:custGeom>
              <a:avLst/>
              <a:gdLst/>
              <a:ahLst/>
              <a:cxnLst/>
              <a:rect l="l" t="t" r="r" b="b"/>
              <a:pathLst>
                <a:path w="18484" h="18050" extrusionOk="0">
                  <a:moveTo>
                    <a:pt x="11227" y="1"/>
                  </a:moveTo>
                  <a:cubicBezTo>
                    <a:pt x="7717" y="1"/>
                    <a:pt x="2894" y="2670"/>
                    <a:pt x="2894" y="2670"/>
                  </a:cubicBezTo>
                  <a:cubicBezTo>
                    <a:pt x="2001" y="2991"/>
                    <a:pt x="0" y="4861"/>
                    <a:pt x="2608" y="7373"/>
                  </a:cubicBezTo>
                  <a:cubicBezTo>
                    <a:pt x="3972" y="8687"/>
                    <a:pt x="5329" y="8971"/>
                    <a:pt x="6569" y="8971"/>
                  </a:cubicBezTo>
                  <a:cubicBezTo>
                    <a:pt x="7518" y="8971"/>
                    <a:pt x="8398" y="8805"/>
                    <a:pt x="9160" y="8805"/>
                  </a:cubicBezTo>
                  <a:cubicBezTo>
                    <a:pt x="9306" y="8805"/>
                    <a:pt x="9448" y="8811"/>
                    <a:pt x="9585" y="8825"/>
                  </a:cubicBezTo>
                  <a:cubicBezTo>
                    <a:pt x="11371" y="9004"/>
                    <a:pt x="9335" y="17207"/>
                    <a:pt x="12883" y="17910"/>
                  </a:cubicBezTo>
                  <a:cubicBezTo>
                    <a:pt x="13367" y="18006"/>
                    <a:pt x="13824" y="18049"/>
                    <a:pt x="14250" y="18049"/>
                  </a:cubicBezTo>
                  <a:cubicBezTo>
                    <a:pt x="16939" y="18049"/>
                    <a:pt x="18458" y="16331"/>
                    <a:pt x="18479" y="15314"/>
                  </a:cubicBezTo>
                  <a:cubicBezTo>
                    <a:pt x="18483" y="14867"/>
                    <a:pt x="18077" y="14750"/>
                    <a:pt x="17554" y="14750"/>
                  </a:cubicBezTo>
                  <a:cubicBezTo>
                    <a:pt x="16982" y="14750"/>
                    <a:pt x="16269" y="14890"/>
                    <a:pt x="15799" y="14890"/>
                  </a:cubicBezTo>
                  <a:cubicBezTo>
                    <a:pt x="15577" y="14890"/>
                    <a:pt x="15409" y="14859"/>
                    <a:pt x="15336" y="14767"/>
                  </a:cubicBezTo>
                  <a:cubicBezTo>
                    <a:pt x="14943" y="14290"/>
                    <a:pt x="16669" y="3194"/>
                    <a:pt x="13740" y="753"/>
                  </a:cubicBezTo>
                  <a:cubicBezTo>
                    <a:pt x="13097" y="212"/>
                    <a:pt x="12214" y="1"/>
                    <a:pt x="11227"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778;p51">
              <a:extLst>
                <a:ext uri="{FF2B5EF4-FFF2-40B4-BE49-F238E27FC236}">
                  <a16:creationId xmlns:a16="http://schemas.microsoft.com/office/drawing/2014/main" id="{EB3622BE-F7CA-4F3D-BF85-8359E5540A56}"/>
                </a:ext>
              </a:extLst>
            </p:cNvPr>
            <p:cNvSpPr/>
            <p:nvPr/>
          </p:nvSpPr>
          <p:spPr>
            <a:xfrm flipH="1">
              <a:off x="8425150" y="4293825"/>
              <a:ext cx="259875" cy="229150"/>
            </a:xfrm>
            <a:custGeom>
              <a:avLst/>
              <a:gdLst/>
              <a:ahLst/>
              <a:cxnLst/>
              <a:rect l="l" t="t" r="r" b="b"/>
              <a:pathLst>
                <a:path w="10395" h="9166" extrusionOk="0">
                  <a:moveTo>
                    <a:pt x="7686" y="1"/>
                  </a:moveTo>
                  <a:cubicBezTo>
                    <a:pt x="6412" y="1"/>
                    <a:pt x="4657" y="226"/>
                    <a:pt x="3358" y="567"/>
                  </a:cubicBezTo>
                  <a:cubicBezTo>
                    <a:pt x="1048" y="1162"/>
                    <a:pt x="0" y="3079"/>
                    <a:pt x="1274" y="6092"/>
                  </a:cubicBezTo>
                  <a:cubicBezTo>
                    <a:pt x="2275" y="8437"/>
                    <a:pt x="6285" y="9165"/>
                    <a:pt x="8383" y="9165"/>
                  </a:cubicBezTo>
                  <a:cubicBezTo>
                    <a:pt x="8980" y="9165"/>
                    <a:pt x="9423" y="9106"/>
                    <a:pt x="9597" y="9009"/>
                  </a:cubicBezTo>
                  <a:cubicBezTo>
                    <a:pt x="10395" y="8556"/>
                    <a:pt x="9347" y="460"/>
                    <a:pt x="9347" y="460"/>
                  </a:cubicBezTo>
                  <a:cubicBezTo>
                    <a:pt x="9378" y="137"/>
                    <a:pt x="8678" y="1"/>
                    <a:pt x="7686" y="1"/>
                  </a:cubicBezTo>
                  <a:close/>
                </a:path>
              </a:pathLst>
            </a:custGeom>
            <a:solidFill>
              <a:srgbClr val="9BA3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779;p51">
              <a:extLst>
                <a:ext uri="{FF2B5EF4-FFF2-40B4-BE49-F238E27FC236}">
                  <a16:creationId xmlns:a16="http://schemas.microsoft.com/office/drawing/2014/main" id="{72101DB7-B69C-46B4-A9EC-47F793BD5B5F}"/>
                </a:ext>
              </a:extLst>
            </p:cNvPr>
            <p:cNvSpPr/>
            <p:nvPr/>
          </p:nvSpPr>
          <p:spPr>
            <a:xfrm flipH="1">
              <a:off x="8075425" y="3785925"/>
              <a:ext cx="653350" cy="279875"/>
            </a:xfrm>
            <a:custGeom>
              <a:avLst/>
              <a:gdLst/>
              <a:ahLst/>
              <a:cxnLst/>
              <a:rect l="l" t="t" r="r" b="b"/>
              <a:pathLst>
                <a:path w="26134" h="11195" extrusionOk="0">
                  <a:moveTo>
                    <a:pt x="24078" y="1"/>
                  </a:moveTo>
                  <a:cubicBezTo>
                    <a:pt x="23777" y="1"/>
                    <a:pt x="23429" y="51"/>
                    <a:pt x="23027" y="166"/>
                  </a:cubicBezTo>
                  <a:cubicBezTo>
                    <a:pt x="19884" y="1071"/>
                    <a:pt x="16348" y="8786"/>
                    <a:pt x="16348" y="8786"/>
                  </a:cubicBezTo>
                  <a:cubicBezTo>
                    <a:pt x="16348" y="8786"/>
                    <a:pt x="6876" y="4137"/>
                    <a:pt x="3279" y="4137"/>
                  </a:cubicBezTo>
                  <a:cubicBezTo>
                    <a:pt x="2868" y="4137"/>
                    <a:pt x="2533" y="4198"/>
                    <a:pt x="2298" y="4333"/>
                  </a:cubicBezTo>
                  <a:cubicBezTo>
                    <a:pt x="0" y="5643"/>
                    <a:pt x="346" y="7786"/>
                    <a:pt x="774" y="8501"/>
                  </a:cubicBezTo>
                  <a:cubicBezTo>
                    <a:pt x="1146" y="9103"/>
                    <a:pt x="10494" y="11194"/>
                    <a:pt x="14768" y="11194"/>
                  </a:cubicBezTo>
                  <a:cubicBezTo>
                    <a:pt x="15565" y="11194"/>
                    <a:pt x="16185" y="11122"/>
                    <a:pt x="16538" y="10953"/>
                  </a:cubicBezTo>
                  <a:cubicBezTo>
                    <a:pt x="18788" y="9882"/>
                    <a:pt x="25980" y="2357"/>
                    <a:pt x="25980" y="2357"/>
                  </a:cubicBezTo>
                  <a:cubicBezTo>
                    <a:pt x="25980" y="2357"/>
                    <a:pt x="26134" y="1"/>
                    <a:pt x="24078" y="1"/>
                  </a:cubicBezTo>
                  <a:close/>
                </a:path>
              </a:pathLst>
            </a:custGeom>
            <a:solidFill>
              <a:srgbClr val="FDFB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780;p51">
              <a:extLst>
                <a:ext uri="{FF2B5EF4-FFF2-40B4-BE49-F238E27FC236}">
                  <a16:creationId xmlns:a16="http://schemas.microsoft.com/office/drawing/2014/main" id="{D22E44F6-5803-4A3F-B9FE-5F4AC47D5D85}"/>
                </a:ext>
              </a:extLst>
            </p:cNvPr>
            <p:cNvSpPr/>
            <p:nvPr/>
          </p:nvSpPr>
          <p:spPr>
            <a:xfrm flipH="1">
              <a:off x="7893225" y="3819725"/>
              <a:ext cx="891225" cy="610525"/>
            </a:xfrm>
            <a:custGeom>
              <a:avLst/>
              <a:gdLst/>
              <a:ahLst/>
              <a:cxnLst/>
              <a:rect l="l" t="t" r="r" b="b"/>
              <a:pathLst>
                <a:path w="35649" h="24421" extrusionOk="0">
                  <a:moveTo>
                    <a:pt x="28912" y="0"/>
                  </a:moveTo>
                  <a:cubicBezTo>
                    <a:pt x="26622" y="0"/>
                    <a:pt x="18527" y="7875"/>
                    <a:pt x="18527" y="7875"/>
                  </a:cubicBezTo>
                  <a:cubicBezTo>
                    <a:pt x="18527" y="7875"/>
                    <a:pt x="9650" y="5107"/>
                    <a:pt x="4497" y="5107"/>
                  </a:cubicBezTo>
                  <a:cubicBezTo>
                    <a:pt x="2609" y="5107"/>
                    <a:pt x="1221" y="5479"/>
                    <a:pt x="953" y="6494"/>
                  </a:cubicBezTo>
                  <a:cubicBezTo>
                    <a:pt x="1" y="10125"/>
                    <a:pt x="1025" y="21150"/>
                    <a:pt x="1370" y="22055"/>
                  </a:cubicBezTo>
                  <a:cubicBezTo>
                    <a:pt x="1667" y="22843"/>
                    <a:pt x="13589" y="24420"/>
                    <a:pt x="18112" y="24420"/>
                  </a:cubicBezTo>
                  <a:cubicBezTo>
                    <a:pt x="18856" y="24420"/>
                    <a:pt x="19399" y="24378"/>
                    <a:pt x="19658" y="24282"/>
                  </a:cubicBezTo>
                  <a:cubicBezTo>
                    <a:pt x="21456" y="23591"/>
                    <a:pt x="35648" y="18757"/>
                    <a:pt x="35303" y="14995"/>
                  </a:cubicBezTo>
                  <a:cubicBezTo>
                    <a:pt x="35303" y="14995"/>
                    <a:pt x="31159" y="243"/>
                    <a:pt x="29004" y="5"/>
                  </a:cubicBezTo>
                  <a:cubicBezTo>
                    <a:pt x="28975" y="2"/>
                    <a:pt x="28944" y="0"/>
                    <a:pt x="28912"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781;p51">
              <a:extLst>
                <a:ext uri="{FF2B5EF4-FFF2-40B4-BE49-F238E27FC236}">
                  <a16:creationId xmlns:a16="http://schemas.microsoft.com/office/drawing/2014/main" id="{9CB239D0-26BE-4AEC-A449-83F661FD223B}"/>
                </a:ext>
              </a:extLst>
            </p:cNvPr>
            <p:cNvSpPr/>
            <p:nvPr/>
          </p:nvSpPr>
          <p:spPr>
            <a:xfrm flipH="1">
              <a:off x="7887275" y="3952275"/>
              <a:ext cx="172675" cy="140450"/>
            </a:xfrm>
            <a:custGeom>
              <a:avLst/>
              <a:gdLst/>
              <a:ahLst/>
              <a:cxnLst/>
              <a:rect l="l" t="t" r="r" b="b"/>
              <a:pathLst>
                <a:path w="6907" h="5618" extrusionOk="0">
                  <a:moveTo>
                    <a:pt x="1537" y="0"/>
                  </a:moveTo>
                  <a:cubicBezTo>
                    <a:pt x="816" y="0"/>
                    <a:pt x="204" y="125"/>
                    <a:pt x="143" y="537"/>
                  </a:cubicBezTo>
                  <a:cubicBezTo>
                    <a:pt x="1" y="1573"/>
                    <a:pt x="3620" y="2085"/>
                    <a:pt x="3620" y="2085"/>
                  </a:cubicBezTo>
                  <a:cubicBezTo>
                    <a:pt x="3620" y="2085"/>
                    <a:pt x="655" y="2168"/>
                    <a:pt x="489" y="2668"/>
                  </a:cubicBezTo>
                  <a:cubicBezTo>
                    <a:pt x="346" y="3156"/>
                    <a:pt x="3942" y="3680"/>
                    <a:pt x="3942" y="3680"/>
                  </a:cubicBezTo>
                  <a:cubicBezTo>
                    <a:pt x="3942" y="3680"/>
                    <a:pt x="834" y="3871"/>
                    <a:pt x="1025" y="4537"/>
                  </a:cubicBezTo>
                  <a:cubicBezTo>
                    <a:pt x="1163" y="5021"/>
                    <a:pt x="3037" y="5618"/>
                    <a:pt x="4287" y="5618"/>
                  </a:cubicBezTo>
                  <a:cubicBezTo>
                    <a:pt x="4760" y="5618"/>
                    <a:pt x="5144" y="5532"/>
                    <a:pt x="5311" y="5323"/>
                  </a:cubicBezTo>
                  <a:cubicBezTo>
                    <a:pt x="6906" y="3359"/>
                    <a:pt x="6013" y="370"/>
                    <a:pt x="4025" y="299"/>
                  </a:cubicBezTo>
                  <a:cubicBezTo>
                    <a:pt x="4025" y="299"/>
                    <a:pt x="2651" y="0"/>
                    <a:pt x="1537" y="0"/>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782;p51">
              <a:extLst>
                <a:ext uri="{FF2B5EF4-FFF2-40B4-BE49-F238E27FC236}">
                  <a16:creationId xmlns:a16="http://schemas.microsoft.com/office/drawing/2014/main" id="{6DE077DE-A09E-4B33-908B-79A028DC4743}"/>
                </a:ext>
              </a:extLst>
            </p:cNvPr>
            <p:cNvSpPr/>
            <p:nvPr/>
          </p:nvSpPr>
          <p:spPr>
            <a:xfrm flipH="1">
              <a:off x="8198925" y="3985025"/>
              <a:ext cx="180100" cy="442675"/>
            </a:xfrm>
            <a:custGeom>
              <a:avLst/>
              <a:gdLst/>
              <a:ahLst/>
              <a:cxnLst/>
              <a:rect l="l" t="t" r="r" b="b"/>
              <a:pathLst>
                <a:path w="7204" h="17707" extrusionOk="0">
                  <a:moveTo>
                    <a:pt x="3965" y="1"/>
                  </a:moveTo>
                  <a:cubicBezTo>
                    <a:pt x="3965" y="1"/>
                    <a:pt x="595" y="72"/>
                    <a:pt x="298" y="596"/>
                  </a:cubicBezTo>
                  <a:cubicBezTo>
                    <a:pt x="0" y="1120"/>
                    <a:pt x="2131" y="17622"/>
                    <a:pt x="2703" y="17694"/>
                  </a:cubicBezTo>
                  <a:cubicBezTo>
                    <a:pt x="2769" y="17702"/>
                    <a:pt x="2868" y="17706"/>
                    <a:pt x="2990" y="17706"/>
                  </a:cubicBezTo>
                  <a:cubicBezTo>
                    <a:pt x="3895" y="17706"/>
                    <a:pt x="6118" y="17463"/>
                    <a:pt x="6632" y="16812"/>
                  </a:cubicBezTo>
                  <a:cubicBezTo>
                    <a:pt x="7203" y="16086"/>
                    <a:pt x="3965" y="1"/>
                    <a:pt x="3965" y="1"/>
                  </a:cubicBezTo>
                  <a:close/>
                </a:path>
              </a:pathLst>
            </a:custGeom>
            <a:solidFill>
              <a:srgbClr val="C64D6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783;p51">
              <a:extLst>
                <a:ext uri="{FF2B5EF4-FFF2-40B4-BE49-F238E27FC236}">
                  <a16:creationId xmlns:a16="http://schemas.microsoft.com/office/drawing/2014/main" id="{613A163C-D99F-427F-8E20-5C27F9941B1F}"/>
                </a:ext>
              </a:extLst>
            </p:cNvPr>
            <p:cNvSpPr/>
            <p:nvPr/>
          </p:nvSpPr>
          <p:spPr>
            <a:xfrm flipH="1">
              <a:off x="8660950" y="4119900"/>
              <a:ext cx="198800" cy="150625"/>
            </a:xfrm>
            <a:custGeom>
              <a:avLst/>
              <a:gdLst/>
              <a:ahLst/>
              <a:cxnLst/>
              <a:rect l="l" t="t" r="r" b="b"/>
              <a:pathLst>
                <a:path w="7952" h="6025" extrusionOk="0">
                  <a:moveTo>
                    <a:pt x="5418" y="0"/>
                  </a:moveTo>
                  <a:cubicBezTo>
                    <a:pt x="4486" y="0"/>
                    <a:pt x="3060" y="464"/>
                    <a:pt x="3060" y="464"/>
                  </a:cubicBezTo>
                  <a:cubicBezTo>
                    <a:pt x="1" y="1892"/>
                    <a:pt x="2382" y="5988"/>
                    <a:pt x="4037" y="6024"/>
                  </a:cubicBezTo>
                  <a:cubicBezTo>
                    <a:pt x="4058" y="6024"/>
                    <a:pt x="4079" y="6025"/>
                    <a:pt x="4100" y="6025"/>
                  </a:cubicBezTo>
                  <a:cubicBezTo>
                    <a:pt x="5720" y="6025"/>
                    <a:pt x="6822" y="4676"/>
                    <a:pt x="7716" y="3536"/>
                  </a:cubicBezTo>
                  <a:cubicBezTo>
                    <a:pt x="7952" y="3231"/>
                    <a:pt x="7862" y="3119"/>
                    <a:pt x="7601" y="3119"/>
                  </a:cubicBezTo>
                  <a:cubicBezTo>
                    <a:pt x="6917" y="3119"/>
                    <a:pt x="5050" y="3893"/>
                    <a:pt x="4774" y="4009"/>
                  </a:cubicBezTo>
                  <a:lnTo>
                    <a:pt x="4774" y="4009"/>
                  </a:lnTo>
                  <a:cubicBezTo>
                    <a:pt x="5074" y="3880"/>
                    <a:pt x="7240" y="2907"/>
                    <a:pt x="7251" y="1654"/>
                  </a:cubicBezTo>
                  <a:cubicBezTo>
                    <a:pt x="7255" y="1312"/>
                    <a:pt x="7026" y="1186"/>
                    <a:pt x="6685" y="1186"/>
                  </a:cubicBezTo>
                  <a:cubicBezTo>
                    <a:pt x="5708" y="1186"/>
                    <a:pt x="3811" y="2226"/>
                    <a:pt x="3811" y="2226"/>
                  </a:cubicBezTo>
                  <a:cubicBezTo>
                    <a:pt x="3811" y="2226"/>
                    <a:pt x="6692" y="583"/>
                    <a:pt x="6061" y="142"/>
                  </a:cubicBezTo>
                  <a:cubicBezTo>
                    <a:pt x="5921" y="40"/>
                    <a:pt x="5691" y="0"/>
                    <a:pt x="5418" y="0"/>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784;p51">
              <a:extLst>
                <a:ext uri="{FF2B5EF4-FFF2-40B4-BE49-F238E27FC236}">
                  <a16:creationId xmlns:a16="http://schemas.microsoft.com/office/drawing/2014/main" id="{A5BF229E-FBD4-4973-8A6D-7668DC4DE9D2}"/>
                </a:ext>
              </a:extLst>
            </p:cNvPr>
            <p:cNvSpPr/>
            <p:nvPr/>
          </p:nvSpPr>
          <p:spPr>
            <a:xfrm flipH="1">
              <a:off x="8166550" y="4628525"/>
              <a:ext cx="244000" cy="124275"/>
            </a:xfrm>
            <a:custGeom>
              <a:avLst/>
              <a:gdLst/>
              <a:ahLst/>
              <a:cxnLst/>
              <a:rect l="l" t="t" r="r" b="b"/>
              <a:pathLst>
                <a:path w="9760" h="4971" extrusionOk="0">
                  <a:moveTo>
                    <a:pt x="4344" y="0"/>
                  </a:moveTo>
                  <a:cubicBezTo>
                    <a:pt x="3119" y="0"/>
                    <a:pt x="1654" y="157"/>
                    <a:pt x="1654" y="157"/>
                  </a:cubicBezTo>
                  <a:cubicBezTo>
                    <a:pt x="1640" y="156"/>
                    <a:pt x="1626" y="156"/>
                    <a:pt x="1612" y="156"/>
                  </a:cubicBezTo>
                  <a:cubicBezTo>
                    <a:pt x="0" y="156"/>
                    <a:pt x="69" y="4211"/>
                    <a:pt x="2654" y="4860"/>
                  </a:cubicBezTo>
                  <a:cubicBezTo>
                    <a:pt x="2957" y="4936"/>
                    <a:pt x="3286" y="4971"/>
                    <a:pt x="3630" y="4971"/>
                  </a:cubicBezTo>
                  <a:cubicBezTo>
                    <a:pt x="6243" y="4971"/>
                    <a:pt x="9759" y="2983"/>
                    <a:pt x="9465" y="2110"/>
                  </a:cubicBezTo>
                  <a:cubicBezTo>
                    <a:pt x="9143" y="1109"/>
                    <a:pt x="6286" y="859"/>
                    <a:pt x="5964" y="288"/>
                  </a:cubicBezTo>
                  <a:cubicBezTo>
                    <a:pt x="5842" y="67"/>
                    <a:pt x="5144" y="0"/>
                    <a:pt x="4344" y="0"/>
                  </a:cubicBezTo>
                  <a:close/>
                </a:path>
              </a:pathLst>
            </a:custGeom>
            <a:solidFill>
              <a:srgbClr val="6E90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785;p51">
              <a:extLst>
                <a:ext uri="{FF2B5EF4-FFF2-40B4-BE49-F238E27FC236}">
                  <a16:creationId xmlns:a16="http://schemas.microsoft.com/office/drawing/2014/main" id="{ADC7747C-3F1A-4187-84CD-28E745FC1007}"/>
                </a:ext>
              </a:extLst>
            </p:cNvPr>
            <p:cNvSpPr/>
            <p:nvPr/>
          </p:nvSpPr>
          <p:spPr>
            <a:xfrm flipH="1">
              <a:off x="8247450" y="4584675"/>
              <a:ext cx="161350" cy="68850"/>
            </a:xfrm>
            <a:custGeom>
              <a:avLst/>
              <a:gdLst/>
              <a:ahLst/>
              <a:cxnLst/>
              <a:rect l="l" t="t" r="r" b="b"/>
              <a:pathLst>
                <a:path w="6454" h="2754" extrusionOk="0">
                  <a:moveTo>
                    <a:pt x="3878" y="0"/>
                  </a:moveTo>
                  <a:cubicBezTo>
                    <a:pt x="2322" y="0"/>
                    <a:pt x="536" y="137"/>
                    <a:pt x="536" y="137"/>
                  </a:cubicBezTo>
                  <a:cubicBezTo>
                    <a:pt x="0" y="137"/>
                    <a:pt x="334" y="2328"/>
                    <a:pt x="739" y="2685"/>
                  </a:cubicBezTo>
                  <a:cubicBezTo>
                    <a:pt x="791" y="2733"/>
                    <a:pt x="918" y="2754"/>
                    <a:pt x="1098" y="2754"/>
                  </a:cubicBezTo>
                  <a:cubicBezTo>
                    <a:pt x="2264" y="2754"/>
                    <a:pt x="5674" y="1880"/>
                    <a:pt x="5870" y="1756"/>
                  </a:cubicBezTo>
                  <a:cubicBezTo>
                    <a:pt x="6108" y="1625"/>
                    <a:pt x="6454" y="887"/>
                    <a:pt x="6132" y="315"/>
                  </a:cubicBezTo>
                  <a:cubicBezTo>
                    <a:pt x="6003" y="71"/>
                    <a:pt x="5000" y="0"/>
                    <a:pt x="387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786;p51">
              <a:extLst>
                <a:ext uri="{FF2B5EF4-FFF2-40B4-BE49-F238E27FC236}">
                  <a16:creationId xmlns:a16="http://schemas.microsoft.com/office/drawing/2014/main" id="{0BC2B842-9021-464A-BDED-A01EF886F7AC}"/>
                </a:ext>
              </a:extLst>
            </p:cNvPr>
            <p:cNvSpPr/>
            <p:nvPr/>
          </p:nvSpPr>
          <p:spPr>
            <a:xfrm flipH="1">
              <a:off x="8125000" y="4654850"/>
              <a:ext cx="254325" cy="102800"/>
            </a:xfrm>
            <a:custGeom>
              <a:avLst/>
              <a:gdLst/>
              <a:ahLst/>
              <a:cxnLst/>
              <a:rect l="l" t="t" r="r" b="b"/>
              <a:pathLst>
                <a:path w="10173" h="4112" extrusionOk="0">
                  <a:moveTo>
                    <a:pt x="6834" y="1"/>
                  </a:moveTo>
                  <a:cubicBezTo>
                    <a:pt x="6609" y="1"/>
                    <a:pt x="6419" y="50"/>
                    <a:pt x="6287" y="164"/>
                  </a:cubicBezTo>
                  <a:cubicBezTo>
                    <a:pt x="6287" y="164"/>
                    <a:pt x="6441" y="1140"/>
                    <a:pt x="6406" y="1557"/>
                  </a:cubicBezTo>
                  <a:cubicBezTo>
                    <a:pt x="6358" y="1973"/>
                    <a:pt x="274" y="2878"/>
                    <a:pt x="238" y="3152"/>
                  </a:cubicBezTo>
                  <a:cubicBezTo>
                    <a:pt x="215" y="3414"/>
                    <a:pt x="0" y="3878"/>
                    <a:pt x="512" y="4093"/>
                  </a:cubicBezTo>
                  <a:cubicBezTo>
                    <a:pt x="544" y="4106"/>
                    <a:pt x="606" y="4112"/>
                    <a:pt x="694" y="4112"/>
                  </a:cubicBezTo>
                  <a:cubicBezTo>
                    <a:pt x="1984" y="4112"/>
                    <a:pt x="8870" y="2793"/>
                    <a:pt x="9561" y="2069"/>
                  </a:cubicBezTo>
                  <a:cubicBezTo>
                    <a:pt x="10172" y="1397"/>
                    <a:pt x="8026" y="1"/>
                    <a:pt x="683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787;p51">
              <a:extLst>
                <a:ext uri="{FF2B5EF4-FFF2-40B4-BE49-F238E27FC236}">
                  <a16:creationId xmlns:a16="http://schemas.microsoft.com/office/drawing/2014/main" id="{69866378-76D8-490F-AEE8-D66D41C79938}"/>
                </a:ext>
              </a:extLst>
            </p:cNvPr>
            <p:cNvSpPr/>
            <p:nvPr/>
          </p:nvSpPr>
          <p:spPr>
            <a:xfrm flipH="1">
              <a:off x="8248925" y="4630050"/>
              <a:ext cx="33375" cy="32175"/>
            </a:xfrm>
            <a:custGeom>
              <a:avLst/>
              <a:gdLst/>
              <a:ahLst/>
              <a:cxnLst/>
              <a:rect l="l" t="t" r="r" b="b"/>
              <a:pathLst>
                <a:path w="1335" h="1287" extrusionOk="0">
                  <a:moveTo>
                    <a:pt x="1227" y="1"/>
                  </a:moveTo>
                  <a:cubicBezTo>
                    <a:pt x="405" y="239"/>
                    <a:pt x="24" y="1096"/>
                    <a:pt x="1" y="1120"/>
                  </a:cubicBezTo>
                  <a:lnTo>
                    <a:pt x="358" y="1287"/>
                  </a:lnTo>
                  <a:cubicBezTo>
                    <a:pt x="358" y="1287"/>
                    <a:pt x="691" y="572"/>
                    <a:pt x="1334" y="394"/>
                  </a:cubicBezTo>
                  <a:lnTo>
                    <a:pt x="1227" y="1"/>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788;p51">
              <a:extLst>
                <a:ext uri="{FF2B5EF4-FFF2-40B4-BE49-F238E27FC236}">
                  <a16:creationId xmlns:a16="http://schemas.microsoft.com/office/drawing/2014/main" id="{DB653BF7-D182-4EBE-A1B6-AF9187A40ED2}"/>
                </a:ext>
              </a:extLst>
            </p:cNvPr>
            <p:cNvSpPr/>
            <p:nvPr/>
          </p:nvSpPr>
          <p:spPr>
            <a:xfrm flipH="1">
              <a:off x="8236125" y="4637500"/>
              <a:ext cx="29200" cy="37825"/>
            </a:xfrm>
            <a:custGeom>
              <a:avLst/>
              <a:gdLst/>
              <a:ahLst/>
              <a:cxnLst/>
              <a:rect l="l" t="t" r="r" b="b"/>
              <a:pathLst>
                <a:path w="1168" h="1513" extrusionOk="0">
                  <a:moveTo>
                    <a:pt x="893" y="0"/>
                  </a:moveTo>
                  <a:cubicBezTo>
                    <a:pt x="608" y="274"/>
                    <a:pt x="60" y="1215"/>
                    <a:pt x="0" y="1310"/>
                  </a:cubicBezTo>
                  <a:lnTo>
                    <a:pt x="334" y="1512"/>
                  </a:lnTo>
                  <a:cubicBezTo>
                    <a:pt x="500" y="1227"/>
                    <a:pt x="965" y="477"/>
                    <a:pt x="1167" y="286"/>
                  </a:cubicBezTo>
                  <a:lnTo>
                    <a:pt x="893"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789;p51">
              <a:extLst>
                <a:ext uri="{FF2B5EF4-FFF2-40B4-BE49-F238E27FC236}">
                  <a16:creationId xmlns:a16="http://schemas.microsoft.com/office/drawing/2014/main" id="{BB27C460-B516-4EC3-8C01-96727BC2DE82}"/>
                </a:ext>
              </a:extLst>
            </p:cNvPr>
            <p:cNvSpPr/>
            <p:nvPr/>
          </p:nvSpPr>
          <p:spPr>
            <a:xfrm flipH="1">
              <a:off x="8215900" y="4644650"/>
              <a:ext cx="29475" cy="37525"/>
            </a:xfrm>
            <a:custGeom>
              <a:avLst/>
              <a:gdLst/>
              <a:ahLst/>
              <a:cxnLst/>
              <a:rect l="l" t="t" r="r" b="b"/>
              <a:pathLst>
                <a:path w="1179" h="1501" extrusionOk="0">
                  <a:moveTo>
                    <a:pt x="893" y="0"/>
                  </a:moveTo>
                  <a:cubicBezTo>
                    <a:pt x="607" y="274"/>
                    <a:pt x="60" y="1203"/>
                    <a:pt x="0" y="1310"/>
                  </a:cubicBezTo>
                  <a:lnTo>
                    <a:pt x="345" y="1500"/>
                  </a:lnTo>
                  <a:cubicBezTo>
                    <a:pt x="512" y="1238"/>
                    <a:pt x="964" y="476"/>
                    <a:pt x="1179" y="286"/>
                  </a:cubicBezTo>
                  <a:lnTo>
                    <a:pt x="893"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790;p51">
              <a:extLst>
                <a:ext uri="{FF2B5EF4-FFF2-40B4-BE49-F238E27FC236}">
                  <a16:creationId xmlns:a16="http://schemas.microsoft.com/office/drawing/2014/main" id="{E4AC5915-13FF-4D34-BD09-7367750A5F35}"/>
                </a:ext>
              </a:extLst>
            </p:cNvPr>
            <p:cNvSpPr/>
            <p:nvPr/>
          </p:nvSpPr>
          <p:spPr>
            <a:xfrm flipH="1">
              <a:off x="8251700" y="3233325"/>
              <a:ext cx="428275" cy="181600"/>
            </a:xfrm>
            <a:custGeom>
              <a:avLst/>
              <a:gdLst/>
              <a:ahLst/>
              <a:cxnLst/>
              <a:rect l="l" t="t" r="r" b="b"/>
              <a:pathLst>
                <a:path w="17131" h="7264" extrusionOk="0">
                  <a:moveTo>
                    <a:pt x="8989" y="0"/>
                  </a:moveTo>
                  <a:cubicBezTo>
                    <a:pt x="8585" y="0"/>
                    <a:pt x="8164" y="29"/>
                    <a:pt x="7728" y="89"/>
                  </a:cubicBezTo>
                  <a:cubicBezTo>
                    <a:pt x="501" y="1101"/>
                    <a:pt x="1" y="7054"/>
                    <a:pt x="370" y="7257"/>
                  </a:cubicBezTo>
                  <a:cubicBezTo>
                    <a:pt x="379" y="7261"/>
                    <a:pt x="390" y="7263"/>
                    <a:pt x="402" y="7263"/>
                  </a:cubicBezTo>
                  <a:cubicBezTo>
                    <a:pt x="888" y="7263"/>
                    <a:pt x="3637" y="3616"/>
                    <a:pt x="7157" y="2315"/>
                  </a:cubicBezTo>
                  <a:cubicBezTo>
                    <a:pt x="7446" y="2209"/>
                    <a:pt x="7773" y="2161"/>
                    <a:pt x="8127" y="2161"/>
                  </a:cubicBezTo>
                  <a:cubicBezTo>
                    <a:pt x="11008" y="2161"/>
                    <a:pt x="15646" y="5316"/>
                    <a:pt x="15646" y="5316"/>
                  </a:cubicBezTo>
                  <a:cubicBezTo>
                    <a:pt x="15693" y="5325"/>
                    <a:pt x="15736" y="5330"/>
                    <a:pt x="15776" y="5330"/>
                  </a:cubicBezTo>
                  <a:cubicBezTo>
                    <a:pt x="17131" y="5330"/>
                    <a:pt x="14555" y="0"/>
                    <a:pt x="8989" y="0"/>
                  </a:cubicBezTo>
                  <a:close/>
                </a:path>
              </a:pathLst>
            </a:custGeom>
            <a:solidFill>
              <a:srgbClr val="7869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 name="Google Shape;2935;p98">
            <a:extLst>
              <a:ext uri="{FF2B5EF4-FFF2-40B4-BE49-F238E27FC236}">
                <a16:creationId xmlns:a16="http://schemas.microsoft.com/office/drawing/2014/main" id="{39183D0F-FA6D-48A8-AA52-76411C7E703A}"/>
              </a:ext>
            </a:extLst>
          </p:cNvPr>
          <p:cNvGrpSpPr/>
          <p:nvPr/>
        </p:nvGrpSpPr>
        <p:grpSpPr>
          <a:xfrm>
            <a:off x="6819762" y="4305546"/>
            <a:ext cx="1197810" cy="789801"/>
            <a:chOff x="2116627" y="3519195"/>
            <a:chExt cx="1197810" cy="789801"/>
          </a:xfrm>
        </p:grpSpPr>
        <p:sp>
          <p:nvSpPr>
            <p:cNvPr id="241" name="Google Shape;2936;p98">
              <a:extLst>
                <a:ext uri="{FF2B5EF4-FFF2-40B4-BE49-F238E27FC236}">
                  <a16:creationId xmlns:a16="http://schemas.microsoft.com/office/drawing/2014/main" id="{1054DDAA-DFC7-494C-8B85-ABF1B1C77635}"/>
                </a:ext>
              </a:extLst>
            </p:cNvPr>
            <p:cNvSpPr/>
            <p:nvPr/>
          </p:nvSpPr>
          <p:spPr>
            <a:xfrm>
              <a:off x="2116627" y="3519195"/>
              <a:ext cx="1111286" cy="665389"/>
            </a:xfrm>
            <a:custGeom>
              <a:avLst/>
              <a:gdLst/>
              <a:ahLst/>
              <a:cxnLst/>
              <a:rect l="l" t="t" r="r" b="b"/>
              <a:pathLst>
                <a:path w="79605" h="47664" extrusionOk="0">
                  <a:moveTo>
                    <a:pt x="39005" y="0"/>
                  </a:moveTo>
                  <a:cubicBezTo>
                    <a:pt x="32566" y="0"/>
                    <a:pt x="33031" y="4711"/>
                    <a:pt x="32144" y="7495"/>
                  </a:cubicBezTo>
                  <a:cubicBezTo>
                    <a:pt x="32032" y="7846"/>
                    <a:pt x="31908" y="7993"/>
                    <a:pt x="31754" y="7993"/>
                  </a:cubicBezTo>
                  <a:cubicBezTo>
                    <a:pt x="30953" y="7993"/>
                    <a:pt x="29356" y="3975"/>
                    <a:pt x="24604" y="3975"/>
                  </a:cubicBezTo>
                  <a:cubicBezTo>
                    <a:pt x="22019" y="3975"/>
                    <a:pt x="18501" y="5163"/>
                    <a:pt x="13670" y="8832"/>
                  </a:cubicBezTo>
                  <a:cubicBezTo>
                    <a:pt x="7784" y="13302"/>
                    <a:pt x="0" y="47663"/>
                    <a:pt x="25852" y="47663"/>
                  </a:cubicBezTo>
                  <a:cubicBezTo>
                    <a:pt x="25890" y="47663"/>
                    <a:pt x="25928" y="47663"/>
                    <a:pt x="25966" y="47663"/>
                  </a:cubicBezTo>
                  <a:cubicBezTo>
                    <a:pt x="29956" y="47643"/>
                    <a:pt x="33035" y="41404"/>
                    <a:pt x="33035" y="41404"/>
                  </a:cubicBezTo>
                  <a:cubicBezTo>
                    <a:pt x="33035" y="41404"/>
                    <a:pt x="36327" y="47580"/>
                    <a:pt x="42096" y="47580"/>
                  </a:cubicBezTo>
                  <a:cubicBezTo>
                    <a:pt x="43130" y="47580"/>
                    <a:pt x="44243" y="47382"/>
                    <a:pt x="45432" y="46914"/>
                  </a:cubicBezTo>
                  <a:cubicBezTo>
                    <a:pt x="52299" y="44179"/>
                    <a:pt x="49767" y="38386"/>
                    <a:pt x="49868" y="37657"/>
                  </a:cubicBezTo>
                  <a:cubicBezTo>
                    <a:pt x="49870" y="37644"/>
                    <a:pt x="49878" y="37637"/>
                    <a:pt x="49892" y="37637"/>
                  </a:cubicBezTo>
                  <a:cubicBezTo>
                    <a:pt x="50356" y="37637"/>
                    <a:pt x="57388" y="45054"/>
                    <a:pt x="64185" y="45054"/>
                  </a:cubicBezTo>
                  <a:cubicBezTo>
                    <a:pt x="68027" y="45054"/>
                    <a:pt x="71793" y="42685"/>
                    <a:pt x="74256" y="35266"/>
                  </a:cubicBezTo>
                  <a:cubicBezTo>
                    <a:pt x="79604" y="19102"/>
                    <a:pt x="71238" y="11405"/>
                    <a:pt x="64412" y="7596"/>
                  </a:cubicBezTo>
                  <a:cubicBezTo>
                    <a:pt x="62934" y="6773"/>
                    <a:pt x="61604" y="6449"/>
                    <a:pt x="60425" y="6449"/>
                  </a:cubicBezTo>
                  <a:cubicBezTo>
                    <a:pt x="56096" y="6449"/>
                    <a:pt x="53818" y="10817"/>
                    <a:pt x="53818" y="10817"/>
                  </a:cubicBezTo>
                  <a:cubicBezTo>
                    <a:pt x="53818" y="10817"/>
                    <a:pt x="49726" y="1621"/>
                    <a:pt x="42191" y="304"/>
                  </a:cubicBezTo>
                  <a:cubicBezTo>
                    <a:pt x="40974" y="95"/>
                    <a:pt x="39920" y="0"/>
                    <a:pt x="39005" y="0"/>
                  </a:cubicBezTo>
                  <a:close/>
                </a:path>
              </a:pathLst>
            </a:custGeom>
            <a:solidFill>
              <a:srgbClr val="C9DA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2937;p98">
              <a:extLst>
                <a:ext uri="{FF2B5EF4-FFF2-40B4-BE49-F238E27FC236}">
                  <a16:creationId xmlns:a16="http://schemas.microsoft.com/office/drawing/2014/main" id="{76D5C246-6F54-4286-88F4-88B7FB760497}"/>
                </a:ext>
              </a:extLst>
            </p:cNvPr>
            <p:cNvSpPr/>
            <p:nvPr/>
          </p:nvSpPr>
          <p:spPr>
            <a:xfrm>
              <a:off x="2138265" y="3669725"/>
              <a:ext cx="1176172" cy="545375"/>
            </a:xfrm>
            <a:custGeom>
              <a:avLst/>
              <a:gdLst/>
              <a:ahLst/>
              <a:cxnLst/>
              <a:rect l="l" t="t" r="r" b="b"/>
              <a:pathLst>
                <a:path w="84253" h="39067" extrusionOk="0">
                  <a:moveTo>
                    <a:pt x="38258" y="2531"/>
                  </a:moveTo>
                  <a:cubicBezTo>
                    <a:pt x="50377" y="2531"/>
                    <a:pt x="62686" y="3039"/>
                    <a:pt x="65515" y="3701"/>
                  </a:cubicBezTo>
                  <a:cubicBezTo>
                    <a:pt x="68919" y="4511"/>
                    <a:pt x="68716" y="17981"/>
                    <a:pt x="68716" y="17981"/>
                  </a:cubicBezTo>
                  <a:cubicBezTo>
                    <a:pt x="68716" y="17981"/>
                    <a:pt x="7988" y="17981"/>
                    <a:pt x="7259" y="17860"/>
                  </a:cubicBezTo>
                  <a:cubicBezTo>
                    <a:pt x="6530" y="17738"/>
                    <a:pt x="7644" y="7083"/>
                    <a:pt x="12201" y="4369"/>
                  </a:cubicBezTo>
                  <a:cubicBezTo>
                    <a:pt x="14448" y="3029"/>
                    <a:pt x="26261" y="2531"/>
                    <a:pt x="38258" y="2531"/>
                  </a:cubicBezTo>
                  <a:close/>
                  <a:moveTo>
                    <a:pt x="46704" y="1"/>
                  </a:moveTo>
                  <a:cubicBezTo>
                    <a:pt x="32727" y="1"/>
                    <a:pt x="16718" y="946"/>
                    <a:pt x="16718" y="946"/>
                  </a:cubicBezTo>
                  <a:cubicBezTo>
                    <a:pt x="16619" y="943"/>
                    <a:pt x="16521" y="942"/>
                    <a:pt x="16423" y="942"/>
                  </a:cubicBezTo>
                  <a:cubicBezTo>
                    <a:pt x="1" y="942"/>
                    <a:pt x="4558" y="36283"/>
                    <a:pt x="6752" y="38055"/>
                  </a:cubicBezTo>
                  <a:cubicBezTo>
                    <a:pt x="7641" y="38764"/>
                    <a:pt x="8979" y="38952"/>
                    <a:pt x="10519" y="38952"/>
                  </a:cubicBezTo>
                  <a:cubicBezTo>
                    <a:pt x="12250" y="38952"/>
                    <a:pt x="14236" y="38715"/>
                    <a:pt x="16128" y="38715"/>
                  </a:cubicBezTo>
                  <a:cubicBezTo>
                    <a:pt x="16737" y="38715"/>
                    <a:pt x="17336" y="38740"/>
                    <a:pt x="17914" y="38805"/>
                  </a:cubicBezTo>
                  <a:cubicBezTo>
                    <a:pt x="18484" y="38866"/>
                    <a:pt x="19054" y="38892"/>
                    <a:pt x="19627" y="38892"/>
                  </a:cubicBezTo>
                  <a:cubicBezTo>
                    <a:pt x="22887" y="38892"/>
                    <a:pt x="26238" y="38049"/>
                    <a:pt x="30265" y="38049"/>
                  </a:cubicBezTo>
                  <a:cubicBezTo>
                    <a:pt x="30454" y="38049"/>
                    <a:pt x="30645" y="38051"/>
                    <a:pt x="30837" y="38055"/>
                  </a:cubicBezTo>
                  <a:cubicBezTo>
                    <a:pt x="38646" y="38199"/>
                    <a:pt x="43626" y="38628"/>
                    <a:pt x="47489" y="38628"/>
                  </a:cubicBezTo>
                  <a:cubicBezTo>
                    <a:pt x="50139" y="38628"/>
                    <a:pt x="52264" y="38426"/>
                    <a:pt x="54415" y="37792"/>
                  </a:cubicBezTo>
                  <a:cubicBezTo>
                    <a:pt x="55061" y="37606"/>
                    <a:pt x="55934" y="37530"/>
                    <a:pt x="56947" y="37530"/>
                  </a:cubicBezTo>
                  <a:cubicBezTo>
                    <a:pt x="61012" y="37530"/>
                    <a:pt x="67320" y="38748"/>
                    <a:pt x="70174" y="38926"/>
                  </a:cubicBezTo>
                  <a:cubicBezTo>
                    <a:pt x="71630" y="39021"/>
                    <a:pt x="72862" y="39066"/>
                    <a:pt x="73942" y="39066"/>
                  </a:cubicBezTo>
                  <a:cubicBezTo>
                    <a:pt x="77012" y="39066"/>
                    <a:pt x="78861" y="38699"/>
                    <a:pt x="81153" y="38055"/>
                  </a:cubicBezTo>
                  <a:cubicBezTo>
                    <a:pt x="84252" y="37164"/>
                    <a:pt x="81882" y="21526"/>
                    <a:pt x="80789" y="20918"/>
                  </a:cubicBezTo>
                  <a:cubicBezTo>
                    <a:pt x="79882" y="20412"/>
                    <a:pt x="78735" y="20293"/>
                    <a:pt x="77556" y="20293"/>
                  </a:cubicBezTo>
                  <a:cubicBezTo>
                    <a:pt x="76515" y="20293"/>
                    <a:pt x="75449" y="20386"/>
                    <a:pt x="74501" y="20386"/>
                  </a:cubicBezTo>
                  <a:cubicBezTo>
                    <a:pt x="73042" y="20386"/>
                    <a:pt x="71865" y="20167"/>
                    <a:pt x="71491" y="19055"/>
                  </a:cubicBezTo>
                  <a:cubicBezTo>
                    <a:pt x="70600" y="16401"/>
                    <a:pt x="71937" y="5362"/>
                    <a:pt x="66630" y="1837"/>
                  </a:cubicBezTo>
                  <a:cubicBezTo>
                    <a:pt x="64502" y="424"/>
                    <a:pt x="56058" y="1"/>
                    <a:pt x="46704"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2938;p98">
              <a:extLst>
                <a:ext uri="{FF2B5EF4-FFF2-40B4-BE49-F238E27FC236}">
                  <a16:creationId xmlns:a16="http://schemas.microsoft.com/office/drawing/2014/main" id="{91C1736B-F339-4B94-8E0C-88AA95D46B2D}"/>
                </a:ext>
              </a:extLst>
            </p:cNvPr>
            <p:cNvSpPr/>
            <p:nvPr/>
          </p:nvSpPr>
          <p:spPr>
            <a:xfrm>
              <a:off x="2349019" y="3782745"/>
              <a:ext cx="106626" cy="111708"/>
            </a:xfrm>
            <a:custGeom>
              <a:avLst/>
              <a:gdLst/>
              <a:ahLst/>
              <a:cxnLst/>
              <a:rect l="l" t="t" r="r" b="b"/>
              <a:pathLst>
                <a:path w="7638" h="8002" extrusionOk="0">
                  <a:moveTo>
                    <a:pt x="3492" y="1744"/>
                  </a:moveTo>
                  <a:cubicBezTo>
                    <a:pt x="3993" y="1744"/>
                    <a:pt x="4264" y="1940"/>
                    <a:pt x="4315" y="2370"/>
                  </a:cubicBezTo>
                  <a:cubicBezTo>
                    <a:pt x="4336" y="2471"/>
                    <a:pt x="4336" y="2593"/>
                    <a:pt x="4315" y="2714"/>
                  </a:cubicBezTo>
                  <a:cubicBezTo>
                    <a:pt x="4295" y="2796"/>
                    <a:pt x="4275" y="2897"/>
                    <a:pt x="4214" y="2958"/>
                  </a:cubicBezTo>
                  <a:cubicBezTo>
                    <a:pt x="4153" y="3039"/>
                    <a:pt x="4093" y="3079"/>
                    <a:pt x="4012" y="3120"/>
                  </a:cubicBezTo>
                  <a:cubicBezTo>
                    <a:pt x="3951" y="3160"/>
                    <a:pt x="3870" y="3201"/>
                    <a:pt x="3789" y="3221"/>
                  </a:cubicBezTo>
                  <a:lnTo>
                    <a:pt x="3546" y="3302"/>
                  </a:lnTo>
                  <a:lnTo>
                    <a:pt x="3323" y="3363"/>
                  </a:lnTo>
                  <a:cubicBezTo>
                    <a:pt x="3242" y="3363"/>
                    <a:pt x="3181" y="3322"/>
                    <a:pt x="3181" y="3261"/>
                  </a:cubicBezTo>
                  <a:cubicBezTo>
                    <a:pt x="3161" y="3120"/>
                    <a:pt x="3141" y="2917"/>
                    <a:pt x="3080" y="2633"/>
                  </a:cubicBezTo>
                  <a:cubicBezTo>
                    <a:pt x="3039" y="2350"/>
                    <a:pt x="2999" y="2127"/>
                    <a:pt x="2979" y="1985"/>
                  </a:cubicBezTo>
                  <a:cubicBezTo>
                    <a:pt x="2958" y="1945"/>
                    <a:pt x="2958" y="1904"/>
                    <a:pt x="2979" y="1864"/>
                  </a:cubicBezTo>
                  <a:cubicBezTo>
                    <a:pt x="3060" y="1823"/>
                    <a:pt x="3120" y="1783"/>
                    <a:pt x="3201" y="1762"/>
                  </a:cubicBezTo>
                  <a:cubicBezTo>
                    <a:pt x="3306" y="1750"/>
                    <a:pt x="3402" y="1744"/>
                    <a:pt x="3492" y="1744"/>
                  </a:cubicBezTo>
                  <a:close/>
                  <a:moveTo>
                    <a:pt x="4214" y="4416"/>
                  </a:moveTo>
                  <a:lnTo>
                    <a:pt x="4376" y="4457"/>
                  </a:lnTo>
                  <a:cubicBezTo>
                    <a:pt x="4437" y="4457"/>
                    <a:pt x="4478" y="4497"/>
                    <a:pt x="4518" y="4517"/>
                  </a:cubicBezTo>
                  <a:cubicBezTo>
                    <a:pt x="4579" y="4558"/>
                    <a:pt x="4619" y="4598"/>
                    <a:pt x="4640" y="4639"/>
                  </a:cubicBezTo>
                  <a:cubicBezTo>
                    <a:pt x="4700" y="4679"/>
                    <a:pt x="4721" y="4740"/>
                    <a:pt x="4741" y="4801"/>
                  </a:cubicBezTo>
                  <a:cubicBezTo>
                    <a:pt x="4781" y="4862"/>
                    <a:pt x="4802" y="4943"/>
                    <a:pt x="4802" y="5003"/>
                  </a:cubicBezTo>
                  <a:cubicBezTo>
                    <a:pt x="4822" y="5145"/>
                    <a:pt x="4822" y="5267"/>
                    <a:pt x="4781" y="5388"/>
                  </a:cubicBezTo>
                  <a:cubicBezTo>
                    <a:pt x="4761" y="5490"/>
                    <a:pt x="4721" y="5571"/>
                    <a:pt x="4660" y="5631"/>
                  </a:cubicBezTo>
                  <a:cubicBezTo>
                    <a:pt x="4599" y="5712"/>
                    <a:pt x="4518" y="5773"/>
                    <a:pt x="4417" y="5814"/>
                  </a:cubicBezTo>
                  <a:cubicBezTo>
                    <a:pt x="4336" y="5854"/>
                    <a:pt x="4234" y="5895"/>
                    <a:pt x="4133" y="5915"/>
                  </a:cubicBezTo>
                  <a:cubicBezTo>
                    <a:pt x="4032" y="5935"/>
                    <a:pt x="3931" y="5955"/>
                    <a:pt x="3809" y="5955"/>
                  </a:cubicBezTo>
                  <a:lnTo>
                    <a:pt x="3647" y="5976"/>
                  </a:lnTo>
                  <a:cubicBezTo>
                    <a:pt x="3646" y="5977"/>
                    <a:pt x="3644" y="5978"/>
                    <a:pt x="3643" y="5978"/>
                  </a:cubicBezTo>
                  <a:cubicBezTo>
                    <a:pt x="3624" y="5978"/>
                    <a:pt x="3604" y="5857"/>
                    <a:pt x="3566" y="5631"/>
                  </a:cubicBezTo>
                  <a:lnTo>
                    <a:pt x="3546" y="5469"/>
                  </a:lnTo>
                  <a:cubicBezTo>
                    <a:pt x="3526" y="5307"/>
                    <a:pt x="3526" y="5145"/>
                    <a:pt x="3526" y="4983"/>
                  </a:cubicBezTo>
                  <a:lnTo>
                    <a:pt x="3526" y="4619"/>
                  </a:lnTo>
                  <a:lnTo>
                    <a:pt x="3505" y="4436"/>
                  </a:lnTo>
                  <a:lnTo>
                    <a:pt x="3667" y="4436"/>
                  </a:lnTo>
                  <a:lnTo>
                    <a:pt x="3850" y="4416"/>
                  </a:lnTo>
                  <a:close/>
                  <a:moveTo>
                    <a:pt x="4862" y="0"/>
                  </a:moveTo>
                  <a:cubicBezTo>
                    <a:pt x="4619" y="0"/>
                    <a:pt x="4376" y="20"/>
                    <a:pt x="4133" y="41"/>
                  </a:cubicBezTo>
                  <a:lnTo>
                    <a:pt x="1" y="750"/>
                  </a:lnTo>
                  <a:lnTo>
                    <a:pt x="872" y="7232"/>
                  </a:lnTo>
                  <a:cubicBezTo>
                    <a:pt x="912" y="7515"/>
                    <a:pt x="1014" y="7779"/>
                    <a:pt x="1156" y="8001"/>
                  </a:cubicBezTo>
                  <a:cubicBezTo>
                    <a:pt x="1905" y="7880"/>
                    <a:pt x="2715" y="7758"/>
                    <a:pt x="3607" y="7637"/>
                  </a:cubicBezTo>
                  <a:lnTo>
                    <a:pt x="4315" y="7535"/>
                  </a:lnTo>
                  <a:lnTo>
                    <a:pt x="5004" y="7454"/>
                  </a:lnTo>
                  <a:cubicBezTo>
                    <a:pt x="5268" y="7414"/>
                    <a:pt x="5511" y="7353"/>
                    <a:pt x="5774" y="7292"/>
                  </a:cubicBezTo>
                  <a:cubicBezTo>
                    <a:pt x="6017" y="7211"/>
                    <a:pt x="6280" y="7090"/>
                    <a:pt x="6503" y="6948"/>
                  </a:cubicBezTo>
                  <a:cubicBezTo>
                    <a:pt x="6746" y="6826"/>
                    <a:pt x="6949" y="6664"/>
                    <a:pt x="7131" y="6462"/>
                  </a:cubicBezTo>
                  <a:cubicBezTo>
                    <a:pt x="7313" y="6259"/>
                    <a:pt x="7435" y="6036"/>
                    <a:pt x="7516" y="5773"/>
                  </a:cubicBezTo>
                  <a:cubicBezTo>
                    <a:pt x="7617" y="5490"/>
                    <a:pt x="7638" y="5186"/>
                    <a:pt x="7577" y="4882"/>
                  </a:cubicBezTo>
                  <a:cubicBezTo>
                    <a:pt x="7536" y="4092"/>
                    <a:pt x="6888" y="3444"/>
                    <a:pt x="6078" y="3383"/>
                  </a:cubicBezTo>
                  <a:cubicBezTo>
                    <a:pt x="6382" y="3201"/>
                    <a:pt x="6625" y="2937"/>
                    <a:pt x="6787" y="2633"/>
                  </a:cubicBezTo>
                  <a:cubicBezTo>
                    <a:pt x="6929" y="2309"/>
                    <a:pt x="6989" y="1965"/>
                    <a:pt x="6929" y="1621"/>
                  </a:cubicBezTo>
                  <a:cubicBezTo>
                    <a:pt x="6888" y="1337"/>
                    <a:pt x="6807" y="1074"/>
                    <a:pt x="6665" y="851"/>
                  </a:cubicBezTo>
                  <a:cubicBezTo>
                    <a:pt x="6544" y="648"/>
                    <a:pt x="6382" y="466"/>
                    <a:pt x="6199" y="345"/>
                  </a:cubicBezTo>
                  <a:cubicBezTo>
                    <a:pt x="5997" y="223"/>
                    <a:pt x="5794" y="122"/>
                    <a:pt x="5551" y="81"/>
                  </a:cubicBezTo>
                  <a:cubicBezTo>
                    <a:pt x="5328" y="20"/>
                    <a:pt x="5085" y="0"/>
                    <a:pt x="4862"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939;p98">
              <a:extLst>
                <a:ext uri="{FF2B5EF4-FFF2-40B4-BE49-F238E27FC236}">
                  <a16:creationId xmlns:a16="http://schemas.microsoft.com/office/drawing/2014/main" id="{4FDAB3E4-F718-4A5F-8214-D67B3A9C408C}"/>
                </a:ext>
              </a:extLst>
            </p:cNvPr>
            <p:cNvSpPr/>
            <p:nvPr/>
          </p:nvSpPr>
          <p:spPr>
            <a:xfrm>
              <a:off x="2458172" y="3780763"/>
              <a:ext cx="103793" cy="96436"/>
            </a:xfrm>
            <a:custGeom>
              <a:avLst/>
              <a:gdLst/>
              <a:ahLst/>
              <a:cxnLst/>
              <a:rect l="l" t="t" r="r" b="b"/>
              <a:pathLst>
                <a:path w="7435" h="6908" extrusionOk="0">
                  <a:moveTo>
                    <a:pt x="3282" y="1560"/>
                  </a:moveTo>
                  <a:cubicBezTo>
                    <a:pt x="3343" y="1580"/>
                    <a:pt x="3384" y="1621"/>
                    <a:pt x="3424" y="1682"/>
                  </a:cubicBezTo>
                  <a:lnTo>
                    <a:pt x="3444" y="1925"/>
                  </a:lnTo>
                  <a:cubicBezTo>
                    <a:pt x="3485" y="2046"/>
                    <a:pt x="3546" y="2188"/>
                    <a:pt x="3586" y="2330"/>
                  </a:cubicBezTo>
                  <a:cubicBezTo>
                    <a:pt x="3627" y="2472"/>
                    <a:pt x="3687" y="2634"/>
                    <a:pt x="3748" y="2836"/>
                  </a:cubicBezTo>
                  <a:cubicBezTo>
                    <a:pt x="3789" y="3039"/>
                    <a:pt x="3829" y="3181"/>
                    <a:pt x="3849" y="3262"/>
                  </a:cubicBezTo>
                  <a:lnTo>
                    <a:pt x="3870" y="3262"/>
                  </a:lnTo>
                  <a:cubicBezTo>
                    <a:pt x="3870" y="3282"/>
                    <a:pt x="3890" y="3322"/>
                    <a:pt x="3910" y="3322"/>
                  </a:cubicBezTo>
                  <a:cubicBezTo>
                    <a:pt x="3910" y="3343"/>
                    <a:pt x="3931" y="3363"/>
                    <a:pt x="3931" y="3383"/>
                  </a:cubicBezTo>
                  <a:lnTo>
                    <a:pt x="3931" y="3484"/>
                  </a:lnTo>
                  <a:cubicBezTo>
                    <a:pt x="3991" y="3626"/>
                    <a:pt x="4032" y="3788"/>
                    <a:pt x="4052" y="3930"/>
                  </a:cubicBezTo>
                  <a:lnTo>
                    <a:pt x="2857" y="4031"/>
                  </a:lnTo>
                  <a:cubicBezTo>
                    <a:pt x="2857" y="3991"/>
                    <a:pt x="2857" y="3930"/>
                    <a:pt x="2877" y="3890"/>
                  </a:cubicBezTo>
                  <a:cubicBezTo>
                    <a:pt x="2877" y="3829"/>
                    <a:pt x="2877" y="3768"/>
                    <a:pt x="2877" y="3707"/>
                  </a:cubicBezTo>
                  <a:cubicBezTo>
                    <a:pt x="2918" y="3424"/>
                    <a:pt x="2978" y="3039"/>
                    <a:pt x="3039" y="2553"/>
                  </a:cubicBezTo>
                  <a:cubicBezTo>
                    <a:pt x="3039" y="2553"/>
                    <a:pt x="3059" y="2532"/>
                    <a:pt x="3080" y="2512"/>
                  </a:cubicBezTo>
                  <a:cubicBezTo>
                    <a:pt x="3100" y="2492"/>
                    <a:pt x="3100" y="2472"/>
                    <a:pt x="3120" y="2451"/>
                  </a:cubicBezTo>
                  <a:lnTo>
                    <a:pt x="3100" y="2229"/>
                  </a:lnTo>
                  <a:cubicBezTo>
                    <a:pt x="3141" y="1803"/>
                    <a:pt x="3201" y="1580"/>
                    <a:pt x="3282" y="1560"/>
                  </a:cubicBezTo>
                  <a:close/>
                  <a:moveTo>
                    <a:pt x="4573" y="0"/>
                  </a:moveTo>
                  <a:cubicBezTo>
                    <a:pt x="4468" y="0"/>
                    <a:pt x="4342" y="7"/>
                    <a:pt x="4194" y="21"/>
                  </a:cubicBezTo>
                  <a:lnTo>
                    <a:pt x="1581" y="183"/>
                  </a:lnTo>
                  <a:cubicBezTo>
                    <a:pt x="1561" y="223"/>
                    <a:pt x="1520" y="264"/>
                    <a:pt x="1500" y="304"/>
                  </a:cubicBezTo>
                  <a:lnTo>
                    <a:pt x="1500" y="324"/>
                  </a:lnTo>
                  <a:cubicBezTo>
                    <a:pt x="1338" y="1033"/>
                    <a:pt x="1216" y="1540"/>
                    <a:pt x="1135" y="1864"/>
                  </a:cubicBezTo>
                  <a:cubicBezTo>
                    <a:pt x="993" y="2411"/>
                    <a:pt x="811" y="3241"/>
                    <a:pt x="568" y="4315"/>
                  </a:cubicBezTo>
                  <a:cubicBezTo>
                    <a:pt x="305" y="5409"/>
                    <a:pt x="122" y="6219"/>
                    <a:pt x="1" y="6746"/>
                  </a:cubicBezTo>
                  <a:lnTo>
                    <a:pt x="1" y="6908"/>
                  </a:lnTo>
                  <a:lnTo>
                    <a:pt x="2087" y="6746"/>
                  </a:lnTo>
                  <a:cubicBezTo>
                    <a:pt x="2188" y="6746"/>
                    <a:pt x="2310" y="6705"/>
                    <a:pt x="2411" y="6665"/>
                  </a:cubicBezTo>
                  <a:cubicBezTo>
                    <a:pt x="2492" y="6624"/>
                    <a:pt x="2553" y="6563"/>
                    <a:pt x="2594" y="6482"/>
                  </a:cubicBezTo>
                  <a:cubicBezTo>
                    <a:pt x="2614" y="6422"/>
                    <a:pt x="2654" y="6341"/>
                    <a:pt x="2654" y="6260"/>
                  </a:cubicBezTo>
                  <a:cubicBezTo>
                    <a:pt x="2675" y="6199"/>
                    <a:pt x="2675" y="6097"/>
                    <a:pt x="2695" y="5976"/>
                  </a:cubicBezTo>
                  <a:cubicBezTo>
                    <a:pt x="2695" y="5875"/>
                    <a:pt x="2715" y="5773"/>
                    <a:pt x="2735" y="5672"/>
                  </a:cubicBezTo>
                  <a:lnTo>
                    <a:pt x="4234" y="5591"/>
                  </a:lnTo>
                  <a:cubicBezTo>
                    <a:pt x="4255" y="5581"/>
                    <a:pt x="4275" y="5576"/>
                    <a:pt x="4295" y="5576"/>
                  </a:cubicBezTo>
                  <a:cubicBezTo>
                    <a:pt x="4315" y="5576"/>
                    <a:pt x="4336" y="5581"/>
                    <a:pt x="4356" y="5591"/>
                  </a:cubicBezTo>
                  <a:cubicBezTo>
                    <a:pt x="4376" y="5591"/>
                    <a:pt x="4376" y="5632"/>
                    <a:pt x="4396" y="5692"/>
                  </a:cubicBezTo>
                  <a:lnTo>
                    <a:pt x="4639" y="6401"/>
                  </a:lnTo>
                  <a:cubicBezTo>
                    <a:pt x="4639" y="6422"/>
                    <a:pt x="4660" y="6442"/>
                    <a:pt x="4680" y="6462"/>
                  </a:cubicBezTo>
                  <a:cubicBezTo>
                    <a:pt x="4700" y="6482"/>
                    <a:pt x="4720" y="6503"/>
                    <a:pt x="4741" y="6503"/>
                  </a:cubicBezTo>
                  <a:lnTo>
                    <a:pt x="4943" y="6503"/>
                  </a:lnTo>
                  <a:lnTo>
                    <a:pt x="7171" y="6341"/>
                  </a:lnTo>
                  <a:cubicBezTo>
                    <a:pt x="7253" y="6341"/>
                    <a:pt x="7334" y="6320"/>
                    <a:pt x="7394" y="6280"/>
                  </a:cubicBezTo>
                  <a:cubicBezTo>
                    <a:pt x="7415" y="6260"/>
                    <a:pt x="7435" y="6199"/>
                    <a:pt x="7435" y="6097"/>
                  </a:cubicBezTo>
                  <a:cubicBezTo>
                    <a:pt x="7415" y="6057"/>
                    <a:pt x="7374" y="5996"/>
                    <a:pt x="7354" y="5956"/>
                  </a:cubicBezTo>
                  <a:cubicBezTo>
                    <a:pt x="7313" y="5895"/>
                    <a:pt x="7293" y="5834"/>
                    <a:pt x="7273" y="5773"/>
                  </a:cubicBezTo>
                  <a:lnTo>
                    <a:pt x="7273" y="5672"/>
                  </a:lnTo>
                  <a:cubicBezTo>
                    <a:pt x="6989" y="5064"/>
                    <a:pt x="6787" y="4578"/>
                    <a:pt x="6645" y="4214"/>
                  </a:cubicBezTo>
                  <a:lnTo>
                    <a:pt x="6402" y="3525"/>
                  </a:lnTo>
                  <a:cubicBezTo>
                    <a:pt x="6361" y="3464"/>
                    <a:pt x="6321" y="3343"/>
                    <a:pt x="6240" y="3221"/>
                  </a:cubicBezTo>
                  <a:cubicBezTo>
                    <a:pt x="6159" y="3079"/>
                    <a:pt x="6098" y="2958"/>
                    <a:pt x="6057" y="2856"/>
                  </a:cubicBezTo>
                  <a:cubicBezTo>
                    <a:pt x="5997" y="2735"/>
                    <a:pt x="5936" y="2613"/>
                    <a:pt x="5916" y="2492"/>
                  </a:cubicBezTo>
                  <a:lnTo>
                    <a:pt x="5916" y="2431"/>
                  </a:lnTo>
                  <a:cubicBezTo>
                    <a:pt x="5733" y="2026"/>
                    <a:pt x="5450" y="1358"/>
                    <a:pt x="5065" y="405"/>
                  </a:cubicBezTo>
                  <a:cubicBezTo>
                    <a:pt x="5024" y="345"/>
                    <a:pt x="4964" y="284"/>
                    <a:pt x="4943" y="203"/>
                  </a:cubicBezTo>
                  <a:lnTo>
                    <a:pt x="4943" y="81"/>
                  </a:lnTo>
                  <a:cubicBezTo>
                    <a:pt x="4903" y="27"/>
                    <a:pt x="4781" y="0"/>
                    <a:pt x="4573"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940;p98">
              <a:extLst>
                <a:ext uri="{FF2B5EF4-FFF2-40B4-BE49-F238E27FC236}">
                  <a16:creationId xmlns:a16="http://schemas.microsoft.com/office/drawing/2014/main" id="{0D4293B6-BF0B-4177-A909-8EA40B78271F}"/>
                </a:ext>
              </a:extLst>
            </p:cNvPr>
            <p:cNvSpPr/>
            <p:nvPr/>
          </p:nvSpPr>
          <p:spPr>
            <a:xfrm>
              <a:off x="2560261" y="3774998"/>
              <a:ext cx="89930" cy="95235"/>
            </a:xfrm>
            <a:custGeom>
              <a:avLst/>
              <a:gdLst/>
              <a:ahLst/>
              <a:cxnLst/>
              <a:rect l="l" t="t" r="r" b="b"/>
              <a:pathLst>
                <a:path w="6442" h="6822" extrusionOk="0">
                  <a:moveTo>
                    <a:pt x="3560" y="1"/>
                  </a:moveTo>
                  <a:cubicBezTo>
                    <a:pt x="3474" y="1"/>
                    <a:pt x="3388" y="3"/>
                    <a:pt x="3302" y="8"/>
                  </a:cubicBezTo>
                  <a:cubicBezTo>
                    <a:pt x="2998" y="8"/>
                    <a:pt x="2694" y="49"/>
                    <a:pt x="2391" y="110"/>
                  </a:cubicBezTo>
                  <a:cubicBezTo>
                    <a:pt x="2107" y="170"/>
                    <a:pt x="1823" y="272"/>
                    <a:pt x="1560" y="393"/>
                  </a:cubicBezTo>
                  <a:cubicBezTo>
                    <a:pt x="1297" y="535"/>
                    <a:pt x="1033" y="717"/>
                    <a:pt x="831" y="940"/>
                  </a:cubicBezTo>
                  <a:cubicBezTo>
                    <a:pt x="608" y="1183"/>
                    <a:pt x="426" y="1446"/>
                    <a:pt x="284" y="1750"/>
                  </a:cubicBezTo>
                  <a:cubicBezTo>
                    <a:pt x="264" y="1811"/>
                    <a:pt x="243" y="1872"/>
                    <a:pt x="223" y="1933"/>
                  </a:cubicBezTo>
                  <a:cubicBezTo>
                    <a:pt x="203" y="1993"/>
                    <a:pt x="183" y="2054"/>
                    <a:pt x="162" y="2115"/>
                  </a:cubicBezTo>
                  <a:lnTo>
                    <a:pt x="102" y="2277"/>
                  </a:lnTo>
                  <a:cubicBezTo>
                    <a:pt x="102" y="2317"/>
                    <a:pt x="81" y="2378"/>
                    <a:pt x="81" y="2439"/>
                  </a:cubicBezTo>
                  <a:cubicBezTo>
                    <a:pt x="61" y="2500"/>
                    <a:pt x="61" y="2561"/>
                    <a:pt x="61" y="2601"/>
                  </a:cubicBezTo>
                  <a:cubicBezTo>
                    <a:pt x="41" y="2621"/>
                    <a:pt x="41" y="2682"/>
                    <a:pt x="41" y="2763"/>
                  </a:cubicBezTo>
                  <a:cubicBezTo>
                    <a:pt x="21" y="2844"/>
                    <a:pt x="21" y="2885"/>
                    <a:pt x="21" y="2925"/>
                  </a:cubicBezTo>
                  <a:cubicBezTo>
                    <a:pt x="21" y="2945"/>
                    <a:pt x="41" y="3006"/>
                    <a:pt x="21" y="3087"/>
                  </a:cubicBezTo>
                  <a:cubicBezTo>
                    <a:pt x="0" y="3188"/>
                    <a:pt x="0" y="3229"/>
                    <a:pt x="0" y="3269"/>
                  </a:cubicBezTo>
                  <a:lnTo>
                    <a:pt x="0" y="3330"/>
                  </a:lnTo>
                  <a:cubicBezTo>
                    <a:pt x="21" y="3796"/>
                    <a:pt x="102" y="4282"/>
                    <a:pt x="264" y="4728"/>
                  </a:cubicBezTo>
                  <a:cubicBezTo>
                    <a:pt x="405" y="5153"/>
                    <a:pt x="628" y="5518"/>
                    <a:pt x="912" y="5842"/>
                  </a:cubicBezTo>
                  <a:cubicBezTo>
                    <a:pt x="1216" y="6166"/>
                    <a:pt x="1580" y="6429"/>
                    <a:pt x="1985" y="6591"/>
                  </a:cubicBezTo>
                  <a:cubicBezTo>
                    <a:pt x="2404" y="6737"/>
                    <a:pt x="2856" y="6817"/>
                    <a:pt x="3311" y="6817"/>
                  </a:cubicBezTo>
                  <a:cubicBezTo>
                    <a:pt x="3362" y="6817"/>
                    <a:pt x="3413" y="6816"/>
                    <a:pt x="3464" y="6814"/>
                  </a:cubicBezTo>
                  <a:cubicBezTo>
                    <a:pt x="3530" y="6819"/>
                    <a:pt x="3596" y="6822"/>
                    <a:pt x="3662" y="6822"/>
                  </a:cubicBezTo>
                  <a:cubicBezTo>
                    <a:pt x="3859" y="6822"/>
                    <a:pt x="4057" y="6799"/>
                    <a:pt x="4254" y="6754"/>
                  </a:cubicBezTo>
                  <a:lnTo>
                    <a:pt x="4254" y="6733"/>
                  </a:lnTo>
                  <a:cubicBezTo>
                    <a:pt x="4821" y="6632"/>
                    <a:pt x="5348" y="6348"/>
                    <a:pt x="5753" y="5943"/>
                  </a:cubicBezTo>
                  <a:cubicBezTo>
                    <a:pt x="6158" y="5518"/>
                    <a:pt x="6401" y="4951"/>
                    <a:pt x="6442" y="4363"/>
                  </a:cubicBezTo>
                  <a:lnTo>
                    <a:pt x="6442" y="4181"/>
                  </a:lnTo>
                  <a:cubicBezTo>
                    <a:pt x="6421" y="4059"/>
                    <a:pt x="6361" y="3999"/>
                    <a:pt x="6259" y="3999"/>
                  </a:cubicBezTo>
                  <a:lnTo>
                    <a:pt x="5490" y="3999"/>
                  </a:lnTo>
                  <a:lnTo>
                    <a:pt x="5085" y="4019"/>
                  </a:lnTo>
                  <a:lnTo>
                    <a:pt x="3930" y="4019"/>
                  </a:lnTo>
                  <a:cubicBezTo>
                    <a:pt x="3869" y="4100"/>
                    <a:pt x="3808" y="4201"/>
                    <a:pt x="3788" y="4323"/>
                  </a:cubicBezTo>
                  <a:cubicBezTo>
                    <a:pt x="3768" y="4444"/>
                    <a:pt x="3707" y="4566"/>
                    <a:pt x="3646" y="4687"/>
                  </a:cubicBezTo>
                  <a:cubicBezTo>
                    <a:pt x="3610" y="4778"/>
                    <a:pt x="3525" y="4853"/>
                    <a:pt x="3420" y="4853"/>
                  </a:cubicBezTo>
                  <a:cubicBezTo>
                    <a:pt x="3408" y="4853"/>
                    <a:pt x="3396" y="4852"/>
                    <a:pt x="3383" y="4849"/>
                  </a:cubicBezTo>
                  <a:cubicBezTo>
                    <a:pt x="3366" y="4853"/>
                    <a:pt x="3348" y="4855"/>
                    <a:pt x="3330" y="4855"/>
                  </a:cubicBezTo>
                  <a:cubicBezTo>
                    <a:pt x="3242" y="4855"/>
                    <a:pt x="3150" y="4815"/>
                    <a:pt x="3099" y="4748"/>
                  </a:cubicBezTo>
                  <a:cubicBezTo>
                    <a:pt x="2998" y="4667"/>
                    <a:pt x="2958" y="4586"/>
                    <a:pt x="2917" y="4465"/>
                  </a:cubicBezTo>
                  <a:cubicBezTo>
                    <a:pt x="2897" y="4363"/>
                    <a:pt x="2877" y="4282"/>
                    <a:pt x="2856" y="4181"/>
                  </a:cubicBezTo>
                  <a:cubicBezTo>
                    <a:pt x="2836" y="4100"/>
                    <a:pt x="2836" y="4019"/>
                    <a:pt x="2836" y="3938"/>
                  </a:cubicBezTo>
                  <a:lnTo>
                    <a:pt x="2816" y="3391"/>
                  </a:lnTo>
                  <a:lnTo>
                    <a:pt x="2816" y="3249"/>
                  </a:lnTo>
                  <a:cubicBezTo>
                    <a:pt x="2816" y="3148"/>
                    <a:pt x="2816" y="3047"/>
                    <a:pt x="2816" y="2966"/>
                  </a:cubicBezTo>
                  <a:lnTo>
                    <a:pt x="2816" y="2642"/>
                  </a:lnTo>
                  <a:cubicBezTo>
                    <a:pt x="2836" y="2540"/>
                    <a:pt x="2836" y="2439"/>
                    <a:pt x="2877" y="2358"/>
                  </a:cubicBezTo>
                  <a:cubicBezTo>
                    <a:pt x="2897" y="2257"/>
                    <a:pt x="2917" y="2176"/>
                    <a:pt x="2978" y="2095"/>
                  </a:cubicBezTo>
                  <a:cubicBezTo>
                    <a:pt x="3018" y="2034"/>
                    <a:pt x="3079" y="1973"/>
                    <a:pt x="3140" y="1933"/>
                  </a:cubicBezTo>
                  <a:cubicBezTo>
                    <a:pt x="3221" y="1892"/>
                    <a:pt x="3302" y="1852"/>
                    <a:pt x="3403" y="1852"/>
                  </a:cubicBezTo>
                  <a:cubicBezTo>
                    <a:pt x="3505" y="1852"/>
                    <a:pt x="3606" y="1912"/>
                    <a:pt x="3687" y="1993"/>
                  </a:cubicBezTo>
                  <a:cubicBezTo>
                    <a:pt x="3768" y="2074"/>
                    <a:pt x="3808" y="2176"/>
                    <a:pt x="3829" y="2277"/>
                  </a:cubicBezTo>
                  <a:lnTo>
                    <a:pt x="3829" y="2702"/>
                  </a:lnTo>
                  <a:lnTo>
                    <a:pt x="5915" y="2662"/>
                  </a:lnTo>
                  <a:lnTo>
                    <a:pt x="6097" y="2662"/>
                  </a:lnTo>
                  <a:cubicBezTo>
                    <a:pt x="6138" y="2642"/>
                    <a:pt x="6178" y="2621"/>
                    <a:pt x="6219" y="2601"/>
                  </a:cubicBezTo>
                  <a:cubicBezTo>
                    <a:pt x="6259" y="2581"/>
                    <a:pt x="6280" y="2540"/>
                    <a:pt x="6300" y="2500"/>
                  </a:cubicBezTo>
                  <a:lnTo>
                    <a:pt x="6300" y="2074"/>
                  </a:lnTo>
                  <a:cubicBezTo>
                    <a:pt x="6259" y="1852"/>
                    <a:pt x="6199" y="1649"/>
                    <a:pt x="6118" y="1426"/>
                  </a:cubicBezTo>
                  <a:cubicBezTo>
                    <a:pt x="6016" y="1224"/>
                    <a:pt x="5895" y="1021"/>
                    <a:pt x="5753" y="859"/>
                  </a:cubicBezTo>
                  <a:cubicBezTo>
                    <a:pt x="5591" y="677"/>
                    <a:pt x="5409" y="515"/>
                    <a:pt x="5206" y="393"/>
                  </a:cubicBezTo>
                  <a:cubicBezTo>
                    <a:pt x="4943" y="251"/>
                    <a:pt x="4659" y="150"/>
                    <a:pt x="4376" y="89"/>
                  </a:cubicBezTo>
                  <a:cubicBezTo>
                    <a:pt x="4113" y="27"/>
                    <a:pt x="3838" y="1"/>
                    <a:pt x="3560" y="1"/>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941;p98">
              <a:extLst>
                <a:ext uri="{FF2B5EF4-FFF2-40B4-BE49-F238E27FC236}">
                  <a16:creationId xmlns:a16="http://schemas.microsoft.com/office/drawing/2014/main" id="{AE39A1CA-38A3-4537-B015-95F40B25ACC8}"/>
                </a:ext>
              </a:extLst>
            </p:cNvPr>
            <p:cNvSpPr/>
            <p:nvPr/>
          </p:nvSpPr>
          <p:spPr>
            <a:xfrm>
              <a:off x="2658386" y="3775388"/>
              <a:ext cx="94453" cy="93616"/>
            </a:xfrm>
            <a:custGeom>
              <a:avLst/>
              <a:gdLst/>
              <a:ahLst/>
              <a:cxnLst/>
              <a:rect l="l" t="t" r="r" b="b"/>
              <a:pathLst>
                <a:path w="6766" h="6706" extrusionOk="0">
                  <a:moveTo>
                    <a:pt x="162" y="0"/>
                  </a:moveTo>
                  <a:lnTo>
                    <a:pt x="0" y="6381"/>
                  </a:lnTo>
                  <a:cubicBezTo>
                    <a:pt x="0" y="6422"/>
                    <a:pt x="41" y="6482"/>
                    <a:pt x="101" y="6584"/>
                  </a:cubicBezTo>
                  <a:lnTo>
                    <a:pt x="2168" y="6624"/>
                  </a:lnTo>
                  <a:cubicBezTo>
                    <a:pt x="2471" y="6624"/>
                    <a:pt x="2654" y="6563"/>
                    <a:pt x="2694" y="6442"/>
                  </a:cubicBezTo>
                  <a:lnTo>
                    <a:pt x="2755" y="4295"/>
                  </a:lnTo>
                  <a:lnTo>
                    <a:pt x="3261" y="5348"/>
                  </a:lnTo>
                  <a:cubicBezTo>
                    <a:pt x="3342" y="5490"/>
                    <a:pt x="3464" y="5692"/>
                    <a:pt x="3626" y="5956"/>
                  </a:cubicBezTo>
                  <a:cubicBezTo>
                    <a:pt x="3788" y="6219"/>
                    <a:pt x="3889" y="6381"/>
                    <a:pt x="3950" y="6482"/>
                  </a:cubicBezTo>
                  <a:lnTo>
                    <a:pt x="3950" y="6624"/>
                  </a:lnTo>
                  <a:lnTo>
                    <a:pt x="5348" y="6624"/>
                  </a:lnTo>
                  <a:cubicBezTo>
                    <a:pt x="5955" y="6645"/>
                    <a:pt x="6401" y="6665"/>
                    <a:pt x="6705" y="6705"/>
                  </a:cubicBezTo>
                  <a:lnTo>
                    <a:pt x="6745" y="6665"/>
                  </a:lnTo>
                  <a:cubicBezTo>
                    <a:pt x="6745" y="6665"/>
                    <a:pt x="6745" y="6665"/>
                    <a:pt x="6766" y="6645"/>
                  </a:cubicBezTo>
                  <a:lnTo>
                    <a:pt x="6766" y="6624"/>
                  </a:lnTo>
                  <a:cubicBezTo>
                    <a:pt x="6766" y="6604"/>
                    <a:pt x="6766" y="6604"/>
                    <a:pt x="6766" y="6584"/>
                  </a:cubicBezTo>
                  <a:lnTo>
                    <a:pt x="6766" y="6563"/>
                  </a:lnTo>
                  <a:lnTo>
                    <a:pt x="6766" y="6523"/>
                  </a:lnTo>
                  <a:lnTo>
                    <a:pt x="6766" y="6482"/>
                  </a:lnTo>
                  <a:lnTo>
                    <a:pt x="4963" y="3160"/>
                  </a:lnTo>
                  <a:cubicBezTo>
                    <a:pt x="5186" y="2857"/>
                    <a:pt x="5490" y="2391"/>
                    <a:pt x="5854" y="1783"/>
                  </a:cubicBezTo>
                  <a:cubicBezTo>
                    <a:pt x="6219" y="1155"/>
                    <a:pt x="6482" y="750"/>
                    <a:pt x="6644" y="507"/>
                  </a:cubicBezTo>
                  <a:cubicBezTo>
                    <a:pt x="6685" y="466"/>
                    <a:pt x="6725" y="385"/>
                    <a:pt x="6725" y="325"/>
                  </a:cubicBezTo>
                  <a:cubicBezTo>
                    <a:pt x="6725" y="244"/>
                    <a:pt x="6482" y="203"/>
                    <a:pt x="5955" y="183"/>
                  </a:cubicBezTo>
                  <a:lnTo>
                    <a:pt x="5003" y="183"/>
                  </a:lnTo>
                  <a:lnTo>
                    <a:pt x="4720" y="163"/>
                  </a:lnTo>
                  <a:lnTo>
                    <a:pt x="3970" y="163"/>
                  </a:lnTo>
                  <a:lnTo>
                    <a:pt x="3707" y="669"/>
                  </a:lnTo>
                  <a:cubicBezTo>
                    <a:pt x="3626" y="831"/>
                    <a:pt x="3464" y="1135"/>
                    <a:pt x="3261" y="1520"/>
                  </a:cubicBezTo>
                  <a:cubicBezTo>
                    <a:pt x="3059" y="1925"/>
                    <a:pt x="2897" y="2208"/>
                    <a:pt x="2796" y="2431"/>
                  </a:cubicBezTo>
                  <a:lnTo>
                    <a:pt x="2856" y="284"/>
                  </a:lnTo>
                  <a:cubicBezTo>
                    <a:pt x="2836" y="244"/>
                    <a:pt x="2836" y="203"/>
                    <a:pt x="2816" y="183"/>
                  </a:cubicBezTo>
                  <a:cubicBezTo>
                    <a:pt x="2796" y="163"/>
                    <a:pt x="2775" y="142"/>
                    <a:pt x="2755" y="122"/>
                  </a:cubicBezTo>
                  <a:cubicBezTo>
                    <a:pt x="2735" y="102"/>
                    <a:pt x="2694" y="102"/>
                    <a:pt x="2674" y="82"/>
                  </a:cubicBezTo>
                  <a:cubicBezTo>
                    <a:pt x="2633" y="82"/>
                    <a:pt x="2613" y="61"/>
                    <a:pt x="2573" y="61"/>
                  </a:cubicBezTo>
                  <a:lnTo>
                    <a:pt x="2309" y="61"/>
                  </a:lnTo>
                  <a:lnTo>
                    <a:pt x="162" y="0"/>
                  </a:ln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942;p98">
              <a:extLst>
                <a:ext uri="{FF2B5EF4-FFF2-40B4-BE49-F238E27FC236}">
                  <a16:creationId xmlns:a16="http://schemas.microsoft.com/office/drawing/2014/main" id="{7BDDC3B5-E77B-4005-9D38-455A31458098}"/>
                </a:ext>
              </a:extLst>
            </p:cNvPr>
            <p:cNvSpPr/>
            <p:nvPr/>
          </p:nvSpPr>
          <p:spPr>
            <a:xfrm>
              <a:off x="2798070" y="3774258"/>
              <a:ext cx="93043" cy="108888"/>
            </a:xfrm>
            <a:custGeom>
              <a:avLst/>
              <a:gdLst/>
              <a:ahLst/>
              <a:cxnLst/>
              <a:rect l="l" t="t" r="r" b="b"/>
              <a:pathLst>
                <a:path w="6665" h="7800" extrusionOk="0">
                  <a:moveTo>
                    <a:pt x="264" y="0"/>
                  </a:moveTo>
                  <a:cubicBezTo>
                    <a:pt x="203" y="0"/>
                    <a:pt x="163" y="163"/>
                    <a:pt x="122" y="507"/>
                  </a:cubicBezTo>
                  <a:cubicBezTo>
                    <a:pt x="102" y="568"/>
                    <a:pt x="102" y="649"/>
                    <a:pt x="102" y="750"/>
                  </a:cubicBezTo>
                  <a:cubicBezTo>
                    <a:pt x="102" y="871"/>
                    <a:pt x="122" y="892"/>
                    <a:pt x="102" y="932"/>
                  </a:cubicBezTo>
                  <a:cubicBezTo>
                    <a:pt x="102" y="973"/>
                    <a:pt x="102" y="1054"/>
                    <a:pt x="82" y="1175"/>
                  </a:cubicBezTo>
                  <a:cubicBezTo>
                    <a:pt x="61" y="1277"/>
                    <a:pt x="41" y="1358"/>
                    <a:pt x="41" y="1418"/>
                  </a:cubicBezTo>
                  <a:cubicBezTo>
                    <a:pt x="1" y="1844"/>
                    <a:pt x="21" y="2067"/>
                    <a:pt x="102" y="2087"/>
                  </a:cubicBezTo>
                  <a:lnTo>
                    <a:pt x="1500" y="2229"/>
                  </a:lnTo>
                  <a:cubicBezTo>
                    <a:pt x="1520" y="2229"/>
                    <a:pt x="1560" y="2249"/>
                    <a:pt x="1581" y="2269"/>
                  </a:cubicBezTo>
                  <a:cubicBezTo>
                    <a:pt x="1621" y="2289"/>
                    <a:pt x="1641" y="2310"/>
                    <a:pt x="1641" y="2330"/>
                  </a:cubicBezTo>
                  <a:cubicBezTo>
                    <a:pt x="1662" y="2370"/>
                    <a:pt x="1662" y="2391"/>
                    <a:pt x="1682" y="2431"/>
                  </a:cubicBezTo>
                  <a:cubicBezTo>
                    <a:pt x="1682" y="2472"/>
                    <a:pt x="1682" y="2512"/>
                    <a:pt x="1682" y="2553"/>
                  </a:cubicBezTo>
                  <a:lnTo>
                    <a:pt x="1682" y="2674"/>
                  </a:lnTo>
                  <a:lnTo>
                    <a:pt x="1682" y="2796"/>
                  </a:lnTo>
                  <a:lnTo>
                    <a:pt x="1682" y="2917"/>
                  </a:lnTo>
                  <a:cubicBezTo>
                    <a:pt x="1621" y="3404"/>
                    <a:pt x="1540" y="4133"/>
                    <a:pt x="1419" y="5085"/>
                  </a:cubicBezTo>
                  <a:cubicBezTo>
                    <a:pt x="1277" y="6057"/>
                    <a:pt x="1196" y="6786"/>
                    <a:pt x="1155" y="7272"/>
                  </a:cubicBezTo>
                  <a:lnTo>
                    <a:pt x="1317" y="7516"/>
                  </a:lnTo>
                  <a:cubicBezTo>
                    <a:pt x="1439" y="7536"/>
                    <a:pt x="1540" y="7536"/>
                    <a:pt x="1601" y="7536"/>
                  </a:cubicBezTo>
                  <a:lnTo>
                    <a:pt x="1885" y="7576"/>
                  </a:lnTo>
                  <a:lnTo>
                    <a:pt x="2452" y="7637"/>
                  </a:lnTo>
                  <a:lnTo>
                    <a:pt x="3059" y="7698"/>
                  </a:lnTo>
                  <a:lnTo>
                    <a:pt x="3080" y="7698"/>
                  </a:lnTo>
                  <a:lnTo>
                    <a:pt x="3566" y="7759"/>
                  </a:lnTo>
                  <a:lnTo>
                    <a:pt x="4052" y="7799"/>
                  </a:lnTo>
                  <a:cubicBezTo>
                    <a:pt x="4133" y="7799"/>
                    <a:pt x="4214" y="7738"/>
                    <a:pt x="4234" y="7657"/>
                  </a:cubicBezTo>
                  <a:lnTo>
                    <a:pt x="4741" y="2492"/>
                  </a:lnTo>
                  <a:lnTo>
                    <a:pt x="5551" y="2593"/>
                  </a:lnTo>
                  <a:lnTo>
                    <a:pt x="6341" y="2674"/>
                  </a:lnTo>
                  <a:cubicBezTo>
                    <a:pt x="6351" y="2676"/>
                    <a:pt x="6361" y="2677"/>
                    <a:pt x="6369" y="2677"/>
                  </a:cubicBezTo>
                  <a:cubicBezTo>
                    <a:pt x="6450" y="2677"/>
                    <a:pt x="6485" y="2595"/>
                    <a:pt x="6503" y="2431"/>
                  </a:cubicBezTo>
                  <a:cubicBezTo>
                    <a:pt x="6523" y="2269"/>
                    <a:pt x="6543" y="2006"/>
                    <a:pt x="6584" y="1682"/>
                  </a:cubicBezTo>
                  <a:cubicBezTo>
                    <a:pt x="6604" y="1358"/>
                    <a:pt x="6624" y="1115"/>
                    <a:pt x="6645" y="953"/>
                  </a:cubicBezTo>
                  <a:lnTo>
                    <a:pt x="6665" y="811"/>
                  </a:lnTo>
                  <a:cubicBezTo>
                    <a:pt x="6665" y="750"/>
                    <a:pt x="6645" y="689"/>
                    <a:pt x="6604" y="628"/>
                  </a:cubicBezTo>
                  <a:cubicBezTo>
                    <a:pt x="6523" y="588"/>
                    <a:pt x="6402" y="568"/>
                    <a:pt x="6300" y="568"/>
                  </a:cubicBezTo>
                  <a:cubicBezTo>
                    <a:pt x="5652" y="507"/>
                    <a:pt x="4660" y="406"/>
                    <a:pt x="3323" y="284"/>
                  </a:cubicBezTo>
                  <a:cubicBezTo>
                    <a:pt x="2006" y="183"/>
                    <a:pt x="1014" y="81"/>
                    <a:pt x="345" y="21"/>
                  </a:cubicBezTo>
                  <a:cubicBezTo>
                    <a:pt x="325" y="0"/>
                    <a:pt x="305" y="0"/>
                    <a:pt x="264"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943;p98">
              <a:extLst>
                <a:ext uri="{FF2B5EF4-FFF2-40B4-BE49-F238E27FC236}">
                  <a16:creationId xmlns:a16="http://schemas.microsoft.com/office/drawing/2014/main" id="{A7C4D34E-3D5F-4423-8C41-EB76471AFEB3}"/>
                </a:ext>
              </a:extLst>
            </p:cNvPr>
            <p:cNvSpPr/>
            <p:nvPr/>
          </p:nvSpPr>
          <p:spPr>
            <a:xfrm>
              <a:off x="2886576" y="3795966"/>
              <a:ext cx="95598" cy="94523"/>
            </a:xfrm>
            <a:custGeom>
              <a:avLst/>
              <a:gdLst/>
              <a:ahLst/>
              <a:cxnLst/>
              <a:rect l="l" t="t" r="r" b="b"/>
              <a:pathLst>
                <a:path w="6848" h="6771" extrusionOk="0">
                  <a:moveTo>
                    <a:pt x="3599" y="1738"/>
                  </a:moveTo>
                  <a:cubicBezTo>
                    <a:pt x="3634" y="1738"/>
                    <a:pt x="3670" y="1741"/>
                    <a:pt x="3708" y="1747"/>
                  </a:cubicBezTo>
                  <a:cubicBezTo>
                    <a:pt x="3850" y="1767"/>
                    <a:pt x="3951" y="1828"/>
                    <a:pt x="4032" y="1950"/>
                  </a:cubicBezTo>
                  <a:cubicBezTo>
                    <a:pt x="4133" y="2071"/>
                    <a:pt x="4174" y="2193"/>
                    <a:pt x="4194" y="2355"/>
                  </a:cubicBezTo>
                  <a:cubicBezTo>
                    <a:pt x="4214" y="2517"/>
                    <a:pt x="4234" y="2659"/>
                    <a:pt x="4214" y="2821"/>
                  </a:cubicBezTo>
                  <a:cubicBezTo>
                    <a:pt x="4214" y="2983"/>
                    <a:pt x="4194" y="3145"/>
                    <a:pt x="4174" y="3307"/>
                  </a:cubicBezTo>
                  <a:lnTo>
                    <a:pt x="4153" y="3489"/>
                  </a:lnTo>
                  <a:cubicBezTo>
                    <a:pt x="4133" y="3631"/>
                    <a:pt x="4093" y="3773"/>
                    <a:pt x="4072" y="3874"/>
                  </a:cubicBezTo>
                  <a:cubicBezTo>
                    <a:pt x="4052" y="3975"/>
                    <a:pt x="4032" y="4117"/>
                    <a:pt x="3991" y="4259"/>
                  </a:cubicBezTo>
                  <a:cubicBezTo>
                    <a:pt x="3971" y="4381"/>
                    <a:pt x="3931" y="4482"/>
                    <a:pt x="3870" y="4603"/>
                  </a:cubicBezTo>
                  <a:cubicBezTo>
                    <a:pt x="3809" y="4684"/>
                    <a:pt x="3748" y="4765"/>
                    <a:pt x="3687" y="4846"/>
                  </a:cubicBezTo>
                  <a:cubicBezTo>
                    <a:pt x="3627" y="4927"/>
                    <a:pt x="3546" y="4988"/>
                    <a:pt x="3444" y="5029"/>
                  </a:cubicBezTo>
                  <a:cubicBezTo>
                    <a:pt x="3385" y="5052"/>
                    <a:pt x="3319" y="5062"/>
                    <a:pt x="3254" y="5062"/>
                  </a:cubicBezTo>
                  <a:cubicBezTo>
                    <a:pt x="3208" y="5062"/>
                    <a:pt x="3162" y="5057"/>
                    <a:pt x="3120" y="5049"/>
                  </a:cubicBezTo>
                  <a:cubicBezTo>
                    <a:pt x="2695" y="4988"/>
                    <a:pt x="2573" y="4381"/>
                    <a:pt x="2735" y="3266"/>
                  </a:cubicBezTo>
                  <a:lnTo>
                    <a:pt x="2776" y="3064"/>
                  </a:lnTo>
                  <a:cubicBezTo>
                    <a:pt x="2907" y="2185"/>
                    <a:pt x="3176" y="1738"/>
                    <a:pt x="3599" y="1738"/>
                  </a:cubicBezTo>
                  <a:close/>
                  <a:moveTo>
                    <a:pt x="3706" y="0"/>
                  </a:moveTo>
                  <a:cubicBezTo>
                    <a:pt x="3263" y="0"/>
                    <a:pt x="2810" y="42"/>
                    <a:pt x="2371" y="127"/>
                  </a:cubicBezTo>
                  <a:lnTo>
                    <a:pt x="2189" y="106"/>
                  </a:lnTo>
                  <a:cubicBezTo>
                    <a:pt x="1905" y="147"/>
                    <a:pt x="1642" y="269"/>
                    <a:pt x="1419" y="451"/>
                  </a:cubicBezTo>
                  <a:lnTo>
                    <a:pt x="1297" y="552"/>
                  </a:lnTo>
                  <a:cubicBezTo>
                    <a:pt x="912" y="836"/>
                    <a:pt x="629" y="1221"/>
                    <a:pt x="447" y="1646"/>
                  </a:cubicBezTo>
                  <a:cubicBezTo>
                    <a:pt x="305" y="1990"/>
                    <a:pt x="183" y="2355"/>
                    <a:pt x="102" y="2720"/>
                  </a:cubicBezTo>
                  <a:lnTo>
                    <a:pt x="102" y="2821"/>
                  </a:lnTo>
                  <a:lnTo>
                    <a:pt x="41" y="3104"/>
                  </a:lnTo>
                  <a:cubicBezTo>
                    <a:pt x="1" y="3489"/>
                    <a:pt x="21" y="3894"/>
                    <a:pt x="82" y="4279"/>
                  </a:cubicBezTo>
                  <a:cubicBezTo>
                    <a:pt x="143" y="4603"/>
                    <a:pt x="264" y="4927"/>
                    <a:pt x="426" y="5231"/>
                  </a:cubicBezTo>
                  <a:cubicBezTo>
                    <a:pt x="588" y="5495"/>
                    <a:pt x="791" y="5738"/>
                    <a:pt x="1034" y="5940"/>
                  </a:cubicBezTo>
                  <a:cubicBezTo>
                    <a:pt x="1257" y="6163"/>
                    <a:pt x="1520" y="6325"/>
                    <a:pt x="1804" y="6447"/>
                  </a:cubicBezTo>
                  <a:cubicBezTo>
                    <a:pt x="2108" y="6568"/>
                    <a:pt x="2411" y="6669"/>
                    <a:pt x="2735" y="6710"/>
                  </a:cubicBezTo>
                  <a:cubicBezTo>
                    <a:pt x="2958" y="6730"/>
                    <a:pt x="3181" y="6751"/>
                    <a:pt x="3424" y="6771"/>
                  </a:cubicBezTo>
                  <a:cubicBezTo>
                    <a:pt x="3667" y="6771"/>
                    <a:pt x="3910" y="6751"/>
                    <a:pt x="4153" y="6730"/>
                  </a:cubicBezTo>
                  <a:cubicBezTo>
                    <a:pt x="4396" y="6690"/>
                    <a:pt x="4660" y="6629"/>
                    <a:pt x="4883" y="6528"/>
                  </a:cubicBezTo>
                  <a:cubicBezTo>
                    <a:pt x="5126" y="6447"/>
                    <a:pt x="5328" y="6305"/>
                    <a:pt x="5511" y="6143"/>
                  </a:cubicBezTo>
                  <a:lnTo>
                    <a:pt x="5733" y="5940"/>
                  </a:lnTo>
                  <a:cubicBezTo>
                    <a:pt x="6280" y="5353"/>
                    <a:pt x="6625" y="4603"/>
                    <a:pt x="6706" y="3793"/>
                  </a:cubicBezTo>
                  <a:cubicBezTo>
                    <a:pt x="6847" y="2983"/>
                    <a:pt x="6685" y="2173"/>
                    <a:pt x="6260" y="1464"/>
                  </a:cubicBezTo>
                  <a:lnTo>
                    <a:pt x="6280" y="1342"/>
                  </a:lnTo>
                  <a:cubicBezTo>
                    <a:pt x="6159" y="1119"/>
                    <a:pt x="5997" y="917"/>
                    <a:pt x="5814" y="755"/>
                  </a:cubicBezTo>
                  <a:cubicBezTo>
                    <a:pt x="5612" y="593"/>
                    <a:pt x="5389" y="451"/>
                    <a:pt x="5166" y="350"/>
                  </a:cubicBezTo>
                  <a:cubicBezTo>
                    <a:pt x="4964" y="269"/>
                    <a:pt x="4741" y="188"/>
                    <a:pt x="4518" y="127"/>
                  </a:cubicBezTo>
                  <a:cubicBezTo>
                    <a:pt x="4336" y="66"/>
                    <a:pt x="4153" y="25"/>
                    <a:pt x="3971" y="5"/>
                  </a:cubicBezTo>
                  <a:cubicBezTo>
                    <a:pt x="3883" y="2"/>
                    <a:pt x="3795" y="0"/>
                    <a:pt x="3706"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944;p98">
              <a:extLst>
                <a:ext uri="{FF2B5EF4-FFF2-40B4-BE49-F238E27FC236}">
                  <a16:creationId xmlns:a16="http://schemas.microsoft.com/office/drawing/2014/main" id="{84D450DA-8D55-443D-BD79-3C4581B2E0C6}"/>
                </a:ext>
              </a:extLst>
            </p:cNvPr>
            <p:cNvSpPr/>
            <p:nvPr/>
          </p:nvSpPr>
          <p:spPr>
            <a:xfrm>
              <a:off x="2360047" y="3954384"/>
              <a:ext cx="129242" cy="145924"/>
            </a:xfrm>
            <a:custGeom>
              <a:avLst/>
              <a:gdLst/>
              <a:ahLst/>
              <a:cxnLst/>
              <a:rect l="l" t="t" r="r" b="b"/>
              <a:pathLst>
                <a:path w="9258" h="10453" extrusionOk="0">
                  <a:moveTo>
                    <a:pt x="4903" y="1"/>
                  </a:moveTo>
                  <a:cubicBezTo>
                    <a:pt x="4457" y="1"/>
                    <a:pt x="4012" y="21"/>
                    <a:pt x="3566" y="102"/>
                  </a:cubicBezTo>
                  <a:cubicBezTo>
                    <a:pt x="3141" y="163"/>
                    <a:pt x="2715" y="284"/>
                    <a:pt x="2310" y="446"/>
                  </a:cubicBezTo>
                  <a:cubicBezTo>
                    <a:pt x="1905" y="608"/>
                    <a:pt x="1540" y="811"/>
                    <a:pt x="1196" y="1094"/>
                  </a:cubicBezTo>
                  <a:cubicBezTo>
                    <a:pt x="892" y="1358"/>
                    <a:pt x="629" y="1702"/>
                    <a:pt x="447" y="2087"/>
                  </a:cubicBezTo>
                  <a:cubicBezTo>
                    <a:pt x="244" y="2512"/>
                    <a:pt x="143" y="2999"/>
                    <a:pt x="143" y="3464"/>
                  </a:cubicBezTo>
                  <a:cubicBezTo>
                    <a:pt x="102" y="4113"/>
                    <a:pt x="345" y="4761"/>
                    <a:pt x="811" y="5227"/>
                  </a:cubicBezTo>
                  <a:cubicBezTo>
                    <a:pt x="1257" y="5652"/>
                    <a:pt x="2006" y="6017"/>
                    <a:pt x="3060" y="6321"/>
                  </a:cubicBezTo>
                  <a:lnTo>
                    <a:pt x="3424" y="6381"/>
                  </a:lnTo>
                  <a:cubicBezTo>
                    <a:pt x="3647" y="6422"/>
                    <a:pt x="3850" y="6462"/>
                    <a:pt x="4052" y="6523"/>
                  </a:cubicBezTo>
                  <a:cubicBezTo>
                    <a:pt x="4255" y="6584"/>
                    <a:pt x="4478" y="6645"/>
                    <a:pt x="4700" y="6705"/>
                  </a:cubicBezTo>
                  <a:cubicBezTo>
                    <a:pt x="4903" y="6766"/>
                    <a:pt x="5085" y="6867"/>
                    <a:pt x="5247" y="6989"/>
                  </a:cubicBezTo>
                  <a:cubicBezTo>
                    <a:pt x="5369" y="7090"/>
                    <a:pt x="5430" y="7212"/>
                    <a:pt x="5450" y="7374"/>
                  </a:cubicBezTo>
                  <a:cubicBezTo>
                    <a:pt x="5450" y="7556"/>
                    <a:pt x="5349" y="7739"/>
                    <a:pt x="5187" y="7840"/>
                  </a:cubicBezTo>
                  <a:cubicBezTo>
                    <a:pt x="5024" y="7961"/>
                    <a:pt x="4822" y="8022"/>
                    <a:pt x="4619" y="8022"/>
                  </a:cubicBezTo>
                  <a:cubicBezTo>
                    <a:pt x="4478" y="8022"/>
                    <a:pt x="4336" y="7982"/>
                    <a:pt x="4194" y="7921"/>
                  </a:cubicBezTo>
                  <a:cubicBezTo>
                    <a:pt x="4113" y="7880"/>
                    <a:pt x="4032" y="7799"/>
                    <a:pt x="3971" y="7698"/>
                  </a:cubicBezTo>
                  <a:cubicBezTo>
                    <a:pt x="3931" y="7617"/>
                    <a:pt x="3890" y="7536"/>
                    <a:pt x="3850" y="7455"/>
                  </a:cubicBezTo>
                  <a:cubicBezTo>
                    <a:pt x="3829" y="7374"/>
                    <a:pt x="3789" y="7293"/>
                    <a:pt x="3728" y="7232"/>
                  </a:cubicBezTo>
                  <a:cubicBezTo>
                    <a:pt x="3688" y="7171"/>
                    <a:pt x="3607" y="7151"/>
                    <a:pt x="3525" y="7151"/>
                  </a:cubicBezTo>
                  <a:lnTo>
                    <a:pt x="264" y="7151"/>
                  </a:lnTo>
                  <a:cubicBezTo>
                    <a:pt x="224" y="7151"/>
                    <a:pt x="183" y="7151"/>
                    <a:pt x="122" y="7131"/>
                  </a:cubicBezTo>
                  <a:cubicBezTo>
                    <a:pt x="62" y="7131"/>
                    <a:pt x="1" y="7192"/>
                    <a:pt x="1" y="7273"/>
                  </a:cubicBezTo>
                  <a:cubicBezTo>
                    <a:pt x="21" y="7698"/>
                    <a:pt x="122" y="8123"/>
                    <a:pt x="305" y="8508"/>
                  </a:cubicBezTo>
                  <a:cubicBezTo>
                    <a:pt x="447" y="8832"/>
                    <a:pt x="649" y="9136"/>
                    <a:pt x="933" y="9379"/>
                  </a:cubicBezTo>
                  <a:cubicBezTo>
                    <a:pt x="1196" y="9622"/>
                    <a:pt x="1520" y="9825"/>
                    <a:pt x="1864" y="9967"/>
                  </a:cubicBezTo>
                  <a:cubicBezTo>
                    <a:pt x="2249" y="10108"/>
                    <a:pt x="2634" y="10230"/>
                    <a:pt x="3039" y="10291"/>
                  </a:cubicBezTo>
                  <a:cubicBezTo>
                    <a:pt x="3485" y="10372"/>
                    <a:pt x="3951" y="10433"/>
                    <a:pt x="4417" y="10453"/>
                  </a:cubicBezTo>
                  <a:cubicBezTo>
                    <a:pt x="4741" y="10433"/>
                    <a:pt x="5065" y="10412"/>
                    <a:pt x="5349" y="10372"/>
                  </a:cubicBezTo>
                  <a:cubicBezTo>
                    <a:pt x="5632" y="10352"/>
                    <a:pt x="5936" y="10311"/>
                    <a:pt x="6280" y="10230"/>
                  </a:cubicBezTo>
                  <a:cubicBezTo>
                    <a:pt x="6584" y="10169"/>
                    <a:pt x="6888" y="10088"/>
                    <a:pt x="7172" y="9987"/>
                  </a:cubicBezTo>
                  <a:cubicBezTo>
                    <a:pt x="7455" y="9865"/>
                    <a:pt x="7719" y="9724"/>
                    <a:pt x="7962" y="9562"/>
                  </a:cubicBezTo>
                  <a:cubicBezTo>
                    <a:pt x="8225" y="9379"/>
                    <a:pt x="8448" y="9177"/>
                    <a:pt x="8630" y="8934"/>
                  </a:cubicBezTo>
                  <a:cubicBezTo>
                    <a:pt x="8812" y="8691"/>
                    <a:pt x="8954" y="8407"/>
                    <a:pt x="9055" y="8103"/>
                  </a:cubicBezTo>
                  <a:cubicBezTo>
                    <a:pt x="9177" y="7739"/>
                    <a:pt x="9238" y="7354"/>
                    <a:pt x="9238" y="6969"/>
                  </a:cubicBezTo>
                  <a:cubicBezTo>
                    <a:pt x="9258" y="6361"/>
                    <a:pt x="9076" y="5774"/>
                    <a:pt x="8711" y="5288"/>
                  </a:cubicBezTo>
                  <a:cubicBezTo>
                    <a:pt x="8326" y="4801"/>
                    <a:pt x="7658" y="4396"/>
                    <a:pt x="6726" y="4072"/>
                  </a:cubicBezTo>
                  <a:cubicBezTo>
                    <a:pt x="6544" y="4032"/>
                    <a:pt x="5976" y="3870"/>
                    <a:pt x="5045" y="3627"/>
                  </a:cubicBezTo>
                  <a:lnTo>
                    <a:pt x="4741" y="3525"/>
                  </a:lnTo>
                  <a:cubicBezTo>
                    <a:pt x="4599" y="3485"/>
                    <a:pt x="4457" y="3444"/>
                    <a:pt x="4356" y="3404"/>
                  </a:cubicBezTo>
                  <a:cubicBezTo>
                    <a:pt x="4234" y="3383"/>
                    <a:pt x="4133" y="3323"/>
                    <a:pt x="4052" y="3242"/>
                  </a:cubicBezTo>
                  <a:cubicBezTo>
                    <a:pt x="3971" y="3181"/>
                    <a:pt x="3910" y="3100"/>
                    <a:pt x="3910" y="2978"/>
                  </a:cubicBezTo>
                  <a:cubicBezTo>
                    <a:pt x="3910" y="2897"/>
                    <a:pt x="3951" y="2837"/>
                    <a:pt x="4012" y="2776"/>
                  </a:cubicBezTo>
                  <a:cubicBezTo>
                    <a:pt x="4093" y="2735"/>
                    <a:pt x="4174" y="2674"/>
                    <a:pt x="4275" y="2654"/>
                  </a:cubicBezTo>
                  <a:cubicBezTo>
                    <a:pt x="4376" y="2634"/>
                    <a:pt x="4457" y="2614"/>
                    <a:pt x="4538" y="2593"/>
                  </a:cubicBezTo>
                  <a:cubicBezTo>
                    <a:pt x="4599" y="2593"/>
                    <a:pt x="4640" y="2593"/>
                    <a:pt x="4700" y="2573"/>
                  </a:cubicBezTo>
                  <a:cubicBezTo>
                    <a:pt x="4802" y="2573"/>
                    <a:pt x="4903" y="2593"/>
                    <a:pt x="5004" y="2634"/>
                  </a:cubicBezTo>
                  <a:cubicBezTo>
                    <a:pt x="5065" y="2654"/>
                    <a:pt x="5126" y="2695"/>
                    <a:pt x="5146" y="2755"/>
                  </a:cubicBezTo>
                  <a:lnTo>
                    <a:pt x="5227" y="2897"/>
                  </a:lnTo>
                  <a:cubicBezTo>
                    <a:pt x="5247" y="2958"/>
                    <a:pt x="5288" y="2999"/>
                    <a:pt x="5308" y="3059"/>
                  </a:cubicBezTo>
                  <a:cubicBezTo>
                    <a:pt x="5349" y="3100"/>
                    <a:pt x="5409" y="3161"/>
                    <a:pt x="5470" y="3161"/>
                  </a:cubicBezTo>
                  <a:cubicBezTo>
                    <a:pt x="5592" y="3201"/>
                    <a:pt x="5693" y="3221"/>
                    <a:pt x="5814" y="3221"/>
                  </a:cubicBezTo>
                  <a:cubicBezTo>
                    <a:pt x="6361" y="3232"/>
                    <a:pt x="6883" y="3237"/>
                    <a:pt x="7379" y="3237"/>
                  </a:cubicBezTo>
                  <a:cubicBezTo>
                    <a:pt x="7876" y="3237"/>
                    <a:pt x="8346" y="3232"/>
                    <a:pt x="8792" y="3221"/>
                  </a:cubicBezTo>
                  <a:lnTo>
                    <a:pt x="9015" y="2999"/>
                  </a:lnTo>
                  <a:cubicBezTo>
                    <a:pt x="9015" y="2776"/>
                    <a:pt x="8974" y="2553"/>
                    <a:pt x="8934" y="2350"/>
                  </a:cubicBezTo>
                  <a:cubicBezTo>
                    <a:pt x="8893" y="2148"/>
                    <a:pt x="8812" y="1965"/>
                    <a:pt x="8711" y="1803"/>
                  </a:cubicBezTo>
                  <a:cubicBezTo>
                    <a:pt x="8610" y="1641"/>
                    <a:pt x="8488" y="1479"/>
                    <a:pt x="8346" y="1338"/>
                  </a:cubicBezTo>
                  <a:cubicBezTo>
                    <a:pt x="8225" y="1196"/>
                    <a:pt x="8043" y="993"/>
                    <a:pt x="7779" y="730"/>
                  </a:cubicBezTo>
                  <a:cubicBezTo>
                    <a:pt x="7070" y="264"/>
                    <a:pt x="6098" y="21"/>
                    <a:pt x="4903"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945;p98">
              <a:extLst>
                <a:ext uri="{FF2B5EF4-FFF2-40B4-BE49-F238E27FC236}">
                  <a16:creationId xmlns:a16="http://schemas.microsoft.com/office/drawing/2014/main" id="{08CF3AAB-DB55-42B6-8602-6EEF4EA7EB62}"/>
                </a:ext>
              </a:extLst>
            </p:cNvPr>
            <p:cNvSpPr/>
            <p:nvPr/>
          </p:nvSpPr>
          <p:spPr>
            <a:xfrm>
              <a:off x="2494091" y="3969014"/>
              <a:ext cx="119065" cy="127050"/>
            </a:xfrm>
            <a:custGeom>
              <a:avLst/>
              <a:gdLst/>
              <a:ahLst/>
              <a:cxnLst/>
              <a:rect l="l" t="t" r="r" b="b"/>
              <a:pathLst>
                <a:path w="8529" h="9101" extrusionOk="0">
                  <a:moveTo>
                    <a:pt x="4363" y="1"/>
                  </a:moveTo>
                  <a:cubicBezTo>
                    <a:pt x="4030" y="1"/>
                    <a:pt x="3696" y="37"/>
                    <a:pt x="3363" y="87"/>
                  </a:cubicBezTo>
                  <a:cubicBezTo>
                    <a:pt x="2978" y="168"/>
                    <a:pt x="2613" y="290"/>
                    <a:pt x="2249" y="452"/>
                  </a:cubicBezTo>
                  <a:cubicBezTo>
                    <a:pt x="1884" y="614"/>
                    <a:pt x="1540" y="836"/>
                    <a:pt x="1236" y="1140"/>
                  </a:cubicBezTo>
                  <a:cubicBezTo>
                    <a:pt x="932" y="1444"/>
                    <a:pt x="669" y="1809"/>
                    <a:pt x="486" y="2194"/>
                  </a:cubicBezTo>
                  <a:cubicBezTo>
                    <a:pt x="446" y="2254"/>
                    <a:pt x="405" y="2335"/>
                    <a:pt x="365" y="2416"/>
                  </a:cubicBezTo>
                  <a:cubicBezTo>
                    <a:pt x="345" y="2477"/>
                    <a:pt x="304" y="2558"/>
                    <a:pt x="284" y="2639"/>
                  </a:cubicBezTo>
                  <a:lnTo>
                    <a:pt x="223" y="2862"/>
                  </a:lnTo>
                  <a:cubicBezTo>
                    <a:pt x="183" y="2923"/>
                    <a:pt x="162" y="3004"/>
                    <a:pt x="162" y="3085"/>
                  </a:cubicBezTo>
                  <a:lnTo>
                    <a:pt x="122" y="3287"/>
                  </a:lnTo>
                  <a:cubicBezTo>
                    <a:pt x="102" y="3328"/>
                    <a:pt x="102" y="3409"/>
                    <a:pt x="81" y="3510"/>
                  </a:cubicBezTo>
                  <a:cubicBezTo>
                    <a:pt x="61" y="3612"/>
                    <a:pt x="61" y="3672"/>
                    <a:pt x="61" y="3713"/>
                  </a:cubicBezTo>
                  <a:cubicBezTo>
                    <a:pt x="61" y="3753"/>
                    <a:pt x="41" y="3834"/>
                    <a:pt x="41" y="3956"/>
                  </a:cubicBezTo>
                  <a:cubicBezTo>
                    <a:pt x="21" y="4077"/>
                    <a:pt x="21" y="4138"/>
                    <a:pt x="21" y="4179"/>
                  </a:cubicBezTo>
                  <a:lnTo>
                    <a:pt x="21" y="4260"/>
                  </a:lnTo>
                  <a:cubicBezTo>
                    <a:pt x="0" y="4908"/>
                    <a:pt x="81" y="5536"/>
                    <a:pt x="264" y="6164"/>
                  </a:cubicBezTo>
                  <a:cubicBezTo>
                    <a:pt x="426" y="6711"/>
                    <a:pt x="709" y="7217"/>
                    <a:pt x="1074" y="7683"/>
                  </a:cubicBezTo>
                  <a:cubicBezTo>
                    <a:pt x="1459" y="8129"/>
                    <a:pt x="1925" y="8473"/>
                    <a:pt x="2472" y="8716"/>
                  </a:cubicBezTo>
                  <a:cubicBezTo>
                    <a:pt x="3079" y="8959"/>
                    <a:pt x="3748" y="9101"/>
                    <a:pt x="4416" y="9101"/>
                  </a:cubicBezTo>
                  <a:cubicBezTo>
                    <a:pt x="4781" y="9101"/>
                    <a:pt x="5145" y="9081"/>
                    <a:pt x="5510" y="9020"/>
                  </a:cubicBezTo>
                  <a:lnTo>
                    <a:pt x="5510" y="8979"/>
                  </a:lnTo>
                  <a:cubicBezTo>
                    <a:pt x="6259" y="8878"/>
                    <a:pt x="6989" y="8514"/>
                    <a:pt x="7536" y="7987"/>
                  </a:cubicBezTo>
                  <a:cubicBezTo>
                    <a:pt x="8103" y="7420"/>
                    <a:pt x="8447" y="6691"/>
                    <a:pt x="8528" y="5921"/>
                  </a:cubicBezTo>
                  <a:lnTo>
                    <a:pt x="8528" y="5657"/>
                  </a:lnTo>
                  <a:cubicBezTo>
                    <a:pt x="8508" y="5495"/>
                    <a:pt x="8427" y="5414"/>
                    <a:pt x="8285" y="5414"/>
                  </a:cubicBezTo>
                  <a:lnTo>
                    <a:pt x="6746" y="5414"/>
                  </a:lnTo>
                  <a:lnTo>
                    <a:pt x="5956" y="5394"/>
                  </a:lnTo>
                  <a:lnTo>
                    <a:pt x="5186" y="5374"/>
                  </a:lnTo>
                  <a:cubicBezTo>
                    <a:pt x="5085" y="5495"/>
                    <a:pt x="5024" y="5617"/>
                    <a:pt x="5004" y="5759"/>
                  </a:cubicBezTo>
                  <a:cubicBezTo>
                    <a:pt x="4943" y="5941"/>
                    <a:pt x="4882" y="6123"/>
                    <a:pt x="4781" y="6265"/>
                  </a:cubicBezTo>
                  <a:cubicBezTo>
                    <a:pt x="4726" y="6392"/>
                    <a:pt x="4606" y="6471"/>
                    <a:pt x="4465" y="6471"/>
                  </a:cubicBezTo>
                  <a:cubicBezTo>
                    <a:pt x="4449" y="6471"/>
                    <a:pt x="4433" y="6470"/>
                    <a:pt x="4416" y="6468"/>
                  </a:cubicBezTo>
                  <a:cubicBezTo>
                    <a:pt x="4398" y="6470"/>
                    <a:pt x="4380" y="6472"/>
                    <a:pt x="4361" y="6472"/>
                  </a:cubicBezTo>
                  <a:cubicBezTo>
                    <a:pt x="4238" y="6472"/>
                    <a:pt x="4120" y="6414"/>
                    <a:pt x="4031" y="6326"/>
                  </a:cubicBezTo>
                  <a:cubicBezTo>
                    <a:pt x="3930" y="6204"/>
                    <a:pt x="3849" y="6083"/>
                    <a:pt x="3829" y="5921"/>
                  </a:cubicBezTo>
                  <a:cubicBezTo>
                    <a:pt x="3788" y="5799"/>
                    <a:pt x="3768" y="5678"/>
                    <a:pt x="3748" y="5536"/>
                  </a:cubicBezTo>
                  <a:cubicBezTo>
                    <a:pt x="3748" y="5435"/>
                    <a:pt x="3748" y="5333"/>
                    <a:pt x="3748" y="5232"/>
                  </a:cubicBezTo>
                  <a:lnTo>
                    <a:pt x="3748" y="4503"/>
                  </a:lnTo>
                  <a:lnTo>
                    <a:pt x="3748" y="4321"/>
                  </a:lnTo>
                  <a:cubicBezTo>
                    <a:pt x="3748" y="4179"/>
                    <a:pt x="3748" y="4037"/>
                    <a:pt x="3748" y="3915"/>
                  </a:cubicBezTo>
                  <a:cubicBezTo>
                    <a:pt x="3748" y="3774"/>
                    <a:pt x="3768" y="3632"/>
                    <a:pt x="3788" y="3490"/>
                  </a:cubicBezTo>
                  <a:cubicBezTo>
                    <a:pt x="3788" y="3368"/>
                    <a:pt x="3809" y="3247"/>
                    <a:pt x="3849" y="3105"/>
                  </a:cubicBezTo>
                  <a:cubicBezTo>
                    <a:pt x="3890" y="3004"/>
                    <a:pt x="3930" y="2882"/>
                    <a:pt x="4011" y="2801"/>
                  </a:cubicBezTo>
                  <a:cubicBezTo>
                    <a:pt x="4072" y="2700"/>
                    <a:pt x="4153" y="2619"/>
                    <a:pt x="4254" y="2579"/>
                  </a:cubicBezTo>
                  <a:cubicBezTo>
                    <a:pt x="4376" y="2518"/>
                    <a:pt x="4497" y="2497"/>
                    <a:pt x="4619" y="2497"/>
                  </a:cubicBezTo>
                  <a:cubicBezTo>
                    <a:pt x="4761" y="2497"/>
                    <a:pt x="4902" y="2558"/>
                    <a:pt x="4983" y="2680"/>
                  </a:cubicBezTo>
                  <a:cubicBezTo>
                    <a:pt x="5085" y="2801"/>
                    <a:pt x="5145" y="2943"/>
                    <a:pt x="5166" y="3085"/>
                  </a:cubicBezTo>
                  <a:lnTo>
                    <a:pt x="5166" y="3632"/>
                  </a:lnTo>
                  <a:lnTo>
                    <a:pt x="7941" y="3672"/>
                  </a:lnTo>
                  <a:lnTo>
                    <a:pt x="8204" y="3672"/>
                  </a:lnTo>
                  <a:cubicBezTo>
                    <a:pt x="8265" y="3672"/>
                    <a:pt x="8305" y="3652"/>
                    <a:pt x="8366" y="3632"/>
                  </a:cubicBezTo>
                  <a:cubicBezTo>
                    <a:pt x="8407" y="3591"/>
                    <a:pt x="8447" y="3551"/>
                    <a:pt x="8467" y="3490"/>
                  </a:cubicBezTo>
                  <a:lnTo>
                    <a:pt x="8467" y="2923"/>
                  </a:lnTo>
                  <a:cubicBezTo>
                    <a:pt x="8427" y="2639"/>
                    <a:pt x="8366" y="2335"/>
                    <a:pt x="8265" y="2052"/>
                  </a:cubicBezTo>
                  <a:cubicBezTo>
                    <a:pt x="8143" y="1768"/>
                    <a:pt x="8002" y="1505"/>
                    <a:pt x="7819" y="1282"/>
                  </a:cubicBezTo>
                  <a:cubicBezTo>
                    <a:pt x="7617" y="1019"/>
                    <a:pt x="7353" y="796"/>
                    <a:pt x="7090" y="614"/>
                  </a:cubicBezTo>
                  <a:cubicBezTo>
                    <a:pt x="6766" y="411"/>
                    <a:pt x="6401" y="269"/>
                    <a:pt x="6016" y="188"/>
                  </a:cubicBezTo>
                  <a:cubicBezTo>
                    <a:pt x="5551" y="67"/>
                    <a:pt x="5064" y="6"/>
                    <a:pt x="4578" y="6"/>
                  </a:cubicBezTo>
                  <a:cubicBezTo>
                    <a:pt x="4506" y="2"/>
                    <a:pt x="4435" y="1"/>
                    <a:pt x="4363"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2946;p98">
              <a:extLst>
                <a:ext uri="{FF2B5EF4-FFF2-40B4-BE49-F238E27FC236}">
                  <a16:creationId xmlns:a16="http://schemas.microsoft.com/office/drawing/2014/main" id="{BCF1203A-AA36-4BAA-AC15-805D82767BFC}"/>
                </a:ext>
              </a:extLst>
            </p:cNvPr>
            <p:cNvSpPr/>
            <p:nvPr/>
          </p:nvSpPr>
          <p:spPr>
            <a:xfrm>
              <a:off x="2623040" y="3973620"/>
              <a:ext cx="119051" cy="122443"/>
            </a:xfrm>
            <a:custGeom>
              <a:avLst/>
              <a:gdLst/>
              <a:ahLst/>
              <a:cxnLst/>
              <a:rect l="l" t="t" r="r" b="b"/>
              <a:pathLst>
                <a:path w="8528" h="8771" extrusionOk="0">
                  <a:moveTo>
                    <a:pt x="324" y="0"/>
                  </a:moveTo>
                  <a:lnTo>
                    <a:pt x="263" y="41"/>
                  </a:lnTo>
                  <a:cubicBezTo>
                    <a:pt x="243" y="61"/>
                    <a:pt x="203" y="81"/>
                    <a:pt x="182" y="101"/>
                  </a:cubicBezTo>
                  <a:cubicBezTo>
                    <a:pt x="162" y="122"/>
                    <a:pt x="162" y="142"/>
                    <a:pt x="162" y="162"/>
                  </a:cubicBezTo>
                  <a:lnTo>
                    <a:pt x="20" y="8305"/>
                  </a:lnTo>
                  <a:cubicBezTo>
                    <a:pt x="0" y="8508"/>
                    <a:pt x="101" y="8629"/>
                    <a:pt x="284" y="8629"/>
                  </a:cubicBezTo>
                  <a:lnTo>
                    <a:pt x="3383" y="8629"/>
                  </a:lnTo>
                  <a:cubicBezTo>
                    <a:pt x="3444" y="8629"/>
                    <a:pt x="3525" y="8609"/>
                    <a:pt x="3606" y="8589"/>
                  </a:cubicBezTo>
                  <a:cubicBezTo>
                    <a:pt x="3667" y="8568"/>
                    <a:pt x="3687" y="8508"/>
                    <a:pt x="3707" y="8447"/>
                  </a:cubicBezTo>
                  <a:lnTo>
                    <a:pt x="3748" y="5652"/>
                  </a:lnTo>
                  <a:cubicBezTo>
                    <a:pt x="3869" y="5652"/>
                    <a:pt x="3991" y="5631"/>
                    <a:pt x="4112" y="5631"/>
                  </a:cubicBezTo>
                  <a:lnTo>
                    <a:pt x="4538" y="5631"/>
                  </a:lnTo>
                  <a:cubicBezTo>
                    <a:pt x="4598" y="5631"/>
                    <a:pt x="4679" y="5631"/>
                    <a:pt x="4740" y="5672"/>
                  </a:cubicBezTo>
                  <a:cubicBezTo>
                    <a:pt x="4740" y="5672"/>
                    <a:pt x="4760" y="5733"/>
                    <a:pt x="4760" y="5834"/>
                  </a:cubicBezTo>
                  <a:lnTo>
                    <a:pt x="4720" y="8447"/>
                  </a:lnTo>
                  <a:cubicBezTo>
                    <a:pt x="4740" y="8467"/>
                    <a:pt x="4781" y="8508"/>
                    <a:pt x="4821" y="8528"/>
                  </a:cubicBezTo>
                  <a:cubicBezTo>
                    <a:pt x="4862" y="8548"/>
                    <a:pt x="4882" y="8568"/>
                    <a:pt x="4922" y="8589"/>
                  </a:cubicBezTo>
                  <a:lnTo>
                    <a:pt x="4922" y="8730"/>
                  </a:lnTo>
                  <a:lnTo>
                    <a:pt x="8204" y="8771"/>
                  </a:lnTo>
                  <a:cubicBezTo>
                    <a:pt x="8265" y="8771"/>
                    <a:pt x="8305" y="8751"/>
                    <a:pt x="8346" y="8710"/>
                  </a:cubicBezTo>
                  <a:cubicBezTo>
                    <a:pt x="8366" y="8649"/>
                    <a:pt x="8386" y="8609"/>
                    <a:pt x="8406" y="8548"/>
                  </a:cubicBezTo>
                  <a:cubicBezTo>
                    <a:pt x="8406" y="8487"/>
                    <a:pt x="8406" y="8406"/>
                    <a:pt x="8406" y="8325"/>
                  </a:cubicBezTo>
                  <a:lnTo>
                    <a:pt x="8508" y="385"/>
                  </a:lnTo>
                  <a:cubicBezTo>
                    <a:pt x="8528" y="284"/>
                    <a:pt x="8508" y="182"/>
                    <a:pt x="8467" y="101"/>
                  </a:cubicBezTo>
                  <a:cubicBezTo>
                    <a:pt x="8386" y="61"/>
                    <a:pt x="8305" y="41"/>
                    <a:pt x="8224" y="41"/>
                  </a:cubicBezTo>
                  <a:lnTo>
                    <a:pt x="4943" y="0"/>
                  </a:lnTo>
                  <a:lnTo>
                    <a:pt x="4902" y="2836"/>
                  </a:lnTo>
                  <a:lnTo>
                    <a:pt x="3768" y="2816"/>
                  </a:lnTo>
                  <a:lnTo>
                    <a:pt x="3808" y="41"/>
                  </a:lnTo>
                  <a:lnTo>
                    <a:pt x="324" y="0"/>
                  </a:ln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947;p98">
              <a:extLst>
                <a:ext uri="{FF2B5EF4-FFF2-40B4-BE49-F238E27FC236}">
                  <a16:creationId xmlns:a16="http://schemas.microsoft.com/office/drawing/2014/main" id="{E52D242C-2475-4B65-A866-138469A7CC83}"/>
                </a:ext>
              </a:extLst>
            </p:cNvPr>
            <p:cNvSpPr/>
            <p:nvPr/>
          </p:nvSpPr>
          <p:spPr>
            <a:xfrm>
              <a:off x="2752267" y="3972197"/>
              <a:ext cx="125277" cy="126813"/>
            </a:xfrm>
            <a:custGeom>
              <a:avLst/>
              <a:gdLst/>
              <a:ahLst/>
              <a:cxnLst/>
              <a:rect l="l" t="t" r="r" b="b"/>
              <a:pathLst>
                <a:path w="8974" h="9084" extrusionOk="0">
                  <a:moveTo>
                    <a:pt x="4508" y="2350"/>
                  </a:moveTo>
                  <a:cubicBezTo>
                    <a:pt x="4518" y="2350"/>
                    <a:pt x="4528" y="2350"/>
                    <a:pt x="4538" y="2351"/>
                  </a:cubicBezTo>
                  <a:cubicBezTo>
                    <a:pt x="4720" y="2351"/>
                    <a:pt x="4882" y="2411"/>
                    <a:pt x="5003" y="2553"/>
                  </a:cubicBezTo>
                  <a:cubicBezTo>
                    <a:pt x="5145" y="2695"/>
                    <a:pt x="5247" y="2857"/>
                    <a:pt x="5287" y="3059"/>
                  </a:cubicBezTo>
                  <a:cubicBezTo>
                    <a:pt x="5348" y="3262"/>
                    <a:pt x="5388" y="3465"/>
                    <a:pt x="5409" y="3687"/>
                  </a:cubicBezTo>
                  <a:cubicBezTo>
                    <a:pt x="5429" y="3890"/>
                    <a:pt x="5449" y="4113"/>
                    <a:pt x="5449" y="4336"/>
                  </a:cubicBezTo>
                  <a:lnTo>
                    <a:pt x="5449" y="4558"/>
                  </a:lnTo>
                  <a:cubicBezTo>
                    <a:pt x="5449" y="4761"/>
                    <a:pt x="5429" y="4943"/>
                    <a:pt x="5429" y="5085"/>
                  </a:cubicBezTo>
                  <a:cubicBezTo>
                    <a:pt x="5409" y="5227"/>
                    <a:pt x="5409" y="5409"/>
                    <a:pt x="5388" y="5591"/>
                  </a:cubicBezTo>
                  <a:cubicBezTo>
                    <a:pt x="5368" y="5754"/>
                    <a:pt x="5328" y="5916"/>
                    <a:pt x="5267" y="6078"/>
                  </a:cubicBezTo>
                  <a:cubicBezTo>
                    <a:pt x="5226" y="6219"/>
                    <a:pt x="5166" y="6341"/>
                    <a:pt x="5085" y="6463"/>
                  </a:cubicBezTo>
                  <a:cubicBezTo>
                    <a:pt x="5024" y="6584"/>
                    <a:pt x="4922" y="6665"/>
                    <a:pt x="4801" y="6726"/>
                  </a:cubicBezTo>
                  <a:cubicBezTo>
                    <a:pt x="4684" y="6776"/>
                    <a:pt x="4568" y="6812"/>
                    <a:pt x="4451" y="6812"/>
                  </a:cubicBezTo>
                  <a:cubicBezTo>
                    <a:pt x="4426" y="6812"/>
                    <a:pt x="4401" y="6810"/>
                    <a:pt x="4376" y="6807"/>
                  </a:cubicBezTo>
                  <a:cubicBezTo>
                    <a:pt x="3808" y="6807"/>
                    <a:pt x="3525" y="6057"/>
                    <a:pt x="3545" y="4538"/>
                  </a:cubicBezTo>
                  <a:lnTo>
                    <a:pt x="3545" y="4255"/>
                  </a:lnTo>
                  <a:cubicBezTo>
                    <a:pt x="3565" y="2998"/>
                    <a:pt x="3880" y="2350"/>
                    <a:pt x="4508" y="2350"/>
                  </a:cubicBezTo>
                  <a:close/>
                  <a:moveTo>
                    <a:pt x="4639" y="1"/>
                  </a:moveTo>
                  <a:cubicBezTo>
                    <a:pt x="3930" y="62"/>
                    <a:pt x="3221" y="224"/>
                    <a:pt x="2552" y="467"/>
                  </a:cubicBezTo>
                  <a:lnTo>
                    <a:pt x="2289" y="467"/>
                  </a:lnTo>
                  <a:cubicBezTo>
                    <a:pt x="1925" y="588"/>
                    <a:pt x="1600" y="791"/>
                    <a:pt x="1337" y="1074"/>
                  </a:cubicBezTo>
                  <a:lnTo>
                    <a:pt x="1175" y="1216"/>
                  </a:lnTo>
                  <a:cubicBezTo>
                    <a:pt x="729" y="1662"/>
                    <a:pt x="405" y="2209"/>
                    <a:pt x="243" y="2837"/>
                  </a:cubicBezTo>
                  <a:cubicBezTo>
                    <a:pt x="142" y="3303"/>
                    <a:pt x="61" y="3809"/>
                    <a:pt x="0" y="4295"/>
                  </a:cubicBezTo>
                  <a:lnTo>
                    <a:pt x="0" y="4437"/>
                  </a:lnTo>
                  <a:lnTo>
                    <a:pt x="20" y="4822"/>
                  </a:lnTo>
                  <a:cubicBezTo>
                    <a:pt x="20" y="5348"/>
                    <a:pt x="122" y="5875"/>
                    <a:pt x="284" y="6361"/>
                  </a:cubicBezTo>
                  <a:cubicBezTo>
                    <a:pt x="426" y="6787"/>
                    <a:pt x="648" y="7192"/>
                    <a:pt x="932" y="7556"/>
                  </a:cubicBezTo>
                  <a:cubicBezTo>
                    <a:pt x="1175" y="7880"/>
                    <a:pt x="1499" y="8164"/>
                    <a:pt x="1844" y="8407"/>
                  </a:cubicBezTo>
                  <a:cubicBezTo>
                    <a:pt x="2188" y="8630"/>
                    <a:pt x="2573" y="8792"/>
                    <a:pt x="2958" y="8914"/>
                  </a:cubicBezTo>
                  <a:cubicBezTo>
                    <a:pt x="3383" y="9015"/>
                    <a:pt x="3808" y="9076"/>
                    <a:pt x="4234" y="9076"/>
                  </a:cubicBezTo>
                  <a:cubicBezTo>
                    <a:pt x="4315" y="9081"/>
                    <a:pt x="4397" y="9083"/>
                    <a:pt x="4478" y="9083"/>
                  </a:cubicBezTo>
                  <a:cubicBezTo>
                    <a:pt x="4700" y="9083"/>
                    <a:pt x="4923" y="9065"/>
                    <a:pt x="5145" y="9035"/>
                  </a:cubicBezTo>
                  <a:cubicBezTo>
                    <a:pt x="5469" y="8995"/>
                    <a:pt x="5773" y="8934"/>
                    <a:pt x="6097" y="8853"/>
                  </a:cubicBezTo>
                  <a:cubicBezTo>
                    <a:pt x="6421" y="8772"/>
                    <a:pt x="6746" y="8630"/>
                    <a:pt x="7049" y="8468"/>
                  </a:cubicBezTo>
                  <a:cubicBezTo>
                    <a:pt x="7333" y="8306"/>
                    <a:pt x="7596" y="8083"/>
                    <a:pt x="7799" y="7840"/>
                  </a:cubicBezTo>
                  <a:lnTo>
                    <a:pt x="8062" y="7516"/>
                  </a:lnTo>
                  <a:cubicBezTo>
                    <a:pt x="8629" y="6746"/>
                    <a:pt x="8933" y="5733"/>
                    <a:pt x="8953" y="4498"/>
                  </a:cubicBezTo>
                  <a:cubicBezTo>
                    <a:pt x="8974" y="3424"/>
                    <a:pt x="8609" y="2371"/>
                    <a:pt x="7941" y="1520"/>
                  </a:cubicBezTo>
                  <a:lnTo>
                    <a:pt x="7941" y="1338"/>
                  </a:lnTo>
                  <a:cubicBezTo>
                    <a:pt x="7738" y="1074"/>
                    <a:pt x="7495" y="852"/>
                    <a:pt x="7211" y="669"/>
                  </a:cubicBezTo>
                  <a:cubicBezTo>
                    <a:pt x="6908" y="487"/>
                    <a:pt x="6604" y="345"/>
                    <a:pt x="6280" y="244"/>
                  </a:cubicBezTo>
                  <a:cubicBezTo>
                    <a:pt x="5976" y="163"/>
                    <a:pt x="5692" y="102"/>
                    <a:pt x="5388" y="62"/>
                  </a:cubicBezTo>
                  <a:cubicBezTo>
                    <a:pt x="5145" y="21"/>
                    <a:pt x="4882" y="1"/>
                    <a:pt x="4639"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948;p98">
              <a:extLst>
                <a:ext uri="{FF2B5EF4-FFF2-40B4-BE49-F238E27FC236}">
                  <a16:creationId xmlns:a16="http://schemas.microsoft.com/office/drawing/2014/main" id="{327614D6-FE88-461C-B4A1-709CBF77FAE8}"/>
                </a:ext>
              </a:extLst>
            </p:cNvPr>
            <p:cNvSpPr/>
            <p:nvPr/>
          </p:nvSpPr>
          <p:spPr>
            <a:xfrm>
              <a:off x="2883477" y="3974179"/>
              <a:ext cx="125277" cy="126813"/>
            </a:xfrm>
            <a:custGeom>
              <a:avLst/>
              <a:gdLst/>
              <a:ahLst/>
              <a:cxnLst/>
              <a:rect l="l" t="t" r="r" b="b"/>
              <a:pathLst>
                <a:path w="8974" h="9084" extrusionOk="0">
                  <a:moveTo>
                    <a:pt x="4558" y="2350"/>
                  </a:moveTo>
                  <a:cubicBezTo>
                    <a:pt x="4740" y="2350"/>
                    <a:pt x="4902" y="2431"/>
                    <a:pt x="5024" y="2553"/>
                  </a:cubicBezTo>
                  <a:cubicBezTo>
                    <a:pt x="5165" y="2695"/>
                    <a:pt x="5267" y="2877"/>
                    <a:pt x="5307" y="3059"/>
                  </a:cubicBezTo>
                  <a:cubicBezTo>
                    <a:pt x="5368" y="3262"/>
                    <a:pt x="5408" y="3464"/>
                    <a:pt x="5429" y="3687"/>
                  </a:cubicBezTo>
                  <a:cubicBezTo>
                    <a:pt x="5449" y="3890"/>
                    <a:pt x="5469" y="4113"/>
                    <a:pt x="5469" y="4335"/>
                  </a:cubicBezTo>
                  <a:lnTo>
                    <a:pt x="5469" y="4558"/>
                  </a:lnTo>
                  <a:cubicBezTo>
                    <a:pt x="5449" y="4781"/>
                    <a:pt x="5449" y="4943"/>
                    <a:pt x="5449" y="5085"/>
                  </a:cubicBezTo>
                  <a:cubicBezTo>
                    <a:pt x="5429" y="5227"/>
                    <a:pt x="5429" y="5409"/>
                    <a:pt x="5408" y="5591"/>
                  </a:cubicBezTo>
                  <a:cubicBezTo>
                    <a:pt x="5388" y="5774"/>
                    <a:pt x="5348" y="5936"/>
                    <a:pt x="5287" y="6077"/>
                  </a:cubicBezTo>
                  <a:cubicBezTo>
                    <a:pt x="5246" y="6219"/>
                    <a:pt x="5186" y="6341"/>
                    <a:pt x="5105" y="6462"/>
                  </a:cubicBezTo>
                  <a:cubicBezTo>
                    <a:pt x="5024" y="6584"/>
                    <a:pt x="4922" y="6685"/>
                    <a:pt x="4801" y="6726"/>
                  </a:cubicBezTo>
                  <a:cubicBezTo>
                    <a:pt x="4679" y="6786"/>
                    <a:pt x="4517" y="6827"/>
                    <a:pt x="4375" y="6827"/>
                  </a:cubicBezTo>
                  <a:cubicBezTo>
                    <a:pt x="3808" y="6827"/>
                    <a:pt x="3525" y="6057"/>
                    <a:pt x="3545" y="4538"/>
                  </a:cubicBezTo>
                  <a:lnTo>
                    <a:pt x="3565" y="4254"/>
                  </a:lnTo>
                  <a:cubicBezTo>
                    <a:pt x="3585" y="2978"/>
                    <a:pt x="3909" y="2350"/>
                    <a:pt x="4558" y="2350"/>
                  </a:cubicBezTo>
                  <a:close/>
                  <a:moveTo>
                    <a:pt x="4639" y="1"/>
                  </a:moveTo>
                  <a:cubicBezTo>
                    <a:pt x="3930" y="82"/>
                    <a:pt x="3221" y="223"/>
                    <a:pt x="2552" y="466"/>
                  </a:cubicBezTo>
                  <a:lnTo>
                    <a:pt x="2289" y="466"/>
                  </a:lnTo>
                  <a:cubicBezTo>
                    <a:pt x="1924" y="588"/>
                    <a:pt x="1600" y="791"/>
                    <a:pt x="1337" y="1074"/>
                  </a:cubicBezTo>
                  <a:lnTo>
                    <a:pt x="1195" y="1216"/>
                  </a:lnTo>
                  <a:cubicBezTo>
                    <a:pt x="729" y="1662"/>
                    <a:pt x="405" y="2209"/>
                    <a:pt x="263" y="2836"/>
                  </a:cubicBezTo>
                  <a:cubicBezTo>
                    <a:pt x="142" y="3302"/>
                    <a:pt x="61" y="3809"/>
                    <a:pt x="0" y="4295"/>
                  </a:cubicBezTo>
                  <a:lnTo>
                    <a:pt x="0" y="4437"/>
                  </a:lnTo>
                  <a:lnTo>
                    <a:pt x="20" y="4822"/>
                  </a:lnTo>
                  <a:cubicBezTo>
                    <a:pt x="41" y="5348"/>
                    <a:pt x="122" y="5875"/>
                    <a:pt x="304" y="6361"/>
                  </a:cubicBezTo>
                  <a:cubicBezTo>
                    <a:pt x="446" y="6807"/>
                    <a:pt x="648" y="7212"/>
                    <a:pt x="932" y="7556"/>
                  </a:cubicBezTo>
                  <a:cubicBezTo>
                    <a:pt x="1195" y="7880"/>
                    <a:pt x="1499" y="8164"/>
                    <a:pt x="1843" y="8407"/>
                  </a:cubicBezTo>
                  <a:cubicBezTo>
                    <a:pt x="2188" y="8630"/>
                    <a:pt x="2573" y="8792"/>
                    <a:pt x="2978" y="8913"/>
                  </a:cubicBezTo>
                  <a:cubicBezTo>
                    <a:pt x="3383" y="9015"/>
                    <a:pt x="3808" y="9075"/>
                    <a:pt x="4234" y="9075"/>
                  </a:cubicBezTo>
                  <a:cubicBezTo>
                    <a:pt x="4315" y="9081"/>
                    <a:pt x="4396" y="9083"/>
                    <a:pt x="4478" y="9083"/>
                  </a:cubicBezTo>
                  <a:cubicBezTo>
                    <a:pt x="4700" y="9083"/>
                    <a:pt x="4923" y="9064"/>
                    <a:pt x="5145" y="9035"/>
                  </a:cubicBezTo>
                  <a:cubicBezTo>
                    <a:pt x="5469" y="8994"/>
                    <a:pt x="5793" y="8934"/>
                    <a:pt x="6097" y="8853"/>
                  </a:cubicBezTo>
                  <a:cubicBezTo>
                    <a:pt x="6442" y="8772"/>
                    <a:pt x="6745" y="8630"/>
                    <a:pt x="7049" y="8468"/>
                  </a:cubicBezTo>
                  <a:cubicBezTo>
                    <a:pt x="7333" y="8306"/>
                    <a:pt x="7596" y="8103"/>
                    <a:pt x="7819" y="7840"/>
                  </a:cubicBezTo>
                  <a:lnTo>
                    <a:pt x="8062" y="7516"/>
                  </a:lnTo>
                  <a:cubicBezTo>
                    <a:pt x="8649" y="6746"/>
                    <a:pt x="8933" y="5753"/>
                    <a:pt x="8953" y="4518"/>
                  </a:cubicBezTo>
                  <a:cubicBezTo>
                    <a:pt x="8974" y="3424"/>
                    <a:pt x="8629" y="2371"/>
                    <a:pt x="7940" y="1520"/>
                  </a:cubicBezTo>
                  <a:lnTo>
                    <a:pt x="7940" y="1337"/>
                  </a:lnTo>
                  <a:cubicBezTo>
                    <a:pt x="7738" y="1074"/>
                    <a:pt x="7495" y="851"/>
                    <a:pt x="7211" y="669"/>
                  </a:cubicBezTo>
                  <a:cubicBezTo>
                    <a:pt x="6928" y="487"/>
                    <a:pt x="6604" y="345"/>
                    <a:pt x="6279" y="264"/>
                  </a:cubicBezTo>
                  <a:cubicBezTo>
                    <a:pt x="5996" y="163"/>
                    <a:pt x="5692" y="102"/>
                    <a:pt x="5388" y="61"/>
                  </a:cubicBezTo>
                  <a:cubicBezTo>
                    <a:pt x="5145" y="21"/>
                    <a:pt x="4882" y="1"/>
                    <a:pt x="4639"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949;p98">
              <a:extLst>
                <a:ext uri="{FF2B5EF4-FFF2-40B4-BE49-F238E27FC236}">
                  <a16:creationId xmlns:a16="http://schemas.microsoft.com/office/drawing/2014/main" id="{0F0AA304-61CF-494F-B56F-26C2AA102E8A}"/>
                </a:ext>
              </a:extLst>
            </p:cNvPr>
            <p:cNvSpPr/>
            <p:nvPr/>
          </p:nvSpPr>
          <p:spPr>
            <a:xfrm>
              <a:off x="3019769" y="3978144"/>
              <a:ext cx="94467" cy="123016"/>
            </a:xfrm>
            <a:custGeom>
              <a:avLst/>
              <a:gdLst/>
              <a:ahLst/>
              <a:cxnLst/>
              <a:rect l="l" t="t" r="r" b="b"/>
              <a:pathLst>
                <a:path w="6767" h="8812" extrusionOk="0">
                  <a:moveTo>
                    <a:pt x="365" y="0"/>
                  </a:moveTo>
                  <a:cubicBezTo>
                    <a:pt x="203" y="142"/>
                    <a:pt x="142" y="507"/>
                    <a:pt x="122" y="1114"/>
                  </a:cubicBezTo>
                  <a:cubicBezTo>
                    <a:pt x="122" y="1276"/>
                    <a:pt x="142" y="1499"/>
                    <a:pt x="142" y="1783"/>
                  </a:cubicBezTo>
                  <a:cubicBezTo>
                    <a:pt x="163" y="2066"/>
                    <a:pt x="163" y="2249"/>
                    <a:pt x="163" y="2330"/>
                  </a:cubicBezTo>
                  <a:cubicBezTo>
                    <a:pt x="163" y="2714"/>
                    <a:pt x="142" y="3302"/>
                    <a:pt x="102" y="4051"/>
                  </a:cubicBezTo>
                  <a:cubicBezTo>
                    <a:pt x="61" y="4821"/>
                    <a:pt x="21" y="5368"/>
                    <a:pt x="21" y="5753"/>
                  </a:cubicBezTo>
                  <a:lnTo>
                    <a:pt x="1" y="8528"/>
                  </a:lnTo>
                  <a:cubicBezTo>
                    <a:pt x="21" y="8569"/>
                    <a:pt x="41" y="8609"/>
                    <a:pt x="82" y="8650"/>
                  </a:cubicBezTo>
                  <a:cubicBezTo>
                    <a:pt x="102" y="8670"/>
                    <a:pt x="122" y="8690"/>
                    <a:pt x="142" y="8710"/>
                  </a:cubicBezTo>
                  <a:lnTo>
                    <a:pt x="6098" y="8812"/>
                  </a:lnTo>
                  <a:cubicBezTo>
                    <a:pt x="6482" y="8812"/>
                    <a:pt x="6685" y="8710"/>
                    <a:pt x="6726" y="8548"/>
                  </a:cubicBezTo>
                  <a:lnTo>
                    <a:pt x="6766" y="6401"/>
                  </a:lnTo>
                  <a:cubicBezTo>
                    <a:pt x="6766" y="6340"/>
                    <a:pt x="6746" y="6280"/>
                    <a:pt x="6705" y="6239"/>
                  </a:cubicBezTo>
                  <a:cubicBezTo>
                    <a:pt x="6685" y="6199"/>
                    <a:pt x="6645" y="6178"/>
                    <a:pt x="6604" y="6178"/>
                  </a:cubicBezTo>
                  <a:lnTo>
                    <a:pt x="6442" y="6178"/>
                  </a:lnTo>
                  <a:lnTo>
                    <a:pt x="3707" y="6138"/>
                  </a:lnTo>
                  <a:lnTo>
                    <a:pt x="3768" y="1418"/>
                  </a:lnTo>
                  <a:cubicBezTo>
                    <a:pt x="3788" y="1357"/>
                    <a:pt x="3809" y="1317"/>
                    <a:pt x="3849" y="1276"/>
                  </a:cubicBezTo>
                  <a:cubicBezTo>
                    <a:pt x="3890" y="1256"/>
                    <a:pt x="3910" y="1216"/>
                    <a:pt x="3930" y="1175"/>
                  </a:cubicBezTo>
                  <a:lnTo>
                    <a:pt x="3930" y="891"/>
                  </a:lnTo>
                  <a:lnTo>
                    <a:pt x="3930" y="689"/>
                  </a:lnTo>
                  <a:lnTo>
                    <a:pt x="3930" y="466"/>
                  </a:lnTo>
                  <a:lnTo>
                    <a:pt x="3930" y="385"/>
                  </a:lnTo>
                  <a:cubicBezTo>
                    <a:pt x="3869" y="203"/>
                    <a:pt x="3768" y="122"/>
                    <a:pt x="3667" y="101"/>
                  </a:cubicBezTo>
                  <a:cubicBezTo>
                    <a:pt x="3606" y="101"/>
                    <a:pt x="3566" y="101"/>
                    <a:pt x="3505" y="81"/>
                  </a:cubicBezTo>
                  <a:lnTo>
                    <a:pt x="3404" y="81"/>
                  </a:lnTo>
                  <a:cubicBezTo>
                    <a:pt x="3393" y="71"/>
                    <a:pt x="3378" y="66"/>
                    <a:pt x="3363" y="66"/>
                  </a:cubicBezTo>
                  <a:cubicBezTo>
                    <a:pt x="3348" y="66"/>
                    <a:pt x="3333" y="71"/>
                    <a:pt x="3323" y="81"/>
                  </a:cubicBezTo>
                  <a:cubicBezTo>
                    <a:pt x="3221" y="61"/>
                    <a:pt x="3100" y="61"/>
                    <a:pt x="2998" y="61"/>
                  </a:cubicBezTo>
                  <a:lnTo>
                    <a:pt x="2370" y="61"/>
                  </a:lnTo>
                  <a:cubicBezTo>
                    <a:pt x="1925" y="41"/>
                    <a:pt x="1256" y="41"/>
                    <a:pt x="365" y="0"/>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950;p98">
              <a:extLst>
                <a:ext uri="{FF2B5EF4-FFF2-40B4-BE49-F238E27FC236}">
                  <a16:creationId xmlns:a16="http://schemas.microsoft.com/office/drawing/2014/main" id="{E5745ABD-83CC-4756-A2C0-A3836AD52684}"/>
                </a:ext>
              </a:extLst>
            </p:cNvPr>
            <p:cNvSpPr/>
            <p:nvPr/>
          </p:nvSpPr>
          <p:spPr>
            <a:xfrm>
              <a:off x="3008740" y="3697143"/>
              <a:ext cx="39325" cy="262350"/>
            </a:xfrm>
            <a:custGeom>
              <a:avLst/>
              <a:gdLst/>
              <a:ahLst/>
              <a:cxnLst/>
              <a:rect l="l" t="t" r="r" b="b"/>
              <a:pathLst>
                <a:path w="2817" h="18793" extrusionOk="0">
                  <a:moveTo>
                    <a:pt x="1321" y="1"/>
                  </a:moveTo>
                  <a:cubicBezTo>
                    <a:pt x="710" y="1"/>
                    <a:pt x="1" y="582"/>
                    <a:pt x="1" y="582"/>
                  </a:cubicBezTo>
                  <a:lnTo>
                    <a:pt x="993" y="18610"/>
                  </a:lnTo>
                  <a:lnTo>
                    <a:pt x="2816" y="18792"/>
                  </a:lnTo>
                  <a:cubicBezTo>
                    <a:pt x="2816" y="18792"/>
                    <a:pt x="2310" y="400"/>
                    <a:pt x="1662" y="76"/>
                  </a:cubicBezTo>
                  <a:cubicBezTo>
                    <a:pt x="1556" y="23"/>
                    <a:pt x="1440" y="1"/>
                    <a:pt x="1321"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951;p98">
              <a:extLst>
                <a:ext uri="{FF2B5EF4-FFF2-40B4-BE49-F238E27FC236}">
                  <a16:creationId xmlns:a16="http://schemas.microsoft.com/office/drawing/2014/main" id="{5D1441A8-8C38-4CAB-98A0-AF79838C9B4D}"/>
                </a:ext>
              </a:extLst>
            </p:cNvPr>
            <p:cNvSpPr/>
            <p:nvPr/>
          </p:nvSpPr>
          <p:spPr>
            <a:xfrm>
              <a:off x="2754808" y="3678646"/>
              <a:ext cx="39032" cy="262183"/>
            </a:xfrm>
            <a:custGeom>
              <a:avLst/>
              <a:gdLst/>
              <a:ahLst/>
              <a:cxnLst/>
              <a:rect l="l" t="t" r="r" b="b"/>
              <a:pathLst>
                <a:path w="2796" h="18781" extrusionOk="0">
                  <a:moveTo>
                    <a:pt x="1284" y="0"/>
                  </a:moveTo>
                  <a:cubicBezTo>
                    <a:pt x="681" y="0"/>
                    <a:pt x="1" y="570"/>
                    <a:pt x="1" y="570"/>
                  </a:cubicBezTo>
                  <a:lnTo>
                    <a:pt x="993" y="18618"/>
                  </a:lnTo>
                  <a:lnTo>
                    <a:pt x="2796" y="18780"/>
                  </a:lnTo>
                  <a:cubicBezTo>
                    <a:pt x="2796" y="18780"/>
                    <a:pt x="2289" y="408"/>
                    <a:pt x="1641" y="84"/>
                  </a:cubicBezTo>
                  <a:cubicBezTo>
                    <a:pt x="1530" y="25"/>
                    <a:pt x="1408" y="0"/>
                    <a:pt x="1284"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952;p98">
              <a:extLst>
                <a:ext uri="{FF2B5EF4-FFF2-40B4-BE49-F238E27FC236}">
                  <a16:creationId xmlns:a16="http://schemas.microsoft.com/office/drawing/2014/main" id="{536A7E86-C27F-4A5F-82C8-BE9BA8B5E6CC}"/>
                </a:ext>
              </a:extLst>
            </p:cNvPr>
            <p:cNvSpPr/>
            <p:nvPr/>
          </p:nvSpPr>
          <p:spPr>
            <a:xfrm>
              <a:off x="2317916" y="3697143"/>
              <a:ext cx="39325" cy="262350"/>
            </a:xfrm>
            <a:custGeom>
              <a:avLst/>
              <a:gdLst/>
              <a:ahLst/>
              <a:cxnLst/>
              <a:rect l="l" t="t" r="r" b="b"/>
              <a:pathLst>
                <a:path w="2817" h="18793" extrusionOk="0">
                  <a:moveTo>
                    <a:pt x="1314" y="1"/>
                  </a:moveTo>
                  <a:cubicBezTo>
                    <a:pt x="696" y="1"/>
                    <a:pt x="1" y="582"/>
                    <a:pt x="1" y="582"/>
                  </a:cubicBezTo>
                  <a:lnTo>
                    <a:pt x="993" y="18610"/>
                  </a:lnTo>
                  <a:lnTo>
                    <a:pt x="2816" y="18792"/>
                  </a:lnTo>
                  <a:cubicBezTo>
                    <a:pt x="2816" y="18792"/>
                    <a:pt x="2310" y="400"/>
                    <a:pt x="1662" y="76"/>
                  </a:cubicBezTo>
                  <a:cubicBezTo>
                    <a:pt x="1553" y="23"/>
                    <a:pt x="1435" y="1"/>
                    <a:pt x="1314"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953;p98">
              <a:extLst>
                <a:ext uri="{FF2B5EF4-FFF2-40B4-BE49-F238E27FC236}">
                  <a16:creationId xmlns:a16="http://schemas.microsoft.com/office/drawing/2014/main" id="{C1814A5F-836E-4ADD-A236-B055732F164B}"/>
                </a:ext>
              </a:extLst>
            </p:cNvPr>
            <p:cNvSpPr/>
            <p:nvPr/>
          </p:nvSpPr>
          <p:spPr>
            <a:xfrm>
              <a:off x="2290778" y="4106771"/>
              <a:ext cx="261820" cy="154202"/>
            </a:xfrm>
            <a:custGeom>
              <a:avLst/>
              <a:gdLst/>
              <a:ahLst/>
              <a:cxnLst/>
              <a:rect l="l" t="t" r="r" b="b"/>
              <a:pathLst>
                <a:path w="18755" h="11046" extrusionOk="0">
                  <a:moveTo>
                    <a:pt x="9351" y="1"/>
                  </a:moveTo>
                  <a:cubicBezTo>
                    <a:pt x="8685" y="1"/>
                    <a:pt x="7973" y="53"/>
                    <a:pt x="7211" y="165"/>
                  </a:cubicBezTo>
                  <a:cubicBezTo>
                    <a:pt x="648" y="1137"/>
                    <a:pt x="0" y="9422"/>
                    <a:pt x="0" y="9422"/>
                  </a:cubicBezTo>
                  <a:cubicBezTo>
                    <a:pt x="318" y="10765"/>
                    <a:pt x="869" y="11046"/>
                    <a:pt x="1917" y="11046"/>
                  </a:cubicBezTo>
                  <a:cubicBezTo>
                    <a:pt x="2670" y="11046"/>
                    <a:pt x="3680" y="10901"/>
                    <a:pt x="5044" y="10901"/>
                  </a:cubicBezTo>
                  <a:cubicBezTo>
                    <a:pt x="7211" y="10901"/>
                    <a:pt x="3829" y="3710"/>
                    <a:pt x="8974" y="3426"/>
                  </a:cubicBezTo>
                  <a:cubicBezTo>
                    <a:pt x="9070" y="3421"/>
                    <a:pt x="9163" y="3419"/>
                    <a:pt x="9254" y="3419"/>
                  </a:cubicBezTo>
                  <a:cubicBezTo>
                    <a:pt x="14039" y="3419"/>
                    <a:pt x="11458" y="10098"/>
                    <a:pt x="13207" y="10495"/>
                  </a:cubicBezTo>
                  <a:cubicBezTo>
                    <a:pt x="13845" y="10642"/>
                    <a:pt x="14600" y="10720"/>
                    <a:pt x="15319" y="10720"/>
                  </a:cubicBezTo>
                  <a:cubicBezTo>
                    <a:pt x="16588" y="10720"/>
                    <a:pt x="17748" y="10478"/>
                    <a:pt x="17967" y="9948"/>
                  </a:cubicBezTo>
                  <a:cubicBezTo>
                    <a:pt x="18755" y="8036"/>
                    <a:pt x="17616" y="1"/>
                    <a:pt x="9351" y="1"/>
                  </a:cubicBezTo>
                  <a:close/>
                </a:path>
              </a:pathLst>
            </a:custGeom>
            <a:solidFill>
              <a:srgbClr val="D478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2954;p98">
              <a:extLst>
                <a:ext uri="{FF2B5EF4-FFF2-40B4-BE49-F238E27FC236}">
                  <a16:creationId xmlns:a16="http://schemas.microsoft.com/office/drawing/2014/main" id="{D91F9920-2081-4483-8FDC-45528B09DB17}"/>
                </a:ext>
              </a:extLst>
            </p:cNvPr>
            <p:cNvSpPr/>
            <p:nvPr/>
          </p:nvSpPr>
          <p:spPr>
            <a:xfrm>
              <a:off x="2328386" y="4142718"/>
              <a:ext cx="165998" cy="166278"/>
            </a:xfrm>
            <a:custGeom>
              <a:avLst/>
              <a:gdLst/>
              <a:ahLst/>
              <a:cxnLst/>
              <a:rect l="l" t="t" r="r" b="b"/>
              <a:pathLst>
                <a:path w="11891" h="11911" extrusionOk="0">
                  <a:moveTo>
                    <a:pt x="5956" y="0"/>
                  </a:moveTo>
                  <a:cubicBezTo>
                    <a:pt x="2654" y="0"/>
                    <a:pt x="0" y="2674"/>
                    <a:pt x="0" y="5956"/>
                  </a:cubicBezTo>
                  <a:cubicBezTo>
                    <a:pt x="0" y="9237"/>
                    <a:pt x="2654" y="11911"/>
                    <a:pt x="5956" y="11911"/>
                  </a:cubicBezTo>
                  <a:cubicBezTo>
                    <a:pt x="9237" y="11911"/>
                    <a:pt x="11891" y="9237"/>
                    <a:pt x="11891" y="5956"/>
                  </a:cubicBezTo>
                  <a:cubicBezTo>
                    <a:pt x="11891" y="2674"/>
                    <a:pt x="9237" y="0"/>
                    <a:pt x="595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2955;p98">
              <a:extLst>
                <a:ext uri="{FF2B5EF4-FFF2-40B4-BE49-F238E27FC236}">
                  <a16:creationId xmlns:a16="http://schemas.microsoft.com/office/drawing/2014/main" id="{EF5C1C67-C09F-4145-A02B-390F7A16A4BE}"/>
                </a:ext>
              </a:extLst>
            </p:cNvPr>
            <p:cNvSpPr/>
            <p:nvPr/>
          </p:nvSpPr>
          <p:spPr>
            <a:xfrm>
              <a:off x="2377022" y="4185980"/>
              <a:ext cx="68725" cy="68725"/>
            </a:xfrm>
            <a:custGeom>
              <a:avLst/>
              <a:gdLst/>
              <a:ahLst/>
              <a:cxnLst/>
              <a:rect l="l" t="t" r="r" b="b"/>
              <a:pathLst>
                <a:path w="4923" h="4923" extrusionOk="0">
                  <a:moveTo>
                    <a:pt x="2472" y="0"/>
                  </a:moveTo>
                  <a:cubicBezTo>
                    <a:pt x="1094" y="0"/>
                    <a:pt x="0" y="1094"/>
                    <a:pt x="0" y="2472"/>
                  </a:cubicBezTo>
                  <a:cubicBezTo>
                    <a:pt x="0" y="3829"/>
                    <a:pt x="1094" y="4923"/>
                    <a:pt x="2472" y="4923"/>
                  </a:cubicBezTo>
                  <a:cubicBezTo>
                    <a:pt x="3829" y="4923"/>
                    <a:pt x="4923" y="3829"/>
                    <a:pt x="4923" y="2472"/>
                  </a:cubicBezTo>
                  <a:cubicBezTo>
                    <a:pt x="4923" y="1094"/>
                    <a:pt x="3829" y="0"/>
                    <a:pt x="24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2956;p98">
              <a:extLst>
                <a:ext uri="{FF2B5EF4-FFF2-40B4-BE49-F238E27FC236}">
                  <a16:creationId xmlns:a16="http://schemas.microsoft.com/office/drawing/2014/main" id="{4D19DF84-0DA2-4120-83F5-23961A5D6EB2}"/>
                </a:ext>
              </a:extLst>
            </p:cNvPr>
            <p:cNvSpPr/>
            <p:nvPr/>
          </p:nvSpPr>
          <p:spPr>
            <a:xfrm>
              <a:off x="2873287" y="4106771"/>
              <a:ext cx="261555" cy="154202"/>
            </a:xfrm>
            <a:custGeom>
              <a:avLst/>
              <a:gdLst/>
              <a:ahLst/>
              <a:cxnLst/>
              <a:rect l="l" t="t" r="r" b="b"/>
              <a:pathLst>
                <a:path w="18736" h="11046" extrusionOk="0">
                  <a:moveTo>
                    <a:pt x="9348" y="1"/>
                  </a:moveTo>
                  <a:cubicBezTo>
                    <a:pt x="8683" y="1"/>
                    <a:pt x="7972" y="53"/>
                    <a:pt x="7212" y="165"/>
                  </a:cubicBezTo>
                  <a:cubicBezTo>
                    <a:pt x="629" y="1137"/>
                    <a:pt x="1" y="9422"/>
                    <a:pt x="1" y="9422"/>
                  </a:cubicBezTo>
                  <a:cubicBezTo>
                    <a:pt x="319" y="10765"/>
                    <a:pt x="863" y="11046"/>
                    <a:pt x="1905" y="11046"/>
                  </a:cubicBezTo>
                  <a:cubicBezTo>
                    <a:pt x="2654" y="11046"/>
                    <a:pt x="3660" y="10901"/>
                    <a:pt x="5024" y="10901"/>
                  </a:cubicBezTo>
                  <a:cubicBezTo>
                    <a:pt x="7192" y="10901"/>
                    <a:pt x="3809" y="3710"/>
                    <a:pt x="8974" y="3426"/>
                  </a:cubicBezTo>
                  <a:cubicBezTo>
                    <a:pt x="9071" y="3421"/>
                    <a:pt x="9164" y="3419"/>
                    <a:pt x="9255" y="3419"/>
                  </a:cubicBezTo>
                  <a:cubicBezTo>
                    <a:pt x="14040" y="3419"/>
                    <a:pt x="11458" y="10098"/>
                    <a:pt x="13188" y="10495"/>
                  </a:cubicBezTo>
                  <a:cubicBezTo>
                    <a:pt x="13825" y="10642"/>
                    <a:pt x="14580" y="10720"/>
                    <a:pt x="15300" y="10720"/>
                  </a:cubicBezTo>
                  <a:cubicBezTo>
                    <a:pt x="16568" y="10720"/>
                    <a:pt x="17728" y="10478"/>
                    <a:pt x="17948" y="9948"/>
                  </a:cubicBezTo>
                  <a:cubicBezTo>
                    <a:pt x="18735" y="8036"/>
                    <a:pt x="17597" y="1"/>
                    <a:pt x="9348" y="1"/>
                  </a:cubicBezTo>
                  <a:close/>
                </a:path>
              </a:pathLst>
            </a:custGeom>
            <a:solidFill>
              <a:srgbClr val="D478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2957;p98">
              <a:extLst>
                <a:ext uri="{FF2B5EF4-FFF2-40B4-BE49-F238E27FC236}">
                  <a16:creationId xmlns:a16="http://schemas.microsoft.com/office/drawing/2014/main" id="{9C747A28-3BAB-4111-A155-0ECBA7373088}"/>
                </a:ext>
              </a:extLst>
            </p:cNvPr>
            <p:cNvSpPr/>
            <p:nvPr/>
          </p:nvSpPr>
          <p:spPr>
            <a:xfrm>
              <a:off x="2910616" y="4142718"/>
              <a:ext cx="166292" cy="166278"/>
            </a:xfrm>
            <a:custGeom>
              <a:avLst/>
              <a:gdLst/>
              <a:ahLst/>
              <a:cxnLst/>
              <a:rect l="l" t="t" r="r" b="b"/>
              <a:pathLst>
                <a:path w="11912" h="11911" extrusionOk="0">
                  <a:moveTo>
                    <a:pt x="5956" y="0"/>
                  </a:moveTo>
                  <a:cubicBezTo>
                    <a:pt x="2674" y="0"/>
                    <a:pt x="1" y="2674"/>
                    <a:pt x="1" y="5956"/>
                  </a:cubicBezTo>
                  <a:cubicBezTo>
                    <a:pt x="1" y="9237"/>
                    <a:pt x="2674" y="11911"/>
                    <a:pt x="5956" y="11911"/>
                  </a:cubicBezTo>
                  <a:cubicBezTo>
                    <a:pt x="9237" y="11911"/>
                    <a:pt x="11911" y="9237"/>
                    <a:pt x="11911" y="5956"/>
                  </a:cubicBezTo>
                  <a:cubicBezTo>
                    <a:pt x="11911" y="2674"/>
                    <a:pt x="9237" y="0"/>
                    <a:pt x="595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2958;p98">
              <a:extLst>
                <a:ext uri="{FF2B5EF4-FFF2-40B4-BE49-F238E27FC236}">
                  <a16:creationId xmlns:a16="http://schemas.microsoft.com/office/drawing/2014/main" id="{A652D8D4-8854-44BF-9432-A6F92965F637}"/>
                </a:ext>
              </a:extLst>
            </p:cNvPr>
            <p:cNvSpPr/>
            <p:nvPr/>
          </p:nvSpPr>
          <p:spPr>
            <a:xfrm>
              <a:off x="2959252" y="4185980"/>
              <a:ext cx="69018" cy="68725"/>
            </a:xfrm>
            <a:custGeom>
              <a:avLst/>
              <a:gdLst/>
              <a:ahLst/>
              <a:cxnLst/>
              <a:rect l="l" t="t" r="r" b="b"/>
              <a:pathLst>
                <a:path w="4944" h="4923" extrusionOk="0">
                  <a:moveTo>
                    <a:pt x="2472" y="0"/>
                  </a:moveTo>
                  <a:cubicBezTo>
                    <a:pt x="1115" y="0"/>
                    <a:pt x="1" y="1094"/>
                    <a:pt x="1" y="2472"/>
                  </a:cubicBezTo>
                  <a:cubicBezTo>
                    <a:pt x="1" y="3829"/>
                    <a:pt x="1115" y="4923"/>
                    <a:pt x="2472" y="4923"/>
                  </a:cubicBezTo>
                  <a:cubicBezTo>
                    <a:pt x="3829" y="4923"/>
                    <a:pt x="4943" y="3829"/>
                    <a:pt x="4943" y="2472"/>
                  </a:cubicBezTo>
                  <a:cubicBezTo>
                    <a:pt x="4943" y="1094"/>
                    <a:pt x="3829" y="0"/>
                    <a:pt x="24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4" name="TextBox 263">
            <a:extLst>
              <a:ext uri="{FF2B5EF4-FFF2-40B4-BE49-F238E27FC236}">
                <a16:creationId xmlns:a16="http://schemas.microsoft.com/office/drawing/2014/main" id="{49E0B431-5120-4AA7-968F-E38CD38E61C9}"/>
              </a:ext>
            </a:extLst>
          </p:cNvPr>
          <p:cNvSpPr txBox="1"/>
          <p:nvPr/>
        </p:nvSpPr>
        <p:spPr>
          <a:xfrm rot="20838076">
            <a:off x="8401075" y="8912"/>
            <a:ext cx="1095549" cy="7848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4500" b="0" i="0" u="none" strike="noStrike" kern="0" cap="none" spc="0" normalizeH="0" baseline="0" noProof="0" dirty="0">
                <a:ln>
                  <a:noFill/>
                </a:ln>
                <a:solidFill>
                  <a:srgbClr val="CA666F"/>
                </a:solidFill>
                <a:effectLst/>
                <a:uLnTx/>
                <a:uFillTx/>
                <a:latin typeface="Bowlby One SC"/>
                <a:ea typeface="Bowlby One SC"/>
                <a:cs typeface="Bowlby One SC"/>
                <a:sym typeface="Bowlby One SC"/>
              </a:rPr>
              <a:t>A</a:t>
            </a:r>
            <a:endParaRPr kumimoji="0" lang="en-US" sz="4500" b="0" i="0" u="none" strike="noStrike" kern="0" cap="none" spc="0" normalizeH="0" baseline="0" noProof="0" dirty="0">
              <a:ln>
                <a:noFill/>
              </a:ln>
              <a:solidFill>
                <a:sysClr val="windowText" lastClr="000000"/>
              </a:solidFill>
              <a:effectLst/>
              <a:uLnTx/>
              <a:uFillTx/>
            </a:endParaRPr>
          </a:p>
        </p:txBody>
      </p:sp>
      <p:sp>
        <p:nvSpPr>
          <p:cNvPr id="265" name="TextBox 264">
            <a:extLst>
              <a:ext uri="{FF2B5EF4-FFF2-40B4-BE49-F238E27FC236}">
                <a16:creationId xmlns:a16="http://schemas.microsoft.com/office/drawing/2014/main" id="{AB3E2401-28EA-413A-A3F1-4D686A36329B}"/>
              </a:ext>
            </a:extLst>
          </p:cNvPr>
          <p:cNvSpPr txBox="1"/>
          <p:nvPr/>
        </p:nvSpPr>
        <p:spPr>
          <a:xfrm rot="1235313">
            <a:off x="8082424" y="800040"/>
            <a:ext cx="1513550" cy="70788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 sz="4000" b="0" i="0" u="none" strike="noStrike" kern="0" cap="none" spc="0" normalizeH="0" baseline="0" noProof="0" dirty="0">
                <a:ln>
                  <a:noFill/>
                </a:ln>
                <a:solidFill>
                  <a:srgbClr val="E7BF61"/>
                </a:solidFill>
                <a:effectLst/>
                <a:uLnTx/>
                <a:uFillTx/>
                <a:latin typeface="Bowlby One SC"/>
                <a:ea typeface="Bowlby One SC"/>
                <a:cs typeface="Bowlby One SC"/>
                <a:sym typeface="Bowlby One SC"/>
              </a:rPr>
              <a:t>B </a:t>
            </a:r>
            <a:r>
              <a:rPr kumimoji="0" lang="en" sz="4000" b="0" i="0" u="none" strike="noStrike" kern="0" cap="none" spc="0" normalizeH="0" baseline="0" noProof="0" dirty="0">
                <a:ln>
                  <a:noFill/>
                </a:ln>
                <a:solidFill>
                  <a:srgbClr val="D47D95"/>
                </a:solidFill>
                <a:effectLst/>
                <a:uLnTx/>
                <a:uFillTx/>
                <a:latin typeface="Bowlby One SC"/>
                <a:ea typeface="Bowlby One SC"/>
                <a:cs typeface="Bowlby One SC"/>
                <a:sym typeface="Bowlby One SC"/>
              </a:rPr>
              <a:t>C</a:t>
            </a:r>
            <a:r>
              <a:rPr kumimoji="0" lang="en" sz="4000" b="0" i="0" u="none" strike="noStrike" kern="0" cap="none" spc="0" normalizeH="0" baseline="0" noProof="0" dirty="0">
                <a:ln>
                  <a:noFill/>
                </a:ln>
                <a:solidFill>
                  <a:sysClr val="windowText" lastClr="000000"/>
                </a:solidFill>
                <a:effectLst/>
                <a:uLnTx/>
                <a:uFillTx/>
                <a:latin typeface="Bowlby One SC"/>
                <a:ea typeface="Bowlby One SC"/>
                <a:cs typeface="Bowlby One SC"/>
                <a:sym typeface="Bowlby One SC"/>
              </a:rPr>
              <a:t> </a:t>
            </a:r>
            <a:endParaRPr kumimoji="0" lang="en-US" sz="4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628354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1.66667E-6 1.11111E-6 L 0.19149 1.11111E-6 " pathEditMode="relative" rAng="0" ptsTypes="AA">
                                      <p:cBhvr>
                                        <p:cTn id="6" dur="2000" fill="hold"/>
                                        <p:tgtEl>
                                          <p:spTgt spid="240"/>
                                        </p:tgtEl>
                                        <p:attrNameLst>
                                          <p:attrName>ppt_x</p:attrName>
                                          <p:attrName>ppt_y</p:attrName>
                                        </p:attrNameLst>
                                      </p:cBhvr>
                                      <p:rCtr x="9566" y="0"/>
                                    </p:animMotion>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264"/>
                                        </p:tgtEl>
                                        <p:attrNameLst>
                                          <p:attrName>ppt_x</p:attrName>
                                          <p:attrName>ppt_y</p:attrName>
                                        </p:attrNameLst>
                                      </p:cBhvr>
                                    </p:animMotion>
                                    <p:animRot by="1500000">
                                      <p:cBhvr>
                                        <p:cTn id="9" dur="125" fill="hold">
                                          <p:stCondLst>
                                            <p:cond delay="0"/>
                                          </p:stCondLst>
                                        </p:cTn>
                                        <p:tgtEl>
                                          <p:spTgt spid="264"/>
                                        </p:tgtEl>
                                        <p:attrNameLst>
                                          <p:attrName>r</p:attrName>
                                        </p:attrNameLst>
                                      </p:cBhvr>
                                    </p:animRot>
                                    <p:animRot by="-1500000">
                                      <p:cBhvr>
                                        <p:cTn id="10" dur="125" fill="hold">
                                          <p:stCondLst>
                                            <p:cond delay="125"/>
                                          </p:stCondLst>
                                        </p:cTn>
                                        <p:tgtEl>
                                          <p:spTgt spid="264"/>
                                        </p:tgtEl>
                                        <p:attrNameLst>
                                          <p:attrName>r</p:attrName>
                                        </p:attrNameLst>
                                      </p:cBhvr>
                                    </p:animRot>
                                    <p:animRot by="-1500000">
                                      <p:cBhvr>
                                        <p:cTn id="11" dur="125" fill="hold">
                                          <p:stCondLst>
                                            <p:cond delay="250"/>
                                          </p:stCondLst>
                                        </p:cTn>
                                        <p:tgtEl>
                                          <p:spTgt spid="264"/>
                                        </p:tgtEl>
                                        <p:attrNameLst>
                                          <p:attrName>r</p:attrName>
                                        </p:attrNameLst>
                                      </p:cBhvr>
                                    </p:animRot>
                                    <p:animRot by="1500000">
                                      <p:cBhvr>
                                        <p:cTn id="12" dur="125" fill="hold">
                                          <p:stCondLst>
                                            <p:cond delay="375"/>
                                          </p:stCondLst>
                                        </p:cTn>
                                        <p:tgtEl>
                                          <p:spTgt spid="264"/>
                                        </p:tgtEl>
                                        <p:attrNameLst>
                                          <p:attrName>r</p:attrName>
                                        </p:attrNameLst>
                                      </p:cBhvr>
                                    </p:animRot>
                                  </p:childTnLst>
                                </p:cTn>
                              </p:par>
                              <p:par>
                                <p:cTn id="13"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65"/>
                                        </p:tgtEl>
                                        <p:attrNameLst>
                                          <p:attrName>ppt_x</p:attrName>
                                          <p:attrName>ppt_y</p:attrName>
                                        </p:attrNameLst>
                                      </p:cBhvr>
                                    </p:animMotion>
                                    <p:animRot by="1500000">
                                      <p:cBhvr>
                                        <p:cTn id="15" dur="125" fill="hold">
                                          <p:stCondLst>
                                            <p:cond delay="0"/>
                                          </p:stCondLst>
                                        </p:cTn>
                                        <p:tgtEl>
                                          <p:spTgt spid="265"/>
                                        </p:tgtEl>
                                        <p:attrNameLst>
                                          <p:attrName>r</p:attrName>
                                        </p:attrNameLst>
                                      </p:cBhvr>
                                    </p:animRot>
                                    <p:animRot by="-1500000">
                                      <p:cBhvr>
                                        <p:cTn id="16" dur="125" fill="hold">
                                          <p:stCondLst>
                                            <p:cond delay="125"/>
                                          </p:stCondLst>
                                        </p:cTn>
                                        <p:tgtEl>
                                          <p:spTgt spid="265"/>
                                        </p:tgtEl>
                                        <p:attrNameLst>
                                          <p:attrName>r</p:attrName>
                                        </p:attrNameLst>
                                      </p:cBhvr>
                                    </p:animRot>
                                    <p:animRot by="-1500000">
                                      <p:cBhvr>
                                        <p:cTn id="17" dur="125" fill="hold">
                                          <p:stCondLst>
                                            <p:cond delay="250"/>
                                          </p:stCondLst>
                                        </p:cTn>
                                        <p:tgtEl>
                                          <p:spTgt spid="265"/>
                                        </p:tgtEl>
                                        <p:attrNameLst>
                                          <p:attrName>r</p:attrName>
                                        </p:attrNameLst>
                                      </p:cBhvr>
                                    </p:animRot>
                                    <p:animRot by="1500000">
                                      <p:cBhvr>
                                        <p:cTn id="18" dur="125" fill="hold">
                                          <p:stCondLst>
                                            <p:cond delay="375"/>
                                          </p:stCondLst>
                                        </p:cTn>
                                        <p:tgtEl>
                                          <p:spTgt spid="26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par>
                                <p:cTn id="36" presetID="16" presetClass="entr" presetSubtype="2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barn(inVertical)">
                                      <p:cBhvr>
                                        <p:cTn id="38" dur="500"/>
                                        <p:tgtEl>
                                          <p:spTgt spid="53"/>
                                        </p:tgtEl>
                                      </p:cBhvr>
                                    </p:animEffect>
                                  </p:childTnLst>
                                </p:cTn>
                              </p:par>
                              <p:par>
                                <p:cTn id="39" presetID="16" presetClass="entr" presetSubtype="21"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barn(inVertical)">
                                      <p:cBhvr>
                                        <p:cTn id="41" dur="500"/>
                                        <p:tgtEl>
                                          <p:spTgt spid="5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barn(inVertical)">
                                      <p:cBhvr>
                                        <p:cTn id="44" dur="500"/>
                                        <p:tgtEl>
                                          <p:spTgt spid="5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arn(inVertical)">
                                      <p:cBhvr>
                                        <p:cTn id="47" dur="500"/>
                                        <p:tgtEl>
                                          <p:spTgt spid="59"/>
                                        </p:tgtEl>
                                      </p:cBhvr>
                                    </p:animEffect>
                                  </p:childTnLst>
                                </p:cTn>
                              </p:par>
                              <p:par>
                                <p:cTn id="48" presetID="16" presetClass="entr" presetSubtype="21"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barn(inVertical)">
                                      <p:cBhvr>
                                        <p:cTn id="50" dur="500"/>
                                        <p:tgtEl>
                                          <p:spTgt spid="6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barn(inVertical)">
                                      <p:cBhvr>
                                        <p:cTn id="55" dur="500"/>
                                        <p:tgtEl>
                                          <p:spTgt spid="47"/>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barn(inVertical)">
                                      <p:cBhvr>
                                        <p:cTn id="64" dur="500"/>
                                        <p:tgtEl>
                                          <p:spTgt spid="60"/>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99"/>
                                        </p:tgtEl>
                                        <p:attrNameLst>
                                          <p:attrName>style.visibility</p:attrName>
                                        </p:attrNameLst>
                                      </p:cBhvr>
                                      <p:to>
                                        <p:strVal val="visible"/>
                                      </p:to>
                                    </p:set>
                                    <p:animEffect transition="in" filter="fade">
                                      <p:cBhvr>
                                        <p:cTn id="68" dur="500"/>
                                        <p:tgtEl>
                                          <p:spTgt spid="9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barn(inVertical)">
                                      <p:cBhvr>
                                        <p:cTn id="73" dur="500"/>
                                        <p:tgtEl>
                                          <p:spTgt spid="49"/>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fade">
                                      <p:cBhvr>
                                        <p:cTn id="7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9" grpId="0"/>
      <p:bldP spid="100" grpId="0"/>
      <p:bldP spid="37" grpId="0" animBg="1"/>
      <p:bldP spid="38" grpId="0" animBg="1"/>
      <p:bldP spid="42" grpId="0" animBg="1"/>
      <p:bldP spid="43" grpId="0" animBg="1"/>
      <p:bldP spid="47" grpId="0"/>
      <p:bldP spid="49" grpId="0"/>
      <p:bldP spid="58" grpId="0" animBg="1"/>
      <p:bldP spid="59" grpId="0" animBg="1"/>
      <p:bldP spid="60" grpId="0"/>
      <p:bldP spid="264" grpId="0"/>
      <p:bldP spid="2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85" name="Google Shape;985;p51"/>
          <p:cNvGrpSpPr/>
          <p:nvPr/>
        </p:nvGrpSpPr>
        <p:grpSpPr>
          <a:xfrm>
            <a:off x="4959945" y="4474152"/>
            <a:ext cx="5898044" cy="4305002"/>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586;p52"/>
          <p:cNvSpPr txBox="1">
            <a:spLocks/>
          </p:cNvSpPr>
          <p:nvPr/>
        </p:nvSpPr>
        <p:spPr>
          <a:xfrm>
            <a:off x="2555101" y="103548"/>
            <a:ext cx="4033798" cy="546124"/>
          </a:xfrm>
          <a:prstGeom prst="rect">
            <a:avLst/>
          </a:prstGeom>
          <a:noFill/>
          <a:ln w="19050">
            <a:solidFill>
              <a:schemeClr val="accent2">
                <a:lumMod val="75000"/>
              </a:schemeClr>
            </a:solidFill>
            <a:prstDash val="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en-US" sz="3200" b="1" dirty="0" err="1">
                <a:latin typeface="Times New Roman" panose="02020603050405020304" pitchFamily="18" charset="0"/>
                <a:cs typeface="Times New Roman" panose="02020603050405020304" pitchFamily="18" charset="0"/>
              </a:rPr>
              <a:t>Tiêu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a:t>
            </a:r>
            <a:r>
              <a:rPr lang="vi-VN" sz="3200" b="1" dirty="0">
                <a:latin typeface="Times New Roman" panose="02020603050405020304" pitchFamily="18" charset="0"/>
                <a:cs typeface="Times New Roman" panose="02020603050405020304" pitchFamily="18" charset="0"/>
              </a:rPr>
              <a:t> đọc diễn cảm</a:t>
            </a:r>
          </a:p>
        </p:txBody>
      </p:sp>
      <p:sp>
        <p:nvSpPr>
          <p:cNvPr id="28" name="Rounded Rectangle 27"/>
          <p:cNvSpPr/>
          <p:nvPr/>
        </p:nvSpPr>
        <p:spPr>
          <a:xfrm>
            <a:off x="531780" y="1236678"/>
            <a:ext cx="4428165" cy="4619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Đọc đúng bài thơ</a:t>
            </a:r>
            <a:endParaRPr lang="en-US" sz="2000" dirty="0"/>
          </a:p>
        </p:txBody>
      </p:sp>
      <p:pic>
        <p:nvPicPr>
          <p:cNvPr id="29" name="Picture 2" descr="F:\1-原创素材\1_mm1102\PPT\PPT_014\materaials\pageimg_g20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40" y="1236678"/>
            <a:ext cx="471679" cy="46198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531780" y="3153560"/>
            <a:ext cx="4428165" cy="4619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Cường độ, tốc độ đọc đạt yêu cầu</a:t>
            </a:r>
            <a:endParaRPr lang="en-US" sz="2000" dirty="0"/>
          </a:p>
        </p:txBody>
      </p:sp>
      <p:pic>
        <p:nvPicPr>
          <p:cNvPr id="32" name="Picture 2" descr="F:\1-原创素材\1_mm1102\PPT\PPT_014\materaials\pageimg_g20h.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95939" y="3153560"/>
            <a:ext cx="471679" cy="46198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531780" y="2195119"/>
            <a:ext cx="4428165" cy="4619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Ngắt, nghỉ câu hợp lý</a:t>
            </a:r>
            <a:endParaRPr lang="en-US" sz="2000" dirty="0"/>
          </a:p>
        </p:txBody>
      </p:sp>
      <p:pic>
        <p:nvPicPr>
          <p:cNvPr id="35" name="Picture 2" descr="F:\1-原创素材\1_mm1102\PPT\PPT_014\materaials\pageimg_g20h.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95940" y="2195119"/>
            <a:ext cx="471679" cy="46198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531780" y="4112001"/>
            <a:ext cx="4428165" cy="4619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Giọng đọc phù hợp</a:t>
            </a:r>
            <a:endParaRPr lang="en-US" sz="2000" dirty="0"/>
          </a:p>
        </p:txBody>
      </p:sp>
      <p:pic>
        <p:nvPicPr>
          <p:cNvPr id="38" name="Picture 2" descr="F:\1-原创素材\1_mm1102\PPT\PPT_014\materaials\pageimg_g20h.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938" y="4112001"/>
            <a:ext cx="471679" cy="46198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5659158" y="1236678"/>
            <a:ext cx="626723" cy="609954"/>
            <a:chOff x="5659158" y="1236678"/>
            <a:chExt cx="626723" cy="609954"/>
          </a:xfrm>
        </p:grpSpPr>
        <p:pic>
          <p:nvPicPr>
            <p:cNvPr id="40"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816066" y="1356989"/>
              <a:ext cx="312906" cy="369332"/>
            </a:xfrm>
            <a:prstGeom prst="rect">
              <a:avLst/>
            </a:prstGeom>
            <a:noFill/>
          </p:spPr>
          <p:txBody>
            <a:bodyPr wrap="none" rtlCol="0">
              <a:spAutoFit/>
            </a:bodyPr>
            <a:lstStyle/>
            <a:p>
              <a:r>
                <a:rPr lang="vi-VN" sz="1800" b="1" dirty="0"/>
                <a:t>1</a:t>
              </a:r>
              <a:endParaRPr lang="en-US" sz="1800" b="1" dirty="0"/>
            </a:p>
          </p:txBody>
        </p:sp>
      </p:grpSp>
      <p:grpSp>
        <p:nvGrpSpPr>
          <p:cNvPr id="42" name="Group 41"/>
          <p:cNvGrpSpPr/>
          <p:nvPr/>
        </p:nvGrpSpPr>
        <p:grpSpPr>
          <a:xfrm>
            <a:off x="8204482" y="1258027"/>
            <a:ext cx="626723" cy="609954"/>
            <a:chOff x="5659158" y="1236678"/>
            <a:chExt cx="626723" cy="609954"/>
          </a:xfrm>
        </p:grpSpPr>
        <p:pic>
          <p:nvPicPr>
            <p:cNvPr id="43"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816066" y="1356989"/>
              <a:ext cx="312906" cy="369332"/>
            </a:xfrm>
            <a:prstGeom prst="rect">
              <a:avLst/>
            </a:prstGeom>
            <a:noFill/>
          </p:spPr>
          <p:txBody>
            <a:bodyPr wrap="none" rtlCol="0">
              <a:spAutoFit/>
            </a:bodyPr>
            <a:lstStyle/>
            <a:p>
              <a:r>
                <a:rPr lang="vi-VN" sz="1800" b="1" dirty="0"/>
                <a:t>3</a:t>
              </a:r>
              <a:endParaRPr lang="en-US" sz="1800" b="1" dirty="0"/>
            </a:p>
          </p:txBody>
        </p:sp>
      </p:grpSp>
      <p:grpSp>
        <p:nvGrpSpPr>
          <p:cNvPr id="45" name="Group 44"/>
          <p:cNvGrpSpPr/>
          <p:nvPr/>
        </p:nvGrpSpPr>
        <p:grpSpPr>
          <a:xfrm>
            <a:off x="6931820" y="1242523"/>
            <a:ext cx="626723" cy="609954"/>
            <a:chOff x="5659158" y="1236678"/>
            <a:chExt cx="626723" cy="609954"/>
          </a:xfrm>
        </p:grpSpPr>
        <p:pic>
          <p:nvPicPr>
            <p:cNvPr id="46"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816066" y="1356989"/>
              <a:ext cx="312906" cy="369332"/>
            </a:xfrm>
            <a:prstGeom prst="rect">
              <a:avLst/>
            </a:prstGeom>
            <a:noFill/>
          </p:spPr>
          <p:txBody>
            <a:bodyPr wrap="none" rtlCol="0">
              <a:spAutoFit/>
            </a:bodyPr>
            <a:lstStyle/>
            <a:p>
              <a:r>
                <a:rPr lang="vi-VN" sz="1800" b="1" dirty="0"/>
                <a:t>2</a:t>
              </a:r>
              <a:endParaRPr lang="en-US" sz="1800" b="1" dirty="0"/>
            </a:p>
          </p:txBody>
        </p:sp>
      </p:grpSp>
      <p:grpSp>
        <p:nvGrpSpPr>
          <p:cNvPr id="48" name="Group 47"/>
          <p:cNvGrpSpPr/>
          <p:nvPr/>
        </p:nvGrpSpPr>
        <p:grpSpPr>
          <a:xfrm>
            <a:off x="5659157" y="2121132"/>
            <a:ext cx="626723" cy="609954"/>
            <a:chOff x="5659158" y="1236678"/>
            <a:chExt cx="626723" cy="609954"/>
          </a:xfrm>
        </p:grpSpPr>
        <p:pic>
          <p:nvPicPr>
            <p:cNvPr id="49"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5816066" y="1356989"/>
              <a:ext cx="312906" cy="369332"/>
            </a:xfrm>
            <a:prstGeom prst="rect">
              <a:avLst/>
            </a:prstGeom>
            <a:noFill/>
          </p:spPr>
          <p:txBody>
            <a:bodyPr wrap="none" rtlCol="0">
              <a:spAutoFit/>
            </a:bodyPr>
            <a:lstStyle/>
            <a:p>
              <a:r>
                <a:rPr lang="vi-VN" sz="1800" b="1" dirty="0"/>
                <a:t>1</a:t>
              </a:r>
              <a:endParaRPr lang="en-US" sz="1800" b="1" dirty="0"/>
            </a:p>
          </p:txBody>
        </p:sp>
      </p:grpSp>
      <p:grpSp>
        <p:nvGrpSpPr>
          <p:cNvPr id="51" name="Group 50"/>
          <p:cNvGrpSpPr/>
          <p:nvPr/>
        </p:nvGrpSpPr>
        <p:grpSpPr>
          <a:xfrm>
            <a:off x="6931820" y="2121132"/>
            <a:ext cx="626723" cy="609954"/>
            <a:chOff x="5659158" y="1236678"/>
            <a:chExt cx="626723" cy="609954"/>
          </a:xfrm>
        </p:grpSpPr>
        <p:pic>
          <p:nvPicPr>
            <p:cNvPr id="52"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5816066" y="1356989"/>
              <a:ext cx="312906" cy="369332"/>
            </a:xfrm>
            <a:prstGeom prst="rect">
              <a:avLst/>
            </a:prstGeom>
            <a:noFill/>
          </p:spPr>
          <p:txBody>
            <a:bodyPr wrap="none" rtlCol="0">
              <a:spAutoFit/>
            </a:bodyPr>
            <a:lstStyle/>
            <a:p>
              <a:r>
                <a:rPr lang="vi-VN" sz="1800" b="1" dirty="0"/>
                <a:t>2</a:t>
              </a:r>
              <a:endParaRPr lang="en-US" sz="1800" b="1" dirty="0"/>
            </a:p>
          </p:txBody>
        </p:sp>
      </p:grpSp>
      <p:grpSp>
        <p:nvGrpSpPr>
          <p:cNvPr id="54" name="Group 53"/>
          <p:cNvGrpSpPr/>
          <p:nvPr/>
        </p:nvGrpSpPr>
        <p:grpSpPr>
          <a:xfrm>
            <a:off x="8217663" y="2125788"/>
            <a:ext cx="626723" cy="609954"/>
            <a:chOff x="5659158" y="1236678"/>
            <a:chExt cx="626723" cy="609954"/>
          </a:xfrm>
        </p:grpSpPr>
        <p:pic>
          <p:nvPicPr>
            <p:cNvPr id="55"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5816066" y="1356989"/>
              <a:ext cx="312906" cy="369332"/>
            </a:xfrm>
            <a:prstGeom prst="rect">
              <a:avLst/>
            </a:prstGeom>
            <a:noFill/>
          </p:spPr>
          <p:txBody>
            <a:bodyPr wrap="none" rtlCol="0">
              <a:spAutoFit/>
            </a:bodyPr>
            <a:lstStyle/>
            <a:p>
              <a:r>
                <a:rPr lang="vi-VN" sz="1800" b="1" dirty="0"/>
                <a:t>3</a:t>
              </a:r>
              <a:endParaRPr lang="en-US" sz="1800" b="1" dirty="0"/>
            </a:p>
          </p:txBody>
        </p:sp>
      </p:grpSp>
      <p:grpSp>
        <p:nvGrpSpPr>
          <p:cNvPr id="57" name="Group 56"/>
          <p:cNvGrpSpPr/>
          <p:nvPr/>
        </p:nvGrpSpPr>
        <p:grpSpPr>
          <a:xfrm>
            <a:off x="8204481" y="3010687"/>
            <a:ext cx="626723" cy="609954"/>
            <a:chOff x="5659158" y="1236678"/>
            <a:chExt cx="626723" cy="609954"/>
          </a:xfrm>
        </p:grpSpPr>
        <p:pic>
          <p:nvPicPr>
            <p:cNvPr id="58"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5816066" y="1356989"/>
              <a:ext cx="312906" cy="369332"/>
            </a:xfrm>
            <a:prstGeom prst="rect">
              <a:avLst/>
            </a:prstGeom>
            <a:noFill/>
          </p:spPr>
          <p:txBody>
            <a:bodyPr wrap="none" rtlCol="0">
              <a:spAutoFit/>
            </a:bodyPr>
            <a:lstStyle/>
            <a:p>
              <a:r>
                <a:rPr lang="vi-VN" sz="1800" b="1" dirty="0"/>
                <a:t>3</a:t>
              </a:r>
              <a:endParaRPr lang="en-US" sz="1800" b="1" dirty="0"/>
            </a:p>
          </p:txBody>
        </p:sp>
      </p:grpSp>
      <p:grpSp>
        <p:nvGrpSpPr>
          <p:cNvPr id="60" name="Group 59"/>
          <p:cNvGrpSpPr/>
          <p:nvPr/>
        </p:nvGrpSpPr>
        <p:grpSpPr>
          <a:xfrm>
            <a:off x="6931819" y="3010687"/>
            <a:ext cx="626723" cy="609954"/>
            <a:chOff x="5659158" y="1236678"/>
            <a:chExt cx="626723" cy="609954"/>
          </a:xfrm>
        </p:grpSpPr>
        <p:pic>
          <p:nvPicPr>
            <p:cNvPr id="61"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5816066" y="1356989"/>
              <a:ext cx="312906" cy="369332"/>
            </a:xfrm>
            <a:prstGeom prst="rect">
              <a:avLst/>
            </a:prstGeom>
            <a:noFill/>
          </p:spPr>
          <p:txBody>
            <a:bodyPr wrap="none" rtlCol="0">
              <a:spAutoFit/>
            </a:bodyPr>
            <a:lstStyle/>
            <a:p>
              <a:r>
                <a:rPr lang="vi-VN" sz="1800" b="1" dirty="0"/>
                <a:t>2</a:t>
              </a:r>
              <a:endParaRPr lang="en-US" sz="1800" b="1" dirty="0"/>
            </a:p>
          </p:txBody>
        </p:sp>
      </p:grpSp>
      <p:grpSp>
        <p:nvGrpSpPr>
          <p:cNvPr id="63" name="Group 62"/>
          <p:cNvGrpSpPr/>
          <p:nvPr/>
        </p:nvGrpSpPr>
        <p:grpSpPr>
          <a:xfrm>
            <a:off x="5650596" y="3010687"/>
            <a:ext cx="626723" cy="609954"/>
            <a:chOff x="5659158" y="1236678"/>
            <a:chExt cx="626723" cy="609954"/>
          </a:xfrm>
        </p:grpSpPr>
        <p:pic>
          <p:nvPicPr>
            <p:cNvPr id="64"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5816066" y="1356989"/>
              <a:ext cx="312906" cy="369332"/>
            </a:xfrm>
            <a:prstGeom prst="rect">
              <a:avLst/>
            </a:prstGeom>
            <a:noFill/>
          </p:spPr>
          <p:txBody>
            <a:bodyPr wrap="none" rtlCol="0">
              <a:spAutoFit/>
            </a:bodyPr>
            <a:lstStyle/>
            <a:p>
              <a:r>
                <a:rPr lang="vi-VN" sz="1800" b="1" dirty="0"/>
                <a:t>1</a:t>
              </a:r>
              <a:endParaRPr lang="en-US" sz="1800" b="1" dirty="0"/>
            </a:p>
          </p:txBody>
        </p:sp>
      </p:grpSp>
      <p:grpSp>
        <p:nvGrpSpPr>
          <p:cNvPr id="66" name="Group 65"/>
          <p:cNvGrpSpPr/>
          <p:nvPr/>
        </p:nvGrpSpPr>
        <p:grpSpPr>
          <a:xfrm>
            <a:off x="5659157" y="3970333"/>
            <a:ext cx="626723" cy="609954"/>
            <a:chOff x="5659158" y="1236678"/>
            <a:chExt cx="626723" cy="609954"/>
          </a:xfrm>
        </p:grpSpPr>
        <p:pic>
          <p:nvPicPr>
            <p:cNvPr id="67"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5816066" y="1356989"/>
              <a:ext cx="312906" cy="369332"/>
            </a:xfrm>
            <a:prstGeom prst="rect">
              <a:avLst/>
            </a:prstGeom>
            <a:noFill/>
          </p:spPr>
          <p:txBody>
            <a:bodyPr wrap="none" rtlCol="0">
              <a:spAutoFit/>
            </a:bodyPr>
            <a:lstStyle/>
            <a:p>
              <a:r>
                <a:rPr lang="vi-VN" sz="1800" b="1" dirty="0"/>
                <a:t>1</a:t>
              </a:r>
              <a:endParaRPr lang="en-US" sz="1800" b="1" dirty="0"/>
            </a:p>
          </p:txBody>
        </p:sp>
      </p:grpSp>
      <p:grpSp>
        <p:nvGrpSpPr>
          <p:cNvPr id="69" name="Group 68"/>
          <p:cNvGrpSpPr/>
          <p:nvPr/>
        </p:nvGrpSpPr>
        <p:grpSpPr>
          <a:xfrm>
            <a:off x="6921095" y="3964027"/>
            <a:ext cx="626723" cy="609954"/>
            <a:chOff x="5659158" y="1236678"/>
            <a:chExt cx="626723" cy="609954"/>
          </a:xfrm>
        </p:grpSpPr>
        <p:pic>
          <p:nvPicPr>
            <p:cNvPr id="70"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5816066" y="1356989"/>
              <a:ext cx="312906" cy="369332"/>
            </a:xfrm>
            <a:prstGeom prst="rect">
              <a:avLst/>
            </a:prstGeom>
            <a:noFill/>
          </p:spPr>
          <p:txBody>
            <a:bodyPr wrap="none" rtlCol="0">
              <a:spAutoFit/>
            </a:bodyPr>
            <a:lstStyle/>
            <a:p>
              <a:r>
                <a:rPr lang="vi-VN" sz="1800" b="1" dirty="0"/>
                <a:t>2</a:t>
              </a:r>
              <a:endParaRPr lang="en-US" sz="1800" b="1" dirty="0"/>
            </a:p>
          </p:txBody>
        </p:sp>
      </p:grpSp>
      <p:grpSp>
        <p:nvGrpSpPr>
          <p:cNvPr id="72" name="Group 71"/>
          <p:cNvGrpSpPr/>
          <p:nvPr/>
        </p:nvGrpSpPr>
        <p:grpSpPr>
          <a:xfrm>
            <a:off x="8183033" y="3956091"/>
            <a:ext cx="669618" cy="651701"/>
            <a:chOff x="5659158" y="1194931"/>
            <a:chExt cx="669618" cy="651701"/>
          </a:xfrm>
        </p:grpSpPr>
        <p:pic>
          <p:nvPicPr>
            <p:cNvPr id="73"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194931"/>
              <a:ext cx="669618" cy="65170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5816066" y="1356989"/>
              <a:ext cx="312906" cy="369332"/>
            </a:xfrm>
            <a:prstGeom prst="rect">
              <a:avLst/>
            </a:prstGeom>
            <a:noFill/>
          </p:spPr>
          <p:txBody>
            <a:bodyPr wrap="none" rtlCol="0">
              <a:spAutoFit/>
            </a:bodyPr>
            <a:lstStyle/>
            <a:p>
              <a:r>
                <a:rPr lang="vi-VN" sz="1800" b="1" dirty="0"/>
                <a:t>3</a:t>
              </a:r>
              <a:endParaRPr lang="en-US" sz="1800" b="1" dirty="0"/>
            </a:p>
          </p:txBody>
        </p:sp>
      </p:grpSp>
      <p:sp>
        <p:nvSpPr>
          <p:cNvPr id="75" name="Google Shape;1586;p52"/>
          <p:cNvSpPr txBox="1">
            <a:spLocks/>
          </p:cNvSpPr>
          <p:nvPr/>
        </p:nvSpPr>
        <p:spPr>
          <a:xfrm>
            <a:off x="5193926" y="930296"/>
            <a:ext cx="1429326" cy="368777"/>
          </a:xfrm>
          <a:prstGeom prst="rect">
            <a:avLst/>
          </a:prstGeom>
          <a:noFill/>
          <a:ln w="12700">
            <a:noFill/>
            <a:prstDash val="dash"/>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1800" b="1" dirty="0">
                <a:solidFill>
                  <a:srgbClr val="00B050"/>
                </a:solidFill>
                <a:latin typeface="Times New Roman" panose="02020603050405020304" pitchFamily="18" charset="0"/>
                <a:cs typeface="Times New Roman" panose="02020603050405020304" pitchFamily="18" charset="0"/>
              </a:rPr>
              <a:t>Bình thường</a:t>
            </a:r>
          </a:p>
        </p:txBody>
      </p:sp>
      <p:sp>
        <p:nvSpPr>
          <p:cNvPr id="76" name="Google Shape;1586;p52"/>
          <p:cNvSpPr txBox="1">
            <a:spLocks/>
          </p:cNvSpPr>
          <p:nvPr/>
        </p:nvSpPr>
        <p:spPr>
          <a:xfrm>
            <a:off x="6919206" y="925504"/>
            <a:ext cx="599847" cy="302777"/>
          </a:xfrm>
          <a:prstGeom prst="rect">
            <a:avLst/>
          </a:prstGeom>
          <a:noFill/>
          <a:ln w="12700">
            <a:noFill/>
            <a:prstDash val="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1800" b="1" dirty="0">
                <a:solidFill>
                  <a:srgbClr val="0070C0"/>
                </a:solidFill>
                <a:latin typeface="Times New Roman" panose="02020603050405020304" pitchFamily="18" charset="0"/>
                <a:cs typeface="Times New Roman" panose="02020603050405020304" pitchFamily="18" charset="0"/>
              </a:rPr>
              <a:t>Tốt</a:t>
            </a:r>
          </a:p>
        </p:txBody>
      </p:sp>
      <p:sp>
        <p:nvSpPr>
          <p:cNvPr id="77" name="Google Shape;1586;p52"/>
          <p:cNvSpPr txBox="1">
            <a:spLocks/>
          </p:cNvSpPr>
          <p:nvPr/>
        </p:nvSpPr>
        <p:spPr>
          <a:xfrm>
            <a:off x="7970569" y="925503"/>
            <a:ext cx="967614" cy="302777"/>
          </a:xfrm>
          <a:prstGeom prst="rect">
            <a:avLst/>
          </a:prstGeom>
          <a:noFill/>
          <a:ln w="12700">
            <a:noFill/>
            <a:prstDash val="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1800" b="1" dirty="0">
                <a:solidFill>
                  <a:schemeClr val="accent2">
                    <a:lumMod val="75000"/>
                  </a:schemeClr>
                </a:solidFill>
                <a:latin typeface="Times New Roman" panose="02020603050405020304" pitchFamily="18" charset="0"/>
                <a:cs typeface="Times New Roman" panose="02020603050405020304" pitchFamily="18" charset="0"/>
              </a:rPr>
              <a:t>Rất tốt</a:t>
            </a:r>
          </a:p>
        </p:txBody>
      </p:sp>
      <p:grpSp>
        <p:nvGrpSpPr>
          <p:cNvPr id="78" name="Google Shape;564;p42"/>
          <p:cNvGrpSpPr/>
          <p:nvPr/>
        </p:nvGrpSpPr>
        <p:grpSpPr>
          <a:xfrm>
            <a:off x="267398" y="12799"/>
            <a:ext cx="8228996" cy="3034700"/>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888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35"/>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32"/>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85" name="Google Shape;985;p51"/>
          <p:cNvGrpSpPr/>
          <p:nvPr/>
        </p:nvGrpSpPr>
        <p:grpSpPr>
          <a:xfrm>
            <a:off x="171655" y="121878"/>
            <a:ext cx="7994322" cy="710927"/>
            <a:chOff x="3001589" y="498525"/>
            <a:chExt cx="5634081" cy="607327"/>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369801" y="56955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172039" y="90028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Rectangle 78"/>
          <p:cNvSpPr/>
          <p:nvPr/>
        </p:nvSpPr>
        <p:spPr>
          <a:xfrm>
            <a:off x="2748152" y="1049114"/>
            <a:ext cx="4304872" cy="1887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tx1"/>
                </a:solidFill>
                <a:latin typeface="Times New Roman" panose="02020603050405020304" pitchFamily="18" charset="0"/>
                <a:cs typeface="Times New Roman" panose="02020603050405020304" pitchFamily="18" charset="0"/>
              </a:rPr>
              <a:t>Chiều đi học về</a:t>
            </a:r>
          </a:p>
          <a:p>
            <a:pPr algn="just"/>
            <a:r>
              <a:rPr lang="vi-VN" sz="2000" dirty="0">
                <a:solidFill>
                  <a:schemeClr val="tx1"/>
                </a:solidFill>
                <a:latin typeface="Times New Roman" panose="02020603050405020304" pitchFamily="18" charset="0"/>
                <a:cs typeface="Times New Roman" panose="02020603050405020304" pitchFamily="18" charset="0"/>
              </a:rPr>
              <a:t>Chúng em qua ngôi nhà </a:t>
            </a:r>
            <a:r>
              <a:rPr lang="vi-VN" sz="2000" b="1" dirty="0">
                <a:solidFill>
                  <a:srgbClr val="FF0000"/>
                </a:solidFill>
                <a:latin typeface="Times New Roman" panose="02020603050405020304" pitchFamily="18" charset="0"/>
                <a:cs typeface="Times New Roman" panose="02020603050405020304" pitchFamily="18" charset="0"/>
              </a:rPr>
              <a:t>xây dở</a:t>
            </a:r>
          </a:p>
          <a:p>
            <a:pPr algn="just"/>
            <a:r>
              <a:rPr lang="vi-VN" sz="2000" dirty="0">
                <a:solidFill>
                  <a:schemeClr val="tx1"/>
                </a:solidFill>
                <a:latin typeface="Times New Roman" panose="02020603050405020304" pitchFamily="18" charset="0"/>
                <a:cs typeface="Times New Roman" panose="02020603050405020304" pitchFamily="18" charset="0"/>
              </a:rPr>
              <a:t>Giàn giáo tựa cái lồng </a:t>
            </a:r>
            <a:r>
              <a:rPr lang="vi-VN" sz="2000" b="1" dirty="0">
                <a:solidFill>
                  <a:srgbClr val="FF0000"/>
                </a:solidFill>
                <a:latin typeface="Times New Roman" panose="02020603050405020304" pitchFamily="18" charset="0"/>
                <a:cs typeface="Times New Roman" panose="02020603050405020304" pitchFamily="18" charset="0"/>
              </a:rPr>
              <a:t>che chở</a:t>
            </a:r>
          </a:p>
          <a:p>
            <a:pPr algn="just"/>
            <a:r>
              <a:rPr lang="vi-VN" sz="2000" dirty="0">
                <a:solidFill>
                  <a:schemeClr val="tx1"/>
                </a:solidFill>
                <a:latin typeface="Times New Roman" panose="02020603050405020304" pitchFamily="18" charset="0"/>
                <a:cs typeface="Times New Roman" panose="02020603050405020304" pitchFamily="18" charset="0"/>
              </a:rPr>
              <a:t>Trụ bê tông </a:t>
            </a:r>
            <a:r>
              <a:rPr lang="vi-VN" sz="2000" b="1" dirty="0">
                <a:solidFill>
                  <a:srgbClr val="FF0000"/>
                </a:solidFill>
                <a:latin typeface="Times New Roman" panose="02020603050405020304" pitchFamily="18" charset="0"/>
                <a:cs typeface="Times New Roman" panose="02020603050405020304" pitchFamily="18" charset="0"/>
              </a:rPr>
              <a:t>nhú lên </a:t>
            </a:r>
            <a:r>
              <a:rPr lang="vi-VN" sz="2000" dirty="0">
                <a:solidFill>
                  <a:schemeClr val="tx1"/>
                </a:solidFill>
                <a:latin typeface="Times New Roman" panose="02020603050405020304" pitchFamily="18" charset="0"/>
                <a:cs typeface="Times New Roman" panose="02020603050405020304" pitchFamily="18" charset="0"/>
              </a:rPr>
              <a:t>như </a:t>
            </a:r>
            <a:r>
              <a:rPr lang="vi-VN" sz="2000" b="1" dirty="0">
                <a:solidFill>
                  <a:srgbClr val="FF0000"/>
                </a:solidFill>
                <a:latin typeface="Times New Roman" panose="02020603050405020304" pitchFamily="18" charset="0"/>
                <a:cs typeface="Times New Roman" panose="02020603050405020304" pitchFamily="18" charset="0"/>
              </a:rPr>
              <a:t>một mầm cây</a:t>
            </a:r>
          </a:p>
          <a:p>
            <a:pPr algn="just"/>
            <a:r>
              <a:rPr lang="vi-VN" sz="2000" dirty="0">
                <a:solidFill>
                  <a:schemeClr val="tx1"/>
                </a:solidFill>
                <a:latin typeface="Times New Roman" panose="02020603050405020304" pitchFamily="18" charset="0"/>
                <a:cs typeface="Times New Roman" panose="02020603050405020304" pitchFamily="18" charset="0"/>
              </a:rPr>
              <a:t>Bác thợ nề ra về còn </a:t>
            </a:r>
            <a:r>
              <a:rPr lang="vi-VN" sz="2000" b="1" dirty="0">
                <a:solidFill>
                  <a:srgbClr val="FF0000"/>
                </a:solidFill>
                <a:latin typeface="Times New Roman" panose="02020603050405020304" pitchFamily="18" charset="0"/>
                <a:cs typeface="Times New Roman" panose="02020603050405020304" pitchFamily="18" charset="0"/>
              </a:rPr>
              <a:t>huơ huơ </a:t>
            </a:r>
            <a:r>
              <a:rPr lang="vi-VN" sz="2000" dirty="0">
                <a:solidFill>
                  <a:schemeClr val="tx1"/>
                </a:solidFill>
                <a:latin typeface="Times New Roman" panose="02020603050405020304" pitchFamily="18" charset="0"/>
                <a:cs typeface="Times New Roman" panose="02020603050405020304" pitchFamily="18" charset="0"/>
              </a:rPr>
              <a:t>cái bay:</a:t>
            </a:r>
          </a:p>
          <a:p>
            <a:pPr algn="just"/>
            <a:r>
              <a:rPr lang="vi-VN" sz="2000" b="1" dirty="0">
                <a:solidFill>
                  <a:srgbClr val="FF0000"/>
                </a:solidFill>
                <a:latin typeface="Times New Roman" panose="02020603050405020304" pitchFamily="18" charset="0"/>
                <a:cs typeface="Times New Roman" panose="02020603050405020304" pitchFamily="18" charset="0"/>
              </a:rPr>
              <a:t>Tạm biệt</a:t>
            </a:r>
            <a:r>
              <a:rPr lang="vi-VN"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0" name="Rectangle 79"/>
          <p:cNvSpPr/>
          <p:nvPr/>
        </p:nvSpPr>
        <p:spPr>
          <a:xfrm>
            <a:off x="2748152" y="3134183"/>
            <a:ext cx="4558376" cy="1163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tx1"/>
                </a:solidFill>
                <a:latin typeface="Times New Roman" panose="02020603050405020304" pitchFamily="18" charset="0"/>
                <a:cs typeface="Times New Roman" panose="02020603050405020304" pitchFamily="18" charset="0"/>
              </a:rPr>
              <a:t>Ngôi nhà </a:t>
            </a:r>
            <a:r>
              <a:rPr lang="vi-VN" sz="2000" b="1" dirty="0">
                <a:solidFill>
                  <a:srgbClr val="FF0000"/>
                </a:solidFill>
                <a:latin typeface="Times New Roman" panose="02020603050405020304" pitchFamily="18" charset="0"/>
                <a:cs typeface="Times New Roman" panose="02020603050405020304" pitchFamily="18" charset="0"/>
              </a:rPr>
              <a:t>tựa vào nền trời sẫm biếc</a:t>
            </a:r>
          </a:p>
          <a:p>
            <a:pPr algn="just"/>
            <a:r>
              <a:rPr lang="vi-VN" sz="2000" b="1" dirty="0">
                <a:solidFill>
                  <a:srgbClr val="FF0000"/>
                </a:solidFill>
                <a:latin typeface="Times New Roman" panose="02020603050405020304" pitchFamily="18" charset="0"/>
                <a:cs typeface="Times New Roman" panose="02020603050405020304" pitchFamily="18" charset="0"/>
              </a:rPr>
              <a:t>Thở ra </a:t>
            </a:r>
            <a:r>
              <a:rPr lang="vi-VN" sz="2000" dirty="0">
                <a:solidFill>
                  <a:schemeClr val="tx1"/>
                </a:solidFill>
                <a:latin typeface="Times New Roman" panose="02020603050405020304" pitchFamily="18" charset="0"/>
                <a:cs typeface="Times New Roman" panose="02020603050405020304" pitchFamily="18" charset="0"/>
              </a:rPr>
              <a:t>mùi vôi vữa </a:t>
            </a:r>
            <a:r>
              <a:rPr lang="vi-VN" sz="2000" b="1" dirty="0">
                <a:solidFill>
                  <a:srgbClr val="FF0000"/>
                </a:solidFill>
                <a:latin typeface="Times New Roman" panose="02020603050405020304" pitchFamily="18" charset="0"/>
                <a:cs typeface="Times New Roman" panose="02020603050405020304" pitchFamily="18" charset="0"/>
              </a:rPr>
              <a:t>nồng hăng</a:t>
            </a:r>
          </a:p>
          <a:p>
            <a:pPr algn="just"/>
            <a:r>
              <a:rPr lang="vi-VN" sz="2000" dirty="0">
                <a:solidFill>
                  <a:schemeClr val="tx1"/>
                </a:solidFill>
                <a:latin typeface="Times New Roman" panose="02020603050405020304" pitchFamily="18" charset="0"/>
                <a:cs typeface="Times New Roman" panose="02020603050405020304" pitchFamily="18" charset="0"/>
              </a:rPr>
              <a:t>Ngôi nhà giống </a:t>
            </a:r>
            <a:r>
              <a:rPr lang="vi-VN" sz="2000" b="1" dirty="0">
                <a:solidFill>
                  <a:srgbClr val="FF0000"/>
                </a:solidFill>
                <a:latin typeface="Times New Roman" panose="02020603050405020304" pitchFamily="18" charset="0"/>
                <a:cs typeface="Times New Roman" panose="02020603050405020304" pitchFamily="18" charset="0"/>
              </a:rPr>
              <a:t>bài thơ </a:t>
            </a:r>
            <a:r>
              <a:rPr lang="vi-VN" sz="2000" dirty="0">
                <a:solidFill>
                  <a:schemeClr val="tx1"/>
                </a:solidFill>
                <a:latin typeface="Times New Roman" panose="02020603050405020304" pitchFamily="18" charset="0"/>
                <a:cs typeface="Times New Roman" panose="02020603050405020304" pitchFamily="18" charset="0"/>
              </a:rPr>
              <a:t>sắp làm xong</a:t>
            </a:r>
          </a:p>
          <a:p>
            <a:pPr algn="just"/>
            <a:r>
              <a:rPr lang="vi-VN" sz="2000" dirty="0">
                <a:solidFill>
                  <a:schemeClr val="tx1"/>
                </a:solidFill>
                <a:latin typeface="Times New Roman" panose="02020603050405020304" pitchFamily="18" charset="0"/>
                <a:cs typeface="Times New Roman" panose="02020603050405020304" pitchFamily="18" charset="0"/>
              </a:rPr>
              <a:t>Là </a:t>
            </a:r>
            <a:r>
              <a:rPr lang="vi-VN" sz="2000" b="1" dirty="0">
                <a:solidFill>
                  <a:srgbClr val="FF0000"/>
                </a:solidFill>
                <a:latin typeface="Times New Roman" panose="02020603050405020304" pitchFamily="18" charset="0"/>
                <a:cs typeface="Times New Roman" panose="02020603050405020304" pitchFamily="18" charset="0"/>
              </a:rPr>
              <a:t>bức tranh </a:t>
            </a:r>
            <a:r>
              <a:rPr lang="vi-VN" sz="2000" dirty="0">
                <a:solidFill>
                  <a:schemeClr val="tx1"/>
                </a:solidFill>
                <a:latin typeface="Times New Roman" panose="02020603050405020304" pitchFamily="18" charset="0"/>
                <a:cs typeface="Times New Roman" panose="02020603050405020304" pitchFamily="18" charset="0"/>
              </a:rPr>
              <a:t>còn</a:t>
            </a:r>
            <a:r>
              <a:rPr lang="vi-VN" sz="2000" b="1" dirty="0">
                <a:solidFill>
                  <a:srgbClr val="FF0000"/>
                </a:solidFill>
                <a:latin typeface="Times New Roman" panose="02020603050405020304" pitchFamily="18" charset="0"/>
                <a:cs typeface="Times New Roman" panose="02020603050405020304" pitchFamily="18" charset="0"/>
              </a:rPr>
              <a:t> nguyên </a:t>
            </a:r>
            <a:r>
              <a:rPr lang="vi-VN" sz="2000" dirty="0">
                <a:solidFill>
                  <a:schemeClr val="tx1"/>
                </a:solidFill>
                <a:latin typeface="Times New Roman" panose="02020603050405020304" pitchFamily="18" charset="0"/>
                <a:cs typeface="Times New Roman" panose="02020603050405020304" pitchFamily="18" charset="0"/>
              </a:rPr>
              <a:t>màu vôi, gạch.</a:t>
            </a:r>
            <a:endParaRPr lang="en-US" sz="2000" dirty="0">
              <a:solidFill>
                <a:schemeClr val="tx1"/>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60480" y="1035688"/>
            <a:ext cx="658895" cy="367800"/>
            <a:chOff x="128878" y="722298"/>
            <a:chExt cx="658895" cy="367800"/>
          </a:xfrm>
        </p:grpSpPr>
        <p:grpSp>
          <p:nvGrpSpPr>
            <p:cNvPr id="93" name="Google Shape;1078;p43"/>
            <p:cNvGrpSpPr/>
            <p:nvPr/>
          </p:nvGrpSpPr>
          <p:grpSpPr>
            <a:xfrm>
              <a:off x="128878" y="738925"/>
              <a:ext cx="487673" cy="338649"/>
              <a:chOff x="6757177" y="2859285"/>
              <a:chExt cx="799893" cy="555460"/>
            </a:xfrm>
          </p:grpSpPr>
          <p:sp>
            <p:nvSpPr>
              <p:cNvPr id="94" name="Google Shape;1079;p43"/>
              <p:cNvSpPr/>
              <p:nvPr/>
            </p:nvSpPr>
            <p:spPr>
              <a:xfrm>
                <a:off x="6757177" y="2938775"/>
                <a:ext cx="799893" cy="475970"/>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solidFill>
                    <a:schemeClr val="tx1"/>
                  </a:solidFill>
                  <a:latin typeface="Life Savers ExtraBold"/>
                  <a:ea typeface="Life Savers ExtraBold"/>
                  <a:cs typeface="Life Savers ExtraBold"/>
                  <a:sym typeface="Life Savers ExtraBold"/>
                </a:endParaRPr>
              </a:p>
            </p:txBody>
          </p:sp>
          <p:sp>
            <p:nvSpPr>
              <p:cNvPr id="95" name="Google Shape;1080;p43"/>
              <p:cNvSpPr/>
              <p:nvPr/>
            </p:nvSpPr>
            <p:spPr>
              <a:xfrm>
                <a:off x="6859531" y="2859285"/>
                <a:ext cx="199456" cy="231322"/>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21"/>
            <p:cNvSpPr txBox="1">
              <a:spLocks/>
            </p:cNvSpPr>
            <p:nvPr/>
          </p:nvSpPr>
          <p:spPr>
            <a:xfrm>
              <a:off x="222873" y="722298"/>
              <a:ext cx="564900" cy="367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b="1" dirty="0">
                  <a:solidFill>
                    <a:schemeClr val="tx1"/>
                  </a:solidFill>
                  <a:latin typeface="+mj-lt"/>
                </a:rPr>
                <a:t>1</a:t>
              </a:r>
              <a:endParaRPr lang="en-US" sz="2000" b="1" dirty="0">
                <a:solidFill>
                  <a:schemeClr val="tx1"/>
                </a:solidFill>
                <a:latin typeface="+mj-lt"/>
              </a:endParaRPr>
            </a:p>
          </p:txBody>
        </p:sp>
      </p:grpSp>
      <p:pic>
        <p:nvPicPr>
          <p:cNvPr id="45" name="Google Shape;1396;p56"/>
          <p:cNvPicPr preferRelativeResize="0"/>
          <p:nvPr/>
        </p:nvPicPr>
        <p:blipFill rotWithShape="1">
          <a:blip r:embed="rId3">
            <a:alphaModFix/>
            <a:extLst>
              <a:ext uri="{BEBA8EAE-BF5A-486C-A8C5-ECC9F3942E4B}">
                <a14:imgProps xmlns:a14="http://schemas.microsoft.com/office/drawing/2010/main">
                  <a14:imgLayer r:embed="rId4">
                    <a14:imgEffect>
                      <a14:backgroundRemoval t="17639" b="86842" l="8080" r="41840">
                        <a14:foregroundMark x1="35480" y1="43030" x2="37200" y2="37340"/>
                        <a14:backgroundMark x1="13200" y1="29445" x2="11680" y2="61522"/>
                        <a14:backgroundMark x1="10000" y1="63371" x2="14120" y2="72831"/>
                      </a14:backgroundRemoval>
                    </a14:imgEffect>
                    <a14:imgEffect>
                      <a14:saturation sat="200000"/>
                    </a14:imgEffect>
                  </a14:imgLayer>
                </a14:imgProps>
              </a:ext>
            </a:extLst>
          </a:blip>
          <a:srcRect l="3891" t="10097" r="53905" b="14286"/>
          <a:stretch/>
        </p:blipFill>
        <p:spPr>
          <a:xfrm>
            <a:off x="-167153" y="2393879"/>
            <a:ext cx="2577086" cy="2696996"/>
          </a:xfrm>
          <a:prstGeom prst="rect">
            <a:avLst/>
          </a:prstGeom>
          <a:noFill/>
          <a:ln>
            <a:noFill/>
          </a:ln>
        </p:spPr>
      </p:pic>
      <p:sp>
        <p:nvSpPr>
          <p:cNvPr id="408" name="Google Shape;1122;p55"/>
          <p:cNvSpPr/>
          <p:nvPr/>
        </p:nvSpPr>
        <p:spPr>
          <a:xfrm>
            <a:off x="7346690" y="606493"/>
            <a:ext cx="1652700" cy="165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143;p55"/>
          <p:cNvSpPr/>
          <p:nvPr/>
        </p:nvSpPr>
        <p:spPr>
          <a:xfrm>
            <a:off x="7503527" y="1365215"/>
            <a:ext cx="966629" cy="3725660"/>
          </a:xfrm>
          <a:custGeom>
            <a:avLst/>
            <a:gdLst/>
            <a:ahLst/>
            <a:cxnLst/>
            <a:rect l="l" t="t" r="r" b="b"/>
            <a:pathLst>
              <a:path w="9237" h="35602" extrusionOk="0">
                <a:moveTo>
                  <a:pt x="2616" y="17368"/>
                </a:moveTo>
                <a:lnTo>
                  <a:pt x="2616" y="35034"/>
                </a:lnTo>
                <a:lnTo>
                  <a:pt x="2157" y="35034"/>
                </a:lnTo>
                <a:lnTo>
                  <a:pt x="2157" y="17368"/>
                </a:lnTo>
                <a:close/>
                <a:moveTo>
                  <a:pt x="3735" y="17368"/>
                </a:moveTo>
                <a:lnTo>
                  <a:pt x="3732" y="35034"/>
                </a:lnTo>
                <a:lnTo>
                  <a:pt x="3276" y="35034"/>
                </a:lnTo>
                <a:lnTo>
                  <a:pt x="3276" y="17368"/>
                </a:lnTo>
                <a:close/>
                <a:moveTo>
                  <a:pt x="4846" y="17368"/>
                </a:moveTo>
                <a:lnTo>
                  <a:pt x="4846" y="35034"/>
                </a:lnTo>
                <a:lnTo>
                  <a:pt x="4388" y="35034"/>
                </a:lnTo>
                <a:lnTo>
                  <a:pt x="4388" y="17368"/>
                </a:lnTo>
                <a:close/>
                <a:moveTo>
                  <a:pt x="5960" y="17368"/>
                </a:moveTo>
                <a:lnTo>
                  <a:pt x="5960" y="35034"/>
                </a:lnTo>
                <a:lnTo>
                  <a:pt x="5502" y="35034"/>
                </a:lnTo>
                <a:lnTo>
                  <a:pt x="5502" y="17368"/>
                </a:lnTo>
                <a:close/>
                <a:moveTo>
                  <a:pt x="7074" y="17368"/>
                </a:moveTo>
                <a:lnTo>
                  <a:pt x="7074" y="35034"/>
                </a:lnTo>
                <a:lnTo>
                  <a:pt x="6616" y="35034"/>
                </a:lnTo>
                <a:lnTo>
                  <a:pt x="6616" y="17368"/>
                </a:lnTo>
                <a:close/>
                <a:moveTo>
                  <a:pt x="4438" y="1"/>
                </a:moveTo>
                <a:lnTo>
                  <a:pt x="4438" y="5031"/>
                </a:lnTo>
                <a:cubicBezTo>
                  <a:pt x="4026" y="5117"/>
                  <a:pt x="3727" y="5482"/>
                  <a:pt x="3727" y="5905"/>
                </a:cubicBezTo>
                <a:lnTo>
                  <a:pt x="3727" y="6917"/>
                </a:lnTo>
                <a:cubicBezTo>
                  <a:pt x="3499" y="7150"/>
                  <a:pt x="3373" y="7462"/>
                  <a:pt x="3373" y="7788"/>
                </a:cubicBezTo>
                <a:lnTo>
                  <a:pt x="3373" y="8765"/>
                </a:lnTo>
                <a:cubicBezTo>
                  <a:pt x="3145" y="9049"/>
                  <a:pt x="3023" y="9401"/>
                  <a:pt x="3023" y="9760"/>
                </a:cubicBezTo>
                <a:lnTo>
                  <a:pt x="3023" y="10907"/>
                </a:lnTo>
                <a:cubicBezTo>
                  <a:pt x="2692" y="11290"/>
                  <a:pt x="2509" y="11778"/>
                  <a:pt x="2512" y="12284"/>
                </a:cubicBezTo>
                <a:lnTo>
                  <a:pt x="2512" y="16761"/>
                </a:lnTo>
                <a:lnTo>
                  <a:pt x="1757" y="16761"/>
                </a:lnTo>
                <a:cubicBezTo>
                  <a:pt x="1557" y="16761"/>
                  <a:pt x="1395" y="16923"/>
                  <a:pt x="1395" y="17120"/>
                </a:cubicBezTo>
                <a:lnTo>
                  <a:pt x="1395" y="30812"/>
                </a:lnTo>
                <a:lnTo>
                  <a:pt x="345" y="30812"/>
                </a:lnTo>
                <a:cubicBezTo>
                  <a:pt x="155" y="30812"/>
                  <a:pt x="0" y="30966"/>
                  <a:pt x="0" y="31158"/>
                </a:cubicBezTo>
                <a:lnTo>
                  <a:pt x="0" y="35602"/>
                </a:lnTo>
                <a:lnTo>
                  <a:pt x="9236" y="35602"/>
                </a:lnTo>
                <a:lnTo>
                  <a:pt x="9236" y="31158"/>
                </a:lnTo>
                <a:cubicBezTo>
                  <a:pt x="9236" y="30966"/>
                  <a:pt x="9079" y="30812"/>
                  <a:pt x="8889" y="30812"/>
                </a:cubicBezTo>
                <a:lnTo>
                  <a:pt x="7839" y="30812"/>
                </a:lnTo>
                <a:lnTo>
                  <a:pt x="7839" y="17123"/>
                </a:lnTo>
                <a:cubicBezTo>
                  <a:pt x="7839" y="16923"/>
                  <a:pt x="7677" y="16761"/>
                  <a:pt x="7477" y="16761"/>
                </a:cubicBezTo>
                <a:lnTo>
                  <a:pt x="6727" y="16761"/>
                </a:lnTo>
                <a:lnTo>
                  <a:pt x="6727" y="12284"/>
                </a:lnTo>
                <a:cubicBezTo>
                  <a:pt x="6727" y="11778"/>
                  <a:pt x="6545" y="11290"/>
                  <a:pt x="6213" y="10907"/>
                </a:cubicBezTo>
                <a:lnTo>
                  <a:pt x="6213" y="9760"/>
                </a:lnTo>
                <a:cubicBezTo>
                  <a:pt x="6213" y="9401"/>
                  <a:pt x="6092" y="9049"/>
                  <a:pt x="5866" y="8765"/>
                </a:cubicBezTo>
                <a:lnTo>
                  <a:pt x="5866" y="7788"/>
                </a:lnTo>
                <a:cubicBezTo>
                  <a:pt x="5866" y="7462"/>
                  <a:pt x="5737" y="7150"/>
                  <a:pt x="5509" y="6917"/>
                </a:cubicBezTo>
                <a:lnTo>
                  <a:pt x="5509" y="5905"/>
                </a:lnTo>
                <a:cubicBezTo>
                  <a:pt x="5509" y="5482"/>
                  <a:pt x="5211" y="5117"/>
                  <a:pt x="4798" y="5031"/>
                </a:cubicBezTo>
                <a:lnTo>
                  <a:pt x="47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p:cNvGrpSpPr/>
          <p:nvPr/>
        </p:nvGrpSpPr>
        <p:grpSpPr>
          <a:xfrm>
            <a:off x="2257486" y="3015933"/>
            <a:ext cx="487673" cy="367800"/>
            <a:chOff x="128878" y="2442687"/>
            <a:chExt cx="487673" cy="367800"/>
          </a:xfrm>
        </p:grpSpPr>
        <p:grpSp>
          <p:nvGrpSpPr>
            <p:cNvPr id="20" name="Group 19"/>
            <p:cNvGrpSpPr/>
            <p:nvPr/>
          </p:nvGrpSpPr>
          <p:grpSpPr>
            <a:xfrm>
              <a:off x="128878" y="2465631"/>
              <a:ext cx="487673" cy="338649"/>
              <a:chOff x="128878" y="2465631"/>
              <a:chExt cx="487673" cy="338649"/>
            </a:xfrm>
            <a:solidFill>
              <a:schemeClr val="accent1">
                <a:lumMod val="60000"/>
                <a:lumOff val="40000"/>
              </a:schemeClr>
            </a:solidFill>
          </p:grpSpPr>
          <p:sp>
            <p:nvSpPr>
              <p:cNvPr id="22" name="Google Shape;1095;p43"/>
              <p:cNvSpPr/>
              <p:nvPr/>
            </p:nvSpPr>
            <p:spPr>
              <a:xfrm>
                <a:off x="128878" y="2514094"/>
                <a:ext cx="487673" cy="290186"/>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solidFill>
                    <a:schemeClr val="dk1"/>
                  </a:solidFill>
                  <a:latin typeface="Life Savers ExtraBold"/>
                  <a:ea typeface="Life Savers ExtraBold"/>
                  <a:cs typeface="Life Savers ExtraBold"/>
                  <a:sym typeface="Life Savers ExtraBold"/>
                </a:endParaRPr>
              </a:p>
            </p:txBody>
          </p:sp>
          <p:sp>
            <p:nvSpPr>
              <p:cNvPr id="23" name="Google Shape;1096;p43"/>
              <p:cNvSpPr/>
              <p:nvPr/>
            </p:nvSpPr>
            <p:spPr>
              <a:xfrm>
                <a:off x="191280" y="2465631"/>
                <a:ext cx="121603" cy="141031"/>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itle 21"/>
            <p:cNvSpPr txBox="1">
              <a:spLocks/>
            </p:cNvSpPr>
            <p:nvPr/>
          </p:nvSpPr>
          <p:spPr>
            <a:xfrm>
              <a:off x="205257" y="2442687"/>
              <a:ext cx="300522" cy="367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b="1" dirty="0">
                  <a:solidFill>
                    <a:schemeClr val="tx1"/>
                  </a:solidFill>
                  <a:latin typeface="+mj-lt"/>
                </a:rPr>
                <a:t>2</a:t>
              </a:r>
              <a:endParaRPr lang="en-US" sz="2000" b="1" dirty="0">
                <a:solidFill>
                  <a:schemeClr val="tx1"/>
                </a:solidFill>
                <a:latin typeface="+mj-lt"/>
              </a:endParaRPr>
            </a:p>
          </p:txBody>
        </p:sp>
      </p:grpSp>
      <p:sp>
        <p:nvSpPr>
          <p:cNvPr id="24" name="Google Shape;478;p45">
            <a:extLst>
              <a:ext uri="{FF2B5EF4-FFF2-40B4-BE49-F238E27FC236}">
                <a16:creationId xmlns:a16="http://schemas.microsoft.com/office/drawing/2014/main" id="{F26287F7-3FB0-4F76-B02E-8E4B2E29815B}"/>
              </a:ext>
            </a:extLst>
          </p:cNvPr>
          <p:cNvSpPr txBox="1">
            <a:spLocks/>
          </p:cNvSpPr>
          <p:nvPr/>
        </p:nvSpPr>
        <p:spPr>
          <a:xfrm>
            <a:off x="3254077" y="235377"/>
            <a:ext cx="2635846" cy="506461"/>
          </a:xfrm>
          <a:prstGeom prst="doubleWave">
            <a:avLst/>
          </a:prstGeom>
          <a:solidFill>
            <a:schemeClr val="accent1">
              <a:lumMod val="20000"/>
              <a:lumOff val="80000"/>
            </a:schemeClr>
          </a:solidFill>
          <a:ln w="28575">
            <a:solidFill>
              <a:schemeClr val="accent2"/>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solidFill>
                  <a:srgbClr val="002060"/>
                </a:solidFill>
                <a:latin typeface="+mj-lt"/>
                <a:cs typeface="Calibri" panose="020F0502020204030204" pitchFamily="34" charset="0"/>
              </a:rPr>
              <a:t>Luyện</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đọc</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diễn</a:t>
            </a:r>
            <a:r>
              <a:rPr lang="en-US" sz="2000" b="1" dirty="0">
                <a:solidFill>
                  <a:srgbClr val="002060"/>
                </a:solidFill>
                <a:latin typeface="+mj-lt"/>
                <a:cs typeface="Calibri" panose="020F0502020204030204" pitchFamily="34" charset="0"/>
              </a:rPr>
              <a:t> </a:t>
            </a:r>
            <a:r>
              <a:rPr lang="en-US" sz="2000" b="1" dirty="0" err="1">
                <a:solidFill>
                  <a:srgbClr val="002060"/>
                </a:solidFill>
                <a:latin typeface="+mj-lt"/>
                <a:cs typeface="Calibri" panose="020F0502020204030204" pitchFamily="34" charset="0"/>
              </a:rPr>
              <a:t>cảm</a:t>
            </a:r>
            <a:endParaRPr lang="vi-VN" sz="2000" b="1" dirty="0">
              <a:solidFill>
                <a:srgbClr val="002060"/>
              </a:solidFill>
              <a:latin typeface="+mj-lt"/>
              <a:cs typeface="Calibri" panose="020F0502020204030204" pitchFamily="34" charset="0"/>
            </a:endParaRPr>
          </a:p>
        </p:txBody>
      </p:sp>
      <p:cxnSp>
        <p:nvCxnSpPr>
          <p:cNvPr id="4" name="Straight Connector 3"/>
          <p:cNvCxnSpPr/>
          <p:nvPr/>
        </p:nvCxnSpPr>
        <p:spPr>
          <a:xfrm flipH="1">
            <a:off x="3421248" y="1044851"/>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grpSp>
        <p:nvGrpSpPr>
          <p:cNvPr id="6" name="Group 5"/>
          <p:cNvGrpSpPr/>
          <p:nvPr/>
        </p:nvGrpSpPr>
        <p:grpSpPr>
          <a:xfrm>
            <a:off x="6091637" y="1248820"/>
            <a:ext cx="165711" cy="383280"/>
            <a:chOff x="3583922" y="1197251"/>
            <a:chExt cx="165711" cy="383280"/>
          </a:xfrm>
        </p:grpSpPr>
        <p:cxnSp>
          <p:nvCxnSpPr>
            <p:cNvPr id="29" name="Straight Connector 28"/>
            <p:cNvCxnSpPr/>
            <p:nvPr/>
          </p:nvCxnSpPr>
          <p:spPr>
            <a:xfrm flipH="1">
              <a:off x="3583922" y="1197251"/>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H="1">
              <a:off x="3626299" y="1219588"/>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32" name="Group 31"/>
          <p:cNvGrpSpPr/>
          <p:nvPr/>
        </p:nvGrpSpPr>
        <p:grpSpPr>
          <a:xfrm>
            <a:off x="5997685" y="1674961"/>
            <a:ext cx="165711" cy="383280"/>
            <a:chOff x="3583922" y="1197251"/>
            <a:chExt cx="165711" cy="383280"/>
          </a:xfrm>
        </p:grpSpPr>
        <p:cxnSp>
          <p:nvCxnSpPr>
            <p:cNvPr id="33" name="Straight Connector 32"/>
            <p:cNvCxnSpPr/>
            <p:nvPr/>
          </p:nvCxnSpPr>
          <p:spPr>
            <a:xfrm flipH="1">
              <a:off x="3583922" y="1197251"/>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Straight Connector 33"/>
            <p:cNvCxnSpPr/>
            <p:nvPr/>
          </p:nvCxnSpPr>
          <p:spPr>
            <a:xfrm flipH="1">
              <a:off x="3626299" y="1219588"/>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35" name="Group 34"/>
          <p:cNvGrpSpPr/>
          <p:nvPr/>
        </p:nvGrpSpPr>
        <p:grpSpPr>
          <a:xfrm>
            <a:off x="6551860" y="3015933"/>
            <a:ext cx="165711" cy="383280"/>
            <a:chOff x="3583922" y="1197251"/>
            <a:chExt cx="165711" cy="383280"/>
          </a:xfrm>
        </p:grpSpPr>
        <p:cxnSp>
          <p:nvCxnSpPr>
            <p:cNvPr id="36" name="Straight Connector 35"/>
            <p:cNvCxnSpPr/>
            <p:nvPr/>
          </p:nvCxnSpPr>
          <p:spPr>
            <a:xfrm flipH="1">
              <a:off x="3583922" y="1197251"/>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7" name="Straight Connector 36"/>
            <p:cNvCxnSpPr/>
            <p:nvPr/>
          </p:nvCxnSpPr>
          <p:spPr>
            <a:xfrm flipH="1">
              <a:off x="3626299" y="1219588"/>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39" name="Group 38"/>
          <p:cNvGrpSpPr/>
          <p:nvPr/>
        </p:nvGrpSpPr>
        <p:grpSpPr>
          <a:xfrm>
            <a:off x="6163396" y="3408163"/>
            <a:ext cx="165711" cy="383280"/>
            <a:chOff x="3583922" y="1197251"/>
            <a:chExt cx="165711" cy="383280"/>
          </a:xfrm>
        </p:grpSpPr>
        <p:cxnSp>
          <p:nvCxnSpPr>
            <p:cNvPr id="40" name="Straight Connector 39"/>
            <p:cNvCxnSpPr/>
            <p:nvPr/>
          </p:nvCxnSpPr>
          <p:spPr>
            <a:xfrm flipH="1">
              <a:off x="3583922" y="1197251"/>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H="1">
              <a:off x="3626299" y="1219588"/>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6696754" y="3642527"/>
            <a:ext cx="165711" cy="383280"/>
            <a:chOff x="3583922" y="1197251"/>
            <a:chExt cx="165711" cy="383280"/>
          </a:xfrm>
        </p:grpSpPr>
        <p:cxnSp>
          <p:nvCxnSpPr>
            <p:cNvPr id="43" name="Straight Connector 42"/>
            <p:cNvCxnSpPr/>
            <p:nvPr/>
          </p:nvCxnSpPr>
          <p:spPr>
            <a:xfrm flipH="1">
              <a:off x="3583922" y="1197251"/>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flipH="1">
              <a:off x="3626299" y="1219588"/>
              <a:ext cx="123334" cy="360943"/>
            </a:xfrm>
            <a:prstGeom prst="line">
              <a:avLst/>
            </a:prstGeom>
            <a:ln w="19050"/>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551386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3000" b="-15000"/>
          </a:stretch>
        </a:blipFill>
        <a:effectLst/>
      </p:bgPr>
    </p:bg>
    <p:spTree>
      <p:nvGrpSpPr>
        <p:cNvPr id="1" name="Shape 1402"/>
        <p:cNvGrpSpPr/>
        <p:nvPr/>
      </p:nvGrpSpPr>
      <p:grpSpPr>
        <a:xfrm>
          <a:off x="0" y="0"/>
          <a:ext cx="0" cy="0"/>
          <a:chOff x="0" y="0"/>
          <a:chExt cx="0" cy="0"/>
        </a:xfrm>
      </p:grpSpPr>
      <p:sp>
        <p:nvSpPr>
          <p:cNvPr id="1526" name="Google Shape;1526;p61"/>
          <p:cNvSpPr/>
          <p:nvPr/>
        </p:nvSpPr>
        <p:spPr>
          <a:xfrm>
            <a:off x="0" y="4820700"/>
            <a:ext cx="9144000" cy="3228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7" name="Google Shape;1527;p61"/>
          <p:cNvGrpSpPr/>
          <p:nvPr/>
        </p:nvGrpSpPr>
        <p:grpSpPr>
          <a:xfrm>
            <a:off x="3516450" y="285328"/>
            <a:ext cx="5139221" cy="3919511"/>
            <a:chOff x="3516450" y="285328"/>
            <a:chExt cx="5139221" cy="3919511"/>
          </a:xfrm>
        </p:grpSpPr>
        <p:sp>
          <p:nvSpPr>
            <p:cNvPr id="1528" name="Google Shape;1528;p61"/>
            <p:cNvSpPr/>
            <p:nvPr/>
          </p:nvSpPr>
          <p:spPr>
            <a:xfrm>
              <a:off x="3521809" y="3490629"/>
              <a:ext cx="47964" cy="5493"/>
            </a:xfrm>
            <a:custGeom>
              <a:avLst/>
              <a:gdLst/>
              <a:ahLst/>
              <a:cxnLst/>
              <a:rect l="l" t="t" r="r" b="b"/>
              <a:pathLst>
                <a:path w="358" h="41" extrusionOk="0">
                  <a:moveTo>
                    <a:pt x="358" y="0"/>
                  </a:moveTo>
                  <a:cubicBezTo>
                    <a:pt x="358" y="0"/>
                    <a:pt x="231" y="18"/>
                    <a:pt x="1" y="41"/>
                  </a:cubicBezTo>
                  <a:cubicBezTo>
                    <a:pt x="234" y="18"/>
                    <a:pt x="358"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61"/>
            <p:cNvSpPr/>
            <p:nvPr/>
          </p:nvSpPr>
          <p:spPr>
            <a:xfrm>
              <a:off x="3516450" y="3495988"/>
              <a:ext cx="5493" cy="804"/>
            </a:xfrm>
            <a:custGeom>
              <a:avLst/>
              <a:gdLst/>
              <a:ahLst/>
              <a:cxnLst/>
              <a:rect l="l" t="t" r="r" b="b"/>
              <a:pathLst>
                <a:path w="41" h="6" extrusionOk="0">
                  <a:moveTo>
                    <a:pt x="41" y="1"/>
                  </a:moveTo>
                  <a:lnTo>
                    <a:pt x="0" y="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61"/>
            <p:cNvSpPr/>
            <p:nvPr/>
          </p:nvSpPr>
          <p:spPr>
            <a:xfrm>
              <a:off x="6749306" y="21299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1"/>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1"/>
            <p:cNvSpPr/>
            <p:nvPr/>
          </p:nvSpPr>
          <p:spPr>
            <a:xfrm>
              <a:off x="8424000" y="29899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1"/>
            <p:cNvSpPr/>
            <p:nvPr/>
          </p:nvSpPr>
          <p:spPr>
            <a:xfrm>
              <a:off x="833640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1"/>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1"/>
            <p:cNvSpPr/>
            <p:nvPr/>
          </p:nvSpPr>
          <p:spPr>
            <a:xfrm>
              <a:off x="7171999" y="253221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1"/>
            <p:cNvSpPr/>
            <p:nvPr/>
          </p:nvSpPr>
          <p:spPr>
            <a:xfrm>
              <a:off x="5272091" y="24322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61"/>
            <p:cNvSpPr/>
            <p:nvPr/>
          </p:nvSpPr>
          <p:spPr>
            <a:xfrm>
              <a:off x="6149391" y="2863832"/>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1"/>
            <p:cNvSpPr/>
            <p:nvPr/>
          </p:nvSpPr>
          <p:spPr>
            <a:xfrm>
              <a:off x="5904460" y="323009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rgbClr val="005B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1"/>
            <p:cNvSpPr/>
            <p:nvPr/>
          </p:nvSpPr>
          <p:spPr>
            <a:xfrm>
              <a:off x="7006684" y="375992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rgbClr val="FFD9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1"/>
            <p:cNvSpPr/>
            <p:nvPr/>
          </p:nvSpPr>
          <p:spPr>
            <a:xfrm>
              <a:off x="7991299" y="4013886"/>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1"/>
            <p:cNvSpPr/>
            <p:nvPr/>
          </p:nvSpPr>
          <p:spPr>
            <a:xfrm>
              <a:off x="6844241" y="323011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61"/>
          <p:cNvGrpSpPr/>
          <p:nvPr/>
        </p:nvGrpSpPr>
        <p:grpSpPr>
          <a:xfrm>
            <a:off x="548075" y="476278"/>
            <a:ext cx="1153054" cy="618987"/>
            <a:chOff x="548075" y="476278"/>
            <a:chExt cx="1153054" cy="618987"/>
          </a:xfrm>
        </p:grpSpPr>
        <p:sp>
          <p:nvSpPr>
            <p:cNvPr id="1543" name="Google Shape;1543;p61"/>
            <p:cNvSpPr/>
            <p:nvPr/>
          </p:nvSpPr>
          <p:spPr>
            <a:xfrm>
              <a:off x="1078828" y="10003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1"/>
            <p:cNvSpPr/>
            <p:nvPr/>
          </p:nvSpPr>
          <p:spPr>
            <a:xfrm>
              <a:off x="548075" y="7439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1"/>
            <p:cNvSpPr/>
            <p:nvPr/>
          </p:nvSpPr>
          <p:spPr>
            <a:xfrm>
              <a:off x="1509838" y="476278"/>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2224;p69"/>
          <p:cNvGrpSpPr/>
          <p:nvPr/>
        </p:nvGrpSpPr>
        <p:grpSpPr>
          <a:xfrm>
            <a:off x="-83053" y="-965008"/>
            <a:ext cx="1784182" cy="2360903"/>
            <a:chOff x="426675" y="427962"/>
            <a:chExt cx="1784182" cy="2360903"/>
          </a:xfrm>
        </p:grpSpPr>
        <p:sp>
          <p:nvSpPr>
            <p:cNvPr id="149" name="Google Shape;2225;p69"/>
            <p:cNvSpPr/>
            <p:nvPr/>
          </p:nvSpPr>
          <p:spPr>
            <a:xfrm>
              <a:off x="779624" y="1588745"/>
              <a:ext cx="608874" cy="586051"/>
            </a:xfrm>
            <a:custGeom>
              <a:avLst/>
              <a:gdLst/>
              <a:ahLst/>
              <a:cxnLst/>
              <a:rect l="l" t="t" r="r" b="b"/>
              <a:pathLst>
                <a:path w="36602" h="35230" extrusionOk="0">
                  <a:moveTo>
                    <a:pt x="27175" y="20664"/>
                  </a:moveTo>
                  <a:cubicBezTo>
                    <a:pt x="27182" y="20664"/>
                    <a:pt x="27189" y="20664"/>
                    <a:pt x="27195" y="20664"/>
                  </a:cubicBezTo>
                  <a:cubicBezTo>
                    <a:pt x="27977" y="20664"/>
                    <a:pt x="28380" y="21619"/>
                    <a:pt x="27816" y="22171"/>
                  </a:cubicBezTo>
                  <a:cubicBezTo>
                    <a:pt x="27638" y="22349"/>
                    <a:pt x="27418" y="22429"/>
                    <a:pt x="27201" y="22429"/>
                  </a:cubicBezTo>
                  <a:cubicBezTo>
                    <a:pt x="26747" y="22429"/>
                    <a:pt x="26310" y="22079"/>
                    <a:pt x="26310" y="21550"/>
                  </a:cubicBezTo>
                  <a:cubicBezTo>
                    <a:pt x="26310" y="21062"/>
                    <a:pt x="26690" y="20664"/>
                    <a:pt x="27175" y="20664"/>
                  </a:cubicBezTo>
                  <a:close/>
                  <a:moveTo>
                    <a:pt x="22416" y="22074"/>
                  </a:moveTo>
                  <a:cubicBezTo>
                    <a:pt x="23188" y="22074"/>
                    <a:pt x="23930" y="22671"/>
                    <a:pt x="23930" y="23574"/>
                  </a:cubicBezTo>
                  <a:cubicBezTo>
                    <a:pt x="23930" y="24413"/>
                    <a:pt x="23251" y="25080"/>
                    <a:pt x="22423" y="25080"/>
                  </a:cubicBezTo>
                  <a:cubicBezTo>
                    <a:pt x="21090" y="25080"/>
                    <a:pt x="20411" y="23459"/>
                    <a:pt x="21366" y="22516"/>
                  </a:cubicBezTo>
                  <a:cubicBezTo>
                    <a:pt x="21671" y="22211"/>
                    <a:pt x="22047" y="22074"/>
                    <a:pt x="22416" y="22074"/>
                  </a:cubicBezTo>
                  <a:close/>
                  <a:moveTo>
                    <a:pt x="28727" y="24723"/>
                  </a:moveTo>
                  <a:cubicBezTo>
                    <a:pt x="29931" y="24723"/>
                    <a:pt x="31082" y="25654"/>
                    <a:pt x="31082" y="27069"/>
                  </a:cubicBezTo>
                  <a:cubicBezTo>
                    <a:pt x="31082" y="28357"/>
                    <a:pt x="30036" y="29404"/>
                    <a:pt x="28748" y="29415"/>
                  </a:cubicBezTo>
                  <a:cubicBezTo>
                    <a:pt x="26655" y="29415"/>
                    <a:pt x="25609" y="26885"/>
                    <a:pt x="27081" y="25414"/>
                  </a:cubicBezTo>
                  <a:cubicBezTo>
                    <a:pt x="27561" y="24937"/>
                    <a:pt x="28150" y="24723"/>
                    <a:pt x="28727" y="24723"/>
                  </a:cubicBezTo>
                  <a:close/>
                  <a:moveTo>
                    <a:pt x="18985" y="1"/>
                  </a:moveTo>
                  <a:cubicBezTo>
                    <a:pt x="11856" y="12"/>
                    <a:pt x="5439" y="4301"/>
                    <a:pt x="2714" y="10879"/>
                  </a:cubicBezTo>
                  <a:cubicBezTo>
                    <a:pt x="0" y="17456"/>
                    <a:pt x="1507" y="25034"/>
                    <a:pt x="6543" y="30071"/>
                  </a:cubicBezTo>
                  <a:cubicBezTo>
                    <a:pt x="9912" y="33440"/>
                    <a:pt x="14418" y="35229"/>
                    <a:pt x="19001" y="35229"/>
                  </a:cubicBezTo>
                  <a:cubicBezTo>
                    <a:pt x="21270" y="35229"/>
                    <a:pt x="23557" y="34791"/>
                    <a:pt x="25735" y="33888"/>
                  </a:cubicBezTo>
                  <a:cubicBezTo>
                    <a:pt x="32313" y="31163"/>
                    <a:pt x="36602" y="24735"/>
                    <a:pt x="36602" y="17617"/>
                  </a:cubicBezTo>
                  <a:cubicBezTo>
                    <a:pt x="36602" y="7889"/>
                    <a:pt x="28713" y="1"/>
                    <a:pt x="18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26;p69"/>
            <p:cNvSpPr/>
            <p:nvPr/>
          </p:nvSpPr>
          <p:spPr>
            <a:xfrm>
              <a:off x="2019536" y="1049211"/>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27;p69"/>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28;p69"/>
            <p:cNvSpPr/>
            <p:nvPr/>
          </p:nvSpPr>
          <p:spPr>
            <a:xfrm>
              <a:off x="911387" y="427962"/>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29;p69"/>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rgbClr val="E87C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30;p69"/>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31;p69"/>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32;p69"/>
            <p:cNvSpPr/>
            <p:nvPr/>
          </p:nvSpPr>
          <p:spPr>
            <a:xfrm>
              <a:off x="1388438" y="2169878"/>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33;p69"/>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6;p52"/>
          <p:cNvSpPr txBox="1">
            <a:spLocks/>
          </p:cNvSpPr>
          <p:nvPr/>
        </p:nvSpPr>
        <p:spPr>
          <a:xfrm>
            <a:off x="896565" y="112178"/>
            <a:ext cx="8134419" cy="8463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7900" b="0" i="0" u="none" strike="noStrike" cap="none">
                <a:solidFill>
                  <a:schemeClr val="dk1"/>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r>
              <a:rPr lang="en-US" sz="2200" dirty="0" err="1">
                <a:ln w="0"/>
                <a:solidFill>
                  <a:schemeClr val="tx1"/>
                </a:solidFill>
                <a:effectLst>
                  <a:outerShdw blurRad="38100" dist="19050" dir="2700000" algn="tl" rotWithShape="0">
                    <a:schemeClr val="dk1">
                      <a:alpha val="40000"/>
                    </a:schemeClr>
                  </a:outerShdw>
                </a:effectLst>
              </a:rPr>
              <a:t>Là</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thế</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hệ</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tương</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lai</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của</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đất</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nước</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các</a:t>
            </a:r>
            <a:r>
              <a:rPr lang="en-US" sz="2200" dirty="0">
                <a:ln w="0"/>
                <a:solidFill>
                  <a:schemeClr val="tx1"/>
                </a:solidFill>
                <a:effectLst>
                  <a:outerShdw blurRad="38100" dist="19050" dir="2700000" algn="tl" rotWithShape="0">
                    <a:schemeClr val="dk1">
                      <a:alpha val="40000"/>
                    </a:schemeClr>
                  </a:outerShdw>
                </a:effectLst>
              </a:rPr>
              <a:t> </a:t>
            </a:r>
            <a:r>
              <a:rPr lang="vi-VN" sz="2200" dirty="0">
                <a:ln w="0"/>
                <a:solidFill>
                  <a:schemeClr val="tx1"/>
                </a:solidFill>
                <a:effectLst>
                  <a:outerShdw blurRad="38100" dist="19050" dir="2700000" algn="tl" rotWithShape="0">
                    <a:schemeClr val="dk1">
                      <a:alpha val="40000"/>
                    </a:schemeClr>
                  </a:outerShdw>
                </a:effectLst>
              </a:rPr>
              <a:t>em</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sẽ</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làm</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gì</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để</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góp</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phần</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vào</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công</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cuộc</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xây</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dựng</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và</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phát</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triển</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đất</a:t>
            </a:r>
            <a:r>
              <a:rPr lang="en-US" sz="2200" dirty="0">
                <a:ln w="0"/>
                <a:solidFill>
                  <a:schemeClr val="tx1"/>
                </a:solidFill>
                <a:effectLst>
                  <a:outerShdw blurRad="38100" dist="19050" dir="2700000" algn="tl" rotWithShape="0">
                    <a:schemeClr val="dk1">
                      <a:alpha val="40000"/>
                    </a:schemeClr>
                  </a:outerShdw>
                </a:effectLst>
              </a:rPr>
              <a:t> </a:t>
            </a:r>
            <a:r>
              <a:rPr lang="en-US" sz="2200" dirty="0" err="1">
                <a:ln w="0"/>
                <a:solidFill>
                  <a:schemeClr val="tx1"/>
                </a:solidFill>
                <a:effectLst>
                  <a:outerShdw blurRad="38100" dist="19050" dir="2700000" algn="tl" rotWithShape="0">
                    <a:schemeClr val="dk1">
                      <a:alpha val="40000"/>
                    </a:schemeClr>
                  </a:outerShdw>
                </a:effectLst>
              </a:rPr>
              <a:t>nước</a:t>
            </a:r>
            <a:r>
              <a:rPr lang="en-US" sz="2200" dirty="0">
                <a:ln w="0"/>
                <a:solidFill>
                  <a:schemeClr val="tx1"/>
                </a:solidFill>
                <a:effectLst>
                  <a:outerShdw blurRad="38100" dist="19050" dir="2700000" algn="tl" rotWithShape="0">
                    <a:schemeClr val="dk1">
                      <a:alpha val="40000"/>
                    </a:schemeClr>
                  </a:outerShdw>
                </a:effectLst>
              </a:rPr>
              <a:t> </a:t>
            </a:r>
            <a:r>
              <a:rPr lang="vi-VN" sz="2200" dirty="0">
                <a:ln w="0"/>
                <a:solidFill>
                  <a:schemeClr val="tx1"/>
                </a:solidFill>
                <a:effectLst>
                  <a:outerShdw blurRad="38100" dist="19050" dir="2700000" algn="tl" rotWithShape="0">
                    <a:schemeClr val="dk1">
                      <a:alpha val="40000"/>
                    </a:schemeClr>
                  </a:outerShdw>
                </a:effectLst>
              </a:rPr>
              <a:t>?</a:t>
            </a:r>
            <a:r>
              <a:rPr lang="nl-NL" sz="2200" dirty="0">
                <a:ln w="0"/>
                <a:solidFill>
                  <a:schemeClr val="tx1"/>
                </a:solidFill>
                <a:effectLst>
                  <a:outerShdw blurRad="38100" dist="19050" dir="2700000" algn="tl" rotWithShape="0">
                    <a:schemeClr val="dk1">
                      <a:alpha val="40000"/>
                    </a:schemeClr>
                  </a:outerShdw>
                </a:effectLst>
              </a:rPr>
              <a:t> </a:t>
            </a:r>
            <a:endParaRPr lang="vi-VN" sz="2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0" name="Rounded Rectangle 159"/>
          <p:cNvSpPr/>
          <p:nvPr/>
        </p:nvSpPr>
        <p:spPr>
          <a:xfrm>
            <a:off x="963580" y="1174211"/>
            <a:ext cx="7216840" cy="2795078"/>
          </a:xfrm>
          <a:prstGeom prst="roundRect">
            <a:avLst>
              <a:gd name="adj" fmla="val 7924"/>
            </a:avLst>
          </a:prstGeom>
          <a:ln/>
        </p:spPr>
        <p:style>
          <a:lnRef idx="2">
            <a:schemeClr val="dk1"/>
          </a:lnRef>
          <a:fillRef idx="1">
            <a:schemeClr val="lt1"/>
          </a:fillRef>
          <a:effectRef idx="0">
            <a:schemeClr val="dk1"/>
          </a:effectRef>
          <a:fontRef idx="minor">
            <a:schemeClr val="dk1"/>
          </a:fontRef>
        </p:style>
        <p:txBody>
          <a:bodyPr rtlCol="0" anchor="ctr"/>
          <a:lstStyle/>
          <a:p>
            <a:r>
              <a:rPr lang="en-US" sz="2600" dirty="0">
                <a:solidFill>
                  <a:schemeClr val="tx1"/>
                </a:solidFill>
              </a:rPr>
              <a:t>- </a:t>
            </a:r>
            <a:r>
              <a:rPr lang="en-US" sz="2600" dirty="0" err="1">
                <a:solidFill>
                  <a:schemeClr val="tx1"/>
                </a:solidFill>
              </a:rPr>
              <a:t>Cảm</a:t>
            </a:r>
            <a:r>
              <a:rPr lang="en-US" sz="2600" dirty="0">
                <a:solidFill>
                  <a:schemeClr val="tx1"/>
                </a:solidFill>
              </a:rPr>
              <a:t> </a:t>
            </a:r>
            <a:r>
              <a:rPr lang="en-US" sz="2600" dirty="0" err="1">
                <a:solidFill>
                  <a:schemeClr val="tx1"/>
                </a:solidFill>
              </a:rPr>
              <a:t>thấy</a:t>
            </a:r>
            <a:r>
              <a:rPr lang="en-US" sz="2600" dirty="0">
                <a:solidFill>
                  <a:schemeClr val="tx1"/>
                </a:solidFill>
              </a:rPr>
              <a:t> </a:t>
            </a:r>
            <a:r>
              <a:rPr lang="en-US" sz="2600" dirty="0" err="1">
                <a:solidFill>
                  <a:schemeClr val="tx1"/>
                </a:solidFill>
              </a:rPr>
              <a:t>tự</a:t>
            </a:r>
            <a:r>
              <a:rPr lang="en-US" sz="2600" dirty="0">
                <a:solidFill>
                  <a:schemeClr val="tx1"/>
                </a:solidFill>
              </a:rPr>
              <a:t> </a:t>
            </a:r>
            <a:r>
              <a:rPr lang="en-US" sz="2600" dirty="0" err="1">
                <a:solidFill>
                  <a:schemeClr val="tx1"/>
                </a:solidFill>
              </a:rPr>
              <a:t>hào</a:t>
            </a:r>
            <a:r>
              <a:rPr lang="en-US" sz="2600" dirty="0">
                <a:solidFill>
                  <a:schemeClr val="tx1"/>
                </a:solidFill>
              </a:rPr>
              <a:t>, </a:t>
            </a:r>
            <a:r>
              <a:rPr lang="vi-VN" sz="2600" dirty="0">
                <a:solidFill>
                  <a:schemeClr val="tx1"/>
                </a:solidFill>
              </a:rPr>
              <a:t>vui</a:t>
            </a:r>
            <a:r>
              <a:rPr lang="en-US" sz="2600" dirty="0">
                <a:solidFill>
                  <a:schemeClr val="tx1"/>
                </a:solidFill>
              </a:rPr>
              <a:t> </a:t>
            </a:r>
            <a:r>
              <a:rPr lang="en-US" sz="2600" dirty="0" err="1">
                <a:solidFill>
                  <a:schemeClr val="tx1"/>
                </a:solidFill>
              </a:rPr>
              <a:t>mừng</a:t>
            </a:r>
            <a:r>
              <a:rPr lang="vi-VN" sz="2600" dirty="0">
                <a:solidFill>
                  <a:schemeClr val="tx1"/>
                </a:solidFill>
              </a:rPr>
              <a:t> trước sự phát triển của đất nước</a:t>
            </a:r>
            <a:endParaRPr lang="en-US" sz="2600" dirty="0">
              <a:solidFill>
                <a:schemeClr val="tx1"/>
              </a:solidFill>
            </a:endParaRPr>
          </a:p>
          <a:p>
            <a:r>
              <a:rPr lang="en-US" sz="2600" dirty="0">
                <a:solidFill>
                  <a:schemeClr val="tx1"/>
                </a:solidFill>
              </a:rPr>
              <a:t>- </a:t>
            </a:r>
            <a:r>
              <a:rPr lang="vi-VN" sz="2600" dirty="0">
                <a:solidFill>
                  <a:schemeClr val="tx1"/>
                </a:solidFill>
              </a:rPr>
              <a:t>Có ý thức học tập, cố gắng không ngừng </a:t>
            </a:r>
            <a:endParaRPr lang="en-US" sz="2600" dirty="0">
              <a:solidFill>
                <a:schemeClr val="tx1"/>
              </a:solidFill>
            </a:endParaRPr>
          </a:p>
          <a:p>
            <a:r>
              <a:rPr lang="en-US" sz="2600" dirty="0">
                <a:solidFill>
                  <a:schemeClr val="accent2">
                    <a:lumMod val="75000"/>
                  </a:schemeClr>
                </a:solidFill>
                <a:sym typeface="Wingdings" panose="05000000000000000000" pitchFamily="2" charset="2"/>
              </a:rPr>
              <a:t> </a:t>
            </a:r>
            <a:r>
              <a:rPr lang="vi-VN" sz="2600" dirty="0">
                <a:solidFill>
                  <a:schemeClr val="accent2">
                    <a:lumMod val="75000"/>
                  </a:schemeClr>
                </a:solidFill>
              </a:rPr>
              <a:t>trở thành </a:t>
            </a:r>
            <a:r>
              <a:rPr lang="vi-VN" sz="2600" b="1" dirty="0">
                <a:solidFill>
                  <a:schemeClr val="accent2">
                    <a:lumMod val="75000"/>
                  </a:schemeClr>
                </a:solidFill>
              </a:rPr>
              <a:t>một công dân có ích </a:t>
            </a:r>
            <a:r>
              <a:rPr lang="vi-VN" sz="2600" dirty="0">
                <a:solidFill>
                  <a:schemeClr val="accent2">
                    <a:lumMod val="75000"/>
                  </a:schemeClr>
                </a:solidFill>
              </a:rPr>
              <a:t>cho xã hội trong tương lai, góp phần </a:t>
            </a:r>
            <a:r>
              <a:rPr lang="vi-VN" sz="2600" b="1" dirty="0">
                <a:solidFill>
                  <a:schemeClr val="accent2">
                    <a:lumMod val="75000"/>
                  </a:schemeClr>
                </a:solidFill>
              </a:rPr>
              <a:t>đưa đất nước </a:t>
            </a:r>
            <a:r>
              <a:rPr lang="vi-VN" sz="2600" dirty="0">
                <a:solidFill>
                  <a:schemeClr val="accent2">
                    <a:lumMod val="75000"/>
                  </a:schemeClr>
                </a:solidFill>
              </a:rPr>
              <a:t>đi lên và </a:t>
            </a:r>
            <a:r>
              <a:rPr lang="vi-VN" sz="2600" b="1" dirty="0">
                <a:solidFill>
                  <a:schemeClr val="accent2">
                    <a:lumMod val="75000"/>
                  </a:schemeClr>
                </a:solidFill>
              </a:rPr>
              <a:t>phát triển </a:t>
            </a:r>
            <a:r>
              <a:rPr lang="vi-VN" sz="2600" dirty="0">
                <a:solidFill>
                  <a:schemeClr val="accent2">
                    <a:lumMod val="75000"/>
                  </a:schemeClr>
                </a:solidFill>
              </a:rPr>
              <a:t>hơn nữa.</a:t>
            </a:r>
            <a:endParaRPr lang="en-US" sz="2600" dirty="0">
              <a:solidFill>
                <a:schemeClr val="accent2">
                  <a:lumMod val="75000"/>
                </a:schemeClr>
              </a:solidFill>
            </a:endParaRPr>
          </a:p>
        </p:txBody>
      </p:sp>
      <p:grpSp>
        <p:nvGrpSpPr>
          <p:cNvPr id="162" name="Google Shape;2935;p98">
            <a:extLst>
              <a:ext uri="{FF2B5EF4-FFF2-40B4-BE49-F238E27FC236}">
                <a16:creationId xmlns:a16="http://schemas.microsoft.com/office/drawing/2014/main" id="{39183D0F-FA6D-48A8-AA52-76411C7E703A}"/>
              </a:ext>
            </a:extLst>
          </p:cNvPr>
          <p:cNvGrpSpPr/>
          <p:nvPr/>
        </p:nvGrpSpPr>
        <p:grpSpPr>
          <a:xfrm>
            <a:off x="6819762" y="4305546"/>
            <a:ext cx="1197810" cy="789801"/>
            <a:chOff x="2116627" y="3519195"/>
            <a:chExt cx="1197810" cy="789801"/>
          </a:xfrm>
        </p:grpSpPr>
        <p:sp>
          <p:nvSpPr>
            <p:cNvPr id="163" name="Google Shape;2936;p98">
              <a:extLst>
                <a:ext uri="{FF2B5EF4-FFF2-40B4-BE49-F238E27FC236}">
                  <a16:creationId xmlns:a16="http://schemas.microsoft.com/office/drawing/2014/main" id="{1054DDAA-DFC7-494C-8B85-ABF1B1C77635}"/>
                </a:ext>
              </a:extLst>
            </p:cNvPr>
            <p:cNvSpPr/>
            <p:nvPr/>
          </p:nvSpPr>
          <p:spPr>
            <a:xfrm>
              <a:off x="2116627" y="3519195"/>
              <a:ext cx="1111286" cy="665389"/>
            </a:xfrm>
            <a:custGeom>
              <a:avLst/>
              <a:gdLst/>
              <a:ahLst/>
              <a:cxnLst/>
              <a:rect l="l" t="t" r="r" b="b"/>
              <a:pathLst>
                <a:path w="79605" h="47664" extrusionOk="0">
                  <a:moveTo>
                    <a:pt x="39005" y="0"/>
                  </a:moveTo>
                  <a:cubicBezTo>
                    <a:pt x="32566" y="0"/>
                    <a:pt x="33031" y="4711"/>
                    <a:pt x="32144" y="7495"/>
                  </a:cubicBezTo>
                  <a:cubicBezTo>
                    <a:pt x="32032" y="7846"/>
                    <a:pt x="31908" y="7993"/>
                    <a:pt x="31754" y="7993"/>
                  </a:cubicBezTo>
                  <a:cubicBezTo>
                    <a:pt x="30953" y="7993"/>
                    <a:pt x="29356" y="3975"/>
                    <a:pt x="24604" y="3975"/>
                  </a:cubicBezTo>
                  <a:cubicBezTo>
                    <a:pt x="22019" y="3975"/>
                    <a:pt x="18501" y="5163"/>
                    <a:pt x="13670" y="8832"/>
                  </a:cubicBezTo>
                  <a:cubicBezTo>
                    <a:pt x="7784" y="13302"/>
                    <a:pt x="0" y="47663"/>
                    <a:pt x="25852" y="47663"/>
                  </a:cubicBezTo>
                  <a:cubicBezTo>
                    <a:pt x="25890" y="47663"/>
                    <a:pt x="25928" y="47663"/>
                    <a:pt x="25966" y="47663"/>
                  </a:cubicBezTo>
                  <a:cubicBezTo>
                    <a:pt x="29956" y="47643"/>
                    <a:pt x="33035" y="41404"/>
                    <a:pt x="33035" y="41404"/>
                  </a:cubicBezTo>
                  <a:cubicBezTo>
                    <a:pt x="33035" y="41404"/>
                    <a:pt x="36327" y="47580"/>
                    <a:pt x="42096" y="47580"/>
                  </a:cubicBezTo>
                  <a:cubicBezTo>
                    <a:pt x="43130" y="47580"/>
                    <a:pt x="44243" y="47382"/>
                    <a:pt x="45432" y="46914"/>
                  </a:cubicBezTo>
                  <a:cubicBezTo>
                    <a:pt x="52299" y="44179"/>
                    <a:pt x="49767" y="38386"/>
                    <a:pt x="49868" y="37657"/>
                  </a:cubicBezTo>
                  <a:cubicBezTo>
                    <a:pt x="49870" y="37644"/>
                    <a:pt x="49878" y="37637"/>
                    <a:pt x="49892" y="37637"/>
                  </a:cubicBezTo>
                  <a:cubicBezTo>
                    <a:pt x="50356" y="37637"/>
                    <a:pt x="57388" y="45054"/>
                    <a:pt x="64185" y="45054"/>
                  </a:cubicBezTo>
                  <a:cubicBezTo>
                    <a:pt x="68027" y="45054"/>
                    <a:pt x="71793" y="42685"/>
                    <a:pt x="74256" y="35266"/>
                  </a:cubicBezTo>
                  <a:cubicBezTo>
                    <a:pt x="79604" y="19102"/>
                    <a:pt x="71238" y="11405"/>
                    <a:pt x="64412" y="7596"/>
                  </a:cubicBezTo>
                  <a:cubicBezTo>
                    <a:pt x="62934" y="6773"/>
                    <a:pt x="61604" y="6449"/>
                    <a:pt x="60425" y="6449"/>
                  </a:cubicBezTo>
                  <a:cubicBezTo>
                    <a:pt x="56096" y="6449"/>
                    <a:pt x="53818" y="10817"/>
                    <a:pt x="53818" y="10817"/>
                  </a:cubicBezTo>
                  <a:cubicBezTo>
                    <a:pt x="53818" y="10817"/>
                    <a:pt x="49726" y="1621"/>
                    <a:pt x="42191" y="304"/>
                  </a:cubicBezTo>
                  <a:cubicBezTo>
                    <a:pt x="40974" y="95"/>
                    <a:pt x="39920" y="0"/>
                    <a:pt x="39005" y="0"/>
                  </a:cubicBezTo>
                  <a:close/>
                </a:path>
              </a:pathLst>
            </a:custGeom>
            <a:solidFill>
              <a:srgbClr val="C9DA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2937;p98">
              <a:extLst>
                <a:ext uri="{FF2B5EF4-FFF2-40B4-BE49-F238E27FC236}">
                  <a16:creationId xmlns:a16="http://schemas.microsoft.com/office/drawing/2014/main" id="{76D5C246-6F54-4286-88F4-88B7FB760497}"/>
                </a:ext>
              </a:extLst>
            </p:cNvPr>
            <p:cNvSpPr/>
            <p:nvPr/>
          </p:nvSpPr>
          <p:spPr>
            <a:xfrm>
              <a:off x="2138265" y="3669725"/>
              <a:ext cx="1176172" cy="545375"/>
            </a:xfrm>
            <a:custGeom>
              <a:avLst/>
              <a:gdLst/>
              <a:ahLst/>
              <a:cxnLst/>
              <a:rect l="l" t="t" r="r" b="b"/>
              <a:pathLst>
                <a:path w="84253" h="39067" extrusionOk="0">
                  <a:moveTo>
                    <a:pt x="38258" y="2531"/>
                  </a:moveTo>
                  <a:cubicBezTo>
                    <a:pt x="50377" y="2531"/>
                    <a:pt x="62686" y="3039"/>
                    <a:pt x="65515" y="3701"/>
                  </a:cubicBezTo>
                  <a:cubicBezTo>
                    <a:pt x="68919" y="4511"/>
                    <a:pt x="68716" y="17981"/>
                    <a:pt x="68716" y="17981"/>
                  </a:cubicBezTo>
                  <a:cubicBezTo>
                    <a:pt x="68716" y="17981"/>
                    <a:pt x="7988" y="17981"/>
                    <a:pt x="7259" y="17860"/>
                  </a:cubicBezTo>
                  <a:cubicBezTo>
                    <a:pt x="6530" y="17738"/>
                    <a:pt x="7644" y="7083"/>
                    <a:pt x="12201" y="4369"/>
                  </a:cubicBezTo>
                  <a:cubicBezTo>
                    <a:pt x="14448" y="3029"/>
                    <a:pt x="26261" y="2531"/>
                    <a:pt x="38258" y="2531"/>
                  </a:cubicBezTo>
                  <a:close/>
                  <a:moveTo>
                    <a:pt x="46704" y="1"/>
                  </a:moveTo>
                  <a:cubicBezTo>
                    <a:pt x="32727" y="1"/>
                    <a:pt x="16718" y="946"/>
                    <a:pt x="16718" y="946"/>
                  </a:cubicBezTo>
                  <a:cubicBezTo>
                    <a:pt x="16619" y="943"/>
                    <a:pt x="16521" y="942"/>
                    <a:pt x="16423" y="942"/>
                  </a:cubicBezTo>
                  <a:cubicBezTo>
                    <a:pt x="1" y="942"/>
                    <a:pt x="4558" y="36283"/>
                    <a:pt x="6752" y="38055"/>
                  </a:cubicBezTo>
                  <a:cubicBezTo>
                    <a:pt x="7641" y="38764"/>
                    <a:pt x="8979" y="38952"/>
                    <a:pt x="10519" y="38952"/>
                  </a:cubicBezTo>
                  <a:cubicBezTo>
                    <a:pt x="12250" y="38952"/>
                    <a:pt x="14236" y="38715"/>
                    <a:pt x="16128" y="38715"/>
                  </a:cubicBezTo>
                  <a:cubicBezTo>
                    <a:pt x="16737" y="38715"/>
                    <a:pt x="17336" y="38740"/>
                    <a:pt x="17914" y="38805"/>
                  </a:cubicBezTo>
                  <a:cubicBezTo>
                    <a:pt x="18484" y="38866"/>
                    <a:pt x="19054" y="38892"/>
                    <a:pt x="19627" y="38892"/>
                  </a:cubicBezTo>
                  <a:cubicBezTo>
                    <a:pt x="22887" y="38892"/>
                    <a:pt x="26238" y="38049"/>
                    <a:pt x="30265" y="38049"/>
                  </a:cubicBezTo>
                  <a:cubicBezTo>
                    <a:pt x="30454" y="38049"/>
                    <a:pt x="30645" y="38051"/>
                    <a:pt x="30837" y="38055"/>
                  </a:cubicBezTo>
                  <a:cubicBezTo>
                    <a:pt x="38646" y="38199"/>
                    <a:pt x="43626" y="38628"/>
                    <a:pt x="47489" y="38628"/>
                  </a:cubicBezTo>
                  <a:cubicBezTo>
                    <a:pt x="50139" y="38628"/>
                    <a:pt x="52264" y="38426"/>
                    <a:pt x="54415" y="37792"/>
                  </a:cubicBezTo>
                  <a:cubicBezTo>
                    <a:pt x="55061" y="37606"/>
                    <a:pt x="55934" y="37530"/>
                    <a:pt x="56947" y="37530"/>
                  </a:cubicBezTo>
                  <a:cubicBezTo>
                    <a:pt x="61012" y="37530"/>
                    <a:pt x="67320" y="38748"/>
                    <a:pt x="70174" y="38926"/>
                  </a:cubicBezTo>
                  <a:cubicBezTo>
                    <a:pt x="71630" y="39021"/>
                    <a:pt x="72862" y="39066"/>
                    <a:pt x="73942" y="39066"/>
                  </a:cubicBezTo>
                  <a:cubicBezTo>
                    <a:pt x="77012" y="39066"/>
                    <a:pt x="78861" y="38699"/>
                    <a:pt x="81153" y="38055"/>
                  </a:cubicBezTo>
                  <a:cubicBezTo>
                    <a:pt x="84252" y="37164"/>
                    <a:pt x="81882" y="21526"/>
                    <a:pt x="80789" y="20918"/>
                  </a:cubicBezTo>
                  <a:cubicBezTo>
                    <a:pt x="79882" y="20412"/>
                    <a:pt x="78735" y="20293"/>
                    <a:pt x="77556" y="20293"/>
                  </a:cubicBezTo>
                  <a:cubicBezTo>
                    <a:pt x="76515" y="20293"/>
                    <a:pt x="75449" y="20386"/>
                    <a:pt x="74501" y="20386"/>
                  </a:cubicBezTo>
                  <a:cubicBezTo>
                    <a:pt x="73042" y="20386"/>
                    <a:pt x="71865" y="20167"/>
                    <a:pt x="71491" y="19055"/>
                  </a:cubicBezTo>
                  <a:cubicBezTo>
                    <a:pt x="70600" y="16401"/>
                    <a:pt x="71937" y="5362"/>
                    <a:pt x="66630" y="1837"/>
                  </a:cubicBezTo>
                  <a:cubicBezTo>
                    <a:pt x="64502" y="424"/>
                    <a:pt x="56058" y="1"/>
                    <a:pt x="46704"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2938;p98">
              <a:extLst>
                <a:ext uri="{FF2B5EF4-FFF2-40B4-BE49-F238E27FC236}">
                  <a16:creationId xmlns:a16="http://schemas.microsoft.com/office/drawing/2014/main" id="{91C1736B-F339-4B94-8E0C-88AA95D46B2D}"/>
                </a:ext>
              </a:extLst>
            </p:cNvPr>
            <p:cNvSpPr/>
            <p:nvPr/>
          </p:nvSpPr>
          <p:spPr>
            <a:xfrm>
              <a:off x="2349019" y="3782745"/>
              <a:ext cx="106626" cy="111708"/>
            </a:xfrm>
            <a:custGeom>
              <a:avLst/>
              <a:gdLst/>
              <a:ahLst/>
              <a:cxnLst/>
              <a:rect l="l" t="t" r="r" b="b"/>
              <a:pathLst>
                <a:path w="7638" h="8002" extrusionOk="0">
                  <a:moveTo>
                    <a:pt x="3492" y="1744"/>
                  </a:moveTo>
                  <a:cubicBezTo>
                    <a:pt x="3993" y="1744"/>
                    <a:pt x="4264" y="1940"/>
                    <a:pt x="4315" y="2370"/>
                  </a:cubicBezTo>
                  <a:cubicBezTo>
                    <a:pt x="4336" y="2471"/>
                    <a:pt x="4336" y="2593"/>
                    <a:pt x="4315" y="2714"/>
                  </a:cubicBezTo>
                  <a:cubicBezTo>
                    <a:pt x="4295" y="2796"/>
                    <a:pt x="4275" y="2897"/>
                    <a:pt x="4214" y="2958"/>
                  </a:cubicBezTo>
                  <a:cubicBezTo>
                    <a:pt x="4153" y="3039"/>
                    <a:pt x="4093" y="3079"/>
                    <a:pt x="4012" y="3120"/>
                  </a:cubicBezTo>
                  <a:cubicBezTo>
                    <a:pt x="3951" y="3160"/>
                    <a:pt x="3870" y="3201"/>
                    <a:pt x="3789" y="3221"/>
                  </a:cubicBezTo>
                  <a:lnTo>
                    <a:pt x="3546" y="3302"/>
                  </a:lnTo>
                  <a:lnTo>
                    <a:pt x="3323" y="3363"/>
                  </a:lnTo>
                  <a:cubicBezTo>
                    <a:pt x="3242" y="3363"/>
                    <a:pt x="3181" y="3322"/>
                    <a:pt x="3181" y="3261"/>
                  </a:cubicBezTo>
                  <a:cubicBezTo>
                    <a:pt x="3161" y="3120"/>
                    <a:pt x="3141" y="2917"/>
                    <a:pt x="3080" y="2633"/>
                  </a:cubicBezTo>
                  <a:cubicBezTo>
                    <a:pt x="3039" y="2350"/>
                    <a:pt x="2999" y="2127"/>
                    <a:pt x="2979" y="1985"/>
                  </a:cubicBezTo>
                  <a:cubicBezTo>
                    <a:pt x="2958" y="1945"/>
                    <a:pt x="2958" y="1904"/>
                    <a:pt x="2979" y="1864"/>
                  </a:cubicBezTo>
                  <a:cubicBezTo>
                    <a:pt x="3060" y="1823"/>
                    <a:pt x="3120" y="1783"/>
                    <a:pt x="3201" y="1762"/>
                  </a:cubicBezTo>
                  <a:cubicBezTo>
                    <a:pt x="3306" y="1750"/>
                    <a:pt x="3402" y="1744"/>
                    <a:pt x="3492" y="1744"/>
                  </a:cubicBezTo>
                  <a:close/>
                  <a:moveTo>
                    <a:pt x="4214" y="4416"/>
                  </a:moveTo>
                  <a:lnTo>
                    <a:pt x="4376" y="4457"/>
                  </a:lnTo>
                  <a:cubicBezTo>
                    <a:pt x="4437" y="4457"/>
                    <a:pt x="4478" y="4497"/>
                    <a:pt x="4518" y="4517"/>
                  </a:cubicBezTo>
                  <a:cubicBezTo>
                    <a:pt x="4579" y="4558"/>
                    <a:pt x="4619" y="4598"/>
                    <a:pt x="4640" y="4639"/>
                  </a:cubicBezTo>
                  <a:cubicBezTo>
                    <a:pt x="4700" y="4679"/>
                    <a:pt x="4721" y="4740"/>
                    <a:pt x="4741" y="4801"/>
                  </a:cubicBezTo>
                  <a:cubicBezTo>
                    <a:pt x="4781" y="4862"/>
                    <a:pt x="4802" y="4943"/>
                    <a:pt x="4802" y="5003"/>
                  </a:cubicBezTo>
                  <a:cubicBezTo>
                    <a:pt x="4822" y="5145"/>
                    <a:pt x="4822" y="5267"/>
                    <a:pt x="4781" y="5388"/>
                  </a:cubicBezTo>
                  <a:cubicBezTo>
                    <a:pt x="4761" y="5490"/>
                    <a:pt x="4721" y="5571"/>
                    <a:pt x="4660" y="5631"/>
                  </a:cubicBezTo>
                  <a:cubicBezTo>
                    <a:pt x="4599" y="5712"/>
                    <a:pt x="4518" y="5773"/>
                    <a:pt x="4417" y="5814"/>
                  </a:cubicBezTo>
                  <a:cubicBezTo>
                    <a:pt x="4336" y="5854"/>
                    <a:pt x="4234" y="5895"/>
                    <a:pt x="4133" y="5915"/>
                  </a:cubicBezTo>
                  <a:cubicBezTo>
                    <a:pt x="4032" y="5935"/>
                    <a:pt x="3931" y="5955"/>
                    <a:pt x="3809" y="5955"/>
                  </a:cubicBezTo>
                  <a:lnTo>
                    <a:pt x="3647" y="5976"/>
                  </a:lnTo>
                  <a:cubicBezTo>
                    <a:pt x="3646" y="5977"/>
                    <a:pt x="3644" y="5978"/>
                    <a:pt x="3643" y="5978"/>
                  </a:cubicBezTo>
                  <a:cubicBezTo>
                    <a:pt x="3624" y="5978"/>
                    <a:pt x="3604" y="5857"/>
                    <a:pt x="3566" y="5631"/>
                  </a:cubicBezTo>
                  <a:lnTo>
                    <a:pt x="3546" y="5469"/>
                  </a:lnTo>
                  <a:cubicBezTo>
                    <a:pt x="3526" y="5307"/>
                    <a:pt x="3526" y="5145"/>
                    <a:pt x="3526" y="4983"/>
                  </a:cubicBezTo>
                  <a:lnTo>
                    <a:pt x="3526" y="4619"/>
                  </a:lnTo>
                  <a:lnTo>
                    <a:pt x="3505" y="4436"/>
                  </a:lnTo>
                  <a:lnTo>
                    <a:pt x="3667" y="4436"/>
                  </a:lnTo>
                  <a:lnTo>
                    <a:pt x="3850" y="4416"/>
                  </a:lnTo>
                  <a:close/>
                  <a:moveTo>
                    <a:pt x="4862" y="0"/>
                  </a:moveTo>
                  <a:cubicBezTo>
                    <a:pt x="4619" y="0"/>
                    <a:pt x="4376" y="20"/>
                    <a:pt x="4133" y="41"/>
                  </a:cubicBezTo>
                  <a:lnTo>
                    <a:pt x="1" y="750"/>
                  </a:lnTo>
                  <a:lnTo>
                    <a:pt x="872" y="7232"/>
                  </a:lnTo>
                  <a:cubicBezTo>
                    <a:pt x="912" y="7515"/>
                    <a:pt x="1014" y="7779"/>
                    <a:pt x="1156" y="8001"/>
                  </a:cubicBezTo>
                  <a:cubicBezTo>
                    <a:pt x="1905" y="7880"/>
                    <a:pt x="2715" y="7758"/>
                    <a:pt x="3607" y="7637"/>
                  </a:cubicBezTo>
                  <a:lnTo>
                    <a:pt x="4315" y="7535"/>
                  </a:lnTo>
                  <a:lnTo>
                    <a:pt x="5004" y="7454"/>
                  </a:lnTo>
                  <a:cubicBezTo>
                    <a:pt x="5268" y="7414"/>
                    <a:pt x="5511" y="7353"/>
                    <a:pt x="5774" y="7292"/>
                  </a:cubicBezTo>
                  <a:cubicBezTo>
                    <a:pt x="6017" y="7211"/>
                    <a:pt x="6280" y="7090"/>
                    <a:pt x="6503" y="6948"/>
                  </a:cubicBezTo>
                  <a:cubicBezTo>
                    <a:pt x="6746" y="6826"/>
                    <a:pt x="6949" y="6664"/>
                    <a:pt x="7131" y="6462"/>
                  </a:cubicBezTo>
                  <a:cubicBezTo>
                    <a:pt x="7313" y="6259"/>
                    <a:pt x="7435" y="6036"/>
                    <a:pt x="7516" y="5773"/>
                  </a:cubicBezTo>
                  <a:cubicBezTo>
                    <a:pt x="7617" y="5490"/>
                    <a:pt x="7638" y="5186"/>
                    <a:pt x="7577" y="4882"/>
                  </a:cubicBezTo>
                  <a:cubicBezTo>
                    <a:pt x="7536" y="4092"/>
                    <a:pt x="6888" y="3444"/>
                    <a:pt x="6078" y="3383"/>
                  </a:cubicBezTo>
                  <a:cubicBezTo>
                    <a:pt x="6382" y="3201"/>
                    <a:pt x="6625" y="2937"/>
                    <a:pt x="6787" y="2633"/>
                  </a:cubicBezTo>
                  <a:cubicBezTo>
                    <a:pt x="6929" y="2309"/>
                    <a:pt x="6989" y="1965"/>
                    <a:pt x="6929" y="1621"/>
                  </a:cubicBezTo>
                  <a:cubicBezTo>
                    <a:pt x="6888" y="1337"/>
                    <a:pt x="6807" y="1074"/>
                    <a:pt x="6665" y="851"/>
                  </a:cubicBezTo>
                  <a:cubicBezTo>
                    <a:pt x="6544" y="648"/>
                    <a:pt x="6382" y="466"/>
                    <a:pt x="6199" y="345"/>
                  </a:cubicBezTo>
                  <a:cubicBezTo>
                    <a:pt x="5997" y="223"/>
                    <a:pt x="5794" y="122"/>
                    <a:pt x="5551" y="81"/>
                  </a:cubicBezTo>
                  <a:cubicBezTo>
                    <a:pt x="5328" y="20"/>
                    <a:pt x="5085" y="0"/>
                    <a:pt x="4862"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2939;p98">
              <a:extLst>
                <a:ext uri="{FF2B5EF4-FFF2-40B4-BE49-F238E27FC236}">
                  <a16:creationId xmlns:a16="http://schemas.microsoft.com/office/drawing/2014/main" id="{4FDAB3E4-F718-4A5F-8214-D67B3A9C408C}"/>
                </a:ext>
              </a:extLst>
            </p:cNvPr>
            <p:cNvSpPr/>
            <p:nvPr/>
          </p:nvSpPr>
          <p:spPr>
            <a:xfrm>
              <a:off x="2458172" y="3780763"/>
              <a:ext cx="103793" cy="96436"/>
            </a:xfrm>
            <a:custGeom>
              <a:avLst/>
              <a:gdLst/>
              <a:ahLst/>
              <a:cxnLst/>
              <a:rect l="l" t="t" r="r" b="b"/>
              <a:pathLst>
                <a:path w="7435" h="6908" extrusionOk="0">
                  <a:moveTo>
                    <a:pt x="3282" y="1560"/>
                  </a:moveTo>
                  <a:cubicBezTo>
                    <a:pt x="3343" y="1580"/>
                    <a:pt x="3384" y="1621"/>
                    <a:pt x="3424" y="1682"/>
                  </a:cubicBezTo>
                  <a:lnTo>
                    <a:pt x="3444" y="1925"/>
                  </a:lnTo>
                  <a:cubicBezTo>
                    <a:pt x="3485" y="2046"/>
                    <a:pt x="3546" y="2188"/>
                    <a:pt x="3586" y="2330"/>
                  </a:cubicBezTo>
                  <a:cubicBezTo>
                    <a:pt x="3627" y="2472"/>
                    <a:pt x="3687" y="2634"/>
                    <a:pt x="3748" y="2836"/>
                  </a:cubicBezTo>
                  <a:cubicBezTo>
                    <a:pt x="3789" y="3039"/>
                    <a:pt x="3829" y="3181"/>
                    <a:pt x="3849" y="3262"/>
                  </a:cubicBezTo>
                  <a:lnTo>
                    <a:pt x="3870" y="3262"/>
                  </a:lnTo>
                  <a:cubicBezTo>
                    <a:pt x="3870" y="3282"/>
                    <a:pt x="3890" y="3322"/>
                    <a:pt x="3910" y="3322"/>
                  </a:cubicBezTo>
                  <a:cubicBezTo>
                    <a:pt x="3910" y="3343"/>
                    <a:pt x="3931" y="3363"/>
                    <a:pt x="3931" y="3383"/>
                  </a:cubicBezTo>
                  <a:lnTo>
                    <a:pt x="3931" y="3484"/>
                  </a:lnTo>
                  <a:cubicBezTo>
                    <a:pt x="3991" y="3626"/>
                    <a:pt x="4032" y="3788"/>
                    <a:pt x="4052" y="3930"/>
                  </a:cubicBezTo>
                  <a:lnTo>
                    <a:pt x="2857" y="4031"/>
                  </a:lnTo>
                  <a:cubicBezTo>
                    <a:pt x="2857" y="3991"/>
                    <a:pt x="2857" y="3930"/>
                    <a:pt x="2877" y="3890"/>
                  </a:cubicBezTo>
                  <a:cubicBezTo>
                    <a:pt x="2877" y="3829"/>
                    <a:pt x="2877" y="3768"/>
                    <a:pt x="2877" y="3707"/>
                  </a:cubicBezTo>
                  <a:cubicBezTo>
                    <a:pt x="2918" y="3424"/>
                    <a:pt x="2978" y="3039"/>
                    <a:pt x="3039" y="2553"/>
                  </a:cubicBezTo>
                  <a:cubicBezTo>
                    <a:pt x="3039" y="2553"/>
                    <a:pt x="3059" y="2532"/>
                    <a:pt x="3080" y="2512"/>
                  </a:cubicBezTo>
                  <a:cubicBezTo>
                    <a:pt x="3100" y="2492"/>
                    <a:pt x="3100" y="2472"/>
                    <a:pt x="3120" y="2451"/>
                  </a:cubicBezTo>
                  <a:lnTo>
                    <a:pt x="3100" y="2229"/>
                  </a:lnTo>
                  <a:cubicBezTo>
                    <a:pt x="3141" y="1803"/>
                    <a:pt x="3201" y="1580"/>
                    <a:pt x="3282" y="1560"/>
                  </a:cubicBezTo>
                  <a:close/>
                  <a:moveTo>
                    <a:pt x="4573" y="0"/>
                  </a:moveTo>
                  <a:cubicBezTo>
                    <a:pt x="4468" y="0"/>
                    <a:pt x="4342" y="7"/>
                    <a:pt x="4194" y="21"/>
                  </a:cubicBezTo>
                  <a:lnTo>
                    <a:pt x="1581" y="183"/>
                  </a:lnTo>
                  <a:cubicBezTo>
                    <a:pt x="1561" y="223"/>
                    <a:pt x="1520" y="264"/>
                    <a:pt x="1500" y="304"/>
                  </a:cubicBezTo>
                  <a:lnTo>
                    <a:pt x="1500" y="324"/>
                  </a:lnTo>
                  <a:cubicBezTo>
                    <a:pt x="1338" y="1033"/>
                    <a:pt x="1216" y="1540"/>
                    <a:pt x="1135" y="1864"/>
                  </a:cubicBezTo>
                  <a:cubicBezTo>
                    <a:pt x="993" y="2411"/>
                    <a:pt x="811" y="3241"/>
                    <a:pt x="568" y="4315"/>
                  </a:cubicBezTo>
                  <a:cubicBezTo>
                    <a:pt x="305" y="5409"/>
                    <a:pt x="122" y="6219"/>
                    <a:pt x="1" y="6746"/>
                  </a:cubicBezTo>
                  <a:lnTo>
                    <a:pt x="1" y="6908"/>
                  </a:lnTo>
                  <a:lnTo>
                    <a:pt x="2087" y="6746"/>
                  </a:lnTo>
                  <a:cubicBezTo>
                    <a:pt x="2188" y="6746"/>
                    <a:pt x="2310" y="6705"/>
                    <a:pt x="2411" y="6665"/>
                  </a:cubicBezTo>
                  <a:cubicBezTo>
                    <a:pt x="2492" y="6624"/>
                    <a:pt x="2553" y="6563"/>
                    <a:pt x="2594" y="6482"/>
                  </a:cubicBezTo>
                  <a:cubicBezTo>
                    <a:pt x="2614" y="6422"/>
                    <a:pt x="2654" y="6341"/>
                    <a:pt x="2654" y="6260"/>
                  </a:cubicBezTo>
                  <a:cubicBezTo>
                    <a:pt x="2675" y="6199"/>
                    <a:pt x="2675" y="6097"/>
                    <a:pt x="2695" y="5976"/>
                  </a:cubicBezTo>
                  <a:cubicBezTo>
                    <a:pt x="2695" y="5875"/>
                    <a:pt x="2715" y="5773"/>
                    <a:pt x="2735" y="5672"/>
                  </a:cubicBezTo>
                  <a:lnTo>
                    <a:pt x="4234" y="5591"/>
                  </a:lnTo>
                  <a:cubicBezTo>
                    <a:pt x="4255" y="5581"/>
                    <a:pt x="4275" y="5576"/>
                    <a:pt x="4295" y="5576"/>
                  </a:cubicBezTo>
                  <a:cubicBezTo>
                    <a:pt x="4315" y="5576"/>
                    <a:pt x="4336" y="5581"/>
                    <a:pt x="4356" y="5591"/>
                  </a:cubicBezTo>
                  <a:cubicBezTo>
                    <a:pt x="4376" y="5591"/>
                    <a:pt x="4376" y="5632"/>
                    <a:pt x="4396" y="5692"/>
                  </a:cubicBezTo>
                  <a:lnTo>
                    <a:pt x="4639" y="6401"/>
                  </a:lnTo>
                  <a:cubicBezTo>
                    <a:pt x="4639" y="6422"/>
                    <a:pt x="4660" y="6442"/>
                    <a:pt x="4680" y="6462"/>
                  </a:cubicBezTo>
                  <a:cubicBezTo>
                    <a:pt x="4700" y="6482"/>
                    <a:pt x="4720" y="6503"/>
                    <a:pt x="4741" y="6503"/>
                  </a:cubicBezTo>
                  <a:lnTo>
                    <a:pt x="4943" y="6503"/>
                  </a:lnTo>
                  <a:lnTo>
                    <a:pt x="7171" y="6341"/>
                  </a:lnTo>
                  <a:cubicBezTo>
                    <a:pt x="7253" y="6341"/>
                    <a:pt x="7334" y="6320"/>
                    <a:pt x="7394" y="6280"/>
                  </a:cubicBezTo>
                  <a:cubicBezTo>
                    <a:pt x="7415" y="6260"/>
                    <a:pt x="7435" y="6199"/>
                    <a:pt x="7435" y="6097"/>
                  </a:cubicBezTo>
                  <a:cubicBezTo>
                    <a:pt x="7415" y="6057"/>
                    <a:pt x="7374" y="5996"/>
                    <a:pt x="7354" y="5956"/>
                  </a:cubicBezTo>
                  <a:cubicBezTo>
                    <a:pt x="7313" y="5895"/>
                    <a:pt x="7293" y="5834"/>
                    <a:pt x="7273" y="5773"/>
                  </a:cubicBezTo>
                  <a:lnTo>
                    <a:pt x="7273" y="5672"/>
                  </a:lnTo>
                  <a:cubicBezTo>
                    <a:pt x="6989" y="5064"/>
                    <a:pt x="6787" y="4578"/>
                    <a:pt x="6645" y="4214"/>
                  </a:cubicBezTo>
                  <a:lnTo>
                    <a:pt x="6402" y="3525"/>
                  </a:lnTo>
                  <a:cubicBezTo>
                    <a:pt x="6361" y="3464"/>
                    <a:pt x="6321" y="3343"/>
                    <a:pt x="6240" y="3221"/>
                  </a:cubicBezTo>
                  <a:cubicBezTo>
                    <a:pt x="6159" y="3079"/>
                    <a:pt x="6098" y="2958"/>
                    <a:pt x="6057" y="2856"/>
                  </a:cubicBezTo>
                  <a:cubicBezTo>
                    <a:pt x="5997" y="2735"/>
                    <a:pt x="5936" y="2613"/>
                    <a:pt x="5916" y="2492"/>
                  </a:cubicBezTo>
                  <a:lnTo>
                    <a:pt x="5916" y="2431"/>
                  </a:lnTo>
                  <a:cubicBezTo>
                    <a:pt x="5733" y="2026"/>
                    <a:pt x="5450" y="1358"/>
                    <a:pt x="5065" y="405"/>
                  </a:cubicBezTo>
                  <a:cubicBezTo>
                    <a:pt x="5024" y="345"/>
                    <a:pt x="4964" y="284"/>
                    <a:pt x="4943" y="203"/>
                  </a:cubicBezTo>
                  <a:lnTo>
                    <a:pt x="4943" y="81"/>
                  </a:lnTo>
                  <a:cubicBezTo>
                    <a:pt x="4903" y="27"/>
                    <a:pt x="4781" y="0"/>
                    <a:pt x="4573"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2940;p98">
              <a:extLst>
                <a:ext uri="{FF2B5EF4-FFF2-40B4-BE49-F238E27FC236}">
                  <a16:creationId xmlns:a16="http://schemas.microsoft.com/office/drawing/2014/main" id="{0D4293B6-BF0B-4177-A909-8EA40B78271F}"/>
                </a:ext>
              </a:extLst>
            </p:cNvPr>
            <p:cNvSpPr/>
            <p:nvPr/>
          </p:nvSpPr>
          <p:spPr>
            <a:xfrm>
              <a:off x="2560261" y="3774998"/>
              <a:ext cx="89930" cy="95235"/>
            </a:xfrm>
            <a:custGeom>
              <a:avLst/>
              <a:gdLst/>
              <a:ahLst/>
              <a:cxnLst/>
              <a:rect l="l" t="t" r="r" b="b"/>
              <a:pathLst>
                <a:path w="6442" h="6822" extrusionOk="0">
                  <a:moveTo>
                    <a:pt x="3560" y="1"/>
                  </a:moveTo>
                  <a:cubicBezTo>
                    <a:pt x="3474" y="1"/>
                    <a:pt x="3388" y="3"/>
                    <a:pt x="3302" y="8"/>
                  </a:cubicBezTo>
                  <a:cubicBezTo>
                    <a:pt x="2998" y="8"/>
                    <a:pt x="2694" y="49"/>
                    <a:pt x="2391" y="110"/>
                  </a:cubicBezTo>
                  <a:cubicBezTo>
                    <a:pt x="2107" y="170"/>
                    <a:pt x="1823" y="272"/>
                    <a:pt x="1560" y="393"/>
                  </a:cubicBezTo>
                  <a:cubicBezTo>
                    <a:pt x="1297" y="535"/>
                    <a:pt x="1033" y="717"/>
                    <a:pt x="831" y="940"/>
                  </a:cubicBezTo>
                  <a:cubicBezTo>
                    <a:pt x="608" y="1183"/>
                    <a:pt x="426" y="1446"/>
                    <a:pt x="284" y="1750"/>
                  </a:cubicBezTo>
                  <a:cubicBezTo>
                    <a:pt x="264" y="1811"/>
                    <a:pt x="243" y="1872"/>
                    <a:pt x="223" y="1933"/>
                  </a:cubicBezTo>
                  <a:cubicBezTo>
                    <a:pt x="203" y="1993"/>
                    <a:pt x="183" y="2054"/>
                    <a:pt x="162" y="2115"/>
                  </a:cubicBezTo>
                  <a:lnTo>
                    <a:pt x="102" y="2277"/>
                  </a:lnTo>
                  <a:cubicBezTo>
                    <a:pt x="102" y="2317"/>
                    <a:pt x="81" y="2378"/>
                    <a:pt x="81" y="2439"/>
                  </a:cubicBezTo>
                  <a:cubicBezTo>
                    <a:pt x="61" y="2500"/>
                    <a:pt x="61" y="2561"/>
                    <a:pt x="61" y="2601"/>
                  </a:cubicBezTo>
                  <a:cubicBezTo>
                    <a:pt x="41" y="2621"/>
                    <a:pt x="41" y="2682"/>
                    <a:pt x="41" y="2763"/>
                  </a:cubicBezTo>
                  <a:cubicBezTo>
                    <a:pt x="21" y="2844"/>
                    <a:pt x="21" y="2885"/>
                    <a:pt x="21" y="2925"/>
                  </a:cubicBezTo>
                  <a:cubicBezTo>
                    <a:pt x="21" y="2945"/>
                    <a:pt x="41" y="3006"/>
                    <a:pt x="21" y="3087"/>
                  </a:cubicBezTo>
                  <a:cubicBezTo>
                    <a:pt x="0" y="3188"/>
                    <a:pt x="0" y="3229"/>
                    <a:pt x="0" y="3269"/>
                  </a:cubicBezTo>
                  <a:lnTo>
                    <a:pt x="0" y="3330"/>
                  </a:lnTo>
                  <a:cubicBezTo>
                    <a:pt x="21" y="3796"/>
                    <a:pt x="102" y="4282"/>
                    <a:pt x="264" y="4728"/>
                  </a:cubicBezTo>
                  <a:cubicBezTo>
                    <a:pt x="405" y="5153"/>
                    <a:pt x="628" y="5518"/>
                    <a:pt x="912" y="5842"/>
                  </a:cubicBezTo>
                  <a:cubicBezTo>
                    <a:pt x="1216" y="6166"/>
                    <a:pt x="1580" y="6429"/>
                    <a:pt x="1985" y="6591"/>
                  </a:cubicBezTo>
                  <a:cubicBezTo>
                    <a:pt x="2404" y="6737"/>
                    <a:pt x="2856" y="6817"/>
                    <a:pt x="3311" y="6817"/>
                  </a:cubicBezTo>
                  <a:cubicBezTo>
                    <a:pt x="3362" y="6817"/>
                    <a:pt x="3413" y="6816"/>
                    <a:pt x="3464" y="6814"/>
                  </a:cubicBezTo>
                  <a:cubicBezTo>
                    <a:pt x="3530" y="6819"/>
                    <a:pt x="3596" y="6822"/>
                    <a:pt x="3662" y="6822"/>
                  </a:cubicBezTo>
                  <a:cubicBezTo>
                    <a:pt x="3859" y="6822"/>
                    <a:pt x="4057" y="6799"/>
                    <a:pt x="4254" y="6754"/>
                  </a:cubicBezTo>
                  <a:lnTo>
                    <a:pt x="4254" y="6733"/>
                  </a:lnTo>
                  <a:cubicBezTo>
                    <a:pt x="4821" y="6632"/>
                    <a:pt x="5348" y="6348"/>
                    <a:pt x="5753" y="5943"/>
                  </a:cubicBezTo>
                  <a:cubicBezTo>
                    <a:pt x="6158" y="5518"/>
                    <a:pt x="6401" y="4951"/>
                    <a:pt x="6442" y="4363"/>
                  </a:cubicBezTo>
                  <a:lnTo>
                    <a:pt x="6442" y="4181"/>
                  </a:lnTo>
                  <a:cubicBezTo>
                    <a:pt x="6421" y="4059"/>
                    <a:pt x="6361" y="3999"/>
                    <a:pt x="6259" y="3999"/>
                  </a:cubicBezTo>
                  <a:lnTo>
                    <a:pt x="5490" y="3999"/>
                  </a:lnTo>
                  <a:lnTo>
                    <a:pt x="5085" y="4019"/>
                  </a:lnTo>
                  <a:lnTo>
                    <a:pt x="3930" y="4019"/>
                  </a:lnTo>
                  <a:cubicBezTo>
                    <a:pt x="3869" y="4100"/>
                    <a:pt x="3808" y="4201"/>
                    <a:pt x="3788" y="4323"/>
                  </a:cubicBezTo>
                  <a:cubicBezTo>
                    <a:pt x="3768" y="4444"/>
                    <a:pt x="3707" y="4566"/>
                    <a:pt x="3646" y="4687"/>
                  </a:cubicBezTo>
                  <a:cubicBezTo>
                    <a:pt x="3610" y="4778"/>
                    <a:pt x="3525" y="4853"/>
                    <a:pt x="3420" y="4853"/>
                  </a:cubicBezTo>
                  <a:cubicBezTo>
                    <a:pt x="3408" y="4853"/>
                    <a:pt x="3396" y="4852"/>
                    <a:pt x="3383" y="4849"/>
                  </a:cubicBezTo>
                  <a:cubicBezTo>
                    <a:pt x="3366" y="4853"/>
                    <a:pt x="3348" y="4855"/>
                    <a:pt x="3330" y="4855"/>
                  </a:cubicBezTo>
                  <a:cubicBezTo>
                    <a:pt x="3242" y="4855"/>
                    <a:pt x="3150" y="4815"/>
                    <a:pt x="3099" y="4748"/>
                  </a:cubicBezTo>
                  <a:cubicBezTo>
                    <a:pt x="2998" y="4667"/>
                    <a:pt x="2958" y="4586"/>
                    <a:pt x="2917" y="4465"/>
                  </a:cubicBezTo>
                  <a:cubicBezTo>
                    <a:pt x="2897" y="4363"/>
                    <a:pt x="2877" y="4282"/>
                    <a:pt x="2856" y="4181"/>
                  </a:cubicBezTo>
                  <a:cubicBezTo>
                    <a:pt x="2836" y="4100"/>
                    <a:pt x="2836" y="4019"/>
                    <a:pt x="2836" y="3938"/>
                  </a:cubicBezTo>
                  <a:lnTo>
                    <a:pt x="2816" y="3391"/>
                  </a:lnTo>
                  <a:lnTo>
                    <a:pt x="2816" y="3249"/>
                  </a:lnTo>
                  <a:cubicBezTo>
                    <a:pt x="2816" y="3148"/>
                    <a:pt x="2816" y="3047"/>
                    <a:pt x="2816" y="2966"/>
                  </a:cubicBezTo>
                  <a:lnTo>
                    <a:pt x="2816" y="2642"/>
                  </a:lnTo>
                  <a:cubicBezTo>
                    <a:pt x="2836" y="2540"/>
                    <a:pt x="2836" y="2439"/>
                    <a:pt x="2877" y="2358"/>
                  </a:cubicBezTo>
                  <a:cubicBezTo>
                    <a:pt x="2897" y="2257"/>
                    <a:pt x="2917" y="2176"/>
                    <a:pt x="2978" y="2095"/>
                  </a:cubicBezTo>
                  <a:cubicBezTo>
                    <a:pt x="3018" y="2034"/>
                    <a:pt x="3079" y="1973"/>
                    <a:pt x="3140" y="1933"/>
                  </a:cubicBezTo>
                  <a:cubicBezTo>
                    <a:pt x="3221" y="1892"/>
                    <a:pt x="3302" y="1852"/>
                    <a:pt x="3403" y="1852"/>
                  </a:cubicBezTo>
                  <a:cubicBezTo>
                    <a:pt x="3505" y="1852"/>
                    <a:pt x="3606" y="1912"/>
                    <a:pt x="3687" y="1993"/>
                  </a:cubicBezTo>
                  <a:cubicBezTo>
                    <a:pt x="3768" y="2074"/>
                    <a:pt x="3808" y="2176"/>
                    <a:pt x="3829" y="2277"/>
                  </a:cubicBezTo>
                  <a:lnTo>
                    <a:pt x="3829" y="2702"/>
                  </a:lnTo>
                  <a:lnTo>
                    <a:pt x="5915" y="2662"/>
                  </a:lnTo>
                  <a:lnTo>
                    <a:pt x="6097" y="2662"/>
                  </a:lnTo>
                  <a:cubicBezTo>
                    <a:pt x="6138" y="2642"/>
                    <a:pt x="6178" y="2621"/>
                    <a:pt x="6219" y="2601"/>
                  </a:cubicBezTo>
                  <a:cubicBezTo>
                    <a:pt x="6259" y="2581"/>
                    <a:pt x="6280" y="2540"/>
                    <a:pt x="6300" y="2500"/>
                  </a:cubicBezTo>
                  <a:lnTo>
                    <a:pt x="6300" y="2074"/>
                  </a:lnTo>
                  <a:cubicBezTo>
                    <a:pt x="6259" y="1852"/>
                    <a:pt x="6199" y="1649"/>
                    <a:pt x="6118" y="1426"/>
                  </a:cubicBezTo>
                  <a:cubicBezTo>
                    <a:pt x="6016" y="1224"/>
                    <a:pt x="5895" y="1021"/>
                    <a:pt x="5753" y="859"/>
                  </a:cubicBezTo>
                  <a:cubicBezTo>
                    <a:pt x="5591" y="677"/>
                    <a:pt x="5409" y="515"/>
                    <a:pt x="5206" y="393"/>
                  </a:cubicBezTo>
                  <a:cubicBezTo>
                    <a:pt x="4943" y="251"/>
                    <a:pt x="4659" y="150"/>
                    <a:pt x="4376" y="89"/>
                  </a:cubicBezTo>
                  <a:cubicBezTo>
                    <a:pt x="4113" y="27"/>
                    <a:pt x="3838" y="1"/>
                    <a:pt x="3560" y="1"/>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2941;p98">
              <a:extLst>
                <a:ext uri="{FF2B5EF4-FFF2-40B4-BE49-F238E27FC236}">
                  <a16:creationId xmlns:a16="http://schemas.microsoft.com/office/drawing/2014/main" id="{AE39A1CA-38A3-4537-B015-95F40B25ACC8}"/>
                </a:ext>
              </a:extLst>
            </p:cNvPr>
            <p:cNvSpPr/>
            <p:nvPr/>
          </p:nvSpPr>
          <p:spPr>
            <a:xfrm>
              <a:off x="2658386" y="3775388"/>
              <a:ext cx="94453" cy="93616"/>
            </a:xfrm>
            <a:custGeom>
              <a:avLst/>
              <a:gdLst/>
              <a:ahLst/>
              <a:cxnLst/>
              <a:rect l="l" t="t" r="r" b="b"/>
              <a:pathLst>
                <a:path w="6766" h="6706" extrusionOk="0">
                  <a:moveTo>
                    <a:pt x="162" y="0"/>
                  </a:moveTo>
                  <a:lnTo>
                    <a:pt x="0" y="6381"/>
                  </a:lnTo>
                  <a:cubicBezTo>
                    <a:pt x="0" y="6422"/>
                    <a:pt x="41" y="6482"/>
                    <a:pt x="101" y="6584"/>
                  </a:cubicBezTo>
                  <a:lnTo>
                    <a:pt x="2168" y="6624"/>
                  </a:lnTo>
                  <a:cubicBezTo>
                    <a:pt x="2471" y="6624"/>
                    <a:pt x="2654" y="6563"/>
                    <a:pt x="2694" y="6442"/>
                  </a:cubicBezTo>
                  <a:lnTo>
                    <a:pt x="2755" y="4295"/>
                  </a:lnTo>
                  <a:lnTo>
                    <a:pt x="3261" y="5348"/>
                  </a:lnTo>
                  <a:cubicBezTo>
                    <a:pt x="3342" y="5490"/>
                    <a:pt x="3464" y="5692"/>
                    <a:pt x="3626" y="5956"/>
                  </a:cubicBezTo>
                  <a:cubicBezTo>
                    <a:pt x="3788" y="6219"/>
                    <a:pt x="3889" y="6381"/>
                    <a:pt x="3950" y="6482"/>
                  </a:cubicBezTo>
                  <a:lnTo>
                    <a:pt x="3950" y="6624"/>
                  </a:lnTo>
                  <a:lnTo>
                    <a:pt x="5348" y="6624"/>
                  </a:lnTo>
                  <a:cubicBezTo>
                    <a:pt x="5955" y="6645"/>
                    <a:pt x="6401" y="6665"/>
                    <a:pt x="6705" y="6705"/>
                  </a:cubicBezTo>
                  <a:lnTo>
                    <a:pt x="6745" y="6665"/>
                  </a:lnTo>
                  <a:cubicBezTo>
                    <a:pt x="6745" y="6665"/>
                    <a:pt x="6745" y="6665"/>
                    <a:pt x="6766" y="6645"/>
                  </a:cubicBezTo>
                  <a:lnTo>
                    <a:pt x="6766" y="6624"/>
                  </a:lnTo>
                  <a:cubicBezTo>
                    <a:pt x="6766" y="6604"/>
                    <a:pt x="6766" y="6604"/>
                    <a:pt x="6766" y="6584"/>
                  </a:cubicBezTo>
                  <a:lnTo>
                    <a:pt x="6766" y="6563"/>
                  </a:lnTo>
                  <a:lnTo>
                    <a:pt x="6766" y="6523"/>
                  </a:lnTo>
                  <a:lnTo>
                    <a:pt x="6766" y="6482"/>
                  </a:lnTo>
                  <a:lnTo>
                    <a:pt x="4963" y="3160"/>
                  </a:lnTo>
                  <a:cubicBezTo>
                    <a:pt x="5186" y="2857"/>
                    <a:pt x="5490" y="2391"/>
                    <a:pt x="5854" y="1783"/>
                  </a:cubicBezTo>
                  <a:cubicBezTo>
                    <a:pt x="6219" y="1155"/>
                    <a:pt x="6482" y="750"/>
                    <a:pt x="6644" y="507"/>
                  </a:cubicBezTo>
                  <a:cubicBezTo>
                    <a:pt x="6685" y="466"/>
                    <a:pt x="6725" y="385"/>
                    <a:pt x="6725" y="325"/>
                  </a:cubicBezTo>
                  <a:cubicBezTo>
                    <a:pt x="6725" y="244"/>
                    <a:pt x="6482" y="203"/>
                    <a:pt x="5955" y="183"/>
                  </a:cubicBezTo>
                  <a:lnTo>
                    <a:pt x="5003" y="183"/>
                  </a:lnTo>
                  <a:lnTo>
                    <a:pt x="4720" y="163"/>
                  </a:lnTo>
                  <a:lnTo>
                    <a:pt x="3970" y="163"/>
                  </a:lnTo>
                  <a:lnTo>
                    <a:pt x="3707" y="669"/>
                  </a:lnTo>
                  <a:cubicBezTo>
                    <a:pt x="3626" y="831"/>
                    <a:pt x="3464" y="1135"/>
                    <a:pt x="3261" y="1520"/>
                  </a:cubicBezTo>
                  <a:cubicBezTo>
                    <a:pt x="3059" y="1925"/>
                    <a:pt x="2897" y="2208"/>
                    <a:pt x="2796" y="2431"/>
                  </a:cubicBezTo>
                  <a:lnTo>
                    <a:pt x="2856" y="284"/>
                  </a:lnTo>
                  <a:cubicBezTo>
                    <a:pt x="2836" y="244"/>
                    <a:pt x="2836" y="203"/>
                    <a:pt x="2816" y="183"/>
                  </a:cubicBezTo>
                  <a:cubicBezTo>
                    <a:pt x="2796" y="163"/>
                    <a:pt x="2775" y="142"/>
                    <a:pt x="2755" y="122"/>
                  </a:cubicBezTo>
                  <a:cubicBezTo>
                    <a:pt x="2735" y="102"/>
                    <a:pt x="2694" y="102"/>
                    <a:pt x="2674" y="82"/>
                  </a:cubicBezTo>
                  <a:cubicBezTo>
                    <a:pt x="2633" y="82"/>
                    <a:pt x="2613" y="61"/>
                    <a:pt x="2573" y="61"/>
                  </a:cubicBezTo>
                  <a:lnTo>
                    <a:pt x="2309" y="61"/>
                  </a:lnTo>
                  <a:lnTo>
                    <a:pt x="162" y="0"/>
                  </a:ln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2942;p98">
              <a:extLst>
                <a:ext uri="{FF2B5EF4-FFF2-40B4-BE49-F238E27FC236}">
                  <a16:creationId xmlns:a16="http://schemas.microsoft.com/office/drawing/2014/main" id="{7BDDC3B5-E77B-4005-9D38-455A31458098}"/>
                </a:ext>
              </a:extLst>
            </p:cNvPr>
            <p:cNvSpPr/>
            <p:nvPr/>
          </p:nvSpPr>
          <p:spPr>
            <a:xfrm>
              <a:off x="2798070" y="3774258"/>
              <a:ext cx="93043" cy="108888"/>
            </a:xfrm>
            <a:custGeom>
              <a:avLst/>
              <a:gdLst/>
              <a:ahLst/>
              <a:cxnLst/>
              <a:rect l="l" t="t" r="r" b="b"/>
              <a:pathLst>
                <a:path w="6665" h="7800" extrusionOk="0">
                  <a:moveTo>
                    <a:pt x="264" y="0"/>
                  </a:moveTo>
                  <a:cubicBezTo>
                    <a:pt x="203" y="0"/>
                    <a:pt x="163" y="163"/>
                    <a:pt x="122" y="507"/>
                  </a:cubicBezTo>
                  <a:cubicBezTo>
                    <a:pt x="102" y="568"/>
                    <a:pt x="102" y="649"/>
                    <a:pt x="102" y="750"/>
                  </a:cubicBezTo>
                  <a:cubicBezTo>
                    <a:pt x="102" y="871"/>
                    <a:pt x="122" y="892"/>
                    <a:pt x="102" y="932"/>
                  </a:cubicBezTo>
                  <a:cubicBezTo>
                    <a:pt x="102" y="973"/>
                    <a:pt x="102" y="1054"/>
                    <a:pt x="82" y="1175"/>
                  </a:cubicBezTo>
                  <a:cubicBezTo>
                    <a:pt x="61" y="1277"/>
                    <a:pt x="41" y="1358"/>
                    <a:pt x="41" y="1418"/>
                  </a:cubicBezTo>
                  <a:cubicBezTo>
                    <a:pt x="1" y="1844"/>
                    <a:pt x="21" y="2067"/>
                    <a:pt x="102" y="2087"/>
                  </a:cubicBezTo>
                  <a:lnTo>
                    <a:pt x="1500" y="2229"/>
                  </a:lnTo>
                  <a:cubicBezTo>
                    <a:pt x="1520" y="2229"/>
                    <a:pt x="1560" y="2249"/>
                    <a:pt x="1581" y="2269"/>
                  </a:cubicBezTo>
                  <a:cubicBezTo>
                    <a:pt x="1621" y="2289"/>
                    <a:pt x="1641" y="2310"/>
                    <a:pt x="1641" y="2330"/>
                  </a:cubicBezTo>
                  <a:cubicBezTo>
                    <a:pt x="1662" y="2370"/>
                    <a:pt x="1662" y="2391"/>
                    <a:pt x="1682" y="2431"/>
                  </a:cubicBezTo>
                  <a:cubicBezTo>
                    <a:pt x="1682" y="2472"/>
                    <a:pt x="1682" y="2512"/>
                    <a:pt x="1682" y="2553"/>
                  </a:cubicBezTo>
                  <a:lnTo>
                    <a:pt x="1682" y="2674"/>
                  </a:lnTo>
                  <a:lnTo>
                    <a:pt x="1682" y="2796"/>
                  </a:lnTo>
                  <a:lnTo>
                    <a:pt x="1682" y="2917"/>
                  </a:lnTo>
                  <a:cubicBezTo>
                    <a:pt x="1621" y="3404"/>
                    <a:pt x="1540" y="4133"/>
                    <a:pt x="1419" y="5085"/>
                  </a:cubicBezTo>
                  <a:cubicBezTo>
                    <a:pt x="1277" y="6057"/>
                    <a:pt x="1196" y="6786"/>
                    <a:pt x="1155" y="7272"/>
                  </a:cubicBezTo>
                  <a:lnTo>
                    <a:pt x="1317" y="7516"/>
                  </a:lnTo>
                  <a:cubicBezTo>
                    <a:pt x="1439" y="7536"/>
                    <a:pt x="1540" y="7536"/>
                    <a:pt x="1601" y="7536"/>
                  </a:cubicBezTo>
                  <a:lnTo>
                    <a:pt x="1885" y="7576"/>
                  </a:lnTo>
                  <a:lnTo>
                    <a:pt x="2452" y="7637"/>
                  </a:lnTo>
                  <a:lnTo>
                    <a:pt x="3059" y="7698"/>
                  </a:lnTo>
                  <a:lnTo>
                    <a:pt x="3080" y="7698"/>
                  </a:lnTo>
                  <a:lnTo>
                    <a:pt x="3566" y="7759"/>
                  </a:lnTo>
                  <a:lnTo>
                    <a:pt x="4052" y="7799"/>
                  </a:lnTo>
                  <a:cubicBezTo>
                    <a:pt x="4133" y="7799"/>
                    <a:pt x="4214" y="7738"/>
                    <a:pt x="4234" y="7657"/>
                  </a:cubicBezTo>
                  <a:lnTo>
                    <a:pt x="4741" y="2492"/>
                  </a:lnTo>
                  <a:lnTo>
                    <a:pt x="5551" y="2593"/>
                  </a:lnTo>
                  <a:lnTo>
                    <a:pt x="6341" y="2674"/>
                  </a:lnTo>
                  <a:cubicBezTo>
                    <a:pt x="6351" y="2676"/>
                    <a:pt x="6361" y="2677"/>
                    <a:pt x="6369" y="2677"/>
                  </a:cubicBezTo>
                  <a:cubicBezTo>
                    <a:pt x="6450" y="2677"/>
                    <a:pt x="6485" y="2595"/>
                    <a:pt x="6503" y="2431"/>
                  </a:cubicBezTo>
                  <a:cubicBezTo>
                    <a:pt x="6523" y="2269"/>
                    <a:pt x="6543" y="2006"/>
                    <a:pt x="6584" y="1682"/>
                  </a:cubicBezTo>
                  <a:cubicBezTo>
                    <a:pt x="6604" y="1358"/>
                    <a:pt x="6624" y="1115"/>
                    <a:pt x="6645" y="953"/>
                  </a:cubicBezTo>
                  <a:lnTo>
                    <a:pt x="6665" y="811"/>
                  </a:lnTo>
                  <a:cubicBezTo>
                    <a:pt x="6665" y="750"/>
                    <a:pt x="6645" y="689"/>
                    <a:pt x="6604" y="628"/>
                  </a:cubicBezTo>
                  <a:cubicBezTo>
                    <a:pt x="6523" y="588"/>
                    <a:pt x="6402" y="568"/>
                    <a:pt x="6300" y="568"/>
                  </a:cubicBezTo>
                  <a:cubicBezTo>
                    <a:pt x="5652" y="507"/>
                    <a:pt x="4660" y="406"/>
                    <a:pt x="3323" y="284"/>
                  </a:cubicBezTo>
                  <a:cubicBezTo>
                    <a:pt x="2006" y="183"/>
                    <a:pt x="1014" y="81"/>
                    <a:pt x="345" y="21"/>
                  </a:cubicBezTo>
                  <a:cubicBezTo>
                    <a:pt x="325" y="0"/>
                    <a:pt x="305" y="0"/>
                    <a:pt x="264"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2943;p98">
              <a:extLst>
                <a:ext uri="{FF2B5EF4-FFF2-40B4-BE49-F238E27FC236}">
                  <a16:creationId xmlns:a16="http://schemas.microsoft.com/office/drawing/2014/main" id="{A7C4D34E-3D5F-4423-8C41-EB76471AFEB3}"/>
                </a:ext>
              </a:extLst>
            </p:cNvPr>
            <p:cNvSpPr/>
            <p:nvPr/>
          </p:nvSpPr>
          <p:spPr>
            <a:xfrm>
              <a:off x="2886576" y="3795966"/>
              <a:ext cx="95598" cy="94523"/>
            </a:xfrm>
            <a:custGeom>
              <a:avLst/>
              <a:gdLst/>
              <a:ahLst/>
              <a:cxnLst/>
              <a:rect l="l" t="t" r="r" b="b"/>
              <a:pathLst>
                <a:path w="6848" h="6771" extrusionOk="0">
                  <a:moveTo>
                    <a:pt x="3599" y="1738"/>
                  </a:moveTo>
                  <a:cubicBezTo>
                    <a:pt x="3634" y="1738"/>
                    <a:pt x="3670" y="1741"/>
                    <a:pt x="3708" y="1747"/>
                  </a:cubicBezTo>
                  <a:cubicBezTo>
                    <a:pt x="3850" y="1767"/>
                    <a:pt x="3951" y="1828"/>
                    <a:pt x="4032" y="1950"/>
                  </a:cubicBezTo>
                  <a:cubicBezTo>
                    <a:pt x="4133" y="2071"/>
                    <a:pt x="4174" y="2193"/>
                    <a:pt x="4194" y="2355"/>
                  </a:cubicBezTo>
                  <a:cubicBezTo>
                    <a:pt x="4214" y="2517"/>
                    <a:pt x="4234" y="2659"/>
                    <a:pt x="4214" y="2821"/>
                  </a:cubicBezTo>
                  <a:cubicBezTo>
                    <a:pt x="4214" y="2983"/>
                    <a:pt x="4194" y="3145"/>
                    <a:pt x="4174" y="3307"/>
                  </a:cubicBezTo>
                  <a:lnTo>
                    <a:pt x="4153" y="3489"/>
                  </a:lnTo>
                  <a:cubicBezTo>
                    <a:pt x="4133" y="3631"/>
                    <a:pt x="4093" y="3773"/>
                    <a:pt x="4072" y="3874"/>
                  </a:cubicBezTo>
                  <a:cubicBezTo>
                    <a:pt x="4052" y="3975"/>
                    <a:pt x="4032" y="4117"/>
                    <a:pt x="3991" y="4259"/>
                  </a:cubicBezTo>
                  <a:cubicBezTo>
                    <a:pt x="3971" y="4381"/>
                    <a:pt x="3931" y="4482"/>
                    <a:pt x="3870" y="4603"/>
                  </a:cubicBezTo>
                  <a:cubicBezTo>
                    <a:pt x="3809" y="4684"/>
                    <a:pt x="3748" y="4765"/>
                    <a:pt x="3687" y="4846"/>
                  </a:cubicBezTo>
                  <a:cubicBezTo>
                    <a:pt x="3627" y="4927"/>
                    <a:pt x="3546" y="4988"/>
                    <a:pt x="3444" y="5029"/>
                  </a:cubicBezTo>
                  <a:cubicBezTo>
                    <a:pt x="3385" y="5052"/>
                    <a:pt x="3319" y="5062"/>
                    <a:pt x="3254" y="5062"/>
                  </a:cubicBezTo>
                  <a:cubicBezTo>
                    <a:pt x="3208" y="5062"/>
                    <a:pt x="3162" y="5057"/>
                    <a:pt x="3120" y="5049"/>
                  </a:cubicBezTo>
                  <a:cubicBezTo>
                    <a:pt x="2695" y="4988"/>
                    <a:pt x="2573" y="4381"/>
                    <a:pt x="2735" y="3266"/>
                  </a:cubicBezTo>
                  <a:lnTo>
                    <a:pt x="2776" y="3064"/>
                  </a:lnTo>
                  <a:cubicBezTo>
                    <a:pt x="2907" y="2185"/>
                    <a:pt x="3176" y="1738"/>
                    <a:pt x="3599" y="1738"/>
                  </a:cubicBezTo>
                  <a:close/>
                  <a:moveTo>
                    <a:pt x="3706" y="0"/>
                  </a:moveTo>
                  <a:cubicBezTo>
                    <a:pt x="3263" y="0"/>
                    <a:pt x="2810" y="42"/>
                    <a:pt x="2371" y="127"/>
                  </a:cubicBezTo>
                  <a:lnTo>
                    <a:pt x="2189" y="106"/>
                  </a:lnTo>
                  <a:cubicBezTo>
                    <a:pt x="1905" y="147"/>
                    <a:pt x="1642" y="269"/>
                    <a:pt x="1419" y="451"/>
                  </a:cubicBezTo>
                  <a:lnTo>
                    <a:pt x="1297" y="552"/>
                  </a:lnTo>
                  <a:cubicBezTo>
                    <a:pt x="912" y="836"/>
                    <a:pt x="629" y="1221"/>
                    <a:pt x="447" y="1646"/>
                  </a:cubicBezTo>
                  <a:cubicBezTo>
                    <a:pt x="305" y="1990"/>
                    <a:pt x="183" y="2355"/>
                    <a:pt x="102" y="2720"/>
                  </a:cubicBezTo>
                  <a:lnTo>
                    <a:pt x="102" y="2821"/>
                  </a:lnTo>
                  <a:lnTo>
                    <a:pt x="41" y="3104"/>
                  </a:lnTo>
                  <a:cubicBezTo>
                    <a:pt x="1" y="3489"/>
                    <a:pt x="21" y="3894"/>
                    <a:pt x="82" y="4279"/>
                  </a:cubicBezTo>
                  <a:cubicBezTo>
                    <a:pt x="143" y="4603"/>
                    <a:pt x="264" y="4927"/>
                    <a:pt x="426" y="5231"/>
                  </a:cubicBezTo>
                  <a:cubicBezTo>
                    <a:pt x="588" y="5495"/>
                    <a:pt x="791" y="5738"/>
                    <a:pt x="1034" y="5940"/>
                  </a:cubicBezTo>
                  <a:cubicBezTo>
                    <a:pt x="1257" y="6163"/>
                    <a:pt x="1520" y="6325"/>
                    <a:pt x="1804" y="6447"/>
                  </a:cubicBezTo>
                  <a:cubicBezTo>
                    <a:pt x="2108" y="6568"/>
                    <a:pt x="2411" y="6669"/>
                    <a:pt x="2735" y="6710"/>
                  </a:cubicBezTo>
                  <a:cubicBezTo>
                    <a:pt x="2958" y="6730"/>
                    <a:pt x="3181" y="6751"/>
                    <a:pt x="3424" y="6771"/>
                  </a:cubicBezTo>
                  <a:cubicBezTo>
                    <a:pt x="3667" y="6771"/>
                    <a:pt x="3910" y="6751"/>
                    <a:pt x="4153" y="6730"/>
                  </a:cubicBezTo>
                  <a:cubicBezTo>
                    <a:pt x="4396" y="6690"/>
                    <a:pt x="4660" y="6629"/>
                    <a:pt x="4883" y="6528"/>
                  </a:cubicBezTo>
                  <a:cubicBezTo>
                    <a:pt x="5126" y="6447"/>
                    <a:pt x="5328" y="6305"/>
                    <a:pt x="5511" y="6143"/>
                  </a:cubicBezTo>
                  <a:lnTo>
                    <a:pt x="5733" y="5940"/>
                  </a:lnTo>
                  <a:cubicBezTo>
                    <a:pt x="6280" y="5353"/>
                    <a:pt x="6625" y="4603"/>
                    <a:pt x="6706" y="3793"/>
                  </a:cubicBezTo>
                  <a:cubicBezTo>
                    <a:pt x="6847" y="2983"/>
                    <a:pt x="6685" y="2173"/>
                    <a:pt x="6260" y="1464"/>
                  </a:cubicBezTo>
                  <a:lnTo>
                    <a:pt x="6280" y="1342"/>
                  </a:lnTo>
                  <a:cubicBezTo>
                    <a:pt x="6159" y="1119"/>
                    <a:pt x="5997" y="917"/>
                    <a:pt x="5814" y="755"/>
                  </a:cubicBezTo>
                  <a:cubicBezTo>
                    <a:pt x="5612" y="593"/>
                    <a:pt x="5389" y="451"/>
                    <a:pt x="5166" y="350"/>
                  </a:cubicBezTo>
                  <a:cubicBezTo>
                    <a:pt x="4964" y="269"/>
                    <a:pt x="4741" y="188"/>
                    <a:pt x="4518" y="127"/>
                  </a:cubicBezTo>
                  <a:cubicBezTo>
                    <a:pt x="4336" y="66"/>
                    <a:pt x="4153" y="25"/>
                    <a:pt x="3971" y="5"/>
                  </a:cubicBezTo>
                  <a:cubicBezTo>
                    <a:pt x="3883" y="2"/>
                    <a:pt x="3795" y="0"/>
                    <a:pt x="3706"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2944;p98">
              <a:extLst>
                <a:ext uri="{FF2B5EF4-FFF2-40B4-BE49-F238E27FC236}">
                  <a16:creationId xmlns:a16="http://schemas.microsoft.com/office/drawing/2014/main" id="{84D450DA-8D55-443D-BD79-3C4581B2E0C6}"/>
                </a:ext>
              </a:extLst>
            </p:cNvPr>
            <p:cNvSpPr/>
            <p:nvPr/>
          </p:nvSpPr>
          <p:spPr>
            <a:xfrm>
              <a:off x="2360047" y="3954384"/>
              <a:ext cx="129242" cy="145924"/>
            </a:xfrm>
            <a:custGeom>
              <a:avLst/>
              <a:gdLst/>
              <a:ahLst/>
              <a:cxnLst/>
              <a:rect l="l" t="t" r="r" b="b"/>
              <a:pathLst>
                <a:path w="9258" h="10453" extrusionOk="0">
                  <a:moveTo>
                    <a:pt x="4903" y="1"/>
                  </a:moveTo>
                  <a:cubicBezTo>
                    <a:pt x="4457" y="1"/>
                    <a:pt x="4012" y="21"/>
                    <a:pt x="3566" y="102"/>
                  </a:cubicBezTo>
                  <a:cubicBezTo>
                    <a:pt x="3141" y="163"/>
                    <a:pt x="2715" y="284"/>
                    <a:pt x="2310" y="446"/>
                  </a:cubicBezTo>
                  <a:cubicBezTo>
                    <a:pt x="1905" y="608"/>
                    <a:pt x="1540" y="811"/>
                    <a:pt x="1196" y="1094"/>
                  </a:cubicBezTo>
                  <a:cubicBezTo>
                    <a:pt x="892" y="1358"/>
                    <a:pt x="629" y="1702"/>
                    <a:pt x="447" y="2087"/>
                  </a:cubicBezTo>
                  <a:cubicBezTo>
                    <a:pt x="244" y="2512"/>
                    <a:pt x="143" y="2999"/>
                    <a:pt x="143" y="3464"/>
                  </a:cubicBezTo>
                  <a:cubicBezTo>
                    <a:pt x="102" y="4113"/>
                    <a:pt x="345" y="4761"/>
                    <a:pt x="811" y="5227"/>
                  </a:cubicBezTo>
                  <a:cubicBezTo>
                    <a:pt x="1257" y="5652"/>
                    <a:pt x="2006" y="6017"/>
                    <a:pt x="3060" y="6321"/>
                  </a:cubicBezTo>
                  <a:lnTo>
                    <a:pt x="3424" y="6381"/>
                  </a:lnTo>
                  <a:cubicBezTo>
                    <a:pt x="3647" y="6422"/>
                    <a:pt x="3850" y="6462"/>
                    <a:pt x="4052" y="6523"/>
                  </a:cubicBezTo>
                  <a:cubicBezTo>
                    <a:pt x="4255" y="6584"/>
                    <a:pt x="4478" y="6645"/>
                    <a:pt x="4700" y="6705"/>
                  </a:cubicBezTo>
                  <a:cubicBezTo>
                    <a:pt x="4903" y="6766"/>
                    <a:pt x="5085" y="6867"/>
                    <a:pt x="5247" y="6989"/>
                  </a:cubicBezTo>
                  <a:cubicBezTo>
                    <a:pt x="5369" y="7090"/>
                    <a:pt x="5430" y="7212"/>
                    <a:pt x="5450" y="7374"/>
                  </a:cubicBezTo>
                  <a:cubicBezTo>
                    <a:pt x="5450" y="7556"/>
                    <a:pt x="5349" y="7739"/>
                    <a:pt x="5187" y="7840"/>
                  </a:cubicBezTo>
                  <a:cubicBezTo>
                    <a:pt x="5024" y="7961"/>
                    <a:pt x="4822" y="8022"/>
                    <a:pt x="4619" y="8022"/>
                  </a:cubicBezTo>
                  <a:cubicBezTo>
                    <a:pt x="4478" y="8022"/>
                    <a:pt x="4336" y="7982"/>
                    <a:pt x="4194" y="7921"/>
                  </a:cubicBezTo>
                  <a:cubicBezTo>
                    <a:pt x="4113" y="7880"/>
                    <a:pt x="4032" y="7799"/>
                    <a:pt x="3971" y="7698"/>
                  </a:cubicBezTo>
                  <a:cubicBezTo>
                    <a:pt x="3931" y="7617"/>
                    <a:pt x="3890" y="7536"/>
                    <a:pt x="3850" y="7455"/>
                  </a:cubicBezTo>
                  <a:cubicBezTo>
                    <a:pt x="3829" y="7374"/>
                    <a:pt x="3789" y="7293"/>
                    <a:pt x="3728" y="7232"/>
                  </a:cubicBezTo>
                  <a:cubicBezTo>
                    <a:pt x="3688" y="7171"/>
                    <a:pt x="3607" y="7151"/>
                    <a:pt x="3525" y="7151"/>
                  </a:cubicBezTo>
                  <a:lnTo>
                    <a:pt x="264" y="7151"/>
                  </a:lnTo>
                  <a:cubicBezTo>
                    <a:pt x="224" y="7151"/>
                    <a:pt x="183" y="7151"/>
                    <a:pt x="122" y="7131"/>
                  </a:cubicBezTo>
                  <a:cubicBezTo>
                    <a:pt x="62" y="7131"/>
                    <a:pt x="1" y="7192"/>
                    <a:pt x="1" y="7273"/>
                  </a:cubicBezTo>
                  <a:cubicBezTo>
                    <a:pt x="21" y="7698"/>
                    <a:pt x="122" y="8123"/>
                    <a:pt x="305" y="8508"/>
                  </a:cubicBezTo>
                  <a:cubicBezTo>
                    <a:pt x="447" y="8832"/>
                    <a:pt x="649" y="9136"/>
                    <a:pt x="933" y="9379"/>
                  </a:cubicBezTo>
                  <a:cubicBezTo>
                    <a:pt x="1196" y="9622"/>
                    <a:pt x="1520" y="9825"/>
                    <a:pt x="1864" y="9967"/>
                  </a:cubicBezTo>
                  <a:cubicBezTo>
                    <a:pt x="2249" y="10108"/>
                    <a:pt x="2634" y="10230"/>
                    <a:pt x="3039" y="10291"/>
                  </a:cubicBezTo>
                  <a:cubicBezTo>
                    <a:pt x="3485" y="10372"/>
                    <a:pt x="3951" y="10433"/>
                    <a:pt x="4417" y="10453"/>
                  </a:cubicBezTo>
                  <a:cubicBezTo>
                    <a:pt x="4741" y="10433"/>
                    <a:pt x="5065" y="10412"/>
                    <a:pt x="5349" y="10372"/>
                  </a:cubicBezTo>
                  <a:cubicBezTo>
                    <a:pt x="5632" y="10352"/>
                    <a:pt x="5936" y="10311"/>
                    <a:pt x="6280" y="10230"/>
                  </a:cubicBezTo>
                  <a:cubicBezTo>
                    <a:pt x="6584" y="10169"/>
                    <a:pt x="6888" y="10088"/>
                    <a:pt x="7172" y="9987"/>
                  </a:cubicBezTo>
                  <a:cubicBezTo>
                    <a:pt x="7455" y="9865"/>
                    <a:pt x="7719" y="9724"/>
                    <a:pt x="7962" y="9562"/>
                  </a:cubicBezTo>
                  <a:cubicBezTo>
                    <a:pt x="8225" y="9379"/>
                    <a:pt x="8448" y="9177"/>
                    <a:pt x="8630" y="8934"/>
                  </a:cubicBezTo>
                  <a:cubicBezTo>
                    <a:pt x="8812" y="8691"/>
                    <a:pt x="8954" y="8407"/>
                    <a:pt x="9055" y="8103"/>
                  </a:cubicBezTo>
                  <a:cubicBezTo>
                    <a:pt x="9177" y="7739"/>
                    <a:pt x="9238" y="7354"/>
                    <a:pt x="9238" y="6969"/>
                  </a:cubicBezTo>
                  <a:cubicBezTo>
                    <a:pt x="9258" y="6361"/>
                    <a:pt x="9076" y="5774"/>
                    <a:pt x="8711" y="5288"/>
                  </a:cubicBezTo>
                  <a:cubicBezTo>
                    <a:pt x="8326" y="4801"/>
                    <a:pt x="7658" y="4396"/>
                    <a:pt x="6726" y="4072"/>
                  </a:cubicBezTo>
                  <a:cubicBezTo>
                    <a:pt x="6544" y="4032"/>
                    <a:pt x="5976" y="3870"/>
                    <a:pt x="5045" y="3627"/>
                  </a:cubicBezTo>
                  <a:lnTo>
                    <a:pt x="4741" y="3525"/>
                  </a:lnTo>
                  <a:cubicBezTo>
                    <a:pt x="4599" y="3485"/>
                    <a:pt x="4457" y="3444"/>
                    <a:pt x="4356" y="3404"/>
                  </a:cubicBezTo>
                  <a:cubicBezTo>
                    <a:pt x="4234" y="3383"/>
                    <a:pt x="4133" y="3323"/>
                    <a:pt x="4052" y="3242"/>
                  </a:cubicBezTo>
                  <a:cubicBezTo>
                    <a:pt x="3971" y="3181"/>
                    <a:pt x="3910" y="3100"/>
                    <a:pt x="3910" y="2978"/>
                  </a:cubicBezTo>
                  <a:cubicBezTo>
                    <a:pt x="3910" y="2897"/>
                    <a:pt x="3951" y="2837"/>
                    <a:pt x="4012" y="2776"/>
                  </a:cubicBezTo>
                  <a:cubicBezTo>
                    <a:pt x="4093" y="2735"/>
                    <a:pt x="4174" y="2674"/>
                    <a:pt x="4275" y="2654"/>
                  </a:cubicBezTo>
                  <a:cubicBezTo>
                    <a:pt x="4376" y="2634"/>
                    <a:pt x="4457" y="2614"/>
                    <a:pt x="4538" y="2593"/>
                  </a:cubicBezTo>
                  <a:cubicBezTo>
                    <a:pt x="4599" y="2593"/>
                    <a:pt x="4640" y="2593"/>
                    <a:pt x="4700" y="2573"/>
                  </a:cubicBezTo>
                  <a:cubicBezTo>
                    <a:pt x="4802" y="2573"/>
                    <a:pt x="4903" y="2593"/>
                    <a:pt x="5004" y="2634"/>
                  </a:cubicBezTo>
                  <a:cubicBezTo>
                    <a:pt x="5065" y="2654"/>
                    <a:pt x="5126" y="2695"/>
                    <a:pt x="5146" y="2755"/>
                  </a:cubicBezTo>
                  <a:lnTo>
                    <a:pt x="5227" y="2897"/>
                  </a:lnTo>
                  <a:cubicBezTo>
                    <a:pt x="5247" y="2958"/>
                    <a:pt x="5288" y="2999"/>
                    <a:pt x="5308" y="3059"/>
                  </a:cubicBezTo>
                  <a:cubicBezTo>
                    <a:pt x="5349" y="3100"/>
                    <a:pt x="5409" y="3161"/>
                    <a:pt x="5470" y="3161"/>
                  </a:cubicBezTo>
                  <a:cubicBezTo>
                    <a:pt x="5592" y="3201"/>
                    <a:pt x="5693" y="3221"/>
                    <a:pt x="5814" y="3221"/>
                  </a:cubicBezTo>
                  <a:cubicBezTo>
                    <a:pt x="6361" y="3232"/>
                    <a:pt x="6883" y="3237"/>
                    <a:pt x="7379" y="3237"/>
                  </a:cubicBezTo>
                  <a:cubicBezTo>
                    <a:pt x="7876" y="3237"/>
                    <a:pt x="8346" y="3232"/>
                    <a:pt x="8792" y="3221"/>
                  </a:cubicBezTo>
                  <a:lnTo>
                    <a:pt x="9015" y="2999"/>
                  </a:lnTo>
                  <a:cubicBezTo>
                    <a:pt x="9015" y="2776"/>
                    <a:pt x="8974" y="2553"/>
                    <a:pt x="8934" y="2350"/>
                  </a:cubicBezTo>
                  <a:cubicBezTo>
                    <a:pt x="8893" y="2148"/>
                    <a:pt x="8812" y="1965"/>
                    <a:pt x="8711" y="1803"/>
                  </a:cubicBezTo>
                  <a:cubicBezTo>
                    <a:pt x="8610" y="1641"/>
                    <a:pt x="8488" y="1479"/>
                    <a:pt x="8346" y="1338"/>
                  </a:cubicBezTo>
                  <a:cubicBezTo>
                    <a:pt x="8225" y="1196"/>
                    <a:pt x="8043" y="993"/>
                    <a:pt x="7779" y="730"/>
                  </a:cubicBezTo>
                  <a:cubicBezTo>
                    <a:pt x="7070" y="264"/>
                    <a:pt x="6098" y="21"/>
                    <a:pt x="4903"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2945;p98">
              <a:extLst>
                <a:ext uri="{FF2B5EF4-FFF2-40B4-BE49-F238E27FC236}">
                  <a16:creationId xmlns:a16="http://schemas.microsoft.com/office/drawing/2014/main" id="{08CF3AAB-DB55-42B6-8602-6EEF4EA7EB62}"/>
                </a:ext>
              </a:extLst>
            </p:cNvPr>
            <p:cNvSpPr/>
            <p:nvPr/>
          </p:nvSpPr>
          <p:spPr>
            <a:xfrm>
              <a:off x="2494091" y="3969014"/>
              <a:ext cx="119065" cy="127050"/>
            </a:xfrm>
            <a:custGeom>
              <a:avLst/>
              <a:gdLst/>
              <a:ahLst/>
              <a:cxnLst/>
              <a:rect l="l" t="t" r="r" b="b"/>
              <a:pathLst>
                <a:path w="8529" h="9101" extrusionOk="0">
                  <a:moveTo>
                    <a:pt x="4363" y="1"/>
                  </a:moveTo>
                  <a:cubicBezTo>
                    <a:pt x="4030" y="1"/>
                    <a:pt x="3696" y="37"/>
                    <a:pt x="3363" y="87"/>
                  </a:cubicBezTo>
                  <a:cubicBezTo>
                    <a:pt x="2978" y="168"/>
                    <a:pt x="2613" y="290"/>
                    <a:pt x="2249" y="452"/>
                  </a:cubicBezTo>
                  <a:cubicBezTo>
                    <a:pt x="1884" y="614"/>
                    <a:pt x="1540" y="836"/>
                    <a:pt x="1236" y="1140"/>
                  </a:cubicBezTo>
                  <a:cubicBezTo>
                    <a:pt x="932" y="1444"/>
                    <a:pt x="669" y="1809"/>
                    <a:pt x="486" y="2194"/>
                  </a:cubicBezTo>
                  <a:cubicBezTo>
                    <a:pt x="446" y="2254"/>
                    <a:pt x="405" y="2335"/>
                    <a:pt x="365" y="2416"/>
                  </a:cubicBezTo>
                  <a:cubicBezTo>
                    <a:pt x="345" y="2477"/>
                    <a:pt x="304" y="2558"/>
                    <a:pt x="284" y="2639"/>
                  </a:cubicBezTo>
                  <a:lnTo>
                    <a:pt x="223" y="2862"/>
                  </a:lnTo>
                  <a:cubicBezTo>
                    <a:pt x="183" y="2923"/>
                    <a:pt x="162" y="3004"/>
                    <a:pt x="162" y="3085"/>
                  </a:cubicBezTo>
                  <a:lnTo>
                    <a:pt x="122" y="3287"/>
                  </a:lnTo>
                  <a:cubicBezTo>
                    <a:pt x="102" y="3328"/>
                    <a:pt x="102" y="3409"/>
                    <a:pt x="81" y="3510"/>
                  </a:cubicBezTo>
                  <a:cubicBezTo>
                    <a:pt x="61" y="3612"/>
                    <a:pt x="61" y="3672"/>
                    <a:pt x="61" y="3713"/>
                  </a:cubicBezTo>
                  <a:cubicBezTo>
                    <a:pt x="61" y="3753"/>
                    <a:pt x="41" y="3834"/>
                    <a:pt x="41" y="3956"/>
                  </a:cubicBezTo>
                  <a:cubicBezTo>
                    <a:pt x="21" y="4077"/>
                    <a:pt x="21" y="4138"/>
                    <a:pt x="21" y="4179"/>
                  </a:cubicBezTo>
                  <a:lnTo>
                    <a:pt x="21" y="4260"/>
                  </a:lnTo>
                  <a:cubicBezTo>
                    <a:pt x="0" y="4908"/>
                    <a:pt x="81" y="5536"/>
                    <a:pt x="264" y="6164"/>
                  </a:cubicBezTo>
                  <a:cubicBezTo>
                    <a:pt x="426" y="6711"/>
                    <a:pt x="709" y="7217"/>
                    <a:pt x="1074" y="7683"/>
                  </a:cubicBezTo>
                  <a:cubicBezTo>
                    <a:pt x="1459" y="8129"/>
                    <a:pt x="1925" y="8473"/>
                    <a:pt x="2472" y="8716"/>
                  </a:cubicBezTo>
                  <a:cubicBezTo>
                    <a:pt x="3079" y="8959"/>
                    <a:pt x="3748" y="9101"/>
                    <a:pt x="4416" y="9101"/>
                  </a:cubicBezTo>
                  <a:cubicBezTo>
                    <a:pt x="4781" y="9101"/>
                    <a:pt x="5145" y="9081"/>
                    <a:pt x="5510" y="9020"/>
                  </a:cubicBezTo>
                  <a:lnTo>
                    <a:pt x="5510" y="8979"/>
                  </a:lnTo>
                  <a:cubicBezTo>
                    <a:pt x="6259" y="8878"/>
                    <a:pt x="6989" y="8514"/>
                    <a:pt x="7536" y="7987"/>
                  </a:cubicBezTo>
                  <a:cubicBezTo>
                    <a:pt x="8103" y="7420"/>
                    <a:pt x="8447" y="6691"/>
                    <a:pt x="8528" y="5921"/>
                  </a:cubicBezTo>
                  <a:lnTo>
                    <a:pt x="8528" y="5657"/>
                  </a:lnTo>
                  <a:cubicBezTo>
                    <a:pt x="8508" y="5495"/>
                    <a:pt x="8427" y="5414"/>
                    <a:pt x="8285" y="5414"/>
                  </a:cubicBezTo>
                  <a:lnTo>
                    <a:pt x="6746" y="5414"/>
                  </a:lnTo>
                  <a:lnTo>
                    <a:pt x="5956" y="5394"/>
                  </a:lnTo>
                  <a:lnTo>
                    <a:pt x="5186" y="5374"/>
                  </a:lnTo>
                  <a:cubicBezTo>
                    <a:pt x="5085" y="5495"/>
                    <a:pt x="5024" y="5617"/>
                    <a:pt x="5004" y="5759"/>
                  </a:cubicBezTo>
                  <a:cubicBezTo>
                    <a:pt x="4943" y="5941"/>
                    <a:pt x="4882" y="6123"/>
                    <a:pt x="4781" y="6265"/>
                  </a:cubicBezTo>
                  <a:cubicBezTo>
                    <a:pt x="4726" y="6392"/>
                    <a:pt x="4606" y="6471"/>
                    <a:pt x="4465" y="6471"/>
                  </a:cubicBezTo>
                  <a:cubicBezTo>
                    <a:pt x="4449" y="6471"/>
                    <a:pt x="4433" y="6470"/>
                    <a:pt x="4416" y="6468"/>
                  </a:cubicBezTo>
                  <a:cubicBezTo>
                    <a:pt x="4398" y="6470"/>
                    <a:pt x="4380" y="6472"/>
                    <a:pt x="4361" y="6472"/>
                  </a:cubicBezTo>
                  <a:cubicBezTo>
                    <a:pt x="4238" y="6472"/>
                    <a:pt x="4120" y="6414"/>
                    <a:pt x="4031" y="6326"/>
                  </a:cubicBezTo>
                  <a:cubicBezTo>
                    <a:pt x="3930" y="6204"/>
                    <a:pt x="3849" y="6083"/>
                    <a:pt x="3829" y="5921"/>
                  </a:cubicBezTo>
                  <a:cubicBezTo>
                    <a:pt x="3788" y="5799"/>
                    <a:pt x="3768" y="5678"/>
                    <a:pt x="3748" y="5536"/>
                  </a:cubicBezTo>
                  <a:cubicBezTo>
                    <a:pt x="3748" y="5435"/>
                    <a:pt x="3748" y="5333"/>
                    <a:pt x="3748" y="5232"/>
                  </a:cubicBezTo>
                  <a:lnTo>
                    <a:pt x="3748" y="4503"/>
                  </a:lnTo>
                  <a:lnTo>
                    <a:pt x="3748" y="4321"/>
                  </a:lnTo>
                  <a:cubicBezTo>
                    <a:pt x="3748" y="4179"/>
                    <a:pt x="3748" y="4037"/>
                    <a:pt x="3748" y="3915"/>
                  </a:cubicBezTo>
                  <a:cubicBezTo>
                    <a:pt x="3748" y="3774"/>
                    <a:pt x="3768" y="3632"/>
                    <a:pt x="3788" y="3490"/>
                  </a:cubicBezTo>
                  <a:cubicBezTo>
                    <a:pt x="3788" y="3368"/>
                    <a:pt x="3809" y="3247"/>
                    <a:pt x="3849" y="3105"/>
                  </a:cubicBezTo>
                  <a:cubicBezTo>
                    <a:pt x="3890" y="3004"/>
                    <a:pt x="3930" y="2882"/>
                    <a:pt x="4011" y="2801"/>
                  </a:cubicBezTo>
                  <a:cubicBezTo>
                    <a:pt x="4072" y="2700"/>
                    <a:pt x="4153" y="2619"/>
                    <a:pt x="4254" y="2579"/>
                  </a:cubicBezTo>
                  <a:cubicBezTo>
                    <a:pt x="4376" y="2518"/>
                    <a:pt x="4497" y="2497"/>
                    <a:pt x="4619" y="2497"/>
                  </a:cubicBezTo>
                  <a:cubicBezTo>
                    <a:pt x="4761" y="2497"/>
                    <a:pt x="4902" y="2558"/>
                    <a:pt x="4983" y="2680"/>
                  </a:cubicBezTo>
                  <a:cubicBezTo>
                    <a:pt x="5085" y="2801"/>
                    <a:pt x="5145" y="2943"/>
                    <a:pt x="5166" y="3085"/>
                  </a:cubicBezTo>
                  <a:lnTo>
                    <a:pt x="5166" y="3632"/>
                  </a:lnTo>
                  <a:lnTo>
                    <a:pt x="7941" y="3672"/>
                  </a:lnTo>
                  <a:lnTo>
                    <a:pt x="8204" y="3672"/>
                  </a:lnTo>
                  <a:cubicBezTo>
                    <a:pt x="8265" y="3672"/>
                    <a:pt x="8305" y="3652"/>
                    <a:pt x="8366" y="3632"/>
                  </a:cubicBezTo>
                  <a:cubicBezTo>
                    <a:pt x="8407" y="3591"/>
                    <a:pt x="8447" y="3551"/>
                    <a:pt x="8467" y="3490"/>
                  </a:cubicBezTo>
                  <a:lnTo>
                    <a:pt x="8467" y="2923"/>
                  </a:lnTo>
                  <a:cubicBezTo>
                    <a:pt x="8427" y="2639"/>
                    <a:pt x="8366" y="2335"/>
                    <a:pt x="8265" y="2052"/>
                  </a:cubicBezTo>
                  <a:cubicBezTo>
                    <a:pt x="8143" y="1768"/>
                    <a:pt x="8002" y="1505"/>
                    <a:pt x="7819" y="1282"/>
                  </a:cubicBezTo>
                  <a:cubicBezTo>
                    <a:pt x="7617" y="1019"/>
                    <a:pt x="7353" y="796"/>
                    <a:pt x="7090" y="614"/>
                  </a:cubicBezTo>
                  <a:cubicBezTo>
                    <a:pt x="6766" y="411"/>
                    <a:pt x="6401" y="269"/>
                    <a:pt x="6016" y="188"/>
                  </a:cubicBezTo>
                  <a:cubicBezTo>
                    <a:pt x="5551" y="67"/>
                    <a:pt x="5064" y="6"/>
                    <a:pt x="4578" y="6"/>
                  </a:cubicBezTo>
                  <a:cubicBezTo>
                    <a:pt x="4506" y="2"/>
                    <a:pt x="4435" y="1"/>
                    <a:pt x="4363"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2946;p98">
              <a:extLst>
                <a:ext uri="{FF2B5EF4-FFF2-40B4-BE49-F238E27FC236}">
                  <a16:creationId xmlns:a16="http://schemas.microsoft.com/office/drawing/2014/main" id="{BCF1203A-AA36-4BAA-AC15-805D82767BFC}"/>
                </a:ext>
              </a:extLst>
            </p:cNvPr>
            <p:cNvSpPr/>
            <p:nvPr/>
          </p:nvSpPr>
          <p:spPr>
            <a:xfrm>
              <a:off x="2623040" y="3973620"/>
              <a:ext cx="119051" cy="122443"/>
            </a:xfrm>
            <a:custGeom>
              <a:avLst/>
              <a:gdLst/>
              <a:ahLst/>
              <a:cxnLst/>
              <a:rect l="l" t="t" r="r" b="b"/>
              <a:pathLst>
                <a:path w="8528" h="8771" extrusionOk="0">
                  <a:moveTo>
                    <a:pt x="324" y="0"/>
                  </a:moveTo>
                  <a:lnTo>
                    <a:pt x="263" y="41"/>
                  </a:lnTo>
                  <a:cubicBezTo>
                    <a:pt x="243" y="61"/>
                    <a:pt x="203" y="81"/>
                    <a:pt x="182" y="101"/>
                  </a:cubicBezTo>
                  <a:cubicBezTo>
                    <a:pt x="162" y="122"/>
                    <a:pt x="162" y="142"/>
                    <a:pt x="162" y="162"/>
                  </a:cubicBezTo>
                  <a:lnTo>
                    <a:pt x="20" y="8305"/>
                  </a:lnTo>
                  <a:cubicBezTo>
                    <a:pt x="0" y="8508"/>
                    <a:pt x="101" y="8629"/>
                    <a:pt x="284" y="8629"/>
                  </a:cubicBezTo>
                  <a:lnTo>
                    <a:pt x="3383" y="8629"/>
                  </a:lnTo>
                  <a:cubicBezTo>
                    <a:pt x="3444" y="8629"/>
                    <a:pt x="3525" y="8609"/>
                    <a:pt x="3606" y="8589"/>
                  </a:cubicBezTo>
                  <a:cubicBezTo>
                    <a:pt x="3667" y="8568"/>
                    <a:pt x="3687" y="8508"/>
                    <a:pt x="3707" y="8447"/>
                  </a:cubicBezTo>
                  <a:lnTo>
                    <a:pt x="3748" y="5652"/>
                  </a:lnTo>
                  <a:cubicBezTo>
                    <a:pt x="3869" y="5652"/>
                    <a:pt x="3991" y="5631"/>
                    <a:pt x="4112" y="5631"/>
                  </a:cubicBezTo>
                  <a:lnTo>
                    <a:pt x="4538" y="5631"/>
                  </a:lnTo>
                  <a:cubicBezTo>
                    <a:pt x="4598" y="5631"/>
                    <a:pt x="4679" y="5631"/>
                    <a:pt x="4740" y="5672"/>
                  </a:cubicBezTo>
                  <a:cubicBezTo>
                    <a:pt x="4740" y="5672"/>
                    <a:pt x="4760" y="5733"/>
                    <a:pt x="4760" y="5834"/>
                  </a:cubicBezTo>
                  <a:lnTo>
                    <a:pt x="4720" y="8447"/>
                  </a:lnTo>
                  <a:cubicBezTo>
                    <a:pt x="4740" y="8467"/>
                    <a:pt x="4781" y="8508"/>
                    <a:pt x="4821" y="8528"/>
                  </a:cubicBezTo>
                  <a:cubicBezTo>
                    <a:pt x="4862" y="8548"/>
                    <a:pt x="4882" y="8568"/>
                    <a:pt x="4922" y="8589"/>
                  </a:cubicBezTo>
                  <a:lnTo>
                    <a:pt x="4922" y="8730"/>
                  </a:lnTo>
                  <a:lnTo>
                    <a:pt x="8204" y="8771"/>
                  </a:lnTo>
                  <a:cubicBezTo>
                    <a:pt x="8265" y="8771"/>
                    <a:pt x="8305" y="8751"/>
                    <a:pt x="8346" y="8710"/>
                  </a:cubicBezTo>
                  <a:cubicBezTo>
                    <a:pt x="8366" y="8649"/>
                    <a:pt x="8386" y="8609"/>
                    <a:pt x="8406" y="8548"/>
                  </a:cubicBezTo>
                  <a:cubicBezTo>
                    <a:pt x="8406" y="8487"/>
                    <a:pt x="8406" y="8406"/>
                    <a:pt x="8406" y="8325"/>
                  </a:cubicBezTo>
                  <a:lnTo>
                    <a:pt x="8508" y="385"/>
                  </a:lnTo>
                  <a:cubicBezTo>
                    <a:pt x="8528" y="284"/>
                    <a:pt x="8508" y="182"/>
                    <a:pt x="8467" y="101"/>
                  </a:cubicBezTo>
                  <a:cubicBezTo>
                    <a:pt x="8386" y="61"/>
                    <a:pt x="8305" y="41"/>
                    <a:pt x="8224" y="41"/>
                  </a:cubicBezTo>
                  <a:lnTo>
                    <a:pt x="4943" y="0"/>
                  </a:lnTo>
                  <a:lnTo>
                    <a:pt x="4902" y="2836"/>
                  </a:lnTo>
                  <a:lnTo>
                    <a:pt x="3768" y="2816"/>
                  </a:lnTo>
                  <a:lnTo>
                    <a:pt x="3808" y="41"/>
                  </a:lnTo>
                  <a:lnTo>
                    <a:pt x="324" y="0"/>
                  </a:ln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2947;p98">
              <a:extLst>
                <a:ext uri="{FF2B5EF4-FFF2-40B4-BE49-F238E27FC236}">
                  <a16:creationId xmlns:a16="http://schemas.microsoft.com/office/drawing/2014/main" id="{E52D242C-2475-4B65-A866-138469A7CC83}"/>
                </a:ext>
              </a:extLst>
            </p:cNvPr>
            <p:cNvSpPr/>
            <p:nvPr/>
          </p:nvSpPr>
          <p:spPr>
            <a:xfrm>
              <a:off x="2752267" y="3972197"/>
              <a:ext cx="125277" cy="126813"/>
            </a:xfrm>
            <a:custGeom>
              <a:avLst/>
              <a:gdLst/>
              <a:ahLst/>
              <a:cxnLst/>
              <a:rect l="l" t="t" r="r" b="b"/>
              <a:pathLst>
                <a:path w="8974" h="9084" extrusionOk="0">
                  <a:moveTo>
                    <a:pt x="4508" y="2350"/>
                  </a:moveTo>
                  <a:cubicBezTo>
                    <a:pt x="4518" y="2350"/>
                    <a:pt x="4528" y="2350"/>
                    <a:pt x="4538" y="2351"/>
                  </a:cubicBezTo>
                  <a:cubicBezTo>
                    <a:pt x="4720" y="2351"/>
                    <a:pt x="4882" y="2411"/>
                    <a:pt x="5003" y="2553"/>
                  </a:cubicBezTo>
                  <a:cubicBezTo>
                    <a:pt x="5145" y="2695"/>
                    <a:pt x="5247" y="2857"/>
                    <a:pt x="5287" y="3059"/>
                  </a:cubicBezTo>
                  <a:cubicBezTo>
                    <a:pt x="5348" y="3262"/>
                    <a:pt x="5388" y="3465"/>
                    <a:pt x="5409" y="3687"/>
                  </a:cubicBezTo>
                  <a:cubicBezTo>
                    <a:pt x="5429" y="3890"/>
                    <a:pt x="5449" y="4113"/>
                    <a:pt x="5449" y="4336"/>
                  </a:cubicBezTo>
                  <a:lnTo>
                    <a:pt x="5449" y="4558"/>
                  </a:lnTo>
                  <a:cubicBezTo>
                    <a:pt x="5449" y="4761"/>
                    <a:pt x="5429" y="4943"/>
                    <a:pt x="5429" y="5085"/>
                  </a:cubicBezTo>
                  <a:cubicBezTo>
                    <a:pt x="5409" y="5227"/>
                    <a:pt x="5409" y="5409"/>
                    <a:pt x="5388" y="5591"/>
                  </a:cubicBezTo>
                  <a:cubicBezTo>
                    <a:pt x="5368" y="5754"/>
                    <a:pt x="5328" y="5916"/>
                    <a:pt x="5267" y="6078"/>
                  </a:cubicBezTo>
                  <a:cubicBezTo>
                    <a:pt x="5226" y="6219"/>
                    <a:pt x="5166" y="6341"/>
                    <a:pt x="5085" y="6463"/>
                  </a:cubicBezTo>
                  <a:cubicBezTo>
                    <a:pt x="5024" y="6584"/>
                    <a:pt x="4922" y="6665"/>
                    <a:pt x="4801" y="6726"/>
                  </a:cubicBezTo>
                  <a:cubicBezTo>
                    <a:pt x="4684" y="6776"/>
                    <a:pt x="4568" y="6812"/>
                    <a:pt x="4451" y="6812"/>
                  </a:cubicBezTo>
                  <a:cubicBezTo>
                    <a:pt x="4426" y="6812"/>
                    <a:pt x="4401" y="6810"/>
                    <a:pt x="4376" y="6807"/>
                  </a:cubicBezTo>
                  <a:cubicBezTo>
                    <a:pt x="3808" y="6807"/>
                    <a:pt x="3525" y="6057"/>
                    <a:pt x="3545" y="4538"/>
                  </a:cubicBezTo>
                  <a:lnTo>
                    <a:pt x="3545" y="4255"/>
                  </a:lnTo>
                  <a:cubicBezTo>
                    <a:pt x="3565" y="2998"/>
                    <a:pt x="3880" y="2350"/>
                    <a:pt x="4508" y="2350"/>
                  </a:cubicBezTo>
                  <a:close/>
                  <a:moveTo>
                    <a:pt x="4639" y="1"/>
                  </a:moveTo>
                  <a:cubicBezTo>
                    <a:pt x="3930" y="62"/>
                    <a:pt x="3221" y="224"/>
                    <a:pt x="2552" y="467"/>
                  </a:cubicBezTo>
                  <a:lnTo>
                    <a:pt x="2289" y="467"/>
                  </a:lnTo>
                  <a:cubicBezTo>
                    <a:pt x="1925" y="588"/>
                    <a:pt x="1600" y="791"/>
                    <a:pt x="1337" y="1074"/>
                  </a:cubicBezTo>
                  <a:lnTo>
                    <a:pt x="1175" y="1216"/>
                  </a:lnTo>
                  <a:cubicBezTo>
                    <a:pt x="729" y="1662"/>
                    <a:pt x="405" y="2209"/>
                    <a:pt x="243" y="2837"/>
                  </a:cubicBezTo>
                  <a:cubicBezTo>
                    <a:pt x="142" y="3303"/>
                    <a:pt x="61" y="3809"/>
                    <a:pt x="0" y="4295"/>
                  </a:cubicBezTo>
                  <a:lnTo>
                    <a:pt x="0" y="4437"/>
                  </a:lnTo>
                  <a:lnTo>
                    <a:pt x="20" y="4822"/>
                  </a:lnTo>
                  <a:cubicBezTo>
                    <a:pt x="20" y="5348"/>
                    <a:pt x="122" y="5875"/>
                    <a:pt x="284" y="6361"/>
                  </a:cubicBezTo>
                  <a:cubicBezTo>
                    <a:pt x="426" y="6787"/>
                    <a:pt x="648" y="7192"/>
                    <a:pt x="932" y="7556"/>
                  </a:cubicBezTo>
                  <a:cubicBezTo>
                    <a:pt x="1175" y="7880"/>
                    <a:pt x="1499" y="8164"/>
                    <a:pt x="1844" y="8407"/>
                  </a:cubicBezTo>
                  <a:cubicBezTo>
                    <a:pt x="2188" y="8630"/>
                    <a:pt x="2573" y="8792"/>
                    <a:pt x="2958" y="8914"/>
                  </a:cubicBezTo>
                  <a:cubicBezTo>
                    <a:pt x="3383" y="9015"/>
                    <a:pt x="3808" y="9076"/>
                    <a:pt x="4234" y="9076"/>
                  </a:cubicBezTo>
                  <a:cubicBezTo>
                    <a:pt x="4315" y="9081"/>
                    <a:pt x="4397" y="9083"/>
                    <a:pt x="4478" y="9083"/>
                  </a:cubicBezTo>
                  <a:cubicBezTo>
                    <a:pt x="4700" y="9083"/>
                    <a:pt x="4923" y="9065"/>
                    <a:pt x="5145" y="9035"/>
                  </a:cubicBezTo>
                  <a:cubicBezTo>
                    <a:pt x="5469" y="8995"/>
                    <a:pt x="5773" y="8934"/>
                    <a:pt x="6097" y="8853"/>
                  </a:cubicBezTo>
                  <a:cubicBezTo>
                    <a:pt x="6421" y="8772"/>
                    <a:pt x="6746" y="8630"/>
                    <a:pt x="7049" y="8468"/>
                  </a:cubicBezTo>
                  <a:cubicBezTo>
                    <a:pt x="7333" y="8306"/>
                    <a:pt x="7596" y="8083"/>
                    <a:pt x="7799" y="7840"/>
                  </a:cubicBezTo>
                  <a:lnTo>
                    <a:pt x="8062" y="7516"/>
                  </a:lnTo>
                  <a:cubicBezTo>
                    <a:pt x="8629" y="6746"/>
                    <a:pt x="8933" y="5733"/>
                    <a:pt x="8953" y="4498"/>
                  </a:cubicBezTo>
                  <a:cubicBezTo>
                    <a:pt x="8974" y="3424"/>
                    <a:pt x="8609" y="2371"/>
                    <a:pt x="7941" y="1520"/>
                  </a:cubicBezTo>
                  <a:lnTo>
                    <a:pt x="7941" y="1338"/>
                  </a:lnTo>
                  <a:cubicBezTo>
                    <a:pt x="7738" y="1074"/>
                    <a:pt x="7495" y="852"/>
                    <a:pt x="7211" y="669"/>
                  </a:cubicBezTo>
                  <a:cubicBezTo>
                    <a:pt x="6908" y="487"/>
                    <a:pt x="6604" y="345"/>
                    <a:pt x="6280" y="244"/>
                  </a:cubicBezTo>
                  <a:cubicBezTo>
                    <a:pt x="5976" y="163"/>
                    <a:pt x="5692" y="102"/>
                    <a:pt x="5388" y="62"/>
                  </a:cubicBezTo>
                  <a:cubicBezTo>
                    <a:pt x="5145" y="21"/>
                    <a:pt x="4882" y="1"/>
                    <a:pt x="4639"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2948;p98">
              <a:extLst>
                <a:ext uri="{FF2B5EF4-FFF2-40B4-BE49-F238E27FC236}">
                  <a16:creationId xmlns:a16="http://schemas.microsoft.com/office/drawing/2014/main" id="{327614D6-FE88-461C-B4A1-709CBF77FAE8}"/>
                </a:ext>
              </a:extLst>
            </p:cNvPr>
            <p:cNvSpPr/>
            <p:nvPr/>
          </p:nvSpPr>
          <p:spPr>
            <a:xfrm>
              <a:off x="2883477" y="3974179"/>
              <a:ext cx="125277" cy="126813"/>
            </a:xfrm>
            <a:custGeom>
              <a:avLst/>
              <a:gdLst/>
              <a:ahLst/>
              <a:cxnLst/>
              <a:rect l="l" t="t" r="r" b="b"/>
              <a:pathLst>
                <a:path w="8974" h="9084" extrusionOk="0">
                  <a:moveTo>
                    <a:pt x="4558" y="2350"/>
                  </a:moveTo>
                  <a:cubicBezTo>
                    <a:pt x="4740" y="2350"/>
                    <a:pt x="4902" y="2431"/>
                    <a:pt x="5024" y="2553"/>
                  </a:cubicBezTo>
                  <a:cubicBezTo>
                    <a:pt x="5165" y="2695"/>
                    <a:pt x="5267" y="2877"/>
                    <a:pt x="5307" y="3059"/>
                  </a:cubicBezTo>
                  <a:cubicBezTo>
                    <a:pt x="5368" y="3262"/>
                    <a:pt x="5408" y="3464"/>
                    <a:pt x="5429" y="3687"/>
                  </a:cubicBezTo>
                  <a:cubicBezTo>
                    <a:pt x="5449" y="3890"/>
                    <a:pt x="5469" y="4113"/>
                    <a:pt x="5469" y="4335"/>
                  </a:cubicBezTo>
                  <a:lnTo>
                    <a:pt x="5469" y="4558"/>
                  </a:lnTo>
                  <a:cubicBezTo>
                    <a:pt x="5449" y="4781"/>
                    <a:pt x="5449" y="4943"/>
                    <a:pt x="5449" y="5085"/>
                  </a:cubicBezTo>
                  <a:cubicBezTo>
                    <a:pt x="5429" y="5227"/>
                    <a:pt x="5429" y="5409"/>
                    <a:pt x="5408" y="5591"/>
                  </a:cubicBezTo>
                  <a:cubicBezTo>
                    <a:pt x="5388" y="5774"/>
                    <a:pt x="5348" y="5936"/>
                    <a:pt x="5287" y="6077"/>
                  </a:cubicBezTo>
                  <a:cubicBezTo>
                    <a:pt x="5246" y="6219"/>
                    <a:pt x="5186" y="6341"/>
                    <a:pt x="5105" y="6462"/>
                  </a:cubicBezTo>
                  <a:cubicBezTo>
                    <a:pt x="5024" y="6584"/>
                    <a:pt x="4922" y="6685"/>
                    <a:pt x="4801" y="6726"/>
                  </a:cubicBezTo>
                  <a:cubicBezTo>
                    <a:pt x="4679" y="6786"/>
                    <a:pt x="4517" y="6827"/>
                    <a:pt x="4375" y="6827"/>
                  </a:cubicBezTo>
                  <a:cubicBezTo>
                    <a:pt x="3808" y="6827"/>
                    <a:pt x="3525" y="6057"/>
                    <a:pt x="3545" y="4538"/>
                  </a:cubicBezTo>
                  <a:lnTo>
                    <a:pt x="3565" y="4254"/>
                  </a:lnTo>
                  <a:cubicBezTo>
                    <a:pt x="3585" y="2978"/>
                    <a:pt x="3909" y="2350"/>
                    <a:pt x="4558" y="2350"/>
                  </a:cubicBezTo>
                  <a:close/>
                  <a:moveTo>
                    <a:pt x="4639" y="1"/>
                  </a:moveTo>
                  <a:cubicBezTo>
                    <a:pt x="3930" y="82"/>
                    <a:pt x="3221" y="223"/>
                    <a:pt x="2552" y="466"/>
                  </a:cubicBezTo>
                  <a:lnTo>
                    <a:pt x="2289" y="466"/>
                  </a:lnTo>
                  <a:cubicBezTo>
                    <a:pt x="1924" y="588"/>
                    <a:pt x="1600" y="791"/>
                    <a:pt x="1337" y="1074"/>
                  </a:cubicBezTo>
                  <a:lnTo>
                    <a:pt x="1195" y="1216"/>
                  </a:lnTo>
                  <a:cubicBezTo>
                    <a:pt x="729" y="1662"/>
                    <a:pt x="405" y="2209"/>
                    <a:pt x="263" y="2836"/>
                  </a:cubicBezTo>
                  <a:cubicBezTo>
                    <a:pt x="142" y="3302"/>
                    <a:pt x="61" y="3809"/>
                    <a:pt x="0" y="4295"/>
                  </a:cubicBezTo>
                  <a:lnTo>
                    <a:pt x="0" y="4437"/>
                  </a:lnTo>
                  <a:lnTo>
                    <a:pt x="20" y="4822"/>
                  </a:lnTo>
                  <a:cubicBezTo>
                    <a:pt x="41" y="5348"/>
                    <a:pt x="122" y="5875"/>
                    <a:pt x="304" y="6361"/>
                  </a:cubicBezTo>
                  <a:cubicBezTo>
                    <a:pt x="446" y="6807"/>
                    <a:pt x="648" y="7212"/>
                    <a:pt x="932" y="7556"/>
                  </a:cubicBezTo>
                  <a:cubicBezTo>
                    <a:pt x="1195" y="7880"/>
                    <a:pt x="1499" y="8164"/>
                    <a:pt x="1843" y="8407"/>
                  </a:cubicBezTo>
                  <a:cubicBezTo>
                    <a:pt x="2188" y="8630"/>
                    <a:pt x="2573" y="8792"/>
                    <a:pt x="2978" y="8913"/>
                  </a:cubicBezTo>
                  <a:cubicBezTo>
                    <a:pt x="3383" y="9015"/>
                    <a:pt x="3808" y="9075"/>
                    <a:pt x="4234" y="9075"/>
                  </a:cubicBezTo>
                  <a:cubicBezTo>
                    <a:pt x="4315" y="9081"/>
                    <a:pt x="4396" y="9083"/>
                    <a:pt x="4478" y="9083"/>
                  </a:cubicBezTo>
                  <a:cubicBezTo>
                    <a:pt x="4700" y="9083"/>
                    <a:pt x="4923" y="9064"/>
                    <a:pt x="5145" y="9035"/>
                  </a:cubicBezTo>
                  <a:cubicBezTo>
                    <a:pt x="5469" y="8994"/>
                    <a:pt x="5793" y="8934"/>
                    <a:pt x="6097" y="8853"/>
                  </a:cubicBezTo>
                  <a:cubicBezTo>
                    <a:pt x="6442" y="8772"/>
                    <a:pt x="6745" y="8630"/>
                    <a:pt x="7049" y="8468"/>
                  </a:cubicBezTo>
                  <a:cubicBezTo>
                    <a:pt x="7333" y="8306"/>
                    <a:pt x="7596" y="8103"/>
                    <a:pt x="7819" y="7840"/>
                  </a:cubicBezTo>
                  <a:lnTo>
                    <a:pt x="8062" y="7516"/>
                  </a:lnTo>
                  <a:cubicBezTo>
                    <a:pt x="8649" y="6746"/>
                    <a:pt x="8933" y="5753"/>
                    <a:pt x="8953" y="4518"/>
                  </a:cubicBezTo>
                  <a:cubicBezTo>
                    <a:pt x="8974" y="3424"/>
                    <a:pt x="8629" y="2371"/>
                    <a:pt x="7940" y="1520"/>
                  </a:cubicBezTo>
                  <a:lnTo>
                    <a:pt x="7940" y="1337"/>
                  </a:lnTo>
                  <a:cubicBezTo>
                    <a:pt x="7738" y="1074"/>
                    <a:pt x="7495" y="851"/>
                    <a:pt x="7211" y="669"/>
                  </a:cubicBezTo>
                  <a:cubicBezTo>
                    <a:pt x="6928" y="487"/>
                    <a:pt x="6604" y="345"/>
                    <a:pt x="6279" y="264"/>
                  </a:cubicBezTo>
                  <a:cubicBezTo>
                    <a:pt x="5996" y="163"/>
                    <a:pt x="5692" y="102"/>
                    <a:pt x="5388" y="61"/>
                  </a:cubicBezTo>
                  <a:cubicBezTo>
                    <a:pt x="5145" y="21"/>
                    <a:pt x="4882" y="1"/>
                    <a:pt x="4639"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2949;p98">
              <a:extLst>
                <a:ext uri="{FF2B5EF4-FFF2-40B4-BE49-F238E27FC236}">
                  <a16:creationId xmlns:a16="http://schemas.microsoft.com/office/drawing/2014/main" id="{0F0AA304-61CF-494F-B56F-26C2AA102E8A}"/>
                </a:ext>
              </a:extLst>
            </p:cNvPr>
            <p:cNvSpPr/>
            <p:nvPr/>
          </p:nvSpPr>
          <p:spPr>
            <a:xfrm>
              <a:off x="3019769" y="3978144"/>
              <a:ext cx="94467" cy="123016"/>
            </a:xfrm>
            <a:custGeom>
              <a:avLst/>
              <a:gdLst/>
              <a:ahLst/>
              <a:cxnLst/>
              <a:rect l="l" t="t" r="r" b="b"/>
              <a:pathLst>
                <a:path w="6767" h="8812" extrusionOk="0">
                  <a:moveTo>
                    <a:pt x="365" y="0"/>
                  </a:moveTo>
                  <a:cubicBezTo>
                    <a:pt x="203" y="142"/>
                    <a:pt x="142" y="507"/>
                    <a:pt x="122" y="1114"/>
                  </a:cubicBezTo>
                  <a:cubicBezTo>
                    <a:pt x="122" y="1276"/>
                    <a:pt x="142" y="1499"/>
                    <a:pt x="142" y="1783"/>
                  </a:cubicBezTo>
                  <a:cubicBezTo>
                    <a:pt x="163" y="2066"/>
                    <a:pt x="163" y="2249"/>
                    <a:pt x="163" y="2330"/>
                  </a:cubicBezTo>
                  <a:cubicBezTo>
                    <a:pt x="163" y="2714"/>
                    <a:pt x="142" y="3302"/>
                    <a:pt x="102" y="4051"/>
                  </a:cubicBezTo>
                  <a:cubicBezTo>
                    <a:pt x="61" y="4821"/>
                    <a:pt x="21" y="5368"/>
                    <a:pt x="21" y="5753"/>
                  </a:cubicBezTo>
                  <a:lnTo>
                    <a:pt x="1" y="8528"/>
                  </a:lnTo>
                  <a:cubicBezTo>
                    <a:pt x="21" y="8569"/>
                    <a:pt x="41" y="8609"/>
                    <a:pt x="82" y="8650"/>
                  </a:cubicBezTo>
                  <a:cubicBezTo>
                    <a:pt x="102" y="8670"/>
                    <a:pt x="122" y="8690"/>
                    <a:pt x="142" y="8710"/>
                  </a:cubicBezTo>
                  <a:lnTo>
                    <a:pt x="6098" y="8812"/>
                  </a:lnTo>
                  <a:cubicBezTo>
                    <a:pt x="6482" y="8812"/>
                    <a:pt x="6685" y="8710"/>
                    <a:pt x="6726" y="8548"/>
                  </a:cubicBezTo>
                  <a:lnTo>
                    <a:pt x="6766" y="6401"/>
                  </a:lnTo>
                  <a:cubicBezTo>
                    <a:pt x="6766" y="6340"/>
                    <a:pt x="6746" y="6280"/>
                    <a:pt x="6705" y="6239"/>
                  </a:cubicBezTo>
                  <a:cubicBezTo>
                    <a:pt x="6685" y="6199"/>
                    <a:pt x="6645" y="6178"/>
                    <a:pt x="6604" y="6178"/>
                  </a:cubicBezTo>
                  <a:lnTo>
                    <a:pt x="6442" y="6178"/>
                  </a:lnTo>
                  <a:lnTo>
                    <a:pt x="3707" y="6138"/>
                  </a:lnTo>
                  <a:lnTo>
                    <a:pt x="3768" y="1418"/>
                  </a:lnTo>
                  <a:cubicBezTo>
                    <a:pt x="3788" y="1357"/>
                    <a:pt x="3809" y="1317"/>
                    <a:pt x="3849" y="1276"/>
                  </a:cubicBezTo>
                  <a:cubicBezTo>
                    <a:pt x="3890" y="1256"/>
                    <a:pt x="3910" y="1216"/>
                    <a:pt x="3930" y="1175"/>
                  </a:cubicBezTo>
                  <a:lnTo>
                    <a:pt x="3930" y="891"/>
                  </a:lnTo>
                  <a:lnTo>
                    <a:pt x="3930" y="689"/>
                  </a:lnTo>
                  <a:lnTo>
                    <a:pt x="3930" y="466"/>
                  </a:lnTo>
                  <a:lnTo>
                    <a:pt x="3930" y="385"/>
                  </a:lnTo>
                  <a:cubicBezTo>
                    <a:pt x="3869" y="203"/>
                    <a:pt x="3768" y="122"/>
                    <a:pt x="3667" y="101"/>
                  </a:cubicBezTo>
                  <a:cubicBezTo>
                    <a:pt x="3606" y="101"/>
                    <a:pt x="3566" y="101"/>
                    <a:pt x="3505" y="81"/>
                  </a:cubicBezTo>
                  <a:lnTo>
                    <a:pt x="3404" y="81"/>
                  </a:lnTo>
                  <a:cubicBezTo>
                    <a:pt x="3393" y="71"/>
                    <a:pt x="3378" y="66"/>
                    <a:pt x="3363" y="66"/>
                  </a:cubicBezTo>
                  <a:cubicBezTo>
                    <a:pt x="3348" y="66"/>
                    <a:pt x="3333" y="71"/>
                    <a:pt x="3323" y="81"/>
                  </a:cubicBezTo>
                  <a:cubicBezTo>
                    <a:pt x="3221" y="61"/>
                    <a:pt x="3100" y="61"/>
                    <a:pt x="2998" y="61"/>
                  </a:cubicBezTo>
                  <a:lnTo>
                    <a:pt x="2370" y="61"/>
                  </a:lnTo>
                  <a:cubicBezTo>
                    <a:pt x="1925" y="41"/>
                    <a:pt x="1256" y="41"/>
                    <a:pt x="365" y="0"/>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2950;p98">
              <a:extLst>
                <a:ext uri="{FF2B5EF4-FFF2-40B4-BE49-F238E27FC236}">
                  <a16:creationId xmlns:a16="http://schemas.microsoft.com/office/drawing/2014/main" id="{E5745ABD-83CC-4756-A2C0-A3836AD52684}"/>
                </a:ext>
              </a:extLst>
            </p:cNvPr>
            <p:cNvSpPr/>
            <p:nvPr/>
          </p:nvSpPr>
          <p:spPr>
            <a:xfrm>
              <a:off x="3008740" y="3697143"/>
              <a:ext cx="39325" cy="262350"/>
            </a:xfrm>
            <a:custGeom>
              <a:avLst/>
              <a:gdLst/>
              <a:ahLst/>
              <a:cxnLst/>
              <a:rect l="l" t="t" r="r" b="b"/>
              <a:pathLst>
                <a:path w="2817" h="18793" extrusionOk="0">
                  <a:moveTo>
                    <a:pt x="1321" y="1"/>
                  </a:moveTo>
                  <a:cubicBezTo>
                    <a:pt x="710" y="1"/>
                    <a:pt x="1" y="582"/>
                    <a:pt x="1" y="582"/>
                  </a:cubicBezTo>
                  <a:lnTo>
                    <a:pt x="993" y="18610"/>
                  </a:lnTo>
                  <a:lnTo>
                    <a:pt x="2816" y="18792"/>
                  </a:lnTo>
                  <a:cubicBezTo>
                    <a:pt x="2816" y="18792"/>
                    <a:pt x="2310" y="400"/>
                    <a:pt x="1662" y="76"/>
                  </a:cubicBezTo>
                  <a:cubicBezTo>
                    <a:pt x="1556" y="23"/>
                    <a:pt x="1440" y="1"/>
                    <a:pt x="1321"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2951;p98">
              <a:extLst>
                <a:ext uri="{FF2B5EF4-FFF2-40B4-BE49-F238E27FC236}">
                  <a16:creationId xmlns:a16="http://schemas.microsoft.com/office/drawing/2014/main" id="{5D1441A8-8C38-4CAB-98A0-AF79838C9B4D}"/>
                </a:ext>
              </a:extLst>
            </p:cNvPr>
            <p:cNvSpPr/>
            <p:nvPr/>
          </p:nvSpPr>
          <p:spPr>
            <a:xfrm>
              <a:off x="2754808" y="3678646"/>
              <a:ext cx="39032" cy="262183"/>
            </a:xfrm>
            <a:custGeom>
              <a:avLst/>
              <a:gdLst/>
              <a:ahLst/>
              <a:cxnLst/>
              <a:rect l="l" t="t" r="r" b="b"/>
              <a:pathLst>
                <a:path w="2796" h="18781" extrusionOk="0">
                  <a:moveTo>
                    <a:pt x="1284" y="0"/>
                  </a:moveTo>
                  <a:cubicBezTo>
                    <a:pt x="681" y="0"/>
                    <a:pt x="1" y="570"/>
                    <a:pt x="1" y="570"/>
                  </a:cubicBezTo>
                  <a:lnTo>
                    <a:pt x="993" y="18618"/>
                  </a:lnTo>
                  <a:lnTo>
                    <a:pt x="2796" y="18780"/>
                  </a:lnTo>
                  <a:cubicBezTo>
                    <a:pt x="2796" y="18780"/>
                    <a:pt x="2289" y="408"/>
                    <a:pt x="1641" y="84"/>
                  </a:cubicBezTo>
                  <a:cubicBezTo>
                    <a:pt x="1530" y="25"/>
                    <a:pt x="1408" y="0"/>
                    <a:pt x="1284"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2952;p98">
              <a:extLst>
                <a:ext uri="{FF2B5EF4-FFF2-40B4-BE49-F238E27FC236}">
                  <a16:creationId xmlns:a16="http://schemas.microsoft.com/office/drawing/2014/main" id="{536A7E86-C27F-4A5F-82C8-BE9BA8B5E6CC}"/>
                </a:ext>
              </a:extLst>
            </p:cNvPr>
            <p:cNvSpPr/>
            <p:nvPr/>
          </p:nvSpPr>
          <p:spPr>
            <a:xfrm>
              <a:off x="2317916" y="3697143"/>
              <a:ext cx="39325" cy="262350"/>
            </a:xfrm>
            <a:custGeom>
              <a:avLst/>
              <a:gdLst/>
              <a:ahLst/>
              <a:cxnLst/>
              <a:rect l="l" t="t" r="r" b="b"/>
              <a:pathLst>
                <a:path w="2817" h="18793" extrusionOk="0">
                  <a:moveTo>
                    <a:pt x="1314" y="1"/>
                  </a:moveTo>
                  <a:cubicBezTo>
                    <a:pt x="696" y="1"/>
                    <a:pt x="1" y="582"/>
                    <a:pt x="1" y="582"/>
                  </a:cubicBezTo>
                  <a:lnTo>
                    <a:pt x="993" y="18610"/>
                  </a:lnTo>
                  <a:lnTo>
                    <a:pt x="2816" y="18792"/>
                  </a:lnTo>
                  <a:cubicBezTo>
                    <a:pt x="2816" y="18792"/>
                    <a:pt x="2310" y="400"/>
                    <a:pt x="1662" y="76"/>
                  </a:cubicBezTo>
                  <a:cubicBezTo>
                    <a:pt x="1553" y="23"/>
                    <a:pt x="1435" y="1"/>
                    <a:pt x="1314"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2953;p98">
              <a:extLst>
                <a:ext uri="{FF2B5EF4-FFF2-40B4-BE49-F238E27FC236}">
                  <a16:creationId xmlns:a16="http://schemas.microsoft.com/office/drawing/2014/main" id="{C1814A5F-836E-4ADD-A236-B055732F164B}"/>
                </a:ext>
              </a:extLst>
            </p:cNvPr>
            <p:cNvSpPr/>
            <p:nvPr/>
          </p:nvSpPr>
          <p:spPr>
            <a:xfrm>
              <a:off x="2290778" y="4106771"/>
              <a:ext cx="261820" cy="154202"/>
            </a:xfrm>
            <a:custGeom>
              <a:avLst/>
              <a:gdLst/>
              <a:ahLst/>
              <a:cxnLst/>
              <a:rect l="l" t="t" r="r" b="b"/>
              <a:pathLst>
                <a:path w="18755" h="11046" extrusionOk="0">
                  <a:moveTo>
                    <a:pt x="9351" y="1"/>
                  </a:moveTo>
                  <a:cubicBezTo>
                    <a:pt x="8685" y="1"/>
                    <a:pt x="7973" y="53"/>
                    <a:pt x="7211" y="165"/>
                  </a:cubicBezTo>
                  <a:cubicBezTo>
                    <a:pt x="648" y="1137"/>
                    <a:pt x="0" y="9422"/>
                    <a:pt x="0" y="9422"/>
                  </a:cubicBezTo>
                  <a:cubicBezTo>
                    <a:pt x="318" y="10765"/>
                    <a:pt x="869" y="11046"/>
                    <a:pt x="1917" y="11046"/>
                  </a:cubicBezTo>
                  <a:cubicBezTo>
                    <a:pt x="2670" y="11046"/>
                    <a:pt x="3680" y="10901"/>
                    <a:pt x="5044" y="10901"/>
                  </a:cubicBezTo>
                  <a:cubicBezTo>
                    <a:pt x="7211" y="10901"/>
                    <a:pt x="3829" y="3710"/>
                    <a:pt x="8974" y="3426"/>
                  </a:cubicBezTo>
                  <a:cubicBezTo>
                    <a:pt x="9070" y="3421"/>
                    <a:pt x="9163" y="3419"/>
                    <a:pt x="9254" y="3419"/>
                  </a:cubicBezTo>
                  <a:cubicBezTo>
                    <a:pt x="14039" y="3419"/>
                    <a:pt x="11458" y="10098"/>
                    <a:pt x="13207" y="10495"/>
                  </a:cubicBezTo>
                  <a:cubicBezTo>
                    <a:pt x="13845" y="10642"/>
                    <a:pt x="14600" y="10720"/>
                    <a:pt x="15319" y="10720"/>
                  </a:cubicBezTo>
                  <a:cubicBezTo>
                    <a:pt x="16588" y="10720"/>
                    <a:pt x="17748" y="10478"/>
                    <a:pt x="17967" y="9948"/>
                  </a:cubicBezTo>
                  <a:cubicBezTo>
                    <a:pt x="18755" y="8036"/>
                    <a:pt x="17616" y="1"/>
                    <a:pt x="9351" y="1"/>
                  </a:cubicBezTo>
                  <a:close/>
                </a:path>
              </a:pathLst>
            </a:custGeom>
            <a:solidFill>
              <a:srgbClr val="D478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2954;p98">
              <a:extLst>
                <a:ext uri="{FF2B5EF4-FFF2-40B4-BE49-F238E27FC236}">
                  <a16:creationId xmlns:a16="http://schemas.microsoft.com/office/drawing/2014/main" id="{D91F9920-2081-4483-8FDC-45528B09DB17}"/>
                </a:ext>
              </a:extLst>
            </p:cNvPr>
            <p:cNvSpPr/>
            <p:nvPr/>
          </p:nvSpPr>
          <p:spPr>
            <a:xfrm>
              <a:off x="2328386" y="4142718"/>
              <a:ext cx="165998" cy="166278"/>
            </a:xfrm>
            <a:custGeom>
              <a:avLst/>
              <a:gdLst/>
              <a:ahLst/>
              <a:cxnLst/>
              <a:rect l="l" t="t" r="r" b="b"/>
              <a:pathLst>
                <a:path w="11891" h="11911" extrusionOk="0">
                  <a:moveTo>
                    <a:pt x="5956" y="0"/>
                  </a:moveTo>
                  <a:cubicBezTo>
                    <a:pt x="2654" y="0"/>
                    <a:pt x="0" y="2674"/>
                    <a:pt x="0" y="5956"/>
                  </a:cubicBezTo>
                  <a:cubicBezTo>
                    <a:pt x="0" y="9237"/>
                    <a:pt x="2654" y="11911"/>
                    <a:pt x="5956" y="11911"/>
                  </a:cubicBezTo>
                  <a:cubicBezTo>
                    <a:pt x="9237" y="11911"/>
                    <a:pt x="11891" y="9237"/>
                    <a:pt x="11891" y="5956"/>
                  </a:cubicBezTo>
                  <a:cubicBezTo>
                    <a:pt x="11891" y="2674"/>
                    <a:pt x="9237" y="0"/>
                    <a:pt x="595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2955;p98">
              <a:extLst>
                <a:ext uri="{FF2B5EF4-FFF2-40B4-BE49-F238E27FC236}">
                  <a16:creationId xmlns:a16="http://schemas.microsoft.com/office/drawing/2014/main" id="{EF5C1C67-C09F-4145-A02B-390F7A16A4BE}"/>
                </a:ext>
              </a:extLst>
            </p:cNvPr>
            <p:cNvSpPr/>
            <p:nvPr/>
          </p:nvSpPr>
          <p:spPr>
            <a:xfrm>
              <a:off x="2377022" y="4185980"/>
              <a:ext cx="68725" cy="68725"/>
            </a:xfrm>
            <a:custGeom>
              <a:avLst/>
              <a:gdLst/>
              <a:ahLst/>
              <a:cxnLst/>
              <a:rect l="l" t="t" r="r" b="b"/>
              <a:pathLst>
                <a:path w="4923" h="4923" extrusionOk="0">
                  <a:moveTo>
                    <a:pt x="2472" y="0"/>
                  </a:moveTo>
                  <a:cubicBezTo>
                    <a:pt x="1094" y="0"/>
                    <a:pt x="0" y="1094"/>
                    <a:pt x="0" y="2472"/>
                  </a:cubicBezTo>
                  <a:cubicBezTo>
                    <a:pt x="0" y="3829"/>
                    <a:pt x="1094" y="4923"/>
                    <a:pt x="2472" y="4923"/>
                  </a:cubicBezTo>
                  <a:cubicBezTo>
                    <a:pt x="3829" y="4923"/>
                    <a:pt x="4923" y="3829"/>
                    <a:pt x="4923" y="2472"/>
                  </a:cubicBezTo>
                  <a:cubicBezTo>
                    <a:pt x="4923" y="1094"/>
                    <a:pt x="3829" y="0"/>
                    <a:pt x="24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2956;p98">
              <a:extLst>
                <a:ext uri="{FF2B5EF4-FFF2-40B4-BE49-F238E27FC236}">
                  <a16:creationId xmlns:a16="http://schemas.microsoft.com/office/drawing/2014/main" id="{4D19DF84-0DA2-4120-83F5-23961A5D6EB2}"/>
                </a:ext>
              </a:extLst>
            </p:cNvPr>
            <p:cNvSpPr/>
            <p:nvPr/>
          </p:nvSpPr>
          <p:spPr>
            <a:xfrm>
              <a:off x="2873287" y="4106771"/>
              <a:ext cx="261555" cy="154202"/>
            </a:xfrm>
            <a:custGeom>
              <a:avLst/>
              <a:gdLst/>
              <a:ahLst/>
              <a:cxnLst/>
              <a:rect l="l" t="t" r="r" b="b"/>
              <a:pathLst>
                <a:path w="18736" h="11046" extrusionOk="0">
                  <a:moveTo>
                    <a:pt x="9348" y="1"/>
                  </a:moveTo>
                  <a:cubicBezTo>
                    <a:pt x="8683" y="1"/>
                    <a:pt x="7972" y="53"/>
                    <a:pt x="7212" y="165"/>
                  </a:cubicBezTo>
                  <a:cubicBezTo>
                    <a:pt x="629" y="1137"/>
                    <a:pt x="1" y="9422"/>
                    <a:pt x="1" y="9422"/>
                  </a:cubicBezTo>
                  <a:cubicBezTo>
                    <a:pt x="319" y="10765"/>
                    <a:pt x="863" y="11046"/>
                    <a:pt x="1905" y="11046"/>
                  </a:cubicBezTo>
                  <a:cubicBezTo>
                    <a:pt x="2654" y="11046"/>
                    <a:pt x="3660" y="10901"/>
                    <a:pt x="5024" y="10901"/>
                  </a:cubicBezTo>
                  <a:cubicBezTo>
                    <a:pt x="7192" y="10901"/>
                    <a:pt x="3809" y="3710"/>
                    <a:pt x="8974" y="3426"/>
                  </a:cubicBezTo>
                  <a:cubicBezTo>
                    <a:pt x="9071" y="3421"/>
                    <a:pt x="9164" y="3419"/>
                    <a:pt x="9255" y="3419"/>
                  </a:cubicBezTo>
                  <a:cubicBezTo>
                    <a:pt x="14040" y="3419"/>
                    <a:pt x="11458" y="10098"/>
                    <a:pt x="13188" y="10495"/>
                  </a:cubicBezTo>
                  <a:cubicBezTo>
                    <a:pt x="13825" y="10642"/>
                    <a:pt x="14580" y="10720"/>
                    <a:pt x="15300" y="10720"/>
                  </a:cubicBezTo>
                  <a:cubicBezTo>
                    <a:pt x="16568" y="10720"/>
                    <a:pt x="17728" y="10478"/>
                    <a:pt x="17948" y="9948"/>
                  </a:cubicBezTo>
                  <a:cubicBezTo>
                    <a:pt x="18735" y="8036"/>
                    <a:pt x="17597" y="1"/>
                    <a:pt x="9348" y="1"/>
                  </a:cubicBezTo>
                  <a:close/>
                </a:path>
              </a:pathLst>
            </a:custGeom>
            <a:solidFill>
              <a:srgbClr val="D478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2957;p98">
              <a:extLst>
                <a:ext uri="{FF2B5EF4-FFF2-40B4-BE49-F238E27FC236}">
                  <a16:creationId xmlns:a16="http://schemas.microsoft.com/office/drawing/2014/main" id="{9C747A28-3BAB-4111-A155-0ECBA7373088}"/>
                </a:ext>
              </a:extLst>
            </p:cNvPr>
            <p:cNvSpPr/>
            <p:nvPr/>
          </p:nvSpPr>
          <p:spPr>
            <a:xfrm>
              <a:off x="2910616" y="4142718"/>
              <a:ext cx="166292" cy="166278"/>
            </a:xfrm>
            <a:custGeom>
              <a:avLst/>
              <a:gdLst/>
              <a:ahLst/>
              <a:cxnLst/>
              <a:rect l="l" t="t" r="r" b="b"/>
              <a:pathLst>
                <a:path w="11912" h="11911" extrusionOk="0">
                  <a:moveTo>
                    <a:pt x="5956" y="0"/>
                  </a:moveTo>
                  <a:cubicBezTo>
                    <a:pt x="2674" y="0"/>
                    <a:pt x="1" y="2674"/>
                    <a:pt x="1" y="5956"/>
                  </a:cubicBezTo>
                  <a:cubicBezTo>
                    <a:pt x="1" y="9237"/>
                    <a:pt x="2674" y="11911"/>
                    <a:pt x="5956" y="11911"/>
                  </a:cubicBezTo>
                  <a:cubicBezTo>
                    <a:pt x="9237" y="11911"/>
                    <a:pt x="11911" y="9237"/>
                    <a:pt x="11911" y="5956"/>
                  </a:cubicBezTo>
                  <a:cubicBezTo>
                    <a:pt x="11911" y="2674"/>
                    <a:pt x="9237" y="0"/>
                    <a:pt x="595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2958;p98">
              <a:extLst>
                <a:ext uri="{FF2B5EF4-FFF2-40B4-BE49-F238E27FC236}">
                  <a16:creationId xmlns:a16="http://schemas.microsoft.com/office/drawing/2014/main" id="{A652D8D4-8854-44BF-9432-A6F92965F637}"/>
                </a:ext>
              </a:extLst>
            </p:cNvPr>
            <p:cNvSpPr/>
            <p:nvPr/>
          </p:nvSpPr>
          <p:spPr>
            <a:xfrm>
              <a:off x="2959252" y="4185980"/>
              <a:ext cx="69018" cy="68725"/>
            </a:xfrm>
            <a:custGeom>
              <a:avLst/>
              <a:gdLst/>
              <a:ahLst/>
              <a:cxnLst/>
              <a:rect l="l" t="t" r="r" b="b"/>
              <a:pathLst>
                <a:path w="4944" h="4923" extrusionOk="0">
                  <a:moveTo>
                    <a:pt x="2472" y="0"/>
                  </a:moveTo>
                  <a:cubicBezTo>
                    <a:pt x="1115" y="0"/>
                    <a:pt x="1" y="1094"/>
                    <a:pt x="1" y="2472"/>
                  </a:cubicBezTo>
                  <a:cubicBezTo>
                    <a:pt x="1" y="3829"/>
                    <a:pt x="1115" y="4923"/>
                    <a:pt x="2472" y="4923"/>
                  </a:cubicBezTo>
                  <a:cubicBezTo>
                    <a:pt x="3829" y="4923"/>
                    <a:pt x="4943" y="3829"/>
                    <a:pt x="4943" y="2472"/>
                  </a:cubicBezTo>
                  <a:cubicBezTo>
                    <a:pt x="4943" y="1094"/>
                    <a:pt x="3829" y="0"/>
                    <a:pt x="24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fltVal val="0"/>
                                          </p:val>
                                        </p:tav>
                                        <p:tav tm="100000">
                                          <p:val>
                                            <p:strVal val="#ppt_w"/>
                                          </p:val>
                                        </p:tav>
                                      </p:tavLst>
                                    </p:anim>
                                    <p:anim calcmode="lin" valueType="num">
                                      <p:cBhvr>
                                        <p:cTn id="8" dur="1000" fill="hold"/>
                                        <p:tgtEl>
                                          <p:spTgt spid="160"/>
                                        </p:tgtEl>
                                        <p:attrNameLst>
                                          <p:attrName>ppt_h</p:attrName>
                                        </p:attrNameLst>
                                      </p:cBhvr>
                                      <p:tavLst>
                                        <p:tav tm="0">
                                          <p:val>
                                            <p:fltVal val="0"/>
                                          </p:val>
                                        </p:tav>
                                        <p:tav tm="100000">
                                          <p:val>
                                            <p:strVal val="#ppt_h"/>
                                          </p:val>
                                        </p:tav>
                                      </p:tavLst>
                                    </p:anim>
                                    <p:anim calcmode="lin" valueType="num">
                                      <p:cBhvr>
                                        <p:cTn id="9" dur="1000" fill="hold"/>
                                        <p:tgtEl>
                                          <p:spTgt spid="160"/>
                                        </p:tgtEl>
                                        <p:attrNameLst>
                                          <p:attrName>style.rotation</p:attrName>
                                        </p:attrNameLst>
                                      </p:cBhvr>
                                      <p:tavLst>
                                        <p:tav tm="0">
                                          <p:val>
                                            <p:fltVal val="90"/>
                                          </p:val>
                                        </p:tav>
                                        <p:tav tm="100000">
                                          <p:val>
                                            <p:fltVal val="0"/>
                                          </p:val>
                                        </p:tav>
                                      </p:tavLst>
                                    </p:anim>
                                    <p:animEffect transition="in" filter="fade">
                                      <p:cBhvr>
                                        <p:cTn id="10" dur="1000"/>
                                        <p:tgtEl>
                                          <p:spTgt spid="160"/>
                                        </p:tgtEl>
                                      </p:cBhvr>
                                    </p:animEffect>
                                  </p:childTnLst>
                                </p:cTn>
                              </p:par>
                              <p:par>
                                <p:cTn id="11" presetID="63" presetClass="path" presetSubtype="0" repeatCount="indefinite" accel="50000" decel="50000" fill="hold" nodeType="withEffect">
                                  <p:stCondLst>
                                    <p:cond delay="0"/>
                                  </p:stCondLst>
                                  <p:childTnLst>
                                    <p:animMotion origin="layout" path="M -1.66667E-6 1.11111E-6 L 0.19149 1.11111E-6 " pathEditMode="relative" rAng="0" ptsTypes="AA">
                                      <p:cBhvr>
                                        <p:cTn id="12" dur="2000" fill="hold"/>
                                        <p:tgtEl>
                                          <p:spTgt spid="162"/>
                                        </p:tgtEl>
                                        <p:attrNameLst>
                                          <p:attrName>ppt_x</p:attrName>
                                          <p:attrName>ppt_y</p:attrName>
                                        </p:attrNameLst>
                                      </p:cBhvr>
                                      <p:rCtr x="95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935;p98">
            <a:extLst>
              <a:ext uri="{FF2B5EF4-FFF2-40B4-BE49-F238E27FC236}">
                <a16:creationId xmlns:a16="http://schemas.microsoft.com/office/drawing/2014/main" id="{39183D0F-FA6D-48A8-AA52-76411C7E703A}"/>
              </a:ext>
            </a:extLst>
          </p:cNvPr>
          <p:cNvGrpSpPr/>
          <p:nvPr/>
        </p:nvGrpSpPr>
        <p:grpSpPr>
          <a:xfrm>
            <a:off x="1035412" y="4353699"/>
            <a:ext cx="1197810" cy="789801"/>
            <a:chOff x="2116627" y="3519195"/>
            <a:chExt cx="1197810" cy="789801"/>
          </a:xfrm>
        </p:grpSpPr>
        <p:sp>
          <p:nvSpPr>
            <p:cNvPr id="3" name="Google Shape;2936;p98">
              <a:extLst>
                <a:ext uri="{FF2B5EF4-FFF2-40B4-BE49-F238E27FC236}">
                  <a16:creationId xmlns:a16="http://schemas.microsoft.com/office/drawing/2014/main" id="{1054DDAA-DFC7-494C-8B85-ABF1B1C77635}"/>
                </a:ext>
              </a:extLst>
            </p:cNvPr>
            <p:cNvSpPr/>
            <p:nvPr/>
          </p:nvSpPr>
          <p:spPr>
            <a:xfrm>
              <a:off x="2116627" y="3519195"/>
              <a:ext cx="1111286" cy="665389"/>
            </a:xfrm>
            <a:custGeom>
              <a:avLst/>
              <a:gdLst/>
              <a:ahLst/>
              <a:cxnLst/>
              <a:rect l="l" t="t" r="r" b="b"/>
              <a:pathLst>
                <a:path w="79605" h="47664" extrusionOk="0">
                  <a:moveTo>
                    <a:pt x="39005" y="0"/>
                  </a:moveTo>
                  <a:cubicBezTo>
                    <a:pt x="32566" y="0"/>
                    <a:pt x="33031" y="4711"/>
                    <a:pt x="32144" y="7495"/>
                  </a:cubicBezTo>
                  <a:cubicBezTo>
                    <a:pt x="32032" y="7846"/>
                    <a:pt x="31908" y="7993"/>
                    <a:pt x="31754" y="7993"/>
                  </a:cubicBezTo>
                  <a:cubicBezTo>
                    <a:pt x="30953" y="7993"/>
                    <a:pt x="29356" y="3975"/>
                    <a:pt x="24604" y="3975"/>
                  </a:cubicBezTo>
                  <a:cubicBezTo>
                    <a:pt x="22019" y="3975"/>
                    <a:pt x="18501" y="5163"/>
                    <a:pt x="13670" y="8832"/>
                  </a:cubicBezTo>
                  <a:cubicBezTo>
                    <a:pt x="7784" y="13302"/>
                    <a:pt x="0" y="47663"/>
                    <a:pt x="25852" y="47663"/>
                  </a:cubicBezTo>
                  <a:cubicBezTo>
                    <a:pt x="25890" y="47663"/>
                    <a:pt x="25928" y="47663"/>
                    <a:pt x="25966" y="47663"/>
                  </a:cubicBezTo>
                  <a:cubicBezTo>
                    <a:pt x="29956" y="47643"/>
                    <a:pt x="33035" y="41404"/>
                    <a:pt x="33035" y="41404"/>
                  </a:cubicBezTo>
                  <a:cubicBezTo>
                    <a:pt x="33035" y="41404"/>
                    <a:pt x="36327" y="47580"/>
                    <a:pt x="42096" y="47580"/>
                  </a:cubicBezTo>
                  <a:cubicBezTo>
                    <a:pt x="43130" y="47580"/>
                    <a:pt x="44243" y="47382"/>
                    <a:pt x="45432" y="46914"/>
                  </a:cubicBezTo>
                  <a:cubicBezTo>
                    <a:pt x="52299" y="44179"/>
                    <a:pt x="49767" y="38386"/>
                    <a:pt x="49868" y="37657"/>
                  </a:cubicBezTo>
                  <a:cubicBezTo>
                    <a:pt x="49870" y="37644"/>
                    <a:pt x="49878" y="37637"/>
                    <a:pt x="49892" y="37637"/>
                  </a:cubicBezTo>
                  <a:cubicBezTo>
                    <a:pt x="50356" y="37637"/>
                    <a:pt x="57388" y="45054"/>
                    <a:pt x="64185" y="45054"/>
                  </a:cubicBezTo>
                  <a:cubicBezTo>
                    <a:pt x="68027" y="45054"/>
                    <a:pt x="71793" y="42685"/>
                    <a:pt x="74256" y="35266"/>
                  </a:cubicBezTo>
                  <a:cubicBezTo>
                    <a:pt x="79604" y="19102"/>
                    <a:pt x="71238" y="11405"/>
                    <a:pt x="64412" y="7596"/>
                  </a:cubicBezTo>
                  <a:cubicBezTo>
                    <a:pt x="62934" y="6773"/>
                    <a:pt x="61604" y="6449"/>
                    <a:pt x="60425" y="6449"/>
                  </a:cubicBezTo>
                  <a:cubicBezTo>
                    <a:pt x="56096" y="6449"/>
                    <a:pt x="53818" y="10817"/>
                    <a:pt x="53818" y="10817"/>
                  </a:cubicBezTo>
                  <a:cubicBezTo>
                    <a:pt x="53818" y="10817"/>
                    <a:pt x="49726" y="1621"/>
                    <a:pt x="42191" y="304"/>
                  </a:cubicBezTo>
                  <a:cubicBezTo>
                    <a:pt x="40974" y="95"/>
                    <a:pt x="39920" y="0"/>
                    <a:pt x="39005" y="0"/>
                  </a:cubicBezTo>
                  <a:close/>
                </a:path>
              </a:pathLst>
            </a:custGeom>
            <a:solidFill>
              <a:srgbClr val="C9DA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2937;p98">
              <a:extLst>
                <a:ext uri="{FF2B5EF4-FFF2-40B4-BE49-F238E27FC236}">
                  <a16:creationId xmlns:a16="http://schemas.microsoft.com/office/drawing/2014/main" id="{76D5C246-6F54-4286-88F4-88B7FB760497}"/>
                </a:ext>
              </a:extLst>
            </p:cNvPr>
            <p:cNvSpPr/>
            <p:nvPr/>
          </p:nvSpPr>
          <p:spPr>
            <a:xfrm>
              <a:off x="2138265" y="3669725"/>
              <a:ext cx="1176172" cy="545375"/>
            </a:xfrm>
            <a:custGeom>
              <a:avLst/>
              <a:gdLst/>
              <a:ahLst/>
              <a:cxnLst/>
              <a:rect l="l" t="t" r="r" b="b"/>
              <a:pathLst>
                <a:path w="84253" h="39067" extrusionOk="0">
                  <a:moveTo>
                    <a:pt x="38258" y="2531"/>
                  </a:moveTo>
                  <a:cubicBezTo>
                    <a:pt x="50377" y="2531"/>
                    <a:pt x="62686" y="3039"/>
                    <a:pt x="65515" y="3701"/>
                  </a:cubicBezTo>
                  <a:cubicBezTo>
                    <a:pt x="68919" y="4511"/>
                    <a:pt x="68716" y="17981"/>
                    <a:pt x="68716" y="17981"/>
                  </a:cubicBezTo>
                  <a:cubicBezTo>
                    <a:pt x="68716" y="17981"/>
                    <a:pt x="7988" y="17981"/>
                    <a:pt x="7259" y="17860"/>
                  </a:cubicBezTo>
                  <a:cubicBezTo>
                    <a:pt x="6530" y="17738"/>
                    <a:pt x="7644" y="7083"/>
                    <a:pt x="12201" y="4369"/>
                  </a:cubicBezTo>
                  <a:cubicBezTo>
                    <a:pt x="14448" y="3029"/>
                    <a:pt x="26261" y="2531"/>
                    <a:pt x="38258" y="2531"/>
                  </a:cubicBezTo>
                  <a:close/>
                  <a:moveTo>
                    <a:pt x="46704" y="1"/>
                  </a:moveTo>
                  <a:cubicBezTo>
                    <a:pt x="32727" y="1"/>
                    <a:pt x="16718" y="946"/>
                    <a:pt x="16718" y="946"/>
                  </a:cubicBezTo>
                  <a:cubicBezTo>
                    <a:pt x="16619" y="943"/>
                    <a:pt x="16521" y="942"/>
                    <a:pt x="16423" y="942"/>
                  </a:cubicBezTo>
                  <a:cubicBezTo>
                    <a:pt x="1" y="942"/>
                    <a:pt x="4558" y="36283"/>
                    <a:pt x="6752" y="38055"/>
                  </a:cubicBezTo>
                  <a:cubicBezTo>
                    <a:pt x="7641" y="38764"/>
                    <a:pt x="8979" y="38952"/>
                    <a:pt x="10519" y="38952"/>
                  </a:cubicBezTo>
                  <a:cubicBezTo>
                    <a:pt x="12250" y="38952"/>
                    <a:pt x="14236" y="38715"/>
                    <a:pt x="16128" y="38715"/>
                  </a:cubicBezTo>
                  <a:cubicBezTo>
                    <a:pt x="16737" y="38715"/>
                    <a:pt x="17336" y="38740"/>
                    <a:pt x="17914" y="38805"/>
                  </a:cubicBezTo>
                  <a:cubicBezTo>
                    <a:pt x="18484" y="38866"/>
                    <a:pt x="19054" y="38892"/>
                    <a:pt x="19627" y="38892"/>
                  </a:cubicBezTo>
                  <a:cubicBezTo>
                    <a:pt x="22887" y="38892"/>
                    <a:pt x="26238" y="38049"/>
                    <a:pt x="30265" y="38049"/>
                  </a:cubicBezTo>
                  <a:cubicBezTo>
                    <a:pt x="30454" y="38049"/>
                    <a:pt x="30645" y="38051"/>
                    <a:pt x="30837" y="38055"/>
                  </a:cubicBezTo>
                  <a:cubicBezTo>
                    <a:pt x="38646" y="38199"/>
                    <a:pt x="43626" y="38628"/>
                    <a:pt x="47489" y="38628"/>
                  </a:cubicBezTo>
                  <a:cubicBezTo>
                    <a:pt x="50139" y="38628"/>
                    <a:pt x="52264" y="38426"/>
                    <a:pt x="54415" y="37792"/>
                  </a:cubicBezTo>
                  <a:cubicBezTo>
                    <a:pt x="55061" y="37606"/>
                    <a:pt x="55934" y="37530"/>
                    <a:pt x="56947" y="37530"/>
                  </a:cubicBezTo>
                  <a:cubicBezTo>
                    <a:pt x="61012" y="37530"/>
                    <a:pt x="67320" y="38748"/>
                    <a:pt x="70174" y="38926"/>
                  </a:cubicBezTo>
                  <a:cubicBezTo>
                    <a:pt x="71630" y="39021"/>
                    <a:pt x="72862" y="39066"/>
                    <a:pt x="73942" y="39066"/>
                  </a:cubicBezTo>
                  <a:cubicBezTo>
                    <a:pt x="77012" y="39066"/>
                    <a:pt x="78861" y="38699"/>
                    <a:pt x="81153" y="38055"/>
                  </a:cubicBezTo>
                  <a:cubicBezTo>
                    <a:pt x="84252" y="37164"/>
                    <a:pt x="81882" y="21526"/>
                    <a:pt x="80789" y="20918"/>
                  </a:cubicBezTo>
                  <a:cubicBezTo>
                    <a:pt x="79882" y="20412"/>
                    <a:pt x="78735" y="20293"/>
                    <a:pt x="77556" y="20293"/>
                  </a:cubicBezTo>
                  <a:cubicBezTo>
                    <a:pt x="76515" y="20293"/>
                    <a:pt x="75449" y="20386"/>
                    <a:pt x="74501" y="20386"/>
                  </a:cubicBezTo>
                  <a:cubicBezTo>
                    <a:pt x="73042" y="20386"/>
                    <a:pt x="71865" y="20167"/>
                    <a:pt x="71491" y="19055"/>
                  </a:cubicBezTo>
                  <a:cubicBezTo>
                    <a:pt x="70600" y="16401"/>
                    <a:pt x="71937" y="5362"/>
                    <a:pt x="66630" y="1837"/>
                  </a:cubicBezTo>
                  <a:cubicBezTo>
                    <a:pt x="64502" y="424"/>
                    <a:pt x="56058" y="1"/>
                    <a:pt x="46704"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938;p98">
              <a:extLst>
                <a:ext uri="{FF2B5EF4-FFF2-40B4-BE49-F238E27FC236}">
                  <a16:creationId xmlns:a16="http://schemas.microsoft.com/office/drawing/2014/main" id="{91C1736B-F339-4B94-8E0C-88AA95D46B2D}"/>
                </a:ext>
              </a:extLst>
            </p:cNvPr>
            <p:cNvSpPr/>
            <p:nvPr/>
          </p:nvSpPr>
          <p:spPr>
            <a:xfrm>
              <a:off x="2349019" y="3782745"/>
              <a:ext cx="106626" cy="111708"/>
            </a:xfrm>
            <a:custGeom>
              <a:avLst/>
              <a:gdLst/>
              <a:ahLst/>
              <a:cxnLst/>
              <a:rect l="l" t="t" r="r" b="b"/>
              <a:pathLst>
                <a:path w="7638" h="8002" extrusionOk="0">
                  <a:moveTo>
                    <a:pt x="3492" y="1744"/>
                  </a:moveTo>
                  <a:cubicBezTo>
                    <a:pt x="3993" y="1744"/>
                    <a:pt x="4264" y="1940"/>
                    <a:pt x="4315" y="2370"/>
                  </a:cubicBezTo>
                  <a:cubicBezTo>
                    <a:pt x="4336" y="2471"/>
                    <a:pt x="4336" y="2593"/>
                    <a:pt x="4315" y="2714"/>
                  </a:cubicBezTo>
                  <a:cubicBezTo>
                    <a:pt x="4295" y="2796"/>
                    <a:pt x="4275" y="2897"/>
                    <a:pt x="4214" y="2958"/>
                  </a:cubicBezTo>
                  <a:cubicBezTo>
                    <a:pt x="4153" y="3039"/>
                    <a:pt x="4093" y="3079"/>
                    <a:pt x="4012" y="3120"/>
                  </a:cubicBezTo>
                  <a:cubicBezTo>
                    <a:pt x="3951" y="3160"/>
                    <a:pt x="3870" y="3201"/>
                    <a:pt x="3789" y="3221"/>
                  </a:cubicBezTo>
                  <a:lnTo>
                    <a:pt x="3546" y="3302"/>
                  </a:lnTo>
                  <a:lnTo>
                    <a:pt x="3323" y="3363"/>
                  </a:lnTo>
                  <a:cubicBezTo>
                    <a:pt x="3242" y="3363"/>
                    <a:pt x="3181" y="3322"/>
                    <a:pt x="3181" y="3261"/>
                  </a:cubicBezTo>
                  <a:cubicBezTo>
                    <a:pt x="3161" y="3120"/>
                    <a:pt x="3141" y="2917"/>
                    <a:pt x="3080" y="2633"/>
                  </a:cubicBezTo>
                  <a:cubicBezTo>
                    <a:pt x="3039" y="2350"/>
                    <a:pt x="2999" y="2127"/>
                    <a:pt x="2979" y="1985"/>
                  </a:cubicBezTo>
                  <a:cubicBezTo>
                    <a:pt x="2958" y="1945"/>
                    <a:pt x="2958" y="1904"/>
                    <a:pt x="2979" y="1864"/>
                  </a:cubicBezTo>
                  <a:cubicBezTo>
                    <a:pt x="3060" y="1823"/>
                    <a:pt x="3120" y="1783"/>
                    <a:pt x="3201" y="1762"/>
                  </a:cubicBezTo>
                  <a:cubicBezTo>
                    <a:pt x="3306" y="1750"/>
                    <a:pt x="3402" y="1744"/>
                    <a:pt x="3492" y="1744"/>
                  </a:cubicBezTo>
                  <a:close/>
                  <a:moveTo>
                    <a:pt x="4214" y="4416"/>
                  </a:moveTo>
                  <a:lnTo>
                    <a:pt x="4376" y="4457"/>
                  </a:lnTo>
                  <a:cubicBezTo>
                    <a:pt x="4437" y="4457"/>
                    <a:pt x="4478" y="4497"/>
                    <a:pt x="4518" y="4517"/>
                  </a:cubicBezTo>
                  <a:cubicBezTo>
                    <a:pt x="4579" y="4558"/>
                    <a:pt x="4619" y="4598"/>
                    <a:pt x="4640" y="4639"/>
                  </a:cubicBezTo>
                  <a:cubicBezTo>
                    <a:pt x="4700" y="4679"/>
                    <a:pt x="4721" y="4740"/>
                    <a:pt x="4741" y="4801"/>
                  </a:cubicBezTo>
                  <a:cubicBezTo>
                    <a:pt x="4781" y="4862"/>
                    <a:pt x="4802" y="4943"/>
                    <a:pt x="4802" y="5003"/>
                  </a:cubicBezTo>
                  <a:cubicBezTo>
                    <a:pt x="4822" y="5145"/>
                    <a:pt x="4822" y="5267"/>
                    <a:pt x="4781" y="5388"/>
                  </a:cubicBezTo>
                  <a:cubicBezTo>
                    <a:pt x="4761" y="5490"/>
                    <a:pt x="4721" y="5571"/>
                    <a:pt x="4660" y="5631"/>
                  </a:cubicBezTo>
                  <a:cubicBezTo>
                    <a:pt x="4599" y="5712"/>
                    <a:pt x="4518" y="5773"/>
                    <a:pt x="4417" y="5814"/>
                  </a:cubicBezTo>
                  <a:cubicBezTo>
                    <a:pt x="4336" y="5854"/>
                    <a:pt x="4234" y="5895"/>
                    <a:pt x="4133" y="5915"/>
                  </a:cubicBezTo>
                  <a:cubicBezTo>
                    <a:pt x="4032" y="5935"/>
                    <a:pt x="3931" y="5955"/>
                    <a:pt x="3809" y="5955"/>
                  </a:cubicBezTo>
                  <a:lnTo>
                    <a:pt x="3647" y="5976"/>
                  </a:lnTo>
                  <a:cubicBezTo>
                    <a:pt x="3646" y="5977"/>
                    <a:pt x="3644" y="5978"/>
                    <a:pt x="3643" y="5978"/>
                  </a:cubicBezTo>
                  <a:cubicBezTo>
                    <a:pt x="3624" y="5978"/>
                    <a:pt x="3604" y="5857"/>
                    <a:pt x="3566" y="5631"/>
                  </a:cubicBezTo>
                  <a:lnTo>
                    <a:pt x="3546" y="5469"/>
                  </a:lnTo>
                  <a:cubicBezTo>
                    <a:pt x="3526" y="5307"/>
                    <a:pt x="3526" y="5145"/>
                    <a:pt x="3526" y="4983"/>
                  </a:cubicBezTo>
                  <a:lnTo>
                    <a:pt x="3526" y="4619"/>
                  </a:lnTo>
                  <a:lnTo>
                    <a:pt x="3505" y="4436"/>
                  </a:lnTo>
                  <a:lnTo>
                    <a:pt x="3667" y="4436"/>
                  </a:lnTo>
                  <a:lnTo>
                    <a:pt x="3850" y="4416"/>
                  </a:lnTo>
                  <a:close/>
                  <a:moveTo>
                    <a:pt x="4862" y="0"/>
                  </a:moveTo>
                  <a:cubicBezTo>
                    <a:pt x="4619" y="0"/>
                    <a:pt x="4376" y="20"/>
                    <a:pt x="4133" y="41"/>
                  </a:cubicBezTo>
                  <a:lnTo>
                    <a:pt x="1" y="750"/>
                  </a:lnTo>
                  <a:lnTo>
                    <a:pt x="872" y="7232"/>
                  </a:lnTo>
                  <a:cubicBezTo>
                    <a:pt x="912" y="7515"/>
                    <a:pt x="1014" y="7779"/>
                    <a:pt x="1156" y="8001"/>
                  </a:cubicBezTo>
                  <a:cubicBezTo>
                    <a:pt x="1905" y="7880"/>
                    <a:pt x="2715" y="7758"/>
                    <a:pt x="3607" y="7637"/>
                  </a:cubicBezTo>
                  <a:lnTo>
                    <a:pt x="4315" y="7535"/>
                  </a:lnTo>
                  <a:lnTo>
                    <a:pt x="5004" y="7454"/>
                  </a:lnTo>
                  <a:cubicBezTo>
                    <a:pt x="5268" y="7414"/>
                    <a:pt x="5511" y="7353"/>
                    <a:pt x="5774" y="7292"/>
                  </a:cubicBezTo>
                  <a:cubicBezTo>
                    <a:pt x="6017" y="7211"/>
                    <a:pt x="6280" y="7090"/>
                    <a:pt x="6503" y="6948"/>
                  </a:cubicBezTo>
                  <a:cubicBezTo>
                    <a:pt x="6746" y="6826"/>
                    <a:pt x="6949" y="6664"/>
                    <a:pt x="7131" y="6462"/>
                  </a:cubicBezTo>
                  <a:cubicBezTo>
                    <a:pt x="7313" y="6259"/>
                    <a:pt x="7435" y="6036"/>
                    <a:pt x="7516" y="5773"/>
                  </a:cubicBezTo>
                  <a:cubicBezTo>
                    <a:pt x="7617" y="5490"/>
                    <a:pt x="7638" y="5186"/>
                    <a:pt x="7577" y="4882"/>
                  </a:cubicBezTo>
                  <a:cubicBezTo>
                    <a:pt x="7536" y="4092"/>
                    <a:pt x="6888" y="3444"/>
                    <a:pt x="6078" y="3383"/>
                  </a:cubicBezTo>
                  <a:cubicBezTo>
                    <a:pt x="6382" y="3201"/>
                    <a:pt x="6625" y="2937"/>
                    <a:pt x="6787" y="2633"/>
                  </a:cubicBezTo>
                  <a:cubicBezTo>
                    <a:pt x="6929" y="2309"/>
                    <a:pt x="6989" y="1965"/>
                    <a:pt x="6929" y="1621"/>
                  </a:cubicBezTo>
                  <a:cubicBezTo>
                    <a:pt x="6888" y="1337"/>
                    <a:pt x="6807" y="1074"/>
                    <a:pt x="6665" y="851"/>
                  </a:cubicBezTo>
                  <a:cubicBezTo>
                    <a:pt x="6544" y="648"/>
                    <a:pt x="6382" y="466"/>
                    <a:pt x="6199" y="345"/>
                  </a:cubicBezTo>
                  <a:cubicBezTo>
                    <a:pt x="5997" y="223"/>
                    <a:pt x="5794" y="122"/>
                    <a:pt x="5551" y="81"/>
                  </a:cubicBezTo>
                  <a:cubicBezTo>
                    <a:pt x="5328" y="20"/>
                    <a:pt x="5085" y="0"/>
                    <a:pt x="4862"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939;p98">
              <a:extLst>
                <a:ext uri="{FF2B5EF4-FFF2-40B4-BE49-F238E27FC236}">
                  <a16:creationId xmlns:a16="http://schemas.microsoft.com/office/drawing/2014/main" id="{4FDAB3E4-F718-4A5F-8214-D67B3A9C408C}"/>
                </a:ext>
              </a:extLst>
            </p:cNvPr>
            <p:cNvSpPr/>
            <p:nvPr/>
          </p:nvSpPr>
          <p:spPr>
            <a:xfrm>
              <a:off x="2458172" y="3780763"/>
              <a:ext cx="103793" cy="96436"/>
            </a:xfrm>
            <a:custGeom>
              <a:avLst/>
              <a:gdLst/>
              <a:ahLst/>
              <a:cxnLst/>
              <a:rect l="l" t="t" r="r" b="b"/>
              <a:pathLst>
                <a:path w="7435" h="6908" extrusionOk="0">
                  <a:moveTo>
                    <a:pt x="3282" y="1560"/>
                  </a:moveTo>
                  <a:cubicBezTo>
                    <a:pt x="3343" y="1580"/>
                    <a:pt x="3384" y="1621"/>
                    <a:pt x="3424" y="1682"/>
                  </a:cubicBezTo>
                  <a:lnTo>
                    <a:pt x="3444" y="1925"/>
                  </a:lnTo>
                  <a:cubicBezTo>
                    <a:pt x="3485" y="2046"/>
                    <a:pt x="3546" y="2188"/>
                    <a:pt x="3586" y="2330"/>
                  </a:cubicBezTo>
                  <a:cubicBezTo>
                    <a:pt x="3627" y="2472"/>
                    <a:pt x="3687" y="2634"/>
                    <a:pt x="3748" y="2836"/>
                  </a:cubicBezTo>
                  <a:cubicBezTo>
                    <a:pt x="3789" y="3039"/>
                    <a:pt x="3829" y="3181"/>
                    <a:pt x="3849" y="3262"/>
                  </a:cubicBezTo>
                  <a:lnTo>
                    <a:pt x="3870" y="3262"/>
                  </a:lnTo>
                  <a:cubicBezTo>
                    <a:pt x="3870" y="3282"/>
                    <a:pt x="3890" y="3322"/>
                    <a:pt x="3910" y="3322"/>
                  </a:cubicBezTo>
                  <a:cubicBezTo>
                    <a:pt x="3910" y="3343"/>
                    <a:pt x="3931" y="3363"/>
                    <a:pt x="3931" y="3383"/>
                  </a:cubicBezTo>
                  <a:lnTo>
                    <a:pt x="3931" y="3484"/>
                  </a:lnTo>
                  <a:cubicBezTo>
                    <a:pt x="3991" y="3626"/>
                    <a:pt x="4032" y="3788"/>
                    <a:pt x="4052" y="3930"/>
                  </a:cubicBezTo>
                  <a:lnTo>
                    <a:pt x="2857" y="4031"/>
                  </a:lnTo>
                  <a:cubicBezTo>
                    <a:pt x="2857" y="3991"/>
                    <a:pt x="2857" y="3930"/>
                    <a:pt x="2877" y="3890"/>
                  </a:cubicBezTo>
                  <a:cubicBezTo>
                    <a:pt x="2877" y="3829"/>
                    <a:pt x="2877" y="3768"/>
                    <a:pt x="2877" y="3707"/>
                  </a:cubicBezTo>
                  <a:cubicBezTo>
                    <a:pt x="2918" y="3424"/>
                    <a:pt x="2978" y="3039"/>
                    <a:pt x="3039" y="2553"/>
                  </a:cubicBezTo>
                  <a:cubicBezTo>
                    <a:pt x="3039" y="2553"/>
                    <a:pt x="3059" y="2532"/>
                    <a:pt x="3080" y="2512"/>
                  </a:cubicBezTo>
                  <a:cubicBezTo>
                    <a:pt x="3100" y="2492"/>
                    <a:pt x="3100" y="2472"/>
                    <a:pt x="3120" y="2451"/>
                  </a:cubicBezTo>
                  <a:lnTo>
                    <a:pt x="3100" y="2229"/>
                  </a:lnTo>
                  <a:cubicBezTo>
                    <a:pt x="3141" y="1803"/>
                    <a:pt x="3201" y="1580"/>
                    <a:pt x="3282" y="1560"/>
                  </a:cubicBezTo>
                  <a:close/>
                  <a:moveTo>
                    <a:pt x="4573" y="0"/>
                  </a:moveTo>
                  <a:cubicBezTo>
                    <a:pt x="4468" y="0"/>
                    <a:pt x="4342" y="7"/>
                    <a:pt x="4194" y="21"/>
                  </a:cubicBezTo>
                  <a:lnTo>
                    <a:pt x="1581" y="183"/>
                  </a:lnTo>
                  <a:cubicBezTo>
                    <a:pt x="1561" y="223"/>
                    <a:pt x="1520" y="264"/>
                    <a:pt x="1500" y="304"/>
                  </a:cubicBezTo>
                  <a:lnTo>
                    <a:pt x="1500" y="324"/>
                  </a:lnTo>
                  <a:cubicBezTo>
                    <a:pt x="1338" y="1033"/>
                    <a:pt x="1216" y="1540"/>
                    <a:pt x="1135" y="1864"/>
                  </a:cubicBezTo>
                  <a:cubicBezTo>
                    <a:pt x="993" y="2411"/>
                    <a:pt x="811" y="3241"/>
                    <a:pt x="568" y="4315"/>
                  </a:cubicBezTo>
                  <a:cubicBezTo>
                    <a:pt x="305" y="5409"/>
                    <a:pt x="122" y="6219"/>
                    <a:pt x="1" y="6746"/>
                  </a:cubicBezTo>
                  <a:lnTo>
                    <a:pt x="1" y="6908"/>
                  </a:lnTo>
                  <a:lnTo>
                    <a:pt x="2087" y="6746"/>
                  </a:lnTo>
                  <a:cubicBezTo>
                    <a:pt x="2188" y="6746"/>
                    <a:pt x="2310" y="6705"/>
                    <a:pt x="2411" y="6665"/>
                  </a:cubicBezTo>
                  <a:cubicBezTo>
                    <a:pt x="2492" y="6624"/>
                    <a:pt x="2553" y="6563"/>
                    <a:pt x="2594" y="6482"/>
                  </a:cubicBezTo>
                  <a:cubicBezTo>
                    <a:pt x="2614" y="6422"/>
                    <a:pt x="2654" y="6341"/>
                    <a:pt x="2654" y="6260"/>
                  </a:cubicBezTo>
                  <a:cubicBezTo>
                    <a:pt x="2675" y="6199"/>
                    <a:pt x="2675" y="6097"/>
                    <a:pt x="2695" y="5976"/>
                  </a:cubicBezTo>
                  <a:cubicBezTo>
                    <a:pt x="2695" y="5875"/>
                    <a:pt x="2715" y="5773"/>
                    <a:pt x="2735" y="5672"/>
                  </a:cubicBezTo>
                  <a:lnTo>
                    <a:pt x="4234" y="5591"/>
                  </a:lnTo>
                  <a:cubicBezTo>
                    <a:pt x="4255" y="5581"/>
                    <a:pt x="4275" y="5576"/>
                    <a:pt x="4295" y="5576"/>
                  </a:cubicBezTo>
                  <a:cubicBezTo>
                    <a:pt x="4315" y="5576"/>
                    <a:pt x="4336" y="5581"/>
                    <a:pt x="4356" y="5591"/>
                  </a:cubicBezTo>
                  <a:cubicBezTo>
                    <a:pt x="4376" y="5591"/>
                    <a:pt x="4376" y="5632"/>
                    <a:pt x="4396" y="5692"/>
                  </a:cubicBezTo>
                  <a:lnTo>
                    <a:pt x="4639" y="6401"/>
                  </a:lnTo>
                  <a:cubicBezTo>
                    <a:pt x="4639" y="6422"/>
                    <a:pt x="4660" y="6442"/>
                    <a:pt x="4680" y="6462"/>
                  </a:cubicBezTo>
                  <a:cubicBezTo>
                    <a:pt x="4700" y="6482"/>
                    <a:pt x="4720" y="6503"/>
                    <a:pt x="4741" y="6503"/>
                  </a:cubicBezTo>
                  <a:lnTo>
                    <a:pt x="4943" y="6503"/>
                  </a:lnTo>
                  <a:lnTo>
                    <a:pt x="7171" y="6341"/>
                  </a:lnTo>
                  <a:cubicBezTo>
                    <a:pt x="7253" y="6341"/>
                    <a:pt x="7334" y="6320"/>
                    <a:pt x="7394" y="6280"/>
                  </a:cubicBezTo>
                  <a:cubicBezTo>
                    <a:pt x="7415" y="6260"/>
                    <a:pt x="7435" y="6199"/>
                    <a:pt x="7435" y="6097"/>
                  </a:cubicBezTo>
                  <a:cubicBezTo>
                    <a:pt x="7415" y="6057"/>
                    <a:pt x="7374" y="5996"/>
                    <a:pt x="7354" y="5956"/>
                  </a:cubicBezTo>
                  <a:cubicBezTo>
                    <a:pt x="7313" y="5895"/>
                    <a:pt x="7293" y="5834"/>
                    <a:pt x="7273" y="5773"/>
                  </a:cubicBezTo>
                  <a:lnTo>
                    <a:pt x="7273" y="5672"/>
                  </a:lnTo>
                  <a:cubicBezTo>
                    <a:pt x="6989" y="5064"/>
                    <a:pt x="6787" y="4578"/>
                    <a:pt x="6645" y="4214"/>
                  </a:cubicBezTo>
                  <a:lnTo>
                    <a:pt x="6402" y="3525"/>
                  </a:lnTo>
                  <a:cubicBezTo>
                    <a:pt x="6361" y="3464"/>
                    <a:pt x="6321" y="3343"/>
                    <a:pt x="6240" y="3221"/>
                  </a:cubicBezTo>
                  <a:cubicBezTo>
                    <a:pt x="6159" y="3079"/>
                    <a:pt x="6098" y="2958"/>
                    <a:pt x="6057" y="2856"/>
                  </a:cubicBezTo>
                  <a:cubicBezTo>
                    <a:pt x="5997" y="2735"/>
                    <a:pt x="5936" y="2613"/>
                    <a:pt x="5916" y="2492"/>
                  </a:cubicBezTo>
                  <a:lnTo>
                    <a:pt x="5916" y="2431"/>
                  </a:lnTo>
                  <a:cubicBezTo>
                    <a:pt x="5733" y="2026"/>
                    <a:pt x="5450" y="1358"/>
                    <a:pt x="5065" y="405"/>
                  </a:cubicBezTo>
                  <a:cubicBezTo>
                    <a:pt x="5024" y="345"/>
                    <a:pt x="4964" y="284"/>
                    <a:pt x="4943" y="203"/>
                  </a:cubicBezTo>
                  <a:lnTo>
                    <a:pt x="4943" y="81"/>
                  </a:lnTo>
                  <a:cubicBezTo>
                    <a:pt x="4903" y="27"/>
                    <a:pt x="4781" y="0"/>
                    <a:pt x="4573"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940;p98">
              <a:extLst>
                <a:ext uri="{FF2B5EF4-FFF2-40B4-BE49-F238E27FC236}">
                  <a16:creationId xmlns:a16="http://schemas.microsoft.com/office/drawing/2014/main" id="{0D4293B6-BF0B-4177-A909-8EA40B78271F}"/>
                </a:ext>
              </a:extLst>
            </p:cNvPr>
            <p:cNvSpPr/>
            <p:nvPr/>
          </p:nvSpPr>
          <p:spPr>
            <a:xfrm>
              <a:off x="2560261" y="3774998"/>
              <a:ext cx="89930" cy="95235"/>
            </a:xfrm>
            <a:custGeom>
              <a:avLst/>
              <a:gdLst/>
              <a:ahLst/>
              <a:cxnLst/>
              <a:rect l="l" t="t" r="r" b="b"/>
              <a:pathLst>
                <a:path w="6442" h="6822" extrusionOk="0">
                  <a:moveTo>
                    <a:pt x="3560" y="1"/>
                  </a:moveTo>
                  <a:cubicBezTo>
                    <a:pt x="3474" y="1"/>
                    <a:pt x="3388" y="3"/>
                    <a:pt x="3302" y="8"/>
                  </a:cubicBezTo>
                  <a:cubicBezTo>
                    <a:pt x="2998" y="8"/>
                    <a:pt x="2694" y="49"/>
                    <a:pt x="2391" y="110"/>
                  </a:cubicBezTo>
                  <a:cubicBezTo>
                    <a:pt x="2107" y="170"/>
                    <a:pt x="1823" y="272"/>
                    <a:pt x="1560" y="393"/>
                  </a:cubicBezTo>
                  <a:cubicBezTo>
                    <a:pt x="1297" y="535"/>
                    <a:pt x="1033" y="717"/>
                    <a:pt x="831" y="940"/>
                  </a:cubicBezTo>
                  <a:cubicBezTo>
                    <a:pt x="608" y="1183"/>
                    <a:pt x="426" y="1446"/>
                    <a:pt x="284" y="1750"/>
                  </a:cubicBezTo>
                  <a:cubicBezTo>
                    <a:pt x="264" y="1811"/>
                    <a:pt x="243" y="1872"/>
                    <a:pt x="223" y="1933"/>
                  </a:cubicBezTo>
                  <a:cubicBezTo>
                    <a:pt x="203" y="1993"/>
                    <a:pt x="183" y="2054"/>
                    <a:pt x="162" y="2115"/>
                  </a:cubicBezTo>
                  <a:lnTo>
                    <a:pt x="102" y="2277"/>
                  </a:lnTo>
                  <a:cubicBezTo>
                    <a:pt x="102" y="2317"/>
                    <a:pt x="81" y="2378"/>
                    <a:pt x="81" y="2439"/>
                  </a:cubicBezTo>
                  <a:cubicBezTo>
                    <a:pt x="61" y="2500"/>
                    <a:pt x="61" y="2561"/>
                    <a:pt x="61" y="2601"/>
                  </a:cubicBezTo>
                  <a:cubicBezTo>
                    <a:pt x="41" y="2621"/>
                    <a:pt x="41" y="2682"/>
                    <a:pt x="41" y="2763"/>
                  </a:cubicBezTo>
                  <a:cubicBezTo>
                    <a:pt x="21" y="2844"/>
                    <a:pt x="21" y="2885"/>
                    <a:pt x="21" y="2925"/>
                  </a:cubicBezTo>
                  <a:cubicBezTo>
                    <a:pt x="21" y="2945"/>
                    <a:pt x="41" y="3006"/>
                    <a:pt x="21" y="3087"/>
                  </a:cubicBezTo>
                  <a:cubicBezTo>
                    <a:pt x="0" y="3188"/>
                    <a:pt x="0" y="3229"/>
                    <a:pt x="0" y="3269"/>
                  </a:cubicBezTo>
                  <a:lnTo>
                    <a:pt x="0" y="3330"/>
                  </a:lnTo>
                  <a:cubicBezTo>
                    <a:pt x="21" y="3796"/>
                    <a:pt x="102" y="4282"/>
                    <a:pt x="264" y="4728"/>
                  </a:cubicBezTo>
                  <a:cubicBezTo>
                    <a:pt x="405" y="5153"/>
                    <a:pt x="628" y="5518"/>
                    <a:pt x="912" y="5842"/>
                  </a:cubicBezTo>
                  <a:cubicBezTo>
                    <a:pt x="1216" y="6166"/>
                    <a:pt x="1580" y="6429"/>
                    <a:pt x="1985" y="6591"/>
                  </a:cubicBezTo>
                  <a:cubicBezTo>
                    <a:pt x="2404" y="6737"/>
                    <a:pt x="2856" y="6817"/>
                    <a:pt x="3311" y="6817"/>
                  </a:cubicBezTo>
                  <a:cubicBezTo>
                    <a:pt x="3362" y="6817"/>
                    <a:pt x="3413" y="6816"/>
                    <a:pt x="3464" y="6814"/>
                  </a:cubicBezTo>
                  <a:cubicBezTo>
                    <a:pt x="3530" y="6819"/>
                    <a:pt x="3596" y="6822"/>
                    <a:pt x="3662" y="6822"/>
                  </a:cubicBezTo>
                  <a:cubicBezTo>
                    <a:pt x="3859" y="6822"/>
                    <a:pt x="4057" y="6799"/>
                    <a:pt x="4254" y="6754"/>
                  </a:cubicBezTo>
                  <a:lnTo>
                    <a:pt x="4254" y="6733"/>
                  </a:lnTo>
                  <a:cubicBezTo>
                    <a:pt x="4821" y="6632"/>
                    <a:pt x="5348" y="6348"/>
                    <a:pt x="5753" y="5943"/>
                  </a:cubicBezTo>
                  <a:cubicBezTo>
                    <a:pt x="6158" y="5518"/>
                    <a:pt x="6401" y="4951"/>
                    <a:pt x="6442" y="4363"/>
                  </a:cubicBezTo>
                  <a:lnTo>
                    <a:pt x="6442" y="4181"/>
                  </a:lnTo>
                  <a:cubicBezTo>
                    <a:pt x="6421" y="4059"/>
                    <a:pt x="6361" y="3999"/>
                    <a:pt x="6259" y="3999"/>
                  </a:cubicBezTo>
                  <a:lnTo>
                    <a:pt x="5490" y="3999"/>
                  </a:lnTo>
                  <a:lnTo>
                    <a:pt x="5085" y="4019"/>
                  </a:lnTo>
                  <a:lnTo>
                    <a:pt x="3930" y="4019"/>
                  </a:lnTo>
                  <a:cubicBezTo>
                    <a:pt x="3869" y="4100"/>
                    <a:pt x="3808" y="4201"/>
                    <a:pt x="3788" y="4323"/>
                  </a:cubicBezTo>
                  <a:cubicBezTo>
                    <a:pt x="3768" y="4444"/>
                    <a:pt x="3707" y="4566"/>
                    <a:pt x="3646" y="4687"/>
                  </a:cubicBezTo>
                  <a:cubicBezTo>
                    <a:pt x="3610" y="4778"/>
                    <a:pt x="3525" y="4853"/>
                    <a:pt x="3420" y="4853"/>
                  </a:cubicBezTo>
                  <a:cubicBezTo>
                    <a:pt x="3408" y="4853"/>
                    <a:pt x="3396" y="4852"/>
                    <a:pt x="3383" y="4849"/>
                  </a:cubicBezTo>
                  <a:cubicBezTo>
                    <a:pt x="3366" y="4853"/>
                    <a:pt x="3348" y="4855"/>
                    <a:pt x="3330" y="4855"/>
                  </a:cubicBezTo>
                  <a:cubicBezTo>
                    <a:pt x="3242" y="4855"/>
                    <a:pt x="3150" y="4815"/>
                    <a:pt x="3099" y="4748"/>
                  </a:cubicBezTo>
                  <a:cubicBezTo>
                    <a:pt x="2998" y="4667"/>
                    <a:pt x="2958" y="4586"/>
                    <a:pt x="2917" y="4465"/>
                  </a:cubicBezTo>
                  <a:cubicBezTo>
                    <a:pt x="2897" y="4363"/>
                    <a:pt x="2877" y="4282"/>
                    <a:pt x="2856" y="4181"/>
                  </a:cubicBezTo>
                  <a:cubicBezTo>
                    <a:pt x="2836" y="4100"/>
                    <a:pt x="2836" y="4019"/>
                    <a:pt x="2836" y="3938"/>
                  </a:cubicBezTo>
                  <a:lnTo>
                    <a:pt x="2816" y="3391"/>
                  </a:lnTo>
                  <a:lnTo>
                    <a:pt x="2816" y="3249"/>
                  </a:lnTo>
                  <a:cubicBezTo>
                    <a:pt x="2816" y="3148"/>
                    <a:pt x="2816" y="3047"/>
                    <a:pt x="2816" y="2966"/>
                  </a:cubicBezTo>
                  <a:lnTo>
                    <a:pt x="2816" y="2642"/>
                  </a:lnTo>
                  <a:cubicBezTo>
                    <a:pt x="2836" y="2540"/>
                    <a:pt x="2836" y="2439"/>
                    <a:pt x="2877" y="2358"/>
                  </a:cubicBezTo>
                  <a:cubicBezTo>
                    <a:pt x="2897" y="2257"/>
                    <a:pt x="2917" y="2176"/>
                    <a:pt x="2978" y="2095"/>
                  </a:cubicBezTo>
                  <a:cubicBezTo>
                    <a:pt x="3018" y="2034"/>
                    <a:pt x="3079" y="1973"/>
                    <a:pt x="3140" y="1933"/>
                  </a:cubicBezTo>
                  <a:cubicBezTo>
                    <a:pt x="3221" y="1892"/>
                    <a:pt x="3302" y="1852"/>
                    <a:pt x="3403" y="1852"/>
                  </a:cubicBezTo>
                  <a:cubicBezTo>
                    <a:pt x="3505" y="1852"/>
                    <a:pt x="3606" y="1912"/>
                    <a:pt x="3687" y="1993"/>
                  </a:cubicBezTo>
                  <a:cubicBezTo>
                    <a:pt x="3768" y="2074"/>
                    <a:pt x="3808" y="2176"/>
                    <a:pt x="3829" y="2277"/>
                  </a:cubicBezTo>
                  <a:lnTo>
                    <a:pt x="3829" y="2702"/>
                  </a:lnTo>
                  <a:lnTo>
                    <a:pt x="5915" y="2662"/>
                  </a:lnTo>
                  <a:lnTo>
                    <a:pt x="6097" y="2662"/>
                  </a:lnTo>
                  <a:cubicBezTo>
                    <a:pt x="6138" y="2642"/>
                    <a:pt x="6178" y="2621"/>
                    <a:pt x="6219" y="2601"/>
                  </a:cubicBezTo>
                  <a:cubicBezTo>
                    <a:pt x="6259" y="2581"/>
                    <a:pt x="6280" y="2540"/>
                    <a:pt x="6300" y="2500"/>
                  </a:cubicBezTo>
                  <a:lnTo>
                    <a:pt x="6300" y="2074"/>
                  </a:lnTo>
                  <a:cubicBezTo>
                    <a:pt x="6259" y="1852"/>
                    <a:pt x="6199" y="1649"/>
                    <a:pt x="6118" y="1426"/>
                  </a:cubicBezTo>
                  <a:cubicBezTo>
                    <a:pt x="6016" y="1224"/>
                    <a:pt x="5895" y="1021"/>
                    <a:pt x="5753" y="859"/>
                  </a:cubicBezTo>
                  <a:cubicBezTo>
                    <a:pt x="5591" y="677"/>
                    <a:pt x="5409" y="515"/>
                    <a:pt x="5206" y="393"/>
                  </a:cubicBezTo>
                  <a:cubicBezTo>
                    <a:pt x="4943" y="251"/>
                    <a:pt x="4659" y="150"/>
                    <a:pt x="4376" y="89"/>
                  </a:cubicBezTo>
                  <a:cubicBezTo>
                    <a:pt x="4113" y="27"/>
                    <a:pt x="3838" y="1"/>
                    <a:pt x="3560" y="1"/>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941;p98">
              <a:extLst>
                <a:ext uri="{FF2B5EF4-FFF2-40B4-BE49-F238E27FC236}">
                  <a16:creationId xmlns:a16="http://schemas.microsoft.com/office/drawing/2014/main" id="{AE39A1CA-38A3-4537-B015-95F40B25ACC8}"/>
                </a:ext>
              </a:extLst>
            </p:cNvPr>
            <p:cNvSpPr/>
            <p:nvPr/>
          </p:nvSpPr>
          <p:spPr>
            <a:xfrm>
              <a:off x="2658386" y="3775388"/>
              <a:ext cx="94453" cy="93616"/>
            </a:xfrm>
            <a:custGeom>
              <a:avLst/>
              <a:gdLst/>
              <a:ahLst/>
              <a:cxnLst/>
              <a:rect l="l" t="t" r="r" b="b"/>
              <a:pathLst>
                <a:path w="6766" h="6706" extrusionOk="0">
                  <a:moveTo>
                    <a:pt x="162" y="0"/>
                  </a:moveTo>
                  <a:lnTo>
                    <a:pt x="0" y="6381"/>
                  </a:lnTo>
                  <a:cubicBezTo>
                    <a:pt x="0" y="6422"/>
                    <a:pt x="41" y="6482"/>
                    <a:pt x="101" y="6584"/>
                  </a:cubicBezTo>
                  <a:lnTo>
                    <a:pt x="2168" y="6624"/>
                  </a:lnTo>
                  <a:cubicBezTo>
                    <a:pt x="2471" y="6624"/>
                    <a:pt x="2654" y="6563"/>
                    <a:pt x="2694" y="6442"/>
                  </a:cubicBezTo>
                  <a:lnTo>
                    <a:pt x="2755" y="4295"/>
                  </a:lnTo>
                  <a:lnTo>
                    <a:pt x="3261" y="5348"/>
                  </a:lnTo>
                  <a:cubicBezTo>
                    <a:pt x="3342" y="5490"/>
                    <a:pt x="3464" y="5692"/>
                    <a:pt x="3626" y="5956"/>
                  </a:cubicBezTo>
                  <a:cubicBezTo>
                    <a:pt x="3788" y="6219"/>
                    <a:pt x="3889" y="6381"/>
                    <a:pt x="3950" y="6482"/>
                  </a:cubicBezTo>
                  <a:lnTo>
                    <a:pt x="3950" y="6624"/>
                  </a:lnTo>
                  <a:lnTo>
                    <a:pt x="5348" y="6624"/>
                  </a:lnTo>
                  <a:cubicBezTo>
                    <a:pt x="5955" y="6645"/>
                    <a:pt x="6401" y="6665"/>
                    <a:pt x="6705" y="6705"/>
                  </a:cubicBezTo>
                  <a:lnTo>
                    <a:pt x="6745" y="6665"/>
                  </a:lnTo>
                  <a:cubicBezTo>
                    <a:pt x="6745" y="6665"/>
                    <a:pt x="6745" y="6665"/>
                    <a:pt x="6766" y="6645"/>
                  </a:cubicBezTo>
                  <a:lnTo>
                    <a:pt x="6766" y="6624"/>
                  </a:lnTo>
                  <a:cubicBezTo>
                    <a:pt x="6766" y="6604"/>
                    <a:pt x="6766" y="6604"/>
                    <a:pt x="6766" y="6584"/>
                  </a:cubicBezTo>
                  <a:lnTo>
                    <a:pt x="6766" y="6563"/>
                  </a:lnTo>
                  <a:lnTo>
                    <a:pt x="6766" y="6523"/>
                  </a:lnTo>
                  <a:lnTo>
                    <a:pt x="6766" y="6482"/>
                  </a:lnTo>
                  <a:lnTo>
                    <a:pt x="4963" y="3160"/>
                  </a:lnTo>
                  <a:cubicBezTo>
                    <a:pt x="5186" y="2857"/>
                    <a:pt x="5490" y="2391"/>
                    <a:pt x="5854" y="1783"/>
                  </a:cubicBezTo>
                  <a:cubicBezTo>
                    <a:pt x="6219" y="1155"/>
                    <a:pt x="6482" y="750"/>
                    <a:pt x="6644" y="507"/>
                  </a:cubicBezTo>
                  <a:cubicBezTo>
                    <a:pt x="6685" y="466"/>
                    <a:pt x="6725" y="385"/>
                    <a:pt x="6725" y="325"/>
                  </a:cubicBezTo>
                  <a:cubicBezTo>
                    <a:pt x="6725" y="244"/>
                    <a:pt x="6482" y="203"/>
                    <a:pt x="5955" y="183"/>
                  </a:cubicBezTo>
                  <a:lnTo>
                    <a:pt x="5003" y="183"/>
                  </a:lnTo>
                  <a:lnTo>
                    <a:pt x="4720" y="163"/>
                  </a:lnTo>
                  <a:lnTo>
                    <a:pt x="3970" y="163"/>
                  </a:lnTo>
                  <a:lnTo>
                    <a:pt x="3707" y="669"/>
                  </a:lnTo>
                  <a:cubicBezTo>
                    <a:pt x="3626" y="831"/>
                    <a:pt x="3464" y="1135"/>
                    <a:pt x="3261" y="1520"/>
                  </a:cubicBezTo>
                  <a:cubicBezTo>
                    <a:pt x="3059" y="1925"/>
                    <a:pt x="2897" y="2208"/>
                    <a:pt x="2796" y="2431"/>
                  </a:cubicBezTo>
                  <a:lnTo>
                    <a:pt x="2856" y="284"/>
                  </a:lnTo>
                  <a:cubicBezTo>
                    <a:pt x="2836" y="244"/>
                    <a:pt x="2836" y="203"/>
                    <a:pt x="2816" y="183"/>
                  </a:cubicBezTo>
                  <a:cubicBezTo>
                    <a:pt x="2796" y="163"/>
                    <a:pt x="2775" y="142"/>
                    <a:pt x="2755" y="122"/>
                  </a:cubicBezTo>
                  <a:cubicBezTo>
                    <a:pt x="2735" y="102"/>
                    <a:pt x="2694" y="102"/>
                    <a:pt x="2674" y="82"/>
                  </a:cubicBezTo>
                  <a:cubicBezTo>
                    <a:pt x="2633" y="82"/>
                    <a:pt x="2613" y="61"/>
                    <a:pt x="2573" y="61"/>
                  </a:cubicBezTo>
                  <a:lnTo>
                    <a:pt x="2309" y="61"/>
                  </a:lnTo>
                  <a:lnTo>
                    <a:pt x="162" y="0"/>
                  </a:ln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942;p98">
              <a:extLst>
                <a:ext uri="{FF2B5EF4-FFF2-40B4-BE49-F238E27FC236}">
                  <a16:creationId xmlns:a16="http://schemas.microsoft.com/office/drawing/2014/main" id="{7BDDC3B5-E77B-4005-9D38-455A31458098}"/>
                </a:ext>
              </a:extLst>
            </p:cNvPr>
            <p:cNvSpPr/>
            <p:nvPr/>
          </p:nvSpPr>
          <p:spPr>
            <a:xfrm>
              <a:off x="2798070" y="3774258"/>
              <a:ext cx="93043" cy="108888"/>
            </a:xfrm>
            <a:custGeom>
              <a:avLst/>
              <a:gdLst/>
              <a:ahLst/>
              <a:cxnLst/>
              <a:rect l="l" t="t" r="r" b="b"/>
              <a:pathLst>
                <a:path w="6665" h="7800" extrusionOk="0">
                  <a:moveTo>
                    <a:pt x="264" y="0"/>
                  </a:moveTo>
                  <a:cubicBezTo>
                    <a:pt x="203" y="0"/>
                    <a:pt x="163" y="163"/>
                    <a:pt x="122" y="507"/>
                  </a:cubicBezTo>
                  <a:cubicBezTo>
                    <a:pt x="102" y="568"/>
                    <a:pt x="102" y="649"/>
                    <a:pt x="102" y="750"/>
                  </a:cubicBezTo>
                  <a:cubicBezTo>
                    <a:pt x="102" y="871"/>
                    <a:pt x="122" y="892"/>
                    <a:pt x="102" y="932"/>
                  </a:cubicBezTo>
                  <a:cubicBezTo>
                    <a:pt x="102" y="973"/>
                    <a:pt x="102" y="1054"/>
                    <a:pt x="82" y="1175"/>
                  </a:cubicBezTo>
                  <a:cubicBezTo>
                    <a:pt x="61" y="1277"/>
                    <a:pt x="41" y="1358"/>
                    <a:pt x="41" y="1418"/>
                  </a:cubicBezTo>
                  <a:cubicBezTo>
                    <a:pt x="1" y="1844"/>
                    <a:pt x="21" y="2067"/>
                    <a:pt x="102" y="2087"/>
                  </a:cubicBezTo>
                  <a:lnTo>
                    <a:pt x="1500" y="2229"/>
                  </a:lnTo>
                  <a:cubicBezTo>
                    <a:pt x="1520" y="2229"/>
                    <a:pt x="1560" y="2249"/>
                    <a:pt x="1581" y="2269"/>
                  </a:cubicBezTo>
                  <a:cubicBezTo>
                    <a:pt x="1621" y="2289"/>
                    <a:pt x="1641" y="2310"/>
                    <a:pt x="1641" y="2330"/>
                  </a:cubicBezTo>
                  <a:cubicBezTo>
                    <a:pt x="1662" y="2370"/>
                    <a:pt x="1662" y="2391"/>
                    <a:pt x="1682" y="2431"/>
                  </a:cubicBezTo>
                  <a:cubicBezTo>
                    <a:pt x="1682" y="2472"/>
                    <a:pt x="1682" y="2512"/>
                    <a:pt x="1682" y="2553"/>
                  </a:cubicBezTo>
                  <a:lnTo>
                    <a:pt x="1682" y="2674"/>
                  </a:lnTo>
                  <a:lnTo>
                    <a:pt x="1682" y="2796"/>
                  </a:lnTo>
                  <a:lnTo>
                    <a:pt x="1682" y="2917"/>
                  </a:lnTo>
                  <a:cubicBezTo>
                    <a:pt x="1621" y="3404"/>
                    <a:pt x="1540" y="4133"/>
                    <a:pt x="1419" y="5085"/>
                  </a:cubicBezTo>
                  <a:cubicBezTo>
                    <a:pt x="1277" y="6057"/>
                    <a:pt x="1196" y="6786"/>
                    <a:pt x="1155" y="7272"/>
                  </a:cubicBezTo>
                  <a:lnTo>
                    <a:pt x="1317" y="7516"/>
                  </a:lnTo>
                  <a:cubicBezTo>
                    <a:pt x="1439" y="7536"/>
                    <a:pt x="1540" y="7536"/>
                    <a:pt x="1601" y="7536"/>
                  </a:cubicBezTo>
                  <a:lnTo>
                    <a:pt x="1885" y="7576"/>
                  </a:lnTo>
                  <a:lnTo>
                    <a:pt x="2452" y="7637"/>
                  </a:lnTo>
                  <a:lnTo>
                    <a:pt x="3059" y="7698"/>
                  </a:lnTo>
                  <a:lnTo>
                    <a:pt x="3080" y="7698"/>
                  </a:lnTo>
                  <a:lnTo>
                    <a:pt x="3566" y="7759"/>
                  </a:lnTo>
                  <a:lnTo>
                    <a:pt x="4052" y="7799"/>
                  </a:lnTo>
                  <a:cubicBezTo>
                    <a:pt x="4133" y="7799"/>
                    <a:pt x="4214" y="7738"/>
                    <a:pt x="4234" y="7657"/>
                  </a:cubicBezTo>
                  <a:lnTo>
                    <a:pt x="4741" y="2492"/>
                  </a:lnTo>
                  <a:lnTo>
                    <a:pt x="5551" y="2593"/>
                  </a:lnTo>
                  <a:lnTo>
                    <a:pt x="6341" y="2674"/>
                  </a:lnTo>
                  <a:cubicBezTo>
                    <a:pt x="6351" y="2676"/>
                    <a:pt x="6361" y="2677"/>
                    <a:pt x="6369" y="2677"/>
                  </a:cubicBezTo>
                  <a:cubicBezTo>
                    <a:pt x="6450" y="2677"/>
                    <a:pt x="6485" y="2595"/>
                    <a:pt x="6503" y="2431"/>
                  </a:cubicBezTo>
                  <a:cubicBezTo>
                    <a:pt x="6523" y="2269"/>
                    <a:pt x="6543" y="2006"/>
                    <a:pt x="6584" y="1682"/>
                  </a:cubicBezTo>
                  <a:cubicBezTo>
                    <a:pt x="6604" y="1358"/>
                    <a:pt x="6624" y="1115"/>
                    <a:pt x="6645" y="953"/>
                  </a:cubicBezTo>
                  <a:lnTo>
                    <a:pt x="6665" y="811"/>
                  </a:lnTo>
                  <a:cubicBezTo>
                    <a:pt x="6665" y="750"/>
                    <a:pt x="6645" y="689"/>
                    <a:pt x="6604" y="628"/>
                  </a:cubicBezTo>
                  <a:cubicBezTo>
                    <a:pt x="6523" y="588"/>
                    <a:pt x="6402" y="568"/>
                    <a:pt x="6300" y="568"/>
                  </a:cubicBezTo>
                  <a:cubicBezTo>
                    <a:pt x="5652" y="507"/>
                    <a:pt x="4660" y="406"/>
                    <a:pt x="3323" y="284"/>
                  </a:cubicBezTo>
                  <a:cubicBezTo>
                    <a:pt x="2006" y="183"/>
                    <a:pt x="1014" y="81"/>
                    <a:pt x="345" y="21"/>
                  </a:cubicBezTo>
                  <a:cubicBezTo>
                    <a:pt x="325" y="0"/>
                    <a:pt x="305" y="0"/>
                    <a:pt x="264"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943;p98">
              <a:extLst>
                <a:ext uri="{FF2B5EF4-FFF2-40B4-BE49-F238E27FC236}">
                  <a16:creationId xmlns:a16="http://schemas.microsoft.com/office/drawing/2014/main" id="{A7C4D34E-3D5F-4423-8C41-EB76471AFEB3}"/>
                </a:ext>
              </a:extLst>
            </p:cNvPr>
            <p:cNvSpPr/>
            <p:nvPr/>
          </p:nvSpPr>
          <p:spPr>
            <a:xfrm>
              <a:off x="2886576" y="3795966"/>
              <a:ext cx="95598" cy="94523"/>
            </a:xfrm>
            <a:custGeom>
              <a:avLst/>
              <a:gdLst/>
              <a:ahLst/>
              <a:cxnLst/>
              <a:rect l="l" t="t" r="r" b="b"/>
              <a:pathLst>
                <a:path w="6848" h="6771" extrusionOk="0">
                  <a:moveTo>
                    <a:pt x="3599" y="1738"/>
                  </a:moveTo>
                  <a:cubicBezTo>
                    <a:pt x="3634" y="1738"/>
                    <a:pt x="3670" y="1741"/>
                    <a:pt x="3708" y="1747"/>
                  </a:cubicBezTo>
                  <a:cubicBezTo>
                    <a:pt x="3850" y="1767"/>
                    <a:pt x="3951" y="1828"/>
                    <a:pt x="4032" y="1950"/>
                  </a:cubicBezTo>
                  <a:cubicBezTo>
                    <a:pt x="4133" y="2071"/>
                    <a:pt x="4174" y="2193"/>
                    <a:pt x="4194" y="2355"/>
                  </a:cubicBezTo>
                  <a:cubicBezTo>
                    <a:pt x="4214" y="2517"/>
                    <a:pt x="4234" y="2659"/>
                    <a:pt x="4214" y="2821"/>
                  </a:cubicBezTo>
                  <a:cubicBezTo>
                    <a:pt x="4214" y="2983"/>
                    <a:pt x="4194" y="3145"/>
                    <a:pt x="4174" y="3307"/>
                  </a:cubicBezTo>
                  <a:lnTo>
                    <a:pt x="4153" y="3489"/>
                  </a:lnTo>
                  <a:cubicBezTo>
                    <a:pt x="4133" y="3631"/>
                    <a:pt x="4093" y="3773"/>
                    <a:pt x="4072" y="3874"/>
                  </a:cubicBezTo>
                  <a:cubicBezTo>
                    <a:pt x="4052" y="3975"/>
                    <a:pt x="4032" y="4117"/>
                    <a:pt x="3991" y="4259"/>
                  </a:cubicBezTo>
                  <a:cubicBezTo>
                    <a:pt x="3971" y="4381"/>
                    <a:pt x="3931" y="4482"/>
                    <a:pt x="3870" y="4603"/>
                  </a:cubicBezTo>
                  <a:cubicBezTo>
                    <a:pt x="3809" y="4684"/>
                    <a:pt x="3748" y="4765"/>
                    <a:pt x="3687" y="4846"/>
                  </a:cubicBezTo>
                  <a:cubicBezTo>
                    <a:pt x="3627" y="4927"/>
                    <a:pt x="3546" y="4988"/>
                    <a:pt x="3444" y="5029"/>
                  </a:cubicBezTo>
                  <a:cubicBezTo>
                    <a:pt x="3385" y="5052"/>
                    <a:pt x="3319" y="5062"/>
                    <a:pt x="3254" y="5062"/>
                  </a:cubicBezTo>
                  <a:cubicBezTo>
                    <a:pt x="3208" y="5062"/>
                    <a:pt x="3162" y="5057"/>
                    <a:pt x="3120" y="5049"/>
                  </a:cubicBezTo>
                  <a:cubicBezTo>
                    <a:pt x="2695" y="4988"/>
                    <a:pt x="2573" y="4381"/>
                    <a:pt x="2735" y="3266"/>
                  </a:cubicBezTo>
                  <a:lnTo>
                    <a:pt x="2776" y="3064"/>
                  </a:lnTo>
                  <a:cubicBezTo>
                    <a:pt x="2907" y="2185"/>
                    <a:pt x="3176" y="1738"/>
                    <a:pt x="3599" y="1738"/>
                  </a:cubicBezTo>
                  <a:close/>
                  <a:moveTo>
                    <a:pt x="3706" y="0"/>
                  </a:moveTo>
                  <a:cubicBezTo>
                    <a:pt x="3263" y="0"/>
                    <a:pt x="2810" y="42"/>
                    <a:pt x="2371" y="127"/>
                  </a:cubicBezTo>
                  <a:lnTo>
                    <a:pt x="2189" y="106"/>
                  </a:lnTo>
                  <a:cubicBezTo>
                    <a:pt x="1905" y="147"/>
                    <a:pt x="1642" y="269"/>
                    <a:pt x="1419" y="451"/>
                  </a:cubicBezTo>
                  <a:lnTo>
                    <a:pt x="1297" y="552"/>
                  </a:lnTo>
                  <a:cubicBezTo>
                    <a:pt x="912" y="836"/>
                    <a:pt x="629" y="1221"/>
                    <a:pt x="447" y="1646"/>
                  </a:cubicBezTo>
                  <a:cubicBezTo>
                    <a:pt x="305" y="1990"/>
                    <a:pt x="183" y="2355"/>
                    <a:pt x="102" y="2720"/>
                  </a:cubicBezTo>
                  <a:lnTo>
                    <a:pt x="102" y="2821"/>
                  </a:lnTo>
                  <a:lnTo>
                    <a:pt x="41" y="3104"/>
                  </a:lnTo>
                  <a:cubicBezTo>
                    <a:pt x="1" y="3489"/>
                    <a:pt x="21" y="3894"/>
                    <a:pt x="82" y="4279"/>
                  </a:cubicBezTo>
                  <a:cubicBezTo>
                    <a:pt x="143" y="4603"/>
                    <a:pt x="264" y="4927"/>
                    <a:pt x="426" y="5231"/>
                  </a:cubicBezTo>
                  <a:cubicBezTo>
                    <a:pt x="588" y="5495"/>
                    <a:pt x="791" y="5738"/>
                    <a:pt x="1034" y="5940"/>
                  </a:cubicBezTo>
                  <a:cubicBezTo>
                    <a:pt x="1257" y="6163"/>
                    <a:pt x="1520" y="6325"/>
                    <a:pt x="1804" y="6447"/>
                  </a:cubicBezTo>
                  <a:cubicBezTo>
                    <a:pt x="2108" y="6568"/>
                    <a:pt x="2411" y="6669"/>
                    <a:pt x="2735" y="6710"/>
                  </a:cubicBezTo>
                  <a:cubicBezTo>
                    <a:pt x="2958" y="6730"/>
                    <a:pt x="3181" y="6751"/>
                    <a:pt x="3424" y="6771"/>
                  </a:cubicBezTo>
                  <a:cubicBezTo>
                    <a:pt x="3667" y="6771"/>
                    <a:pt x="3910" y="6751"/>
                    <a:pt x="4153" y="6730"/>
                  </a:cubicBezTo>
                  <a:cubicBezTo>
                    <a:pt x="4396" y="6690"/>
                    <a:pt x="4660" y="6629"/>
                    <a:pt x="4883" y="6528"/>
                  </a:cubicBezTo>
                  <a:cubicBezTo>
                    <a:pt x="5126" y="6447"/>
                    <a:pt x="5328" y="6305"/>
                    <a:pt x="5511" y="6143"/>
                  </a:cubicBezTo>
                  <a:lnTo>
                    <a:pt x="5733" y="5940"/>
                  </a:lnTo>
                  <a:cubicBezTo>
                    <a:pt x="6280" y="5353"/>
                    <a:pt x="6625" y="4603"/>
                    <a:pt x="6706" y="3793"/>
                  </a:cubicBezTo>
                  <a:cubicBezTo>
                    <a:pt x="6847" y="2983"/>
                    <a:pt x="6685" y="2173"/>
                    <a:pt x="6260" y="1464"/>
                  </a:cubicBezTo>
                  <a:lnTo>
                    <a:pt x="6280" y="1342"/>
                  </a:lnTo>
                  <a:cubicBezTo>
                    <a:pt x="6159" y="1119"/>
                    <a:pt x="5997" y="917"/>
                    <a:pt x="5814" y="755"/>
                  </a:cubicBezTo>
                  <a:cubicBezTo>
                    <a:pt x="5612" y="593"/>
                    <a:pt x="5389" y="451"/>
                    <a:pt x="5166" y="350"/>
                  </a:cubicBezTo>
                  <a:cubicBezTo>
                    <a:pt x="4964" y="269"/>
                    <a:pt x="4741" y="188"/>
                    <a:pt x="4518" y="127"/>
                  </a:cubicBezTo>
                  <a:cubicBezTo>
                    <a:pt x="4336" y="66"/>
                    <a:pt x="4153" y="25"/>
                    <a:pt x="3971" y="5"/>
                  </a:cubicBezTo>
                  <a:cubicBezTo>
                    <a:pt x="3883" y="2"/>
                    <a:pt x="3795" y="0"/>
                    <a:pt x="3706"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944;p98">
              <a:extLst>
                <a:ext uri="{FF2B5EF4-FFF2-40B4-BE49-F238E27FC236}">
                  <a16:creationId xmlns:a16="http://schemas.microsoft.com/office/drawing/2014/main" id="{84D450DA-8D55-443D-BD79-3C4581B2E0C6}"/>
                </a:ext>
              </a:extLst>
            </p:cNvPr>
            <p:cNvSpPr/>
            <p:nvPr/>
          </p:nvSpPr>
          <p:spPr>
            <a:xfrm>
              <a:off x="2360047" y="3954384"/>
              <a:ext cx="129242" cy="145924"/>
            </a:xfrm>
            <a:custGeom>
              <a:avLst/>
              <a:gdLst/>
              <a:ahLst/>
              <a:cxnLst/>
              <a:rect l="l" t="t" r="r" b="b"/>
              <a:pathLst>
                <a:path w="9258" h="10453" extrusionOk="0">
                  <a:moveTo>
                    <a:pt x="4903" y="1"/>
                  </a:moveTo>
                  <a:cubicBezTo>
                    <a:pt x="4457" y="1"/>
                    <a:pt x="4012" y="21"/>
                    <a:pt x="3566" y="102"/>
                  </a:cubicBezTo>
                  <a:cubicBezTo>
                    <a:pt x="3141" y="163"/>
                    <a:pt x="2715" y="284"/>
                    <a:pt x="2310" y="446"/>
                  </a:cubicBezTo>
                  <a:cubicBezTo>
                    <a:pt x="1905" y="608"/>
                    <a:pt x="1540" y="811"/>
                    <a:pt x="1196" y="1094"/>
                  </a:cubicBezTo>
                  <a:cubicBezTo>
                    <a:pt x="892" y="1358"/>
                    <a:pt x="629" y="1702"/>
                    <a:pt x="447" y="2087"/>
                  </a:cubicBezTo>
                  <a:cubicBezTo>
                    <a:pt x="244" y="2512"/>
                    <a:pt x="143" y="2999"/>
                    <a:pt x="143" y="3464"/>
                  </a:cubicBezTo>
                  <a:cubicBezTo>
                    <a:pt x="102" y="4113"/>
                    <a:pt x="345" y="4761"/>
                    <a:pt x="811" y="5227"/>
                  </a:cubicBezTo>
                  <a:cubicBezTo>
                    <a:pt x="1257" y="5652"/>
                    <a:pt x="2006" y="6017"/>
                    <a:pt x="3060" y="6321"/>
                  </a:cubicBezTo>
                  <a:lnTo>
                    <a:pt x="3424" y="6381"/>
                  </a:lnTo>
                  <a:cubicBezTo>
                    <a:pt x="3647" y="6422"/>
                    <a:pt x="3850" y="6462"/>
                    <a:pt x="4052" y="6523"/>
                  </a:cubicBezTo>
                  <a:cubicBezTo>
                    <a:pt x="4255" y="6584"/>
                    <a:pt x="4478" y="6645"/>
                    <a:pt x="4700" y="6705"/>
                  </a:cubicBezTo>
                  <a:cubicBezTo>
                    <a:pt x="4903" y="6766"/>
                    <a:pt x="5085" y="6867"/>
                    <a:pt x="5247" y="6989"/>
                  </a:cubicBezTo>
                  <a:cubicBezTo>
                    <a:pt x="5369" y="7090"/>
                    <a:pt x="5430" y="7212"/>
                    <a:pt x="5450" y="7374"/>
                  </a:cubicBezTo>
                  <a:cubicBezTo>
                    <a:pt x="5450" y="7556"/>
                    <a:pt x="5349" y="7739"/>
                    <a:pt x="5187" y="7840"/>
                  </a:cubicBezTo>
                  <a:cubicBezTo>
                    <a:pt x="5024" y="7961"/>
                    <a:pt x="4822" y="8022"/>
                    <a:pt x="4619" y="8022"/>
                  </a:cubicBezTo>
                  <a:cubicBezTo>
                    <a:pt x="4478" y="8022"/>
                    <a:pt x="4336" y="7982"/>
                    <a:pt x="4194" y="7921"/>
                  </a:cubicBezTo>
                  <a:cubicBezTo>
                    <a:pt x="4113" y="7880"/>
                    <a:pt x="4032" y="7799"/>
                    <a:pt x="3971" y="7698"/>
                  </a:cubicBezTo>
                  <a:cubicBezTo>
                    <a:pt x="3931" y="7617"/>
                    <a:pt x="3890" y="7536"/>
                    <a:pt x="3850" y="7455"/>
                  </a:cubicBezTo>
                  <a:cubicBezTo>
                    <a:pt x="3829" y="7374"/>
                    <a:pt x="3789" y="7293"/>
                    <a:pt x="3728" y="7232"/>
                  </a:cubicBezTo>
                  <a:cubicBezTo>
                    <a:pt x="3688" y="7171"/>
                    <a:pt x="3607" y="7151"/>
                    <a:pt x="3525" y="7151"/>
                  </a:cubicBezTo>
                  <a:lnTo>
                    <a:pt x="264" y="7151"/>
                  </a:lnTo>
                  <a:cubicBezTo>
                    <a:pt x="224" y="7151"/>
                    <a:pt x="183" y="7151"/>
                    <a:pt x="122" y="7131"/>
                  </a:cubicBezTo>
                  <a:cubicBezTo>
                    <a:pt x="62" y="7131"/>
                    <a:pt x="1" y="7192"/>
                    <a:pt x="1" y="7273"/>
                  </a:cubicBezTo>
                  <a:cubicBezTo>
                    <a:pt x="21" y="7698"/>
                    <a:pt x="122" y="8123"/>
                    <a:pt x="305" y="8508"/>
                  </a:cubicBezTo>
                  <a:cubicBezTo>
                    <a:pt x="447" y="8832"/>
                    <a:pt x="649" y="9136"/>
                    <a:pt x="933" y="9379"/>
                  </a:cubicBezTo>
                  <a:cubicBezTo>
                    <a:pt x="1196" y="9622"/>
                    <a:pt x="1520" y="9825"/>
                    <a:pt x="1864" y="9967"/>
                  </a:cubicBezTo>
                  <a:cubicBezTo>
                    <a:pt x="2249" y="10108"/>
                    <a:pt x="2634" y="10230"/>
                    <a:pt x="3039" y="10291"/>
                  </a:cubicBezTo>
                  <a:cubicBezTo>
                    <a:pt x="3485" y="10372"/>
                    <a:pt x="3951" y="10433"/>
                    <a:pt x="4417" y="10453"/>
                  </a:cubicBezTo>
                  <a:cubicBezTo>
                    <a:pt x="4741" y="10433"/>
                    <a:pt x="5065" y="10412"/>
                    <a:pt x="5349" y="10372"/>
                  </a:cubicBezTo>
                  <a:cubicBezTo>
                    <a:pt x="5632" y="10352"/>
                    <a:pt x="5936" y="10311"/>
                    <a:pt x="6280" y="10230"/>
                  </a:cubicBezTo>
                  <a:cubicBezTo>
                    <a:pt x="6584" y="10169"/>
                    <a:pt x="6888" y="10088"/>
                    <a:pt x="7172" y="9987"/>
                  </a:cubicBezTo>
                  <a:cubicBezTo>
                    <a:pt x="7455" y="9865"/>
                    <a:pt x="7719" y="9724"/>
                    <a:pt x="7962" y="9562"/>
                  </a:cubicBezTo>
                  <a:cubicBezTo>
                    <a:pt x="8225" y="9379"/>
                    <a:pt x="8448" y="9177"/>
                    <a:pt x="8630" y="8934"/>
                  </a:cubicBezTo>
                  <a:cubicBezTo>
                    <a:pt x="8812" y="8691"/>
                    <a:pt x="8954" y="8407"/>
                    <a:pt x="9055" y="8103"/>
                  </a:cubicBezTo>
                  <a:cubicBezTo>
                    <a:pt x="9177" y="7739"/>
                    <a:pt x="9238" y="7354"/>
                    <a:pt x="9238" y="6969"/>
                  </a:cubicBezTo>
                  <a:cubicBezTo>
                    <a:pt x="9258" y="6361"/>
                    <a:pt x="9076" y="5774"/>
                    <a:pt x="8711" y="5288"/>
                  </a:cubicBezTo>
                  <a:cubicBezTo>
                    <a:pt x="8326" y="4801"/>
                    <a:pt x="7658" y="4396"/>
                    <a:pt x="6726" y="4072"/>
                  </a:cubicBezTo>
                  <a:cubicBezTo>
                    <a:pt x="6544" y="4032"/>
                    <a:pt x="5976" y="3870"/>
                    <a:pt x="5045" y="3627"/>
                  </a:cubicBezTo>
                  <a:lnTo>
                    <a:pt x="4741" y="3525"/>
                  </a:lnTo>
                  <a:cubicBezTo>
                    <a:pt x="4599" y="3485"/>
                    <a:pt x="4457" y="3444"/>
                    <a:pt x="4356" y="3404"/>
                  </a:cubicBezTo>
                  <a:cubicBezTo>
                    <a:pt x="4234" y="3383"/>
                    <a:pt x="4133" y="3323"/>
                    <a:pt x="4052" y="3242"/>
                  </a:cubicBezTo>
                  <a:cubicBezTo>
                    <a:pt x="3971" y="3181"/>
                    <a:pt x="3910" y="3100"/>
                    <a:pt x="3910" y="2978"/>
                  </a:cubicBezTo>
                  <a:cubicBezTo>
                    <a:pt x="3910" y="2897"/>
                    <a:pt x="3951" y="2837"/>
                    <a:pt x="4012" y="2776"/>
                  </a:cubicBezTo>
                  <a:cubicBezTo>
                    <a:pt x="4093" y="2735"/>
                    <a:pt x="4174" y="2674"/>
                    <a:pt x="4275" y="2654"/>
                  </a:cubicBezTo>
                  <a:cubicBezTo>
                    <a:pt x="4376" y="2634"/>
                    <a:pt x="4457" y="2614"/>
                    <a:pt x="4538" y="2593"/>
                  </a:cubicBezTo>
                  <a:cubicBezTo>
                    <a:pt x="4599" y="2593"/>
                    <a:pt x="4640" y="2593"/>
                    <a:pt x="4700" y="2573"/>
                  </a:cubicBezTo>
                  <a:cubicBezTo>
                    <a:pt x="4802" y="2573"/>
                    <a:pt x="4903" y="2593"/>
                    <a:pt x="5004" y="2634"/>
                  </a:cubicBezTo>
                  <a:cubicBezTo>
                    <a:pt x="5065" y="2654"/>
                    <a:pt x="5126" y="2695"/>
                    <a:pt x="5146" y="2755"/>
                  </a:cubicBezTo>
                  <a:lnTo>
                    <a:pt x="5227" y="2897"/>
                  </a:lnTo>
                  <a:cubicBezTo>
                    <a:pt x="5247" y="2958"/>
                    <a:pt x="5288" y="2999"/>
                    <a:pt x="5308" y="3059"/>
                  </a:cubicBezTo>
                  <a:cubicBezTo>
                    <a:pt x="5349" y="3100"/>
                    <a:pt x="5409" y="3161"/>
                    <a:pt x="5470" y="3161"/>
                  </a:cubicBezTo>
                  <a:cubicBezTo>
                    <a:pt x="5592" y="3201"/>
                    <a:pt x="5693" y="3221"/>
                    <a:pt x="5814" y="3221"/>
                  </a:cubicBezTo>
                  <a:cubicBezTo>
                    <a:pt x="6361" y="3232"/>
                    <a:pt x="6883" y="3237"/>
                    <a:pt x="7379" y="3237"/>
                  </a:cubicBezTo>
                  <a:cubicBezTo>
                    <a:pt x="7876" y="3237"/>
                    <a:pt x="8346" y="3232"/>
                    <a:pt x="8792" y="3221"/>
                  </a:cubicBezTo>
                  <a:lnTo>
                    <a:pt x="9015" y="2999"/>
                  </a:lnTo>
                  <a:cubicBezTo>
                    <a:pt x="9015" y="2776"/>
                    <a:pt x="8974" y="2553"/>
                    <a:pt x="8934" y="2350"/>
                  </a:cubicBezTo>
                  <a:cubicBezTo>
                    <a:pt x="8893" y="2148"/>
                    <a:pt x="8812" y="1965"/>
                    <a:pt x="8711" y="1803"/>
                  </a:cubicBezTo>
                  <a:cubicBezTo>
                    <a:pt x="8610" y="1641"/>
                    <a:pt x="8488" y="1479"/>
                    <a:pt x="8346" y="1338"/>
                  </a:cubicBezTo>
                  <a:cubicBezTo>
                    <a:pt x="8225" y="1196"/>
                    <a:pt x="8043" y="993"/>
                    <a:pt x="7779" y="730"/>
                  </a:cubicBezTo>
                  <a:cubicBezTo>
                    <a:pt x="7070" y="264"/>
                    <a:pt x="6098" y="21"/>
                    <a:pt x="4903"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945;p98">
              <a:extLst>
                <a:ext uri="{FF2B5EF4-FFF2-40B4-BE49-F238E27FC236}">
                  <a16:creationId xmlns:a16="http://schemas.microsoft.com/office/drawing/2014/main" id="{08CF3AAB-DB55-42B6-8602-6EEF4EA7EB62}"/>
                </a:ext>
              </a:extLst>
            </p:cNvPr>
            <p:cNvSpPr/>
            <p:nvPr/>
          </p:nvSpPr>
          <p:spPr>
            <a:xfrm>
              <a:off x="2494091" y="3969014"/>
              <a:ext cx="119065" cy="127050"/>
            </a:xfrm>
            <a:custGeom>
              <a:avLst/>
              <a:gdLst/>
              <a:ahLst/>
              <a:cxnLst/>
              <a:rect l="l" t="t" r="r" b="b"/>
              <a:pathLst>
                <a:path w="8529" h="9101" extrusionOk="0">
                  <a:moveTo>
                    <a:pt x="4363" y="1"/>
                  </a:moveTo>
                  <a:cubicBezTo>
                    <a:pt x="4030" y="1"/>
                    <a:pt x="3696" y="37"/>
                    <a:pt x="3363" y="87"/>
                  </a:cubicBezTo>
                  <a:cubicBezTo>
                    <a:pt x="2978" y="168"/>
                    <a:pt x="2613" y="290"/>
                    <a:pt x="2249" y="452"/>
                  </a:cubicBezTo>
                  <a:cubicBezTo>
                    <a:pt x="1884" y="614"/>
                    <a:pt x="1540" y="836"/>
                    <a:pt x="1236" y="1140"/>
                  </a:cubicBezTo>
                  <a:cubicBezTo>
                    <a:pt x="932" y="1444"/>
                    <a:pt x="669" y="1809"/>
                    <a:pt x="486" y="2194"/>
                  </a:cubicBezTo>
                  <a:cubicBezTo>
                    <a:pt x="446" y="2254"/>
                    <a:pt x="405" y="2335"/>
                    <a:pt x="365" y="2416"/>
                  </a:cubicBezTo>
                  <a:cubicBezTo>
                    <a:pt x="345" y="2477"/>
                    <a:pt x="304" y="2558"/>
                    <a:pt x="284" y="2639"/>
                  </a:cubicBezTo>
                  <a:lnTo>
                    <a:pt x="223" y="2862"/>
                  </a:lnTo>
                  <a:cubicBezTo>
                    <a:pt x="183" y="2923"/>
                    <a:pt x="162" y="3004"/>
                    <a:pt x="162" y="3085"/>
                  </a:cubicBezTo>
                  <a:lnTo>
                    <a:pt x="122" y="3287"/>
                  </a:lnTo>
                  <a:cubicBezTo>
                    <a:pt x="102" y="3328"/>
                    <a:pt x="102" y="3409"/>
                    <a:pt x="81" y="3510"/>
                  </a:cubicBezTo>
                  <a:cubicBezTo>
                    <a:pt x="61" y="3612"/>
                    <a:pt x="61" y="3672"/>
                    <a:pt x="61" y="3713"/>
                  </a:cubicBezTo>
                  <a:cubicBezTo>
                    <a:pt x="61" y="3753"/>
                    <a:pt x="41" y="3834"/>
                    <a:pt x="41" y="3956"/>
                  </a:cubicBezTo>
                  <a:cubicBezTo>
                    <a:pt x="21" y="4077"/>
                    <a:pt x="21" y="4138"/>
                    <a:pt x="21" y="4179"/>
                  </a:cubicBezTo>
                  <a:lnTo>
                    <a:pt x="21" y="4260"/>
                  </a:lnTo>
                  <a:cubicBezTo>
                    <a:pt x="0" y="4908"/>
                    <a:pt x="81" y="5536"/>
                    <a:pt x="264" y="6164"/>
                  </a:cubicBezTo>
                  <a:cubicBezTo>
                    <a:pt x="426" y="6711"/>
                    <a:pt x="709" y="7217"/>
                    <a:pt x="1074" y="7683"/>
                  </a:cubicBezTo>
                  <a:cubicBezTo>
                    <a:pt x="1459" y="8129"/>
                    <a:pt x="1925" y="8473"/>
                    <a:pt x="2472" y="8716"/>
                  </a:cubicBezTo>
                  <a:cubicBezTo>
                    <a:pt x="3079" y="8959"/>
                    <a:pt x="3748" y="9101"/>
                    <a:pt x="4416" y="9101"/>
                  </a:cubicBezTo>
                  <a:cubicBezTo>
                    <a:pt x="4781" y="9101"/>
                    <a:pt x="5145" y="9081"/>
                    <a:pt x="5510" y="9020"/>
                  </a:cubicBezTo>
                  <a:lnTo>
                    <a:pt x="5510" y="8979"/>
                  </a:lnTo>
                  <a:cubicBezTo>
                    <a:pt x="6259" y="8878"/>
                    <a:pt x="6989" y="8514"/>
                    <a:pt x="7536" y="7987"/>
                  </a:cubicBezTo>
                  <a:cubicBezTo>
                    <a:pt x="8103" y="7420"/>
                    <a:pt x="8447" y="6691"/>
                    <a:pt x="8528" y="5921"/>
                  </a:cubicBezTo>
                  <a:lnTo>
                    <a:pt x="8528" y="5657"/>
                  </a:lnTo>
                  <a:cubicBezTo>
                    <a:pt x="8508" y="5495"/>
                    <a:pt x="8427" y="5414"/>
                    <a:pt x="8285" y="5414"/>
                  </a:cubicBezTo>
                  <a:lnTo>
                    <a:pt x="6746" y="5414"/>
                  </a:lnTo>
                  <a:lnTo>
                    <a:pt x="5956" y="5394"/>
                  </a:lnTo>
                  <a:lnTo>
                    <a:pt x="5186" y="5374"/>
                  </a:lnTo>
                  <a:cubicBezTo>
                    <a:pt x="5085" y="5495"/>
                    <a:pt x="5024" y="5617"/>
                    <a:pt x="5004" y="5759"/>
                  </a:cubicBezTo>
                  <a:cubicBezTo>
                    <a:pt x="4943" y="5941"/>
                    <a:pt x="4882" y="6123"/>
                    <a:pt x="4781" y="6265"/>
                  </a:cubicBezTo>
                  <a:cubicBezTo>
                    <a:pt x="4726" y="6392"/>
                    <a:pt x="4606" y="6471"/>
                    <a:pt x="4465" y="6471"/>
                  </a:cubicBezTo>
                  <a:cubicBezTo>
                    <a:pt x="4449" y="6471"/>
                    <a:pt x="4433" y="6470"/>
                    <a:pt x="4416" y="6468"/>
                  </a:cubicBezTo>
                  <a:cubicBezTo>
                    <a:pt x="4398" y="6470"/>
                    <a:pt x="4380" y="6472"/>
                    <a:pt x="4361" y="6472"/>
                  </a:cubicBezTo>
                  <a:cubicBezTo>
                    <a:pt x="4238" y="6472"/>
                    <a:pt x="4120" y="6414"/>
                    <a:pt x="4031" y="6326"/>
                  </a:cubicBezTo>
                  <a:cubicBezTo>
                    <a:pt x="3930" y="6204"/>
                    <a:pt x="3849" y="6083"/>
                    <a:pt x="3829" y="5921"/>
                  </a:cubicBezTo>
                  <a:cubicBezTo>
                    <a:pt x="3788" y="5799"/>
                    <a:pt x="3768" y="5678"/>
                    <a:pt x="3748" y="5536"/>
                  </a:cubicBezTo>
                  <a:cubicBezTo>
                    <a:pt x="3748" y="5435"/>
                    <a:pt x="3748" y="5333"/>
                    <a:pt x="3748" y="5232"/>
                  </a:cubicBezTo>
                  <a:lnTo>
                    <a:pt x="3748" y="4503"/>
                  </a:lnTo>
                  <a:lnTo>
                    <a:pt x="3748" y="4321"/>
                  </a:lnTo>
                  <a:cubicBezTo>
                    <a:pt x="3748" y="4179"/>
                    <a:pt x="3748" y="4037"/>
                    <a:pt x="3748" y="3915"/>
                  </a:cubicBezTo>
                  <a:cubicBezTo>
                    <a:pt x="3748" y="3774"/>
                    <a:pt x="3768" y="3632"/>
                    <a:pt x="3788" y="3490"/>
                  </a:cubicBezTo>
                  <a:cubicBezTo>
                    <a:pt x="3788" y="3368"/>
                    <a:pt x="3809" y="3247"/>
                    <a:pt x="3849" y="3105"/>
                  </a:cubicBezTo>
                  <a:cubicBezTo>
                    <a:pt x="3890" y="3004"/>
                    <a:pt x="3930" y="2882"/>
                    <a:pt x="4011" y="2801"/>
                  </a:cubicBezTo>
                  <a:cubicBezTo>
                    <a:pt x="4072" y="2700"/>
                    <a:pt x="4153" y="2619"/>
                    <a:pt x="4254" y="2579"/>
                  </a:cubicBezTo>
                  <a:cubicBezTo>
                    <a:pt x="4376" y="2518"/>
                    <a:pt x="4497" y="2497"/>
                    <a:pt x="4619" y="2497"/>
                  </a:cubicBezTo>
                  <a:cubicBezTo>
                    <a:pt x="4761" y="2497"/>
                    <a:pt x="4902" y="2558"/>
                    <a:pt x="4983" y="2680"/>
                  </a:cubicBezTo>
                  <a:cubicBezTo>
                    <a:pt x="5085" y="2801"/>
                    <a:pt x="5145" y="2943"/>
                    <a:pt x="5166" y="3085"/>
                  </a:cubicBezTo>
                  <a:lnTo>
                    <a:pt x="5166" y="3632"/>
                  </a:lnTo>
                  <a:lnTo>
                    <a:pt x="7941" y="3672"/>
                  </a:lnTo>
                  <a:lnTo>
                    <a:pt x="8204" y="3672"/>
                  </a:lnTo>
                  <a:cubicBezTo>
                    <a:pt x="8265" y="3672"/>
                    <a:pt x="8305" y="3652"/>
                    <a:pt x="8366" y="3632"/>
                  </a:cubicBezTo>
                  <a:cubicBezTo>
                    <a:pt x="8407" y="3591"/>
                    <a:pt x="8447" y="3551"/>
                    <a:pt x="8467" y="3490"/>
                  </a:cubicBezTo>
                  <a:lnTo>
                    <a:pt x="8467" y="2923"/>
                  </a:lnTo>
                  <a:cubicBezTo>
                    <a:pt x="8427" y="2639"/>
                    <a:pt x="8366" y="2335"/>
                    <a:pt x="8265" y="2052"/>
                  </a:cubicBezTo>
                  <a:cubicBezTo>
                    <a:pt x="8143" y="1768"/>
                    <a:pt x="8002" y="1505"/>
                    <a:pt x="7819" y="1282"/>
                  </a:cubicBezTo>
                  <a:cubicBezTo>
                    <a:pt x="7617" y="1019"/>
                    <a:pt x="7353" y="796"/>
                    <a:pt x="7090" y="614"/>
                  </a:cubicBezTo>
                  <a:cubicBezTo>
                    <a:pt x="6766" y="411"/>
                    <a:pt x="6401" y="269"/>
                    <a:pt x="6016" y="188"/>
                  </a:cubicBezTo>
                  <a:cubicBezTo>
                    <a:pt x="5551" y="67"/>
                    <a:pt x="5064" y="6"/>
                    <a:pt x="4578" y="6"/>
                  </a:cubicBezTo>
                  <a:cubicBezTo>
                    <a:pt x="4506" y="2"/>
                    <a:pt x="4435" y="1"/>
                    <a:pt x="4363"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946;p98">
              <a:extLst>
                <a:ext uri="{FF2B5EF4-FFF2-40B4-BE49-F238E27FC236}">
                  <a16:creationId xmlns:a16="http://schemas.microsoft.com/office/drawing/2014/main" id="{BCF1203A-AA36-4BAA-AC15-805D82767BFC}"/>
                </a:ext>
              </a:extLst>
            </p:cNvPr>
            <p:cNvSpPr/>
            <p:nvPr/>
          </p:nvSpPr>
          <p:spPr>
            <a:xfrm>
              <a:off x="2623040" y="3973620"/>
              <a:ext cx="119051" cy="122443"/>
            </a:xfrm>
            <a:custGeom>
              <a:avLst/>
              <a:gdLst/>
              <a:ahLst/>
              <a:cxnLst/>
              <a:rect l="l" t="t" r="r" b="b"/>
              <a:pathLst>
                <a:path w="8528" h="8771" extrusionOk="0">
                  <a:moveTo>
                    <a:pt x="324" y="0"/>
                  </a:moveTo>
                  <a:lnTo>
                    <a:pt x="263" y="41"/>
                  </a:lnTo>
                  <a:cubicBezTo>
                    <a:pt x="243" y="61"/>
                    <a:pt x="203" y="81"/>
                    <a:pt x="182" y="101"/>
                  </a:cubicBezTo>
                  <a:cubicBezTo>
                    <a:pt x="162" y="122"/>
                    <a:pt x="162" y="142"/>
                    <a:pt x="162" y="162"/>
                  </a:cubicBezTo>
                  <a:lnTo>
                    <a:pt x="20" y="8305"/>
                  </a:lnTo>
                  <a:cubicBezTo>
                    <a:pt x="0" y="8508"/>
                    <a:pt x="101" y="8629"/>
                    <a:pt x="284" y="8629"/>
                  </a:cubicBezTo>
                  <a:lnTo>
                    <a:pt x="3383" y="8629"/>
                  </a:lnTo>
                  <a:cubicBezTo>
                    <a:pt x="3444" y="8629"/>
                    <a:pt x="3525" y="8609"/>
                    <a:pt x="3606" y="8589"/>
                  </a:cubicBezTo>
                  <a:cubicBezTo>
                    <a:pt x="3667" y="8568"/>
                    <a:pt x="3687" y="8508"/>
                    <a:pt x="3707" y="8447"/>
                  </a:cubicBezTo>
                  <a:lnTo>
                    <a:pt x="3748" y="5652"/>
                  </a:lnTo>
                  <a:cubicBezTo>
                    <a:pt x="3869" y="5652"/>
                    <a:pt x="3991" y="5631"/>
                    <a:pt x="4112" y="5631"/>
                  </a:cubicBezTo>
                  <a:lnTo>
                    <a:pt x="4538" y="5631"/>
                  </a:lnTo>
                  <a:cubicBezTo>
                    <a:pt x="4598" y="5631"/>
                    <a:pt x="4679" y="5631"/>
                    <a:pt x="4740" y="5672"/>
                  </a:cubicBezTo>
                  <a:cubicBezTo>
                    <a:pt x="4740" y="5672"/>
                    <a:pt x="4760" y="5733"/>
                    <a:pt x="4760" y="5834"/>
                  </a:cubicBezTo>
                  <a:lnTo>
                    <a:pt x="4720" y="8447"/>
                  </a:lnTo>
                  <a:cubicBezTo>
                    <a:pt x="4740" y="8467"/>
                    <a:pt x="4781" y="8508"/>
                    <a:pt x="4821" y="8528"/>
                  </a:cubicBezTo>
                  <a:cubicBezTo>
                    <a:pt x="4862" y="8548"/>
                    <a:pt x="4882" y="8568"/>
                    <a:pt x="4922" y="8589"/>
                  </a:cubicBezTo>
                  <a:lnTo>
                    <a:pt x="4922" y="8730"/>
                  </a:lnTo>
                  <a:lnTo>
                    <a:pt x="8204" y="8771"/>
                  </a:lnTo>
                  <a:cubicBezTo>
                    <a:pt x="8265" y="8771"/>
                    <a:pt x="8305" y="8751"/>
                    <a:pt x="8346" y="8710"/>
                  </a:cubicBezTo>
                  <a:cubicBezTo>
                    <a:pt x="8366" y="8649"/>
                    <a:pt x="8386" y="8609"/>
                    <a:pt x="8406" y="8548"/>
                  </a:cubicBezTo>
                  <a:cubicBezTo>
                    <a:pt x="8406" y="8487"/>
                    <a:pt x="8406" y="8406"/>
                    <a:pt x="8406" y="8325"/>
                  </a:cubicBezTo>
                  <a:lnTo>
                    <a:pt x="8508" y="385"/>
                  </a:lnTo>
                  <a:cubicBezTo>
                    <a:pt x="8528" y="284"/>
                    <a:pt x="8508" y="182"/>
                    <a:pt x="8467" y="101"/>
                  </a:cubicBezTo>
                  <a:cubicBezTo>
                    <a:pt x="8386" y="61"/>
                    <a:pt x="8305" y="41"/>
                    <a:pt x="8224" y="41"/>
                  </a:cubicBezTo>
                  <a:lnTo>
                    <a:pt x="4943" y="0"/>
                  </a:lnTo>
                  <a:lnTo>
                    <a:pt x="4902" y="2836"/>
                  </a:lnTo>
                  <a:lnTo>
                    <a:pt x="3768" y="2816"/>
                  </a:lnTo>
                  <a:lnTo>
                    <a:pt x="3808" y="41"/>
                  </a:lnTo>
                  <a:lnTo>
                    <a:pt x="324" y="0"/>
                  </a:ln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947;p98">
              <a:extLst>
                <a:ext uri="{FF2B5EF4-FFF2-40B4-BE49-F238E27FC236}">
                  <a16:creationId xmlns:a16="http://schemas.microsoft.com/office/drawing/2014/main" id="{E52D242C-2475-4B65-A866-138469A7CC83}"/>
                </a:ext>
              </a:extLst>
            </p:cNvPr>
            <p:cNvSpPr/>
            <p:nvPr/>
          </p:nvSpPr>
          <p:spPr>
            <a:xfrm>
              <a:off x="2752267" y="3972197"/>
              <a:ext cx="125277" cy="126813"/>
            </a:xfrm>
            <a:custGeom>
              <a:avLst/>
              <a:gdLst/>
              <a:ahLst/>
              <a:cxnLst/>
              <a:rect l="l" t="t" r="r" b="b"/>
              <a:pathLst>
                <a:path w="8974" h="9084" extrusionOk="0">
                  <a:moveTo>
                    <a:pt x="4508" y="2350"/>
                  </a:moveTo>
                  <a:cubicBezTo>
                    <a:pt x="4518" y="2350"/>
                    <a:pt x="4528" y="2350"/>
                    <a:pt x="4538" y="2351"/>
                  </a:cubicBezTo>
                  <a:cubicBezTo>
                    <a:pt x="4720" y="2351"/>
                    <a:pt x="4882" y="2411"/>
                    <a:pt x="5003" y="2553"/>
                  </a:cubicBezTo>
                  <a:cubicBezTo>
                    <a:pt x="5145" y="2695"/>
                    <a:pt x="5247" y="2857"/>
                    <a:pt x="5287" y="3059"/>
                  </a:cubicBezTo>
                  <a:cubicBezTo>
                    <a:pt x="5348" y="3262"/>
                    <a:pt x="5388" y="3465"/>
                    <a:pt x="5409" y="3687"/>
                  </a:cubicBezTo>
                  <a:cubicBezTo>
                    <a:pt x="5429" y="3890"/>
                    <a:pt x="5449" y="4113"/>
                    <a:pt x="5449" y="4336"/>
                  </a:cubicBezTo>
                  <a:lnTo>
                    <a:pt x="5449" y="4558"/>
                  </a:lnTo>
                  <a:cubicBezTo>
                    <a:pt x="5449" y="4761"/>
                    <a:pt x="5429" y="4943"/>
                    <a:pt x="5429" y="5085"/>
                  </a:cubicBezTo>
                  <a:cubicBezTo>
                    <a:pt x="5409" y="5227"/>
                    <a:pt x="5409" y="5409"/>
                    <a:pt x="5388" y="5591"/>
                  </a:cubicBezTo>
                  <a:cubicBezTo>
                    <a:pt x="5368" y="5754"/>
                    <a:pt x="5328" y="5916"/>
                    <a:pt x="5267" y="6078"/>
                  </a:cubicBezTo>
                  <a:cubicBezTo>
                    <a:pt x="5226" y="6219"/>
                    <a:pt x="5166" y="6341"/>
                    <a:pt x="5085" y="6463"/>
                  </a:cubicBezTo>
                  <a:cubicBezTo>
                    <a:pt x="5024" y="6584"/>
                    <a:pt x="4922" y="6665"/>
                    <a:pt x="4801" y="6726"/>
                  </a:cubicBezTo>
                  <a:cubicBezTo>
                    <a:pt x="4684" y="6776"/>
                    <a:pt x="4568" y="6812"/>
                    <a:pt x="4451" y="6812"/>
                  </a:cubicBezTo>
                  <a:cubicBezTo>
                    <a:pt x="4426" y="6812"/>
                    <a:pt x="4401" y="6810"/>
                    <a:pt x="4376" y="6807"/>
                  </a:cubicBezTo>
                  <a:cubicBezTo>
                    <a:pt x="3808" y="6807"/>
                    <a:pt x="3525" y="6057"/>
                    <a:pt x="3545" y="4538"/>
                  </a:cubicBezTo>
                  <a:lnTo>
                    <a:pt x="3545" y="4255"/>
                  </a:lnTo>
                  <a:cubicBezTo>
                    <a:pt x="3565" y="2998"/>
                    <a:pt x="3880" y="2350"/>
                    <a:pt x="4508" y="2350"/>
                  </a:cubicBezTo>
                  <a:close/>
                  <a:moveTo>
                    <a:pt x="4639" y="1"/>
                  </a:moveTo>
                  <a:cubicBezTo>
                    <a:pt x="3930" y="62"/>
                    <a:pt x="3221" y="224"/>
                    <a:pt x="2552" y="467"/>
                  </a:cubicBezTo>
                  <a:lnTo>
                    <a:pt x="2289" y="467"/>
                  </a:lnTo>
                  <a:cubicBezTo>
                    <a:pt x="1925" y="588"/>
                    <a:pt x="1600" y="791"/>
                    <a:pt x="1337" y="1074"/>
                  </a:cubicBezTo>
                  <a:lnTo>
                    <a:pt x="1175" y="1216"/>
                  </a:lnTo>
                  <a:cubicBezTo>
                    <a:pt x="729" y="1662"/>
                    <a:pt x="405" y="2209"/>
                    <a:pt x="243" y="2837"/>
                  </a:cubicBezTo>
                  <a:cubicBezTo>
                    <a:pt x="142" y="3303"/>
                    <a:pt x="61" y="3809"/>
                    <a:pt x="0" y="4295"/>
                  </a:cubicBezTo>
                  <a:lnTo>
                    <a:pt x="0" y="4437"/>
                  </a:lnTo>
                  <a:lnTo>
                    <a:pt x="20" y="4822"/>
                  </a:lnTo>
                  <a:cubicBezTo>
                    <a:pt x="20" y="5348"/>
                    <a:pt x="122" y="5875"/>
                    <a:pt x="284" y="6361"/>
                  </a:cubicBezTo>
                  <a:cubicBezTo>
                    <a:pt x="426" y="6787"/>
                    <a:pt x="648" y="7192"/>
                    <a:pt x="932" y="7556"/>
                  </a:cubicBezTo>
                  <a:cubicBezTo>
                    <a:pt x="1175" y="7880"/>
                    <a:pt x="1499" y="8164"/>
                    <a:pt x="1844" y="8407"/>
                  </a:cubicBezTo>
                  <a:cubicBezTo>
                    <a:pt x="2188" y="8630"/>
                    <a:pt x="2573" y="8792"/>
                    <a:pt x="2958" y="8914"/>
                  </a:cubicBezTo>
                  <a:cubicBezTo>
                    <a:pt x="3383" y="9015"/>
                    <a:pt x="3808" y="9076"/>
                    <a:pt x="4234" y="9076"/>
                  </a:cubicBezTo>
                  <a:cubicBezTo>
                    <a:pt x="4315" y="9081"/>
                    <a:pt x="4397" y="9083"/>
                    <a:pt x="4478" y="9083"/>
                  </a:cubicBezTo>
                  <a:cubicBezTo>
                    <a:pt x="4700" y="9083"/>
                    <a:pt x="4923" y="9065"/>
                    <a:pt x="5145" y="9035"/>
                  </a:cubicBezTo>
                  <a:cubicBezTo>
                    <a:pt x="5469" y="8995"/>
                    <a:pt x="5773" y="8934"/>
                    <a:pt x="6097" y="8853"/>
                  </a:cubicBezTo>
                  <a:cubicBezTo>
                    <a:pt x="6421" y="8772"/>
                    <a:pt x="6746" y="8630"/>
                    <a:pt x="7049" y="8468"/>
                  </a:cubicBezTo>
                  <a:cubicBezTo>
                    <a:pt x="7333" y="8306"/>
                    <a:pt x="7596" y="8083"/>
                    <a:pt x="7799" y="7840"/>
                  </a:cubicBezTo>
                  <a:lnTo>
                    <a:pt x="8062" y="7516"/>
                  </a:lnTo>
                  <a:cubicBezTo>
                    <a:pt x="8629" y="6746"/>
                    <a:pt x="8933" y="5733"/>
                    <a:pt x="8953" y="4498"/>
                  </a:cubicBezTo>
                  <a:cubicBezTo>
                    <a:pt x="8974" y="3424"/>
                    <a:pt x="8609" y="2371"/>
                    <a:pt x="7941" y="1520"/>
                  </a:cubicBezTo>
                  <a:lnTo>
                    <a:pt x="7941" y="1338"/>
                  </a:lnTo>
                  <a:cubicBezTo>
                    <a:pt x="7738" y="1074"/>
                    <a:pt x="7495" y="852"/>
                    <a:pt x="7211" y="669"/>
                  </a:cubicBezTo>
                  <a:cubicBezTo>
                    <a:pt x="6908" y="487"/>
                    <a:pt x="6604" y="345"/>
                    <a:pt x="6280" y="244"/>
                  </a:cubicBezTo>
                  <a:cubicBezTo>
                    <a:pt x="5976" y="163"/>
                    <a:pt x="5692" y="102"/>
                    <a:pt x="5388" y="62"/>
                  </a:cubicBezTo>
                  <a:cubicBezTo>
                    <a:pt x="5145" y="21"/>
                    <a:pt x="4882" y="1"/>
                    <a:pt x="4639"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948;p98">
              <a:extLst>
                <a:ext uri="{FF2B5EF4-FFF2-40B4-BE49-F238E27FC236}">
                  <a16:creationId xmlns:a16="http://schemas.microsoft.com/office/drawing/2014/main" id="{327614D6-FE88-461C-B4A1-709CBF77FAE8}"/>
                </a:ext>
              </a:extLst>
            </p:cNvPr>
            <p:cNvSpPr/>
            <p:nvPr/>
          </p:nvSpPr>
          <p:spPr>
            <a:xfrm>
              <a:off x="2883477" y="3974179"/>
              <a:ext cx="125277" cy="126813"/>
            </a:xfrm>
            <a:custGeom>
              <a:avLst/>
              <a:gdLst/>
              <a:ahLst/>
              <a:cxnLst/>
              <a:rect l="l" t="t" r="r" b="b"/>
              <a:pathLst>
                <a:path w="8974" h="9084" extrusionOk="0">
                  <a:moveTo>
                    <a:pt x="4558" y="2350"/>
                  </a:moveTo>
                  <a:cubicBezTo>
                    <a:pt x="4740" y="2350"/>
                    <a:pt x="4902" y="2431"/>
                    <a:pt x="5024" y="2553"/>
                  </a:cubicBezTo>
                  <a:cubicBezTo>
                    <a:pt x="5165" y="2695"/>
                    <a:pt x="5267" y="2877"/>
                    <a:pt x="5307" y="3059"/>
                  </a:cubicBezTo>
                  <a:cubicBezTo>
                    <a:pt x="5368" y="3262"/>
                    <a:pt x="5408" y="3464"/>
                    <a:pt x="5429" y="3687"/>
                  </a:cubicBezTo>
                  <a:cubicBezTo>
                    <a:pt x="5449" y="3890"/>
                    <a:pt x="5469" y="4113"/>
                    <a:pt x="5469" y="4335"/>
                  </a:cubicBezTo>
                  <a:lnTo>
                    <a:pt x="5469" y="4558"/>
                  </a:lnTo>
                  <a:cubicBezTo>
                    <a:pt x="5449" y="4781"/>
                    <a:pt x="5449" y="4943"/>
                    <a:pt x="5449" y="5085"/>
                  </a:cubicBezTo>
                  <a:cubicBezTo>
                    <a:pt x="5429" y="5227"/>
                    <a:pt x="5429" y="5409"/>
                    <a:pt x="5408" y="5591"/>
                  </a:cubicBezTo>
                  <a:cubicBezTo>
                    <a:pt x="5388" y="5774"/>
                    <a:pt x="5348" y="5936"/>
                    <a:pt x="5287" y="6077"/>
                  </a:cubicBezTo>
                  <a:cubicBezTo>
                    <a:pt x="5246" y="6219"/>
                    <a:pt x="5186" y="6341"/>
                    <a:pt x="5105" y="6462"/>
                  </a:cubicBezTo>
                  <a:cubicBezTo>
                    <a:pt x="5024" y="6584"/>
                    <a:pt x="4922" y="6685"/>
                    <a:pt x="4801" y="6726"/>
                  </a:cubicBezTo>
                  <a:cubicBezTo>
                    <a:pt x="4679" y="6786"/>
                    <a:pt x="4517" y="6827"/>
                    <a:pt x="4375" y="6827"/>
                  </a:cubicBezTo>
                  <a:cubicBezTo>
                    <a:pt x="3808" y="6827"/>
                    <a:pt x="3525" y="6057"/>
                    <a:pt x="3545" y="4538"/>
                  </a:cubicBezTo>
                  <a:lnTo>
                    <a:pt x="3565" y="4254"/>
                  </a:lnTo>
                  <a:cubicBezTo>
                    <a:pt x="3585" y="2978"/>
                    <a:pt x="3909" y="2350"/>
                    <a:pt x="4558" y="2350"/>
                  </a:cubicBezTo>
                  <a:close/>
                  <a:moveTo>
                    <a:pt x="4639" y="1"/>
                  </a:moveTo>
                  <a:cubicBezTo>
                    <a:pt x="3930" y="82"/>
                    <a:pt x="3221" y="223"/>
                    <a:pt x="2552" y="466"/>
                  </a:cubicBezTo>
                  <a:lnTo>
                    <a:pt x="2289" y="466"/>
                  </a:lnTo>
                  <a:cubicBezTo>
                    <a:pt x="1924" y="588"/>
                    <a:pt x="1600" y="791"/>
                    <a:pt x="1337" y="1074"/>
                  </a:cubicBezTo>
                  <a:lnTo>
                    <a:pt x="1195" y="1216"/>
                  </a:lnTo>
                  <a:cubicBezTo>
                    <a:pt x="729" y="1662"/>
                    <a:pt x="405" y="2209"/>
                    <a:pt x="263" y="2836"/>
                  </a:cubicBezTo>
                  <a:cubicBezTo>
                    <a:pt x="142" y="3302"/>
                    <a:pt x="61" y="3809"/>
                    <a:pt x="0" y="4295"/>
                  </a:cubicBezTo>
                  <a:lnTo>
                    <a:pt x="0" y="4437"/>
                  </a:lnTo>
                  <a:lnTo>
                    <a:pt x="20" y="4822"/>
                  </a:lnTo>
                  <a:cubicBezTo>
                    <a:pt x="41" y="5348"/>
                    <a:pt x="122" y="5875"/>
                    <a:pt x="304" y="6361"/>
                  </a:cubicBezTo>
                  <a:cubicBezTo>
                    <a:pt x="446" y="6807"/>
                    <a:pt x="648" y="7212"/>
                    <a:pt x="932" y="7556"/>
                  </a:cubicBezTo>
                  <a:cubicBezTo>
                    <a:pt x="1195" y="7880"/>
                    <a:pt x="1499" y="8164"/>
                    <a:pt x="1843" y="8407"/>
                  </a:cubicBezTo>
                  <a:cubicBezTo>
                    <a:pt x="2188" y="8630"/>
                    <a:pt x="2573" y="8792"/>
                    <a:pt x="2978" y="8913"/>
                  </a:cubicBezTo>
                  <a:cubicBezTo>
                    <a:pt x="3383" y="9015"/>
                    <a:pt x="3808" y="9075"/>
                    <a:pt x="4234" y="9075"/>
                  </a:cubicBezTo>
                  <a:cubicBezTo>
                    <a:pt x="4315" y="9081"/>
                    <a:pt x="4396" y="9083"/>
                    <a:pt x="4478" y="9083"/>
                  </a:cubicBezTo>
                  <a:cubicBezTo>
                    <a:pt x="4700" y="9083"/>
                    <a:pt x="4923" y="9064"/>
                    <a:pt x="5145" y="9035"/>
                  </a:cubicBezTo>
                  <a:cubicBezTo>
                    <a:pt x="5469" y="8994"/>
                    <a:pt x="5793" y="8934"/>
                    <a:pt x="6097" y="8853"/>
                  </a:cubicBezTo>
                  <a:cubicBezTo>
                    <a:pt x="6442" y="8772"/>
                    <a:pt x="6745" y="8630"/>
                    <a:pt x="7049" y="8468"/>
                  </a:cubicBezTo>
                  <a:cubicBezTo>
                    <a:pt x="7333" y="8306"/>
                    <a:pt x="7596" y="8103"/>
                    <a:pt x="7819" y="7840"/>
                  </a:cubicBezTo>
                  <a:lnTo>
                    <a:pt x="8062" y="7516"/>
                  </a:lnTo>
                  <a:cubicBezTo>
                    <a:pt x="8649" y="6746"/>
                    <a:pt x="8933" y="5753"/>
                    <a:pt x="8953" y="4518"/>
                  </a:cubicBezTo>
                  <a:cubicBezTo>
                    <a:pt x="8974" y="3424"/>
                    <a:pt x="8629" y="2371"/>
                    <a:pt x="7940" y="1520"/>
                  </a:cubicBezTo>
                  <a:lnTo>
                    <a:pt x="7940" y="1337"/>
                  </a:lnTo>
                  <a:cubicBezTo>
                    <a:pt x="7738" y="1074"/>
                    <a:pt x="7495" y="851"/>
                    <a:pt x="7211" y="669"/>
                  </a:cubicBezTo>
                  <a:cubicBezTo>
                    <a:pt x="6928" y="487"/>
                    <a:pt x="6604" y="345"/>
                    <a:pt x="6279" y="264"/>
                  </a:cubicBezTo>
                  <a:cubicBezTo>
                    <a:pt x="5996" y="163"/>
                    <a:pt x="5692" y="102"/>
                    <a:pt x="5388" y="61"/>
                  </a:cubicBezTo>
                  <a:cubicBezTo>
                    <a:pt x="5145" y="21"/>
                    <a:pt x="4882" y="1"/>
                    <a:pt x="4639"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949;p98">
              <a:extLst>
                <a:ext uri="{FF2B5EF4-FFF2-40B4-BE49-F238E27FC236}">
                  <a16:creationId xmlns:a16="http://schemas.microsoft.com/office/drawing/2014/main" id="{0F0AA304-61CF-494F-B56F-26C2AA102E8A}"/>
                </a:ext>
              </a:extLst>
            </p:cNvPr>
            <p:cNvSpPr/>
            <p:nvPr/>
          </p:nvSpPr>
          <p:spPr>
            <a:xfrm>
              <a:off x="3019769" y="3978144"/>
              <a:ext cx="94467" cy="123016"/>
            </a:xfrm>
            <a:custGeom>
              <a:avLst/>
              <a:gdLst/>
              <a:ahLst/>
              <a:cxnLst/>
              <a:rect l="l" t="t" r="r" b="b"/>
              <a:pathLst>
                <a:path w="6767" h="8812" extrusionOk="0">
                  <a:moveTo>
                    <a:pt x="365" y="0"/>
                  </a:moveTo>
                  <a:cubicBezTo>
                    <a:pt x="203" y="142"/>
                    <a:pt x="142" y="507"/>
                    <a:pt x="122" y="1114"/>
                  </a:cubicBezTo>
                  <a:cubicBezTo>
                    <a:pt x="122" y="1276"/>
                    <a:pt x="142" y="1499"/>
                    <a:pt x="142" y="1783"/>
                  </a:cubicBezTo>
                  <a:cubicBezTo>
                    <a:pt x="163" y="2066"/>
                    <a:pt x="163" y="2249"/>
                    <a:pt x="163" y="2330"/>
                  </a:cubicBezTo>
                  <a:cubicBezTo>
                    <a:pt x="163" y="2714"/>
                    <a:pt x="142" y="3302"/>
                    <a:pt x="102" y="4051"/>
                  </a:cubicBezTo>
                  <a:cubicBezTo>
                    <a:pt x="61" y="4821"/>
                    <a:pt x="21" y="5368"/>
                    <a:pt x="21" y="5753"/>
                  </a:cubicBezTo>
                  <a:lnTo>
                    <a:pt x="1" y="8528"/>
                  </a:lnTo>
                  <a:cubicBezTo>
                    <a:pt x="21" y="8569"/>
                    <a:pt x="41" y="8609"/>
                    <a:pt x="82" y="8650"/>
                  </a:cubicBezTo>
                  <a:cubicBezTo>
                    <a:pt x="102" y="8670"/>
                    <a:pt x="122" y="8690"/>
                    <a:pt x="142" y="8710"/>
                  </a:cubicBezTo>
                  <a:lnTo>
                    <a:pt x="6098" y="8812"/>
                  </a:lnTo>
                  <a:cubicBezTo>
                    <a:pt x="6482" y="8812"/>
                    <a:pt x="6685" y="8710"/>
                    <a:pt x="6726" y="8548"/>
                  </a:cubicBezTo>
                  <a:lnTo>
                    <a:pt x="6766" y="6401"/>
                  </a:lnTo>
                  <a:cubicBezTo>
                    <a:pt x="6766" y="6340"/>
                    <a:pt x="6746" y="6280"/>
                    <a:pt x="6705" y="6239"/>
                  </a:cubicBezTo>
                  <a:cubicBezTo>
                    <a:pt x="6685" y="6199"/>
                    <a:pt x="6645" y="6178"/>
                    <a:pt x="6604" y="6178"/>
                  </a:cubicBezTo>
                  <a:lnTo>
                    <a:pt x="6442" y="6178"/>
                  </a:lnTo>
                  <a:lnTo>
                    <a:pt x="3707" y="6138"/>
                  </a:lnTo>
                  <a:lnTo>
                    <a:pt x="3768" y="1418"/>
                  </a:lnTo>
                  <a:cubicBezTo>
                    <a:pt x="3788" y="1357"/>
                    <a:pt x="3809" y="1317"/>
                    <a:pt x="3849" y="1276"/>
                  </a:cubicBezTo>
                  <a:cubicBezTo>
                    <a:pt x="3890" y="1256"/>
                    <a:pt x="3910" y="1216"/>
                    <a:pt x="3930" y="1175"/>
                  </a:cubicBezTo>
                  <a:lnTo>
                    <a:pt x="3930" y="891"/>
                  </a:lnTo>
                  <a:lnTo>
                    <a:pt x="3930" y="689"/>
                  </a:lnTo>
                  <a:lnTo>
                    <a:pt x="3930" y="466"/>
                  </a:lnTo>
                  <a:lnTo>
                    <a:pt x="3930" y="385"/>
                  </a:lnTo>
                  <a:cubicBezTo>
                    <a:pt x="3869" y="203"/>
                    <a:pt x="3768" y="122"/>
                    <a:pt x="3667" y="101"/>
                  </a:cubicBezTo>
                  <a:cubicBezTo>
                    <a:pt x="3606" y="101"/>
                    <a:pt x="3566" y="101"/>
                    <a:pt x="3505" y="81"/>
                  </a:cubicBezTo>
                  <a:lnTo>
                    <a:pt x="3404" y="81"/>
                  </a:lnTo>
                  <a:cubicBezTo>
                    <a:pt x="3393" y="71"/>
                    <a:pt x="3378" y="66"/>
                    <a:pt x="3363" y="66"/>
                  </a:cubicBezTo>
                  <a:cubicBezTo>
                    <a:pt x="3348" y="66"/>
                    <a:pt x="3333" y="71"/>
                    <a:pt x="3323" y="81"/>
                  </a:cubicBezTo>
                  <a:cubicBezTo>
                    <a:pt x="3221" y="61"/>
                    <a:pt x="3100" y="61"/>
                    <a:pt x="2998" y="61"/>
                  </a:cubicBezTo>
                  <a:lnTo>
                    <a:pt x="2370" y="61"/>
                  </a:lnTo>
                  <a:cubicBezTo>
                    <a:pt x="1925" y="41"/>
                    <a:pt x="1256" y="41"/>
                    <a:pt x="365" y="0"/>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950;p98">
              <a:extLst>
                <a:ext uri="{FF2B5EF4-FFF2-40B4-BE49-F238E27FC236}">
                  <a16:creationId xmlns:a16="http://schemas.microsoft.com/office/drawing/2014/main" id="{E5745ABD-83CC-4756-A2C0-A3836AD52684}"/>
                </a:ext>
              </a:extLst>
            </p:cNvPr>
            <p:cNvSpPr/>
            <p:nvPr/>
          </p:nvSpPr>
          <p:spPr>
            <a:xfrm>
              <a:off x="3008740" y="3697143"/>
              <a:ext cx="39325" cy="262350"/>
            </a:xfrm>
            <a:custGeom>
              <a:avLst/>
              <a:gdLst/>
              <a:ahLst/>
              <a:cxnLst/>
              <a:rect l="l" t="t" r="r" b="b"/>
              <a:pathLst>
                <a:path w="2817" h="18793" extrusionOk="0">
                  <a:moveTo>
                    <a:pt x="1321" y="1"/>
                  </a:moveTo>
                  <a:cubicBezTo>
                    <a:pt x="710" y="1"/>
                    <a:pt x="1" y="582"/>
                    <a:pt x="1" y="582"/>
                  </a:cubicBezTo>
                  <a:lnTo>
                    <a:pt x="993" y="18610"/>
                  </a:lnTo>
                  <a:lnTo>
                    <a:pt x="2816" y="18792"/>
                  </a:lnTo>
                  <a:cubicBezTo>
                    <a:pt x="2816" y="18792"/>
                    <a:pt x="2310" y="400"/>
                    <a:pt x="1662" y="76"/>
                  </a:cubicBezTo>
                  <a:cubicBezTo>
                    <a:pt x="1556" y="23"/>
                    <a:pt x="1440" y="1"/>
                    <a:pt x="1321"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951;p98">
              <a:extLst>
                <a:ext uri="{FF2B5EF4-FFF2-40B4-BE49-F238E27FC236}">
                  <a16:creationId xmlns:a16="http://schemas.microsoft.com/office/drawing/2014/main" id="{5D1441A8-8C38-4CAB-98A0-AF79838C9B4D}"/>
                </a:ext>
              </a:extLst>
            </p:cNvPr>
            <p:cNvSpPr/>
            <p:nvPr/>
          </p:nvSpPr>
          <p:spPr>
            <a:xfrm>
              <a:off x="2754808" y="3678646"/>
              <a:ext cx="39032" cy="262183"/>
            </a:xfrm>
            <a:custGeom>
              <a:avLst/>
              <a:gdLst/>
              <a:ahLst/>
              <a:cxnLst/>
              <a:rect l="l" t="t" r="r" b="b"/>
              <a:pathLst>
                <a:path w="2796" h="18781" extrusionOk="0">
                  <a:moveTo>
                    <a:pt x="1284" y="0"/>
                  </a:moveTo>
                  <a:cubicBezTo>
                    <a:pt x="681" y="0"/>
                    <a:pt x="1" y="570"/>
                    <a:pt x="1" y="570"/>
                  </a:cubicBezTo>
                  <a:lnTo>
                    <a:pt x="993" y="18618"/>
                  </a:lnTo>
                  <a:lnTo>
                    <a:pt x="2796" y="18780"/>
                  </a:lnTo>
                  <a:cubicBezTo>
                    <a:pt x="2796" y="18780"/>
                    <a:pt x="2289" y="408"/>
                    <a:pt x="1641" y="84"/>
                  </a:cubicBezTo>
                  <a:cubicBezTo>
                    <a:pt x="1530" y="25"/>
                    <a:pt x="1408" y="0"/>
                    <a:pt x="1284"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952;p98">
              <a:extLst>
                <a:ext uri="{FF2B5EF4-FFF2-40B4-BE49-F238E27FC236}">
                  <a16:creationId xmlns:a16="http://schemas.microsoft.com/office/drawing/2014/main" id="{536A7E86-C27F-4A5F-82C8-BE9BA8B5E6CC}"/>
                </a:ext>
              </a:extLst>
            </p:cNvPr>
            <p:cNvSpPr/>
            <p:nvPr/>
          </p:nvSpPr>
          <p:spPr>
            <a:xfrm>
              <a:off x="2317916" y="3697143"/>
              <a:ext cx="39325" cy="262350"/>
            </a:xfrm>
            <a:custGeom>
              <a:avLst/>
              <a:gdLst/>
              <a:ahLst/>
              <a:cxnLst/>
              <a:rect l="l" t="t" r="r" b="b"/>
              <a:pathLst>
                <a:path w="2817" h="18793" extrusionOk="0">
                  <a:moveTo>
                    <a:pt x="1314" y="1"/>
                  </a:moveTo>
                  <a:cubicBezTo>
                    <a:pt x="696" y="1"/>
                    <a:pt x="1" y="582"/>
                    <a:pt x="1" y="582"/>
                  </a:cubicBezTo>
                  <a:lnTo>
                    <a:pt x="993" y="18610"/>
                  </a:lnTo>
                  <a:lnTo>
                    <a:pt x="2816" y="18792"/>
                  </a:lnTo>
                  <a:cubicBezTo>
                    <a:pt x="2816" y="18792"/>
                    <a:pt x="2310" y="400"/>
                    <a:pt x="1662" y="76"/>
                  </a:cubicBezTo>
                  <a:cubicBezTo>
                    <a:pt x="1553" y="23"/>
                    <a:pt x="1435" y="1"/>
                    <a:pt x="1314"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953;p98">
              <a:extLst>
                <a:ext uri="{FF2B5EF4-FFF2-40B4-BE49-F238E27FC236}">
                  <a16:creationId xmlns:a16="http://schemas.microsoft.com/office/drawing/2014/main" id="{C1814A5F-836E-4ADD-A236-B055732F164B}"/>
                </a:ext>
              </a:extLst>
            </p:cNvPr>
            <p:cNvSpPr/>
            <p:nvPr/>
          </p:nvSpPr>
          <p:spPr>
            <a:xfrm>
              <a:off x="2290778" y="4106771"/>
              <a:ext cx="261820" cy="154202"/>
            </a:xfrm>
            <a:custGeom>
              <a:avLst/>
              <a:gdLst/>
              <a:ahLst/>
              <a:cxnLst/>
              <a:rect l="l" t="t" r="r" b="b"/>
              <a:pathLst>
                <a:path w="18755" h="11046" extrusionOk="0">
                  <a:moveTo>
                    <a:pt x="9351" y="1"/>
                  </a:moveTo>
                  <a:cubicBezTo>
                    <a:pt x="8685" y="1"/>
                    <a:pt x="7973" y="53"/>
                    <a:pt x="7211" y="165"/>
                  </a:cubicBezTo>
                  <a:cubicBezTo>
                    <a:pt x="648" y="1137"/>
                    <a:pt x="0" y="9422"/>
                    <a:pt x="0" y="9422"/>
                  </a:cubicBezTo>
                  <a:cubicBezTo>
                    <a:pt x="318" y="10765"/>
                    <a:pt x="869" y="11046"/>
                    <a:pt x="1917" y="11046"/>
                  </a:cubicBezTo>
                  <a:cubicBezTo>
                    <a:pt x="2670" y="11046"/>
                    <a:pt x="3680" y="10901"/>
                    <a:pt x="5044" y="10901"/>
                  </a:cubicBezTo>
                  <a:cubicBezTo>
                    <a:pt x="7211" y="10901"/>
                    <a:pt x="3829" y="3710"/>
                    <a:pt x="8974" y="3426"/>
                  </a:cubicBezTo>
                  <a:cubicBezTo>
                    <a:pt x="9070" y="3421"/>
                    <a:pt x="9163" y="3419"/>
                    <a:pt x="9254" y="3419"/>
                  </a:cubicBezTo>
                  <a:cubicBezTo>
                    <a:pt x="14039" y="3419"/>
                    <a:pt x="11458" y="10098"/>
                    <a:pt x="13207" y="10495"/>
                  </a:cubicBezTo>
                  <a:cubicBezTo>
                    <a:pt x="13845" y="10642"/>
                    <a:pt x="14600" y="10720"/>
                    <a:pt x="15319" y="10720"/>
                  </a:cubicBezTo>
                  <a:cubicBezTo>
                    <a:pt x="16588" y="10720"/>
                    <a:pt x="17748" y="10478"/>
                    <a:pt x="17967" y="9948"/>
                  </a:cubicBezTo>
                  <a:cubicBezTo>
                    <a:pt x="18755" y="8036"/>
                    <a:pt x="17616" y="1"/>
                    <a:pt x="9351" y="1"/>
                  </a:cubicBezTo>
                  <a:close/>
                </a:path>
              </a:pathLst>
            </a:custGeom>
            <a:solidFill>
              <a:srgbClr val="D478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954;p98">
              <a:extLst>
                <a:ext uri="{FF2B5EF4-FFF2-40B4-BE49-F238E27FC236}">
                  <a16:creationId xmlns:a16="http://schemas.microsoft.com/office/drawing/2014/main" id="{D91F9920-2081-4483-8FDC-45528B09DB17}"/>
                </a:ext>
              </a:extLst>
            </p:cNvPr>
            <p:cNvSpPr/>
            <p:nvPr/>
          </p:nvSpPr>
          <p:spPr>
            <a:xfrm>
              <a:off x="2328386" y="4142718"/>
              <a:ext cx="165998" cy="166278"/>
            </a:xfrm>
            <a:custGeom>
              <a:avLst/>
              <a:gdLst/>
              <a:ahLst/>
              <a:cxnLst/>
              <a:rect l="l" t="t" r="r" b="b"/>
              <a:pathLst>
                <a:path w="11891" h="11911" extrusionOk="0">
                  <a:moveTo>
                    <a:pt x="5956" y="0"/>
                  </a:moveTo>
                  <a:cubicBezTo>
                    <a:pt x="2654" y="0"/>
                    <a:pt x="0" y="2674"/>
                    <a:pt x="0" y="5956"/>
                  </a:cubicBezTo>
                  <a:cubicBezTo>
                    <a:pt x="0" y="9237"/>
                    <a:pt x="2654" y="11911"/>
                    <a:pt x="5956" y="11911"/>
                  </a:cubicBezTo>
                  <a:cubicBezTo>
                    <a:pt x="9237" y="11911"/>
                    <a:pt x="11891" y="9237"/>
                    <a:pt x="11891" y="5956"/>
                  </a:cubicBezTo>
                  <a:cubicBezTo>
                    <a:pt x="11891" y="2674"/>
                    <a:pt x="9237" y="0"/>
                    <a:pt x="595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955;p98">
              <a:extLst>
                <a:ext uri="{FF2B5EF4-FFF2-40B4-BE49-F238E27FC236}">
                  <a16:creationId xmlns:a16="http://schemas.microsoft.com/office/drawing/2014/main" id="{EF5C1C67-C09F-4145-A02B-390F7A16A4BE}"/>
                </a:ext>
              </a:extLst>
            </p:cNvPr>
            <p:cNvSpPr/>
            <p:nvPr/>
          </p:nvSpPr>
          <p:spPr>
            <a:xfrm>
              <a:off x="2377022" y="4185980"/>
              <a:ext cx="68725" cy="68725"/>
            </a:xfrm>
            <a:custGeom>
              <a:avLst/>
              <a:gdLst/>
              <a:ahLst/>
              <a:cxnLst/>
              <a:rect l="l" t="t" r="r" b="b"/>
              <a:pathLst>
                <a:path w="4923" h="4923" extrusionOk="0">
                  <a:moveTo>
                    <a:pt x="2472" y="0"/>
                  </a:moveTo>
                  <a:cubicBezTo>
                    <a:pt x="1094" y="0"/>
                    <a:pt x="0" y="1094"/>
                    <a:pt x="0" y="2472"/>
                  </a:cubicBezTo>
                  <a:cubicBezTo>
                    <a:pt x="0" y="3829"/>
                    <a:pt x="1094" y="4923"/>
                    <a:pt x="2472" y="4923"/>
                  </a:cubicBezTo>
                  <a:cubicBezTo>
                    <a:pt x="3829" y="4923"/>
                    <a:pt x="4923" y="3829"/>
                    <a:pt x="4923" y="2472"/>
                  </a:cubicBezTo>
                  <a:cubicBezTo>
                    <a:pt x="4923" y="1094"/>
                    <a:pt x="3829" y="0"/>
                    <a:pt x="24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956;p98">
              <a:extLst>
                <a:ext uri="{FF2B5EF4-FFF2-40B4-BE49-F238E27FC236}">
                  <a16:creationId xmlns:a16="http://schemas.microsoft.com/office/drawing/2014/main" id="{4D19DF84-0DA2-4120-83F5-23961A5D6EB2}"/>
                </a:ext>
              </a:extLst>
            </p:cNvPr>
            <p:cNvSpPr/>
            <p:nvPr/>
          </p:nvSpPr>
          <p:spPr>
            <a:xfrm>
              <a:off x="2873287" y="4106771"/>
              <a:ext cx="261555" cy="154202"/>
            </a:xfrm>
            <a:custGeom>
              <a:avLst/>
              <a:gdLst/>
              <a:ahLst/>
              <a:cxnLst/>
              <a:rect l="l" t="t" r="r" b="b"/>
              <a:pathLst>
                <a:path w="18736" h="11046" extrusionOk="0">
                  <a:moveTo>
                    <a:pt x="9348" y="1"/>
                  </a:moveTo>
                  <a:cubicBezTo>
                    <a:pt x="8683" y="1"/>
                    <a:pt x="7972" y="53"/>
                    <a:pt x="7212" y="165"/>
                  </a:cubicBezTo>
                  <a:cubicBezTo>
                    <a:pt x="629" y="1137"/>
                    <a:pt x="1" y="9422"/>
                    <a:pt x="1" y="9422"/>
                  </a:cubicBezTo>
                  <a:cubicBezTo>
                    <a:pt x="319" y="10765"/>
                    <a:pt x="863" y="11046"/>
                    <a:pt x="1905" y="11046"/>
                  </a:cubicBezTo>
                  <a:cubicBezTo>
                    <a:pt x="2654" y="11046"/>
                    <a:pt x="3660" y="10901"/>
                    <a:pt x="5024" y="10901"/>
                  </a:cubicBezTo>
                  <a:cubicBezTo>
                    <a:pt x="7192" y="10901"/>
                    <a:pt x="3809" y="3710"/>
                    <a:pt x="8974" y="3426"/>
                  </a:cubicBezTo>
                  <a:cubicBezTo>
                    <a:pt x="9071" y="3421"/>
                    <a:pt x="9164" y="3419"/>
                    <a:pt x="9255" y="3419"/>
                  </a:cubicBezTo>
                  <a:cubicBezTo>
                    <a:pt x="14040" y="3419"/>
                    <a:pt x="11458" y="10098"/>
                    <a:pt x="13188" y="10495"/>
                  </a:cubicBezTo>
                  <a:cubicBezTo>
                    <a:pt x="13825" y="10642"/>
                    <a:pt x="14580" y="10720"/>
                    <a:pt x="15300" y="10720"/>
                  </a:cubicBezTo>
                  <a:cubicBezTo>
                    <a:pt x="16568" y="10720"/>
                    <a:pt x="17728" y="10478"/>
                    <a:pt x="17948" y="9948"/>
                  </a:cubicBezTo>
                  <a:cubicBezTo>
                    <a:pt x="18735" y="8036"/>
                    <a:pt x="17597" y="1"/>
                    <a:pt x="9348" y="1"/>
                  </a:cubicBezTo>
                  <a:close/>
                </a:path>
              </a:pathLst>
            </a:custGeom>
            <a:solidFill>
              <a:srgbClr val="D478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957;p98">
              <a:extLst>
                <a:ext uri="{FF2B5EF4-FFF2-40B4-BE49-F238E27FC236}">
                  <a16:creationId xmlns:a16="http://schemas.microsoft.com/office/drawing/2014/main" id="{9C747A28-3BAB-4111-A155-0ECBA7373088}"/>
                </a:ext>
              </a:extLst>
            </p:cNvPr>
            <p:cNvSpPr/>
            <p:nvPr/>
          </p:nvSpPr>
          <p:spPr>
            <a:xfrm>
              <a:off x="2910616" y="4142718"/>
              <a:ext cx="166292" cy="166278"/>
            </a:xfrm>
            <a:custGeom>
              <a:avLst/>
              <a:gdLst/>
              <a:ahLst/>
              <a:cxnLst/>
              <a:rect l="l" t="t" r="r" b="b"/>
              <a:pathLst>
                <a:path w="11912" h="11911" extrusionOk="0">
                  <a:moveTo>
                    <a:pt x="5956" y="0"/>
                  </a:moveTo>
                  <a:cubicBezTo>
                    <a:pt x="2674" y="0"/>
                    <a:pt x="1" y="2674"/>
                    <a:pt x="1" y="5956"/>
                  </a:cubicBezTo>
                  <a:cubicBezTo>
                    <a:pt x="1" y="9237"/>
                    <a:pt x="2674" y="11911"/>
                    <a:pt x="5956" y="11911"/>
                  </a:cubicBezTo>
                  <a:cubicBezTo>
                    <a:pt x="9237" y="11911"/>
                    <a:pt x="11911" y="9237"/>
                    <a:pt x="11911" y="5956"/>
                  </a:cubicBezTo>
                  <a:cubicBezTo>
                    <a:pt x="11911" y="2674"/>
                    <a:pt x="9237" y="0"/>
                    <a:pt x="595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958;p98">
              <a:extLst>
                <a:ext uri="{FF2B5EF4-FFF2-40B4-BE49-F238E27FC236}">
                  <a16:creationId xmlns:a16="http://schemas.microsoft.com/office/drawing/2014/main" id="{A652D8D4-8854-44BF-9432-A6F92965F637}"/>
                </a:ext>
              </a:extLst>
            </p:cNvPr>
            <p:cNvSpPr/>
            <p:nvPr/>
          </p:nvSpPr>
          <p:spPr>
            <a:xfrm>
              <a:off x="2959252" y="4185980"/>
              <a:ext cx="69018" cy="68725"/>
            </a:xfrm>
            <a:custGeom>
              <a:avLst/>
              <a:gdLst/>
              <a:ahLst/>
              <a:cxnLst/>
              <a:rect l="l" t="t" r="r" b="b"/>
              <a:pathLst>
                <a:path w="4944" h="4923" extrusionOk="0">
                  <a:moveTo>
                    <a:pt x="2472" y="0"/>
                  </a:moveTo>
                  <a:cubicBezTo>
                    <a:pt x="1115" y="0"/>
                    <a:pt x="1" y="1094"/>
                    <a:pt x="1" y="2472"/>
                  </a:cubicBezTo>
                  <a:cubicBezTo>
                    <a:pt x="1" y="3829"/>
                    <a:pt x="1115" y="4923"/>
                    <a:pt x="2472" y="4923"/>
                  </a:cubicBezTo>
                  <a:cubicBezTo>
                    <a:pt x="3829" y="4923"/>
                    <a:pt x="4943" y="3829"/>
                    <a:pt x="4943" y="2472"/>
                  </a:cubicBezTo>
                  <a:cubicBezTo>
                    <a:pt x="4943" y="1094"/>
                    <a:pt x="3829" y="0"/>
                    <a:pt x="24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6" name="Picture 2" descr="Nguyên tắc S.M.A.R.T trong học trực tuyến - VnExpres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1444224" y="1137595"/>
            <a:ext cx="842481" cy="801384"/>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478;p45">
            <a:extLst>
              <a:ext uri="{FF2B5EF4-FFF2-40B4-BE49-F238E27FC236}">
                <a16:creationId xmlns:a16="http://schemas.microsoft.com/office/drawing/2014/main" id="{F26287F7-3FB0-4F76-B02E-8E4B2E29815B}"/>
              </a:ext>
            </a:extLst>
          </p:cNvPr>
          <p:cNvSpPr txBox="1">
            <a:spLocks/>
          </p:cNvSpPr>
          <p:nvPr/>
        </p:nvSpPr>
        <p:spPr>
          <a:xfrm>
            <a:off x="3224105" y="460763"/>
            <a:ext cx="3554933" cy="518379"/>
          </a:xfrm>
          <a:prstGeom prst="doubleWave">
            <a:avLst/>
          </a:prstGeom>
          <a:solidFill>
            <a:schemeClr val="accent1">
              <a:lumMod val="20000"/>
              <a:lumOff val="80000"/>
            </a:schemeClr>
          </a:solidFill>
          <a:ln w="28575">
            <a:solidFill>
              <a:schemeClr val="accent2"/>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2060"/>
                </a:solidFill>
                <a:latin typeface="+mj-lt"/>
                <a:cs typeface="Calibri" panose="020F0502020204030204" pitchFamily="34" charset="0"/>
              </a:rPr>
              <a:t>Đánh giá mục tiêu</a:t>
            </a:r>
          </a:p>
        </p:txBody>
      </p:sp>
      <p:pic>
        <p:nvPicPr>
          <p:cNvPr id="28" name="Picture 2" descr="Nguyên tắc S.M.A.R.T trong học trực tuyến - VnExpres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1444224" y="2047120"/>
            <a:ext cx="842481" cy="80138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2258162" y="1341988"/>
            <a:ext cx="5485720" cy="52120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Đọc đúng, trôi chảy</a:t>
            </a:r>
            <a:r>
              <a:rPr lang="en-US" sz="2000" dirty="0"/>
              <a:t> </a:t>
            </a:r>
            <a:r>
              <a:rPr lang="en-US" sz="2000" dirty="0" err="1"/>
              <a:t>bài</a:t>
            </a:r>
            <a:r>
              <a:rPr lang="en-US" sz="2000" dirty="0"/>
              <a:t> </a:t>
            </a:r>
            <a:r>
              <a:rPr lang="en-US" sz="2000" dirty="0" err="1"/>
              <a:t>thơ</a:t>
            </a:r>
            <a:endParaRPr lang="en-US" sz="2000" dirty="0"/>
          </a:p>
        </p:txBody>
      </p:sp>
      <p:sp>
        <p:nvSpPr>
          <p:cNvPr id="30" name="Rounded Rectangle 29"/>
          <p:cNvSpPr/>
          <p:nvPr/>
        </p:nvSpPr>
        <p:spPr>
          <a:xfrm>
            <a:off x="2233222" y="3143385"/>
            <a:ext cx="5485720" cy="521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Trình bày được nội dung, ý nghĩa của bài thơ</a:t>
            </a:r>
            <a:endParaRPr lang="en-US" sz="2000" dirty="0"/>
          </a:p>
        </p:txBody>
      </p:sp>
      <p:sp>
        <p:nvSpPr>
          <p:cNvPr id="31" name="Rounded Rectangle 30"/>
          <p:cNvSpPr/>
          <p:nvPr/>
        </p:nvSpPr>
        <p:spPr>
          <a:xfrm>
            <a:off x="2258162" y="2272299"/>
            <a:ext cx="5460780" cy="4619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Đọc diễn cảm bài thơ</a:t>
            </a:r>
            <a:endParaRPr lang="en-US" sz="2000" dirty="0"/>
          </a:p>
        </p:txBody>
      </p:sp>
      <p:pic>
        <p:nvPicPr>
          <p:cNvPr id="32" name="Picture 2" descr="Nguyên tắc S.M.A.R.T trong học trực tuyến - VnExpres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1443659" y="2998312"/>
            <a:ext cx="842481" cy="801384"/>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oogle Shape;564;p42"/>
          <p:cNvGrpSpPr/>
          <p:nvPr/>
        </p:nvGrpSpPr>
        <p:grpSpPr>
          <a:xfrm>
            <a:off x="457502" y="594337"/>
            <a:ext cx="8100318" cy="3197679"/>
            <a:chOff x="426675" y="27383"/>
            <a:chExt cx="8100318" cy="3197679"/>
          </a:xfrm>
        </p:grpSpPr>
        <p:grpSp>
          <p:nvGrpSpPr>
            <p:cNvPr id="34" name="Google Shape;565;p42"/>
            <p:cNvGrpSpPr/>
            <p:nvPr/>
          </p:nvGrpSpPr>
          <p:grpSpPr>
            <a:xfrm>
              <a:off x="426675" y="27383"/>
              <a:ext cx="8100318" cy="3197679"/>
              <a:chOff x="426675" y="27383"/>
              <a:chExt cx="8100318" cy="3197679"/>
            </a:xfrm>
          </p:grpSpPr>
          <p:sp>
            <p:nvSpPr>
              <p:cNvPr id="36"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85;p42"/>
          <p:cNvGrpSpPr/>
          <p:nvPr/>
        </p:nvGrpSpPr>
        <p:grpSpPr>
          <a:xfrm>
            <a:off x="265718" y="103419"/>
            <a:ext cx="6446276" cy="4409788"/>
            <a:chOff x="265705" y="-1048054"/>
            <a:chExt cx="6446276" cy="4409788"/>
          </a:xfrm>
        </p:grpSpPr>
        <p:sp>
          <p:nvSpPr>
            <p:cNvPr id="55" name="Google Shape;586;p42"/>
            <p:cNvSpPr/>
            <p:nvPr/>
          </p:nvSpPr>
          <p:spPr>
            <a:xfrm>
              <a:off x="6140963" y="2850162"/>
              <a:ext cx="571018" cy="511572"/>
            </a:xfrm>
            <a:custGeom>
              <a:avLst/>
              <a:gdLst/>
              <a:ahLst/>
              <a:cxnLst/>
              <a:rect l="l" t="t" r="r" b="b"/>
              <a:pathLst>
                <a:path w="18606" h="16669" extrusionOk="0">
                  <a:moveTo>
                    <a:pt x="5756" y="1"/>
                  </a:moveTo>
                  <a:cubicBezTo>
                    <a:pt x="5578" y="1"/>
                    <a:pt x="5398" y="21"/>
                    <a:pt x="5221" y="64"/>
                  </a:cubicBezTo>
                  <a:lnTo>
                    <a:pt x="8636" y="6193"/>
                  </a:lnTo>
                  <a:lnTo>
                    <a:pt x="8521" y="6227"/>
                  </a:lnTo>
                  <a:cubicBezTo>
                    <a:pt x="6555" y="6802"/>
                    <a:pt x="3197" y="8585"/>
                    <a:pt x="3197" y="8585"/>
                  </a:cubicBezTo>
                  <a:lnTo>
                    <a:pt x="1484" y="7251"/>
                  </a:lnTo>
                  <a:lnTo>
                    <a:pt x="1" y="7688"/>
                  </a:lnTo>
                  <a:lnTo>
                    <a:pt x="1357" y="9999"/>
                  </a:lnTo>
                  <a:lnTo>
                    <a:pt x="1461" y="12678"/>
                  </a:lnTo>
                  <a:lnTo>
                    <a:pt x="2944" y="12253"/>
                  </a:lnTo>
                  <a:lnTo>
                    <a:pt x="3669" y="10206"/>
                  </a:lnTo>
                  <a:cubicBezTo>
                    <a:pt x="3669" y="10206"/>
                    <a:pt x="7452" y="9907"/>
                    <a:pt x="9418" y="9332"/>
                  </a:cubicBezTo>
                  <a:lnTo>
                    <a:pt x="9533" y="9286"/>
                  </a:lnTo>
                  <a:lnTo>
                    <a:pt x="9533" y="9286"/>
                  </a:lnTo>
                  <a:lnTo>
                    <a:pt x="8717" y="16668"/>
                  </a:lnTo>
                  <a:lnTo>
                    <a:pt x="9959" y="16300"/>
                  </a:lnTo>
                  <a:cubicBezTo>
                    <a:pt x="10752" y="16024"/>
                    <a:pt x="11339" y="15335"/>
                    <a:pt x="11477" y="14507"/>
                  </a:cubicBezTo>
                  <a:cubicBezTo>
                    <a:pt x="11660" y="13460"/>
                    <a:pt x="12603" y="10022"/>
                    <a:pt x="13098" y="8251"/>
                  </a:cubicBezTo>
                  <a:lnTo>
                    <a:pt x="15927" y="7423"/>
                  </a:lnTo>
                  <a:cubicBezTo>
                    <a:pt x="15927" y="7423"/>
                    <a:pt x="18606" y="6411"/>
                    <a:pt x="18215" y="5077"/>
                  </a:cubicBezTo>
                  <a:cubicBezTo>
                    <a:pt x="18007" y="4368"/>
                    <a:pt x="17118" y="4202"/>
                    <a:pt x="16332" y="4202"/>
                  </a:cubicBezTo>
                  <a:cubicBezTo>
                    <a:pt x="15641" y="4202"/>
                    <a:pt x="15030" y="4330"/>
                    <a:pt x="15030" y="4330"/>
                  </a:cubicBezTo>
                  <a:lnTo>
                    <a:pt x="12189" y="5158"/>
                  </a:lnTo>
                  <a:cubicBezTo>
                    <a:pt x="10821" y="3928"/>
                    <a:pt x="8176" y="1536"/>
                    <a:pt x="7463" y="765"/>
                  </a:cubicBezTo>
                  <a:cubicBezTo>
                    <a:pt x="7022" y="270"/>
                    <a:pt x="6398" y="1"/>
                    <a:pt x="575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7;p42"/>
            <p:cNvSpPr/>
            <p:nvPr/>
          </p:nvSpPr>
          <p:spPr>
            <a:xfrm>
              <a:off x="265705" y="-1048054"/>
              <a:ext cx="608874" cy="586051"/>
            </a:xfrm>
            <a:custGeom>
              <a:avLst/>
              <a:gdLst/>
              <a:ahLst/>
              <a:cxnLst/>
              <a:rect l="l" t="t" r="r" b="b"/>
              <a:pathLst>
                <a:path w="36602" h="35230" extrusionOk="0">
                  <a:moveTo>
                    <a:pt x="27175" y="20664"/>
                  </a:moveTo>
                  <a:cubicBezTo>
                    <a:pt x="27182" y="20664"/>
                    <a:pt x="27189" y="20664"/>
                    <a:pt x="27195" y="20664"/>
                  </a:cubicBezTo>
                  <a:cubicBezTo>
                    <a:pt x="27977" y="20664"/>
                    <a:pt x="28380" y="21619"/>
                    <a:pt x="27816" y="22171"/>
                  </a:cubicBezTo>
                  <a:cubicBezTo>
                    <a:pt x="27638" y="22349"/>
                    <a:pt x="27418" y="22429"/>
                    <a:pt x="27201" y="22429"/>
                  </a:cubicBezTo>
                  <a:cubicBezTo>
                    <a:pt x="26747" y="22429"/>
                    <a:pt x="26310" y="22079"/>
                    <a:pt x="26310" y="21550"/>
                  </a:cubicBezTo>
                  <a:cubicBezTo>
                    <a:pt x="26310" y="21062"/>
                    <a:pt x="26690" y="20664"/>
                    <a:pt x="27175" y="20664"/>
                  </a:cubicBezTo>
                  <a:close/>
                  <a:moveTo>
                    <a:pt x="22416" y="22074"/>
                  </a:moveTo>
                  <a:cubicBezTo>
                    <a:pt x="23188" y="22074"/>
                    <a:pt x="23930" y="22671"/>
                    <a:pt x="23930" y="23574"/>
                  </a:cubicBezTo>
                  <a:cubicBezTo>
                    <a:pt x="23930" y="24413"/>
                    <a:pt x="23251" y="25080"/>
                    <a:pt x="22423" y="25080"/>
                  </a:cubicBezTo>
                  <a:cubicBezTo>
                    <a:pt x="21090" y="25080"/>
                    <a:pt x="20411" y="23459"/>
                    <a:pt x="21366" y="22516"/>
                  </a:cubicBezTo>
                  <a:cubicBezTo>
                    <a:pt x="21671" y="22211"/>
                    <a:pt x="22047" y="22074"/>
                    <a:pt x="22416" y="22074"/>
                  </a:cubicBezTo>
                  <a:close/>
                  <a:moveTo>
                    <a:pt x="28727" y="24723"/>
                  </a:moveTo>
                  <a:cubicBezTo>
                    <a:pt x="29931" y="24723"/>
                    <a:pt x="31082" y="25654"/>
                    <a:pt x="31082" y="27069"/>
                  </a:cubicBezTo>
                  <a:cubicBezTo>
                    <a:pt x="31082" y="28357"/>
                    <a:pt x="30036" y="29404"/>
                    <a:pt x="28748" y="29415"/>
                  </a:cubicBezTo>
                  <a:cubicBezTo>
                    <a:pt x="26655" y="29415"/>
                    <a:pt x="25609" y="26885"/>
                    <a:pt x="27081" y="25414"/>
                  </a:cubicBezTo>
                  <a:cubicBezTo>
                    <a:pt x="27561" y="24937"/>
                    <a:pt x="28150" y="24723"/>
                    <a:pt x="28727" y="24723"/>
                  </a:cubicBezTo>
                  <a:close/>
                  <a:moveTo>
                    <a:pt x="18985" y="1"/>
                  </a:moveTo>
                  <a:cubicBezTo>
                    <a:pt x="11856" y="12"/>
                    <a:pt x="5439" y="4301"/>
                    <a:pt x="2714" y="10879"/>
                  </a:cubicBezTo>
                  <a:cubicBezTo>
                    <a:pt x="0" y="17456"/>
                    <a:pt x="1507" y="25034"/>
                    <a:pt x="6543" y="30071"/>
                  </a:cubicBezTo>
                  <a:cubicBezTo>
                    <a:pt x="9912" y="33440"/>
                    <a:pt x="14418" y="35229"/>
                    <a:pt x="19001" y="35229"/>
                  </a:cubicBezTo>
                  <a:cubicBezTo>
                    <a:pt x="21270" y="35229"/>
                    <a:pt x="23557" y="34791"/>
                    <a:pt x="25735" y="33888"/>
                  </a:cubicBezTo>
                  <a:cubicBezTo>
                    <a:pt x="32313" y="31163"/>
                    <a:pt x="36602" y="24735"/>
                    <a:pt x="36602" y="17617"/>
                  </a:cubicBezTo>
                  <a:cubicBezTo>
                    <a:pt x="36602" y="7889"/>
                    <a:pt x="28713" y="1"/>
                    <a:pt x="18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AutoShape 2" descr="Kiểm tra dấu Tick Clip nghệ thuật - sa thải png tải về - Miễn phí trong  suốt Xanh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Kiểm tra dấu Tick Clip nghệ thuật - sa thải png tải về - Miễn phí trong  suốt Xanh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78" b="98333" l="0" r="100000"/>
                    </a14:imgEffect>
                  </a14:imgLayer>
                </a14:imgProps>
              </a:ext>
              <a:ext uri="{28A0092B-C50C-407E-A947-70E740481C1C}">
                <a14:useLocalDpi xmlns:a14="http://schemas.microsoft.com/office/drawing/2010/main" val="0"/>
              </a:ext>
            </a:extLst>
          </a:blip>
          <a:srcRect/>
          <a:stretch>
            <a:fillRect/>
          </a:stretch>
        </p:blipFill>
        <p:spPr bwMode="auto">
          <a:xfrm>
            <a:off x="7771380" y="1255703"/>
            <a:ext cx="546870" cy="54687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Kiểm tra dấu Tick Clip nghệ thuật - sa thải png tải về - Miễn phí trong  suốt Xanh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78" b="98333" l="0" r="100000"/>
                    </a14:imgEffect>
                  </a14:imgLayer>
                </a14:imgProps>
              </a:ext>
              <a:ext uri="{28A0092B-C50C-407E-A947-70E740481C1C}">
                <a14:useLocalDpi xmlns:a14="http://schemas.microsoft.com/office/drawing/2010/main" val="0"/>
              </a:ext>
            </a:extLst>
          </a:blip>
          <a:srcRect/>
          <a:stretch>
            <a:fillRect/>
          </a:stretch>
        </p:blipFill>
        <p:spPr bwMode="auto">
          <a:xfrm>
            <a:off x="7782304" y="2194887"/>
            <a:ext cx="546870" cy="54687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Kiểm tra dấu Tick Clip nghệ thuật - sa thải png tải về - Miễn phí trong  suốt Xanh png Tải về."/>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78" b="98333" l="0" r="100000"/>
                    </a14:imgEffect>
                  </a14:imgLayer>
                </a14:imgProps>
              </a:ext>
              <a:ext uri="{28A0092B-C50C-407E-A947-70E740481C1C}">
                <a14:useLocalDpi xmlns:a14="http://schemas.microsoft.com/office/drawing/2010/main" val="0"/>
              </a:ext>
            </a:extLst>
          </a:blip>
          <a:srcRect/>
          <a:stretch>
            <a:fillRect/>
          </a:stretch>
        </p:blipFill>
        <p:spPr bwMode="auto">
          <a:xfrm>
            <a:off x="7779148" y="3099158"/>
            <a:ext cx="546870" cy="54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5074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4.16667E-6 1.85185E-6 L 0.75503 1.85185E-6 " pathEditMode="relative" rAng="0" ptsTypes="AA">
                                      <p:cBhvr>
                                        <p:cTn id="6" dur="3000" fill="hold"/>
                                        <p:tgtEl>
                                          <p:spTgt spid="2"/>
                                        </p:tgtEl>
                                        <p:attrNameLst>
                                          <p:attrName>ppt_x</p:attrName>
                                          <p:attrName>ppt_y</p:attrName>
                                        </p:attrNameLst>
                                      </p:cBhvr>
                                      <p:rCtr x="37743" y="0"/>
                                    </p:animMotion>
                                  </p:childTnLst>
                                </p:cTn>
                              </p:par>
                              <p:par>
                                <p:cTn id="7" presetID="53" presetClass="entr" presetSubtype="16"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500" fill="hold"/>
                                        <p:tgtEl>
                                          <p:spTgt spid="26"/>
                                        </p:tgtEl>
                                        <p:attrNameLst>
                                          <p:attrName>ppt_w</p:attrName>
                                        </p:attrNameLst>
                                      </p:cBhvr>
                                      <p:tavLst>
                                        <p:tav tm="0">
                                          <p:val>
                                            <p:fltVal val="0"/>
                                          </p:val>
                                        </p:tav>
                                        <p:tav tm="100000">
                                          <p:val>
                                            <p:strVal val="#ppt_w"/>
                                          </p:val>
                                        </p:tav>
                                      </p:tavLst>
                                    </p:anim>
                                    <p:anim calcmode="lin" valueType="num">
                                      <p:cBhvr>
                                        <p:cTn id="10" dur="500" fill="hold"/>
                                        <p:tgtEl>
                                          <p:spTgt spid="26"/>
                                        </p:tgtEl>
                                        <p:attrNameLst>
                                          <p:attrName>ppt_h</p:attrName>
                                        </p:attrNameLst>
                                      </p:cBhvr>
                                      <p:tavLst>
                                        <p:tav tm="0">
                                          <p:val>
                                            <p:fltVal val="0"/>
                                          </p:val>
                                        </p:tav>
                                        <p:tav tm="100000">
                                          <p:val>
                                            <p:strVal val="#ppt_h"/>
                                          </p:val>
                                        </p:tav>
                                      </p:tavLst>
                                    </p:anim>
                                    <p:animEffect transition="in" filter="fade">
                                      <p:cBhvr>
                                        <p:cTn id="11" dur="500"/>
                                        <p:tgtEl>
                                          <p:spTgt spid="26"/>
                                        </p:tgtEl>
                                      </p:cBhvr>
                                    </p:animEffect>
                                  </p:childTnLst>
                                </p:cTn>
                              </p:par>
                              <p:par>
                                <p:cTn id="12" presetID="53" presetClass="entr" presetSubtype="16"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6"/>
                                        </p:tgtEl>
                                        <p:attrNameLst>
                                          <p:attrName>r</p:attrName>
                                        </p:attrNameLst>
                                      </p:cBhvr>
                                    </p:animRot>
                                    <p:animRot by="-240000">
                                      <p:cBhvr>
                                        <p:cTn id="24" dur="200" fill="hold">
                                          <p:stCondLst>
                                            <p:cond delay="200"/>
                                          </p:stCondLst>
                                        </p:cTn>
                                        <p:tgtEl>
                                          <p:spTgt spid="26"/>
                                        </p:tgtEl>
                                        <p:attrNameLst>
                                          <p:attrName>r</p:attrName>
                                        </p:attrNameLst>
                                      </p:cBhvr>
                                    </p:animRot>
                                    <p:animRot by="240000">
                                      <p:cBhvr>
                                        <p:cTn id="25" dur="200" fill="hold">
                                          <p:stCondLst>
                                            <p:cond delay="400"/>
                                          </p:stCondLst>
                                        </p:cTn>
                                        <p:tgtEl>
                                          <p:spTgt spid="26"/>
                                        </p:tgtEl>
                                        <p:attrNameLst>
                                          <p:attrName>r</p:attrName>
                                        </p:attrNameLst>
                                      </p:cBhvr>
                                    </p:animRot>
                                    <p:animRot by="-240000">
                                      <p:cBhvr>
                                        <p:cTn id="26" dur="200" fill="hold">
                                          <p:stCondLst>
                                            <p:cond delay="600"/>
                                          </p:stCondLst>
                                        </p:cTn>
                                        <p:tgtEl>
                                          <p:spTgt spid="26"/>
                                        </p:tgtEl>
                                        <p:attrNameLst>
                                          <p:attrName>r</p:attrName>
                                        </p:attrNameLst>
                                      </p:cBhvr>
                                    </p:animRot>
                                    <p:animRot by="120000">
                                      <p:cBhvr>
                                        <p:cTn id="27" dur="200" fill="hold">
                                          <p:stCondLst>
                                            <p:cond delay="800"/>
                                          </p:stCondLst>
                                        </p:cTn>
                                        <p:tgtEl>
                                          <p:spTgt spid="26"/>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32"/>
                                        </p:tgtEl>
                                        <p:attrNameLst>
                                          <p:attrName>r</p:attrName>
                                        </p:attrNameLst>
                                      </p:cBhvr>
                                    </p:animRot>
                                    <p:animRot by="-240000">
                                      <p:cBhvr>
                                        <p:cTn id="36" dur="200" fill="hold">
                                          <p:stCondLst>
                                            <p:cond delay="200"/>
                                          </p:stCondLst>
                                        </p:cTn>
                                        <p:tgtEl>
                                          <p:spTgt spid="32"/>
                                        </p:tgtEl>
                                        <p:attrNameLst>
                                          <p:attrName>r</p:attrName>
                                        </p:attrNameLst>
                                      </p:cBhvr>
                                    </p:animRot>
                                    <p:animRot by="240000">
                                      <p:cBhvr>
                                        <p:cTn id="37" dur="200" fill="hold">
                                          <p:stCondLst>
                                            <p:cond delay="400"/>
                                          </p:stCondLst>
                                        </p:cTn>
                                        <p:tgtEl>
                                          <p:spTgt spid="32"/>
                                        </p:tgtEl>
                                        <p:attrNameLst>
                                          <p:attrName>r</p:attrName>
                                        </p:attrNameLst>
                                      </p:cBhvr>
                                    </p:animRot>
                                    <p:animRot by="-240000">
                                      <p:cBhvr>
                                        <p:cTn id="38" dur="200" fill="hold">
                                          <p:stCondLst>
                                            <p:cond delay="600"/>
                                          </p:stCondLst>
                                        </p:cTn>
                                        <p:tgtEl>
                                          <p:spTgt spid="32"/>
                                        </p:tgtEl>
                                        <p:attrNameLst>
                                          <p:attrName>r</p:attrName>
                                        </p:attrNameLst>
                                      </p:cBhvr>
                                    </p:animRot>
                                    <p:animRot by="120000">
                                      <p:cBhvr>
                                        <p:cTn id="39" dur="200" fill="hold">
                                          <p:stCondLst>
                                            <p:cond delay="800"/>
                                          </p:stCondLst>
                                        </p:cTn>
                                        <p:tgtEl>
                                          <p:spTgt spid="3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52"/>
                                        </p:tgtEl>
                                        <p:attrNameLst>
                                          <p:attrName>style.visibility</p:attrName>
                                        </p:attrNameLst>
                                      </p:cBhvr>
                                      <p:to>
                                        <p:strVal val="visible"/>
                                      </p:to>
                                    </p:set>
                                    <p:animEffect transition="in" filter="fade">
                                      <p:cBhvr>
                                        <p:cTn id="44" dur="500"/>
                                        <p:tgtEl>
                                          <p:spTgt spid="20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txBox="1">
            <a:spLocks noGrp="1"/>
          </p:cNvSpPr>
          <p:nvPr>
            <p:ph type="ctrTitle"/>
          </p:nvPr>
        </p:nvSpPr>
        <p:spPr>
          <a:xfrm>
            <a:off x="1186676" y="1050932"/>
            <a:ext cx="6964157" cy="8558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chemeClr val="accent2">
                    <a:lumMod val="75000"/>
                  </a:schemeClr>
                </a:solidFill>
                <a:latin typeface="+mj-lt"/>
              </a:rPr>
              <a:t>Chào tạm biệt các bạn</a:t>
            </a:r>
            <a:endParaRPr b="1" dirty="0">
              <a:solidFill>
                <a:schemeClr val="accent2">
                  <a:lumMod val="75000"/>
                </a:schemeClr>
              </a:solidFill>
              <a:latin typeface="+mj-lt"/>
            </a:endParaRPr>
          </a:p>
        </p:txBody>
      </p:sp>
      <p:grpSp>
        <p:nvGrpSpPr>
          <p:cNvPr id="564" name="Google Shape;564;p42"/>
          <p:cNvGrpSpPr/>
          <p:nvPr/>
        </p:nvGrpSpPr>
        <p:grpSpPr>
          <a:xfrm>
            <a:off x="426675" y="190362"/>
            <a:ext cx="8228996" cy="3034700"/>
            <a:chOff x="426675" y="190362"/>
            <a:chExt cx="8228996" cy="3034700"/>
          </a:xfrm>
        </p:grpSpPr>
        <p:grpSp>
          <p:nvGrpSpPr>
            <p:cNvPr id="565" name="Google Shape;565;p42"/>
            <p:cNvGrpSpPr/>
            <p:nvPr/>
          </p:nvGrpSpPr>
          <p:grpSpPr>
            <a:xfrm>
              <a:off x="426675" y="190362"/>
              <a:ext cx="8228996" cy="3034700"/>
              <a:chOff x="426675" y="190362"/>
              <a:chExt cx="8228996" cy="3034700"/>
            </a:xfrm>
          </p:grpSpPr>
          <p:sp>
            <p:nvSpPr>
              <p:cNvPr id="566"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4"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2"/>
          <p:cNvGrpSpPr/>
          <p:nvPr/>
        </p:nvGrpSpPr>
        <p:grpSpPr>
          <a:xfrm>
            <a:off x="779624" y="1446120"/>
            <a:ext cx="5932357" cy="1915613"/>
            <a:chOff x="779624" y="1446120"/>
            <a:chExt cx="5932357" cy="1915613"/>
          </a:xfrm>
        </p:grpSpPr>
        <p:sp>
          <p:nvSpPr>
            <p:cNvPr id="586" name="Google Shape;586;p42"/>
            <p:cNvSpPr/>
            <p:nvPr/>
          </p:nvSpPr>
          <p:spPr>
            <a:xfrm>
              <a:off x="6140963" y="2850162"/>
              <a:ext cx="571018" cy="511572"/>
            </a:xfrm>
            <a:custGeom>
              <a:avLst/>
              <a:gdLst/>
              <a:ahLst/>
              <a:cxnLst/>
              <a:rect l="l" t="t" r="r" b="b"/>
              <a:pathLst>
                <a:path w="18606" h="16669" extrusionOk="0">
                  <a:moveTo>
                    <a:pt x="5756" y="1"/>
                  </a:moveTo>
                  <a:cubicBezTo>
                    <a:pt x="5578" y="1"/>
                    <a:pt x="5398" y="21"/>
                    <a:pt x="5221" y="64"/>
                  </a:cubicBezTo>
                  <a:lnTo>
                    <a:pt x="8636" y="6193"/>
                  </a:lnTo>
                  <a:lnTo>
                    <a:pt x="8521" y="6227"/>
                  </a:lnTo>
                  <a:cubicBezTo>
                    <a:pt x="6555" y="6802"/>
                    <a:pt x="3197" y="8585"/>
                    <a:pt x="3197" y="8585"/>
                  </a:cubicBezTo>
                  <a:lnTo>
                    <a:pt x="1484" y="7251"/>
                  </a:lnTo>
                  <a:lnTo>
                    <a:pt x="1" y="7688"/>
                  </a:lnTo>
                  <a:lnTo>
                    <a:pt x="1357" y="9999"/>
                  </a:lnTo>
                  <a:lnTo>
                    <a:pt x="1461" y="12678"/>
                  </a:lnTo>
                  <a:lnTo>
                    <a:pt x="2944" y="12253"/>
                  </a:lnTo>
                  <a:lnTo>
                    <a:pt x="3669" y="10206"/>
                  </a:lnTo>
                  <a:cubicBezTo>
                    <a:pt x="3669" y="10206"/>
                    <a:pt x="7452" y="9907"/>
                    <a:pt x="9418" y="9332"/>
                  </a:cubicBezTo>
                  <a:lnTo>
                    <a:pt x="9533" y="9286"/>
                  </a:lnTo>
                  <a:lnTo>
                    <a:pt x="9533" y="9286"/>
                  </a:lnTo>
                  <a:lnTo>
                    <a:pt x="8717" y="16668"/>
                  </a:lnTo>
                  <a:lnTo>
                    <a:pt x="9959" y="16300"/>
                  </a:lnTo>
                  <a:cubicBezTo>
                    <a:pt x="10752" y="16024"/>
                    <a:pt x="11339" y="15335"/>
                    <a:pt x="11477" y="14507"/>
                  </a:cubicBezTo>
                  <a:cubicBezTo>
                    <a:pt x="11660" y="13460"/>
                    <a:pt x="12603" y="10022"/>
                    <a:pt x="13098" y="8251"/>
                  </a:cubicBezTo>
                  <a:lnTo>
                    <a:pt x="15927" y="7423"/>
                  </a:lnTo>
                  <a:cubicBezTo>
                    <a:pt x="15927" y="7423"/>
                    <a:pt x="18606" y="6411"/>
                    <a:pt x="18215" y="5077"/>
                  </a:cubicBezTo>
                  <a:cubicBezTo>
                    <a:pt x="18007" y="4368"/>
                    <a:pt x="17118" y="4202"/>
                    <a:pt x="16332" y="4202"/>
                  </a:cubicBezTo>
                  <a:cubicBezTo>
                    <a:pt x="15641" y="4202"/>
                    <a:pt x="15030" y="4330"/>
                    <a:pt x="15030" y="4330"/>
                  </a:cubicBezTo>
                  <a:lnTo>
                    <a:pt x="12189" y="5158"/>
                  </a:lnTo>
                  <a:cubicBezTo>
                    <a:pt x="10821" y="3928"/>
                    <a:pt x="8176" y="1536"/>
                    <a:pt x="7463" y="765"/>
                  </a:cubicBezTo>
                  <a:cubicBezTo>
                    <a:pt x="7022" y="270"/>
                    <a:pt x="6398" y="1"/>
                    <a:pt x="5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2"/>
            <p:cNvSpPr/>
            <p:nvPr/>
          </p:nvSpPr>
          <p:spPr>
            <a:xfrm>
              <a:off x="779624" y="1446120"/>
              <a:ext cx="608874" cy="586051"/>
            </a:xfrm>
            <a:custGeom>
              <a:avLst/>
              <a:gdLst/>
              <a:ahLst/>
              <a:cxnLst/>
              <a:rect l="l" t="t" r="r" b="b"/>
              <a:pathLst>
                <a:path w="36602" h="35230" extrusionOk="0">
                  <a:moveTo>
                    <a:pt x="27175" y="20664"/>
                  </a:moveTo>
                  <a:cubicBezTo>
                    <a:pt x="27182" y="20664"/>
                    <a:pt x="27189" y="20664"/>
                    <a:pt x="27195" y="20664"/>
                  </a:cubicBezTo>
                  <a:cubicBezTo>
                    <a:pt x="27977" y="20664"/>
                    <a:pt x="28380" y="21619"/>
                    <a:pt x="27816" y="22171"/>
                  </a:cubicBezTo>
                  <a:cubicBezTo>
                    <a:pt x="27638" y="22349"/>
                    <a:pt x="27418" y="22429"/>
                    <a:pt x="27201" y="22429"/>
                  </a:cubicBezTo>
                  <a:cubicBezTo>
                    <a:pt x="26747" y="22429"/>
                    <a:pt x="26310" y="22079"/>
                    <a:pt x="26310" y="21550"/>
                  </a:cubicBezTo>
                  <a:cubicBezTo>
                    <a:pt x="26310" y="21062"/>
                    <a:pt x="26690" y="20664"/>
                    <a:pt x="27175" y="20664"/>
                  </a:cubicBezTo>
                  <a:close/>
                  <a:moveTo>
                    <a:pt x="22416" y="22074"/>
                  </a:moveTo>
                  <a:cubicBezTo>
                    <a:pt x="23188" y="22074"/>
                    <a:pt x="23930" y="22671"/>
                    <a:pt x="23930" y="23574"/>
                  </a:cubicBezTo>
                  <a:cubicBezTo>
                    <a:pt x="23930" y="24413"/>
                    <a:pt x="23251" y="25080"/>
                    <a:pt x="22423" y="25080"/>
                  </a:cubicBezTo>
                  <a:cubicBezTo>
                    <a:pt x="21090" y="25080"/>
                    <a:pt x="20411" y="23459"/>
                    <a:pt x="21366" y="22516"/>
                  </a:cubicBezTo>
                  <a:cubicBezTo>
                    <a:pt x="21671" y="22211"/>
                    <a:pt x="22047" y="22074"/>
                    <a:pt x="22416" y="22074"/>
                  </a:cubicBezTo>
                  <a:close/>
                  <a:moveTo>
                    <a:pt x="28727" y="24723"/>
                  </a:moveTo>
                  <a:cubicBezTo>
                    <a:pt x="29931" y="24723"/>
                    <a:pt x="31082" y="25654"/>
                    <a:pt x="31082" y="27069"/>
                  </a:cubicBezTo>
                  <a:cubicBezTo>
                    <a:pt x="31082" y="28357"/>
                    <a:pt x="30036" y="29404"/>
                    <a:pt x="28748" y="29415"/>
                  </a:cubicBezTo>
                  <a:cubicBezTo>
                    <a:pt x="26655" y="29415"/>
                    <a:pt x="25609" y="26885"/>
                    <a:pt x="27081" y="25414"/>
                  </a:cubicBezTo>
                  <a:cubicBezTo>
                    <a:pt x="27561" y="24937"/>
                    <a:pt x="28150" y="24723"/>
                    <a:pt x="28727" y="24723"/>
                  </a:cubicBezTo>
                  <a:close/>
                  <a:moveTo>
                    <a:pt x="18985" y="1"/>
                  </a:moveTo>
                  <a:cubicBezTo>
                    <a:pt x="11856" y="12"/>
                    <a:pt x="5439" y="4301"/>
                    <a:pt x="2714" y="10879"/>
                  </a:cubicBezTo>
                  <a:cubicBezTo>
                    <a:pt x="0" y="17456"/>
                    <a:pt x="1507" y="25034"/>
                    <a:pt x="6543" y="30071"/>
                  </a:cubicBezTo>
                  <a:cubicBezTo>
                    <a:pt x="9912" y="33440"/>
                    <a:pt x="14418" y="35229"/>
                    <a:pt x="19001" y="35229"/>
                  </a:cubicBezTo>
                  <a:cubicBezTo>
                    <a:pt x="21270" y="35229"/>
                    <a:pt x="23557" y="34791"/>
                    <a:pt x="25735" y="33888"/>
                  </a:cubicBezTo>
                  <a:cubicBezTo>
                    <a:pt x="32313" y="31163"/>
                    <a:pt x="36602" y="24735"/>
                    <a:pt x="36602" y="17617"/>
                  </a:cubicBezTo>
                  <a:cubicBezTo>
                    <a:pt x="36602" y="7889"/>
                    <a:pt x="28713" y="1"/>
                    <a:pt x="18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 y="1747202"/>
            <a:ext cx="9137915" cy="3056608"/>
          </a:xfrm>
          <a:prstGeom prst="rect">
            <a:avLst/>
          </a:prstGeom>
        </p:spPr>
      </p:pic>
      <p:sp>
        <p:nvSpPr>
          <p:cNvPr id="589" name="Google Shape;2223;p69"/>
          <p:cNvSpPr/>
          <p:nvPr/>
        </p:nvSpPr>
        <p:spPr>
          <a:xfrm>
            <a:off x="-4183" y="4808100"/>
            <a:ext cx="9144000" cy="33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4" name="Picture 2" descr="Pin on hihi ch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13754" y="1855680"/>
            <a:ext cx="1377549" cy="107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3454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3"/>
                                        </p:tgtEl>
                                        <p:attrNameLst>
                                          <p:attrName>ppt_x</p:attrName>
                                          <p:attrName>ppt_y</p:attrName>
                                        </p:attrNameLst>
                                      </p:cBhvr>
                                    </p:animMotion>
                                    <p:animRot by="1500000">
                                      <p:cBhvr>
                                        <p:cTn id="7" dur="125" fill="hold">
                                          <p:stCondLst>
                                            <p:cond delay="0"/>
                                          </p:stCondLst>
                                        </p:cTn>
                                        <p:tgtEl>
                                          <p:spTgt spid="223"/>
                                        </p:tgtEl>
                                        <p:attrNameLst>
                                          <p:attrName>r</p:attrName>
                                        </p:attrNameLst>
                                      </p:cBhvr>
                                    </p:animRot>
                                    <p:animRot by="-1500000">
                                      <p:cBhvr>
                                        <p:cTn id="8" dur="125" fill="hold">
                                          <p:stCondLst>
                                            <p:cond delay="125"/>
                                          </p:stCondLst>
                                        </p:cTn>
                                        <p:tgtEl>
                                          <p:spTgt spid="223"/>
                                        </p:tgtEl>
                                        <p:attrNameLst>
                                          <p:attrName>r</p:attrName>
                                        </p:attrNameLst>
                                      </p:cBhvr>
                                    </p:animRot>
                                    <p:animRot by="-1500000">
                                      <p:cBhvr>
                                        <p:cTn id="9" dur="125" fill="hold">
                                          <p:stCondLst>
                                            <p:cond delay="250"/>
                                          </p:stCondLst>
                                        </p:cTn>
                                        <p:tgtEl>
                                          <p:spTgt spid="223"/>
                                        </p:tgtEl>
                                        <p:attrNameLst>
                                          <p:attrName>r</p:attrName>
                                        </p:attrNameLst>
                                      </p:cBhvr>
                                    </p:animRot>
                                    <p:animRot by="1500000">
                                      <p:cBhvr>
                                        <p:cTn id="10" dur="125" fill="hold">
                                          <p:stCondLst>
                                            <p:cond delay="375"/>
                                          </p:stCondLst>
                                        </p:cTn>
                                        <p:tgtEl>
                                          <p:spTgt spid="223"/>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223"/>
                                        </p:tgtEl>
                                        <p:attrNameLst>
                                          <p:attrName>style.color</p:attrName>
                                        </p:attrNameLst>
                                      </p:cBhvr>
                                      <p:by>
                                        <p:hsl h="7200000" s="0" l="0"/>
                                      </p:by>
                                    </p:animClr>
                                    <p:animClr clrSpc="hsl" dir="cw">
                                      <p:cBhvr>
                                        <p:cTn id="13" dur="500" fill="hold"/>
                                        <p:tgtEl>
                                          <p:spTgt spid="223"/>
                                        </p:tgtEl>
                                        <p:attrNameLst>
                                          <p:attrName>fillcolor</p:attrName>
                                        </p:attrNameLst>
                                      </p:cBhvr>
                                      <p:by>
                                        <p:hsl h="7200000" s="0" l="0"/>
                                      </p:by>
                                    </p:animClr>
                                    <p:animClr clrSpc="hsl" dir="cw">
                                      <p:cBhvr>
                                        <p:cTn id="14" dur="500" fill="hold"/>
                                        <p:tgtEl>
                                          <p:spTgt spid="223"/>
                                        </p:tgtEl>
                                        <p:attrNameLst>
                                          <p:attrName>stroke.color</p:attrName>
                                        </p:attrNameLst>
                                      </p:cBhvr>
                                      <p:by>
                                        <p:hsl h="7200000" s="0" l="0"/>
                                      </p:by>
                                    </p:animClr>
                                    <p:set>
                                      <p:cBhvr>
                                        <p:cTn id="15" dur="500" fill="hold"/>
                                        <p:tgtEl>
                                          <p:spTgt spid="2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2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935;p98">
            <a:extLst>
              <a:ext uri="{FF2B5EF4-FFF2-40B4-BE49-F238E27FC236}">
                <a16:creationId xmlns:a16="http://schemas.microsoft.com/office/drawing/2014/main" id="{39183D0F-FA6D-48A8-AA52-76411C7E703A}"/>
              </a:ext>
            </a:extLst>
          </p:cNvPr>
          <p:cNvGrpSpPr/>
          <p:nvPr/>
        </p:nvGrpSpPr>
        <p:grpSpPr>
          <a:xfrm>
            <a:off x="1035412" y="4353699"/>
            <a:ext cx="1197810" cy="789801"/>
            <a:chOff x="2116627" y="3519195"/>
            <a:chExt cx="1197810" cy="789801"/>
          </a:xfrm>
        </p:grpSpPr>
        <p:sp>
          <p:nvSpPr>
            <p:cNvPr id="3" name="Google Shape;2936;p98">
              <a:extLst>
                <a:ext uri="{FF2B5EF4-FFF2-40B4-BE49-F238E27FC236}">
                  <a16:creationId xmlns:a16="http://schemas.microsoft.com/office/drawing/2014/main" id="{1054DDAA-DFC7-494C-8B85-ABF1B1C77635}"/>
                </a:ext>
              </a:extLst>
            </p:cNvPr>
            <p:cNvSpPr/>
            <p:nvPr/>
          </p:nvSpPr>
          <p:spPr>
            <a:xfrm>
              <a:off x="2116627" y="3519195"/>
              <a:ext cx="1111286" cy="665389"/>
            </a:xfrm>
            <a:custGeom>
              <a:avLst/>
              <a:gdLst/>
              <a:ahLst/>
              <a:cxnLst/>
              <a:rect l="l" t="t" r="r" b="b"/>
              <a:pathLst>
                <a:path w="79605" h="47664" extrusionOk="0">
                  <a:moveTo>
                    <a:pt x="39005" y="0"/>
                  </a:moveTo>
                  <a:cubicBezTo>
                    <a:pt x="32566" y="0"/>
                    <a:pt x="33031" y="4711"/>
                    <a:pt x="32144" y="7495"/>
                  </a:cubicBezTo>
                  <a:cubicBezTo>
                    <a:pt x="32032" y="7846"/>
                    <a:pt x="31908" y="7993"/>
                    <a:pt x="31754" y="7993"/>
                  </a:cubicBezTo>
                  <a:cubicBezTo>
                    <a:pt x="30953" y="7993"/>
                    <a:pt x="29356" y="3975"/>
                    <a:pt x="24604" y="3975"/>
                  </a:cubicBezTo>
                  <a:cubicBezTo>
                    <a:pt x="22019" y="3975"/>
                    <a:pt x="18501" y="5163"/>
                    <a:pt x="13670" y="8832"/>
                  </a:cubicBezTo>
                  <a:cubicBezTo>
                    <a:pt x="7784" y="13302"/>
                    <a:pt x="0" y="47663"/>
                    <a:pt x="25852" y="47663"/>
                  </a:cubicBezTo>
                  <a:cubicBezTo>
                    <a:pt x="25890" y="47663"/>
                    <a:pt x="25928" y="47663"/>
                    <a:pt x="25966" y="47663"/>
                  </a:cubicBezTo>
                  <a:cubicBezTo>
                    <a:pt x="29956" y="47643"/>
                    <a:pt x="33035" y="41404"/>
                    <a:pt x="33035" y="41404"/>
                  </a:cubicBezTo>
                  <a:cubicBezTo>
                    <a:pt x="33035" y="41404"/>
                    <a:pt x="36327" y="47580"/>
                    <a:pt x="42096" y="47580"/>
                  </a:cubicBezTo>
                  <a:cubicBezTo>
                    <a:pt x="43130" y="47580"/>
                    <a:pt x="44243" y="47382"/>
                    <a:pt x="45432" y="46914"/>
                  </a:cubicBezTo>
                  <a:cubicBezTo>
                    <a:pt x="52299" y="44179"/>
                    <a:pt x="49767" y="38386"/>
                    <a:pt x="49868" y="37657"/>
                  </a:cubicBezTo>
                  <a:cubicBezTo>
                    <a:pt x="49870" y="37644"/>
                    <a:pt x="49878" y="37637"/>
                    <a:pt x="49892" y="37637"/>
                  </a:cubicBezTo>
                  <a:cubicBezTo>
                    <a:pt x="50356" y="37637"/>
                    <a:pt x="57388" y="45054"/>
                    <a:pt x="64185" y="45054"/>
                  </a:cubicBezTo>
                  <a:cubicBezTo>
                    <a:pt x="68027" y="45054"/>
                    <a:pt x="71793" y="42685"/>
                    <a:pt x="74256" y="35266"/>
                  </a:cubicBezTo>
                  <a:cubicBezTo>
                    <a:pt x="79604" y="19102"/>
                    <a:pt x="71238" y="11405"/>
                    <a:pt x="64412" y="7596"/>
                  </a:cubicBezTo>
                  <a:cubicBezTo>
                    <a:pt x="62934" y="6773"/>
                    <a:pt x="61604" y="6449"/>
                    <a:pt x="60425" y="6449"/>
                  </a:cubicBezTo>
                  <a:cubicBezTo>
                    <a:pt x="56096" y="6449"/>
                    <a:pt x="53818" y="10817"/>
                    <a:pt x="53818" y="10817"/>
                  </a:cubicBezTo>
                  <a:cubicBezTo>
                    <a:pt x="53818" y="10817"/>
                    <a:pt x="49726" y="1621"/>
                    <a:pt x="42191" y="304"/>
                  </a:cubicBezTo>
                  <a:cubicBezTo>
                    <a:pt x="40974" y="95"/>
                    <a:pt x="39920" y="0"/>
                    <a:pt x="39005" y="0"/>
                  </a:cubicBezTo>
                  <a:close/>
                </a:path>
              </a:pathLst>
            </a:custGeom>
            <a:solidFill>
              <a:srgbClr val="C9DA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2937;p98">
              <a:extLst>
                <a:ext uri="{FF2B5EF4-FFF2-40B4-BE49-F238E27FC236}">
                  <a16:creationId xmlns:a16="http://schemas.microsoft.com/office/drawing/2014/main" id="{76D5C246-6F54-4286-88F4-88B7FB760497}"/>
                </a:ext>
              </a:extLst>
            </p:cNvPr>
            <p:cNvSpPr/>
            <p:nvPr/>
          </p:nvSpPr>
          <p:spPr>
            <a:xfrm>
              <a:off x="2138265" y="3669725"/>
              <a:ext cx="1176172" cy="545375"/>
            </a:xfrm>
            <a:custGeom>
              <a:avLst/>
              <a:gdLst/>
              <a:ahLst/>
              <a:cxnLst/>
              <a:rect l="l" t="t" r="r" b="b"/>
              <a:pathLst>
                <a:path w="84253" h="39067" extrusionOk="0">
                  <a:moveTo>
                    <a:pt x="38258" y="2531"/>
                  </a:moveTo>
                  <a:cubicBezTo>
                    <a:pt x="50377" y="2531"/>
                    <a:pt x="62686" y="3039"/>
                    <a:pt x="65515" y="3701"/>
                  </a:cubicBezTo>
                  <a:cubicBezTo>
                    <a:pt x="68919" y="4511"/>
                    <a:pt x="68716" y="17981"/>
                    <a:pt x="68716" y="17981"/>
                  </a:cubicBezTo>
                  <a:cubicBezTo>
                    <a:pt x="68716" y="17981"/>
                    <a:pt x="7988" y="17981"/>
                    <a:pt x="7259" y="17860"/>
                  </a:cubicBezTo>
                  <a:cubicBezTo>
                    <a:pt x="6530" y="17738"/>
                    <a:pt x="7644" y="7083"/>
                    <a:pt x="12201" y="4369"/>
                  </a:cubicBezTo>
                  <a:cubicBezTo>
                    <a:pt x="14448" y="3029"/>
                    <a:pt x="26261" y="2531"/>
                    <a:pt x="38258" y="2531"/>
                  </a:cubicBezTo>
                  <a:close/>
                  <a:moveTo>
                    <a:pt x="46704" y="1"/>
                  </a:moveTo>
                  <a:cubicBezTo>
                    <a:pt x="32727" y="1"/>
                    <a:pt x="16718" y="946"/>
                    <a:pt x="16718" y="946"/>
                  </a:cubicBezTo>
                  <a:cubicBezTo>
                    <a:pt x="16619" y="943"/>
                    <a:pt x="16521" y="942"/>
                    <a:pt x="16423" y="942"/>
                  </a:cubicBezTo>
                  <a:cubicBezTo>
                    <a:pt x="1" y="942"/>
                    <a:pt x="4558" y="36283"/>
                    <a:pt x="6752" y="38055"/>
                  </a:cubicBezTo>
                  <a:cubicBezTo>
                    <a:pt x="7641" y="38764"/>
                    <a:pt x="8979" y="38952"/>
                    <a:pt x="10519" y="38952"/>
                  </a:cubicBezTo>
                  <a:cubicBezTo>
                    <a:pt x="12250" y="38952"/>
                    <a:pt x="14236" y="38715"/>
                    <a:pt x="16128" y="38715"/>
                  </a:cubicBezTo>
                  <a:cubicBezTo>
                    <a:pt x="16737" y="38715"/>
                    <a:pt x="17336" y="38740"/>
                    <a:pt x="17914" y="38805"/>
                  </a:cubicBezTo>
                  <a:cubicBezTo>
                    <a:pt x="18484" y="38866"/>
                    <a:pt x="19054" y="38892"/>
                    <a:pt x="19627" y="38892"/>
                  </a:cubicBezTo>
                  <a:cubicBezTo>
                    <a:pt x="22887" y="38892"/>
                    <a:pt x="26238" y="38049"/>
                    <a:pt x="30265" y="38049"/>
                  </a:cubicBezTo>
                  <a:cubicBezTo>
                    <a:pt x="30454" y="38049"/>
                    <a:pt x="30645" y="38051"/>
                    <a:pt x="30837" y="38055"/>
                  </a:cubicBezTo>
                  <a:cubicBezTo>
                    <a:pt x="38646" y="38199"/>
                    <a:pt x="43626" y="38628"/>
                    <a:pt x="47489" y="38628"/>
                  </a:cubicBezTo>
                  <a:cubicBezTo>
                    <a:pt x="50139" y="38628"/>
                    <a:pt x="52264" y="38426"/>
                    <a:pt x="54415" y="37792"/>
                  </a:cubicBezTo>
                  <a:cubicBezTo>
                    <a:pt x="55061" y="37606"/>
                    <a:pt x="55934" y="37530"/>
                    <a:pt x="56947" y="37530"/>
                  </a:cubicBezTo>
                  <a:cubicBezTo>
                    <a:pt x="61012" y="37530"/>
                    <a:pt x="67320" y="38748"/>
                    <a:pt x="70174" y="38926"/>
                  </a:cubicBezTo>
                  <a:cubicBezTo>
                    <a:pt x="71630" y="39021"/>
                    <a:pt x="72862" y="39066"/>
                    <a:pt x="73942" y="39066"/>
                  </a:cubicBezTo>
                  <a:cubicBezTo>
                    <a:pt x="77012" y="39066"/>
                    <a:pt x="78861" y="38699"/>
                    <a:pt x="81153" y="38055"/>
                  </a:cubicBezTo>
                  <a:cubicBezTo>
                    <a:pt x="84252" y="37164"/>
                    <a:pt x="81882" y="21526"/>
                    <a:pt x="80789" y="20918"/>
                  </a:cubicBezTo>
                  <a:cubicBezTo>
                    <a:pt x="79882" y="20412"/>
                    <a:pt x="78735" y="20293"/>
                    <a:pt x="77556" y="20293"/>
                  </a:cubicBezTo>
                  <a:cubicBezTo>
                    <a:pt x="76515" y="20293"/>
                    <a:pt x="75449" y="20386"/>
                    <a:pt x="74501" y="20386"/>
                  </a:cubicBezTo>
                  <a:cubicBezTo>
                    <a:pt x="73042" y="20386"/>
                    <a:pt x="71865" y="20167"/>
                    <a:pt x="71491" y="19055"/>
                  </a:cubicBezTo>
                  <a:cubicBezTo>
                    <a:pt x="70600" y="16401"/>
                    <a:pt x="71937" y="5362"/>
                    <a:pt x="66630" y="1837"/>
                  </a:cubicBezTo>
                  <a:cubicBezTo>
                    <a:pt x="64502" y="424"/>
                    <a:pt x="56058" y="1"/>
                    <a:pt x="46704"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938;p98">
              <a:extLst>
                <a:ext uri="{FF2B5EF4-FFF2-40B4-BE49-F238E27FC236}">
                  <a16:creationId xmlns:a16="http://schemas.microsoft.com/office/drawing/2014/main" id="{91C1736B-F339-4B94-8E0C-88AA95D46B2D}"/>
                </a:ext>
              </a:extLst>
            </p:cNvPr>
            <p:cNvSpPr/>
            <p:nvPr/>
          </p:nvSpPr>
          <p:spPr>
            <a:xfrm>
              <a:off x="2349019" y="3782745"/>
              <a:ext cx="106626" cy="111708"/>
            </a:xfrm>
            <a:custGeom>
              <a:avLst/>
              <a:gdLst/>
              <a:ahLst/>
              <a:cxnLst/>
              <a:rect l="l" t="t" r="r" b="b"/>
              <a:pathLst>
                <a:path w="7638" h="8002" extrusionOk="0">
                  <a:moveTo>
                    <a:pt x="3492" y="1744"/>
                  </a:moveTo>
                  <a:cubicBezTo>
                    <a:pt x="3993" y="1744"/>
                    <a:pt x="4264" y="1940"/>
                    <a:pt x="4315" y="2370"/>
                  </a:cubicBezTo>
                  <a:cubicBezTo>
                    <a:pt x="4336" y="2471"/>
                    <a:pt x="4336" y="2593"/>
                    <a:pt x="4315" y="2714"/>
                  </a:cubicBezTo>
                  <a:cubicBezTo>
                    <a:pt x="4295" y="2796"/>
                    <a:pt x="4275" y="2897"/>
                    <a:pt x="4214" y="2958"/>
                  </a:cubicBezTo>
                  <a:cubicBezTo>
                    <a:pt x="4153" y="3039"/>
                    <a:pt x="4093" y="3079"/>
                    <a:pt x="4012" y="3120"/>
                  </a:cubicBezTo>
                  <a:cubicBezTo>
                    <a:pt x="3951" y="3160"/>
                    <a:pt x="3870" y="3201"/>
                    <a:pt x="3789" y="3221"/>
                  </a:cubicBezTo>
                  <a:lnTo>
                    <a:pt x="3546" y="3302"/>
                  </a:lnTo>
                  <a:lnTo>
                    <a:pt x="3323" y="3363"/>
                  </a:lnTo>
                  <a:cubicBezTo>
                    <a:pt x="3242" y="3363"/>
                    <a:pt x="3181" y="3322"/>
                    <a:pt x="3181" y="3261"/>
                  </a:cubicBezTo>
                  <a:cubicBezTo>
                    <a:pt x="3161" y="3120"/>
                    <a:pt x="3141" y="2917"/>
                    <a:pt x="3080" y="2633"/>
                  </a:cubicBezTo>
                  <a:cubicBezTo>
                    <a:pt x="3039" y="2350"/>
                    <a:pt x="2999" y="2127"/>
                    <a:pt x="2979" y="1985"/>
                  </a:cubicBezTo>
                  <a:cubicBezTo>
                    <a:pt x="2958" y="1945"/>
                    <a:pt x="2958" y="1904"/>
                    <a:pt x="2979" y="1864"/>
                  </a:cubicBezTo>
                  <a:cubicBezTo>
                    <a:pt x="3060" y="1823"/>
                    <a:pt x="3120" y="1783"/>
                    <a:pt x="3201" y="1762"/>
                  </a:cubicBezTo>
                  <a:cubicBezTo>
                    <a:pt x="3306" y="1750"/>
                    <a:pt x="3402" y="1744"/>
                    <a:pt x="3492" y="1744"/>
                  </a:cubicBezTo>
                  <a:close/>
                  <a:moveTo>
                    <a:pt x="4214" y="4416"/>
                  </a:moveTo>
                  <a:lnTo>
                    <a:pt x="4376" y="4457"/>
                  </a:lnTo>
                  <a:cubicBezTo>
                    <a:pt x="4437" y="4457"/>
                    <a:pt x="4478" y="4497"/>
                    <a:pt x="4518" y="4517"/>
                  </a:cubicBezTo>
                  <a:cubicBezTo>
                    <a:pt x="4579" y="4558"/>
                    <a:pt x="4619" y="4598"/>
                    <a:pt x="4640" y="4639"/>
                  </a:cubicBezTo>
                  <a:cubicBezTo>
                    <a:pt x="4700" y="4679"/>
                    <a:pt x="4721" y="4740"/>
                    <a:pt x="4741" y="4801"/>
                  </a:cubicBezTo>
                  <a:cubicBezTo>
                    <a:pt x="4781" y="4862"/>
                    <a:pt x="4802" y="4943"/>
                    <a:pt x="4802" y="5003"/>
                  </a:cubicBezTo>
                  <a:cubicBezTo>
                    <a:pt x="4822" y="5145"/>
                    <a:pt x="4822" y="5267"/>
                    <a:pt x="4781" y="5388"/>
                  </a:cubicBezTo>
                  <a:cubicBezTo>
                    <a:pt x="4761" y="5490"/>
                    <a:pt x="4721" y="5571"/>
                    <a:pt x="4660" y="5631"/>
                  </a:cubicBezTo>
                  <a:cubicBezTo>
                    <a:pt x="4599" y="5712"/>
                    <a:pt x="4518" y="5773"/>
                    <a:pt x="4417" y="5814"/>
                  </a:cubicBezTo>
                  <a:cubicBezTo>
                    <a:pt x="4336" y="5854"/>
                    <a:pt x="4234" y="5895"/>
                    <a:pt x="4133" y="5915"/>
                  </a:cubicBezTo>
                  <a:cubicBezTo>
                    <a:pt x="4032" y="5935"/>
                    <a:pt x="3931" y="5955"/>
                    <a:pt x="3809" y="5955"/>
                  </a:cubicBezTo>
                  <a:lnTo>
                    <a:pt x="3647" y="5976"/>
                  </a:lnTo>
                  <a:cubicBezTo>
                    <a:pt x="3646" y="5977"/>
                    <a:pt x="3644" y="5978"/>
                    <a:pt x="3643" y="5978"/>
                  </a:cubicBezTo>
                  <a:cubicBezTo>
                    <a:pt x="3624" y="5978"/>
                    <a:pt x="3604" y="5857"/>
                    <a:pt x="3566" y="5631"/>
                  </a:cubicBezTo>
                  <a:lnTo>
                    <a:pt x="3546" y="5469"/>
                  </a:lnTo>
                  <a:cubicBezTo>
                    <a:pt x="3526" y="5307"/>
                    <a:pt x="3526" y="5145"/>
                    <a:pt x="3526" y="4983"/>
                  </a:cubicBezTo>
                  <a:lnTo>
                    <a:pt x="3526" y="4619"/>
                  </a:lnTo>
                  <a:lnTo>
                    <a:pt x="3505" y="4436"/>
                  </a:lnTo>
                  <a:lnTo>
                    <a:pt x="3667" y="4436"/>
                  </a:lnTo>
                  <a:lnTo>
                    <a:pt x="3850" y="4416"/>
                  </a:lnTo>
                  <a:close/>
                  <a:moveTo>
                    <a:pt x="4862" y="0"/>
                  </a:moveTo>
                  <a:cubicBezTo>
                    <a:pt x="4619" y="0"/>
                    <a:pt x="4376" y="20"/>
                    <a:pt x="4133" y="41"/>
                  </a:cubicBezTo>
                  <a:lnTo>
                    <a:pt x="1" y="750"/>
                  </a:lnTo>
                  <a:lnTo>
                    <a:pt x="872" y="7232"/>
                  </a:lnTo>
                  <a:cubicBezTo>
                    <a:pt x="912" y="7515"/>
                    <a:pt x="1014" y="7779"/>
                    <a:pt x="1156" y="8001"/>
                  </a:cubicBezTo>
                  <a:cubicBezTo>
                    <a:pt x="1905" y="7880"/>
                    <a:pt x="2715" y="7758"/>
                    <a:pt x="3607" y="7637"/>
                  </a:cubicBezTo>
                  <a:lnTo>
                    <a:pt x="4315" y="7535"/>
                  </a:lnTo>
                  <a:lnTo>
                    <a:pt x="5004" y="7454"/>
                  </a:lnTo>
                  <a:cubicBezTo>
                    <a:pt x="5268" y="7414"/>
                    <a:pt x="5511" y="7353"/>
                    <a:pt x="5774" y="7292"/>
                  </a:cubicBezTo>
                  <a:cubicBezTo>
                    <a:pt x="6017" y="7211"/>
                    <a:pt x="6280" y="7090"/>
                    <a:pt x="6503" y="6948"/>
                  </a:cubicBezTo>
                  <a:cubicBezTo>
                    <a:pt x="6746" y="6826"/>
                    <a:pt x="6949" y="6664"/>
                    <a:pt x="7131" y="6462"/>
                  </a:cubicBezTo>
                  <a:cubicBezTo>
                    <a:pt x="7313" y="6259"/>
                    <a:pt x="7435" y="6036"/>
                    <a:pt x="7516" y="5773"/>
                  </a:cubicBezTo>
                  <a:cubicBezTo>
                    <a:pt x="7617" y="5490"/>
                    <a:pt x="7638" y="5186"/>
                    <a:pt x="7577" y="4882"/>
                  </a:cubicBezTo>
                  <a:cubicBezTo>
                    <a:pt x="7536" y="4092"/>
                    <a:pt x="6888" y="3444"/>
                    <a:pt x="6078" y="3383"/>
                  </a:cubicBezTo>
                  <a:cubicBezTo>
                    <a:pt x="6382" y="3201"/>
                    <a:pt x="6625" y="2937"/>
                    <a:pt x="6787" y="2633"/>
                  </a:cubicBezTo>
                  <a:cubicBezTo>
                    <a:pt x="6929" y="2309"/>
                    <a:pt x="6989" y="1965"/>
                    <a:pt x="6929" y="1621"/>
                  </a:cubicBezTo>
                  <a:cubicBezTo>
                    <a:pt x="6888" y="1337"/>
                    <a:pt x="6807" y="1074"/>
                    <a:pt x="6665" y="851"/>
                  </a:cubicBezTo>
                  <a:cubicBezTo>
                    <a:pt x="6544" y="648"/>
                    <a:pt x="6382" y="466"/>
                    <a:pt x="6199" y="345"/>
                  </a:cubicBezTo>
                  <a:cubicBezTo>
                    <a:pt x="5997" y="223"/>
                    <a:pt x="5794" y="122"/>
                    <a:pt x="5551" y="81"/>
                  </a:cubicBezTo>
                  <a:cubicBezTo>
                    <a:pt x="5328" y="20"/>
                    <a:pt x="5085" y="0"/>
                    <a:pt x="4862"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939;p98">
              <a:extLst>
                <a:ext uri="{FF2B5EF4-FFF2-40B4-BE49-F238E27FC236}">
                  <a16:creationId xmlns:a16="http://schemas.microsoft.com/office/drawing/2014/main" id="{4FDAB3E4-F718-4A5F-8214-D67B3A9C408C}"/>
                </a:ext>
              </a:extLst>
            </p:cNvPr>
            <p:cNvSpPr/>
            <p:nvPr/>
          </p:nvSpPr>
          <p:spPr>
            <a:xfrm>
              <a:off x="2458172" y="3780763"/>
              <a:ext cx="103793" cy="96436"/>
            </a:xfrm>
            <a:custGeom>
              <a:avLst/>
              <a:gdLst/>
              <a:ahLst/>
              <a:cxnLst/>
              <a:rect l="l" t="t" r="r" b="b"/>
              <a:pathLst>
                <a:path w="7435" h="6908" extrusionOk="0">
                  <a:moveTo>
                    <a:pt x="3282" y="1560"/>
                  </a:moveTo>
                  <a:cubicBezTo>
                    <a:pt x="3343" y="1580"/>
                    <a:pt x="3384" y="1621"/>
                    <a:pt x="3424" y="1682"/>
                  </a:cubicBezTo>
                  <a:lnTo>
                    <a:pt x="3444" y="1925"/>
                  </a:lnTo>
                  <a:cubicBezTo>
                    <a:pt x="3485" y="2046"/>
                    <a:pt x="3546" y="2188"/>
                    <a:pt x="3586" y="2330"/>
                  </a:cubicBezTo>
                  <a:cubicBezTo>
                    <a:pt x="3627" y="2472"/>
                    <a:pt x="3687" y="2634"/>
                    <a:pt x="3748" y="2836"/>
                  </a:cubicBezTo>
                  <a:cubicBezTo>
                    <a:pt x="3789" y="3039"/>
                    <a:pt x="3829" y="3181"/>
                    <a:pt x="3849" y="3262"/>
                  </a:cubicBezTo>
                  <a:lnTo>
                    <a:pt x="3870" y="3262"/>
                  </a:lnTo>
                  <a:cubicBezTo>
                    <a:pt x="3870" y="3282"/>
                    <a:pt x="3890" y="3322"/>
                    <a:pt x="3910" y="3322"/>
                  </a:cubicBezTo>
                  <a:cubicBezTo>
                    <a:pt x="3910" y="3343"/>
                    <a:pt x="3931" y="3363"/>
                    <a:pt x="3931" y="3383"/>
                  </a:cubicBezTo>
                  <a:lnTo>
                    <a:pt x="3931" y="3484"/>
                  </a:lnTo>
                  <a:cubicBezTo>
                    <a:pt x="3991" y="3626"/>
                    <a:pt x="4032" y="3788"/>
                    <a:pt x="4052" y="3930"/>
                  </a:cubicBezTo>
                  <a:lnTo>
                    <a:pt x="2857" y="4031"/>
                  </a:lnTo>
                  <a:cubicBezTo>
                    <a:pt x="2857" y="3991"/>
                    <a:pt x="2857" y="3930"/>
                    <a:pt x="2877" y="3890"/>
                  </a:cubicBezTo>
                  <a:cubicBezTo>
                    <a:pt x="2877" y="3829"/>
                    <a:pt x="2877" y="3768"/>
                    <a:pt x="2877" y="3707"/>
                  </a:cubicBezTo>
                  <a:cubicBezTo>
                    <a:pt x="2918" y="3424"/>
                    <a:pt x="2978" y="3039"/>
                    <a:pt x="3039" y="2553"/>
                  </a:cubicBezTo>
                  <a:cubicBezTo>
                    <a:pt x="3039" y="2553"/>
                    <a:pt x="3059" y="2532"/>
                    <a:pt x="3080" y="2512"/>
                  </a:cubicBezTo>
                  <a:cubicBezTo>
                    <a:pt x="3100" y="2492"/>
                    <a:pt x="3100" y="2472"/>
                    <a:pt x="3120" y="2451"/>
                  </a:cubicBezTo>
                  <a:lnTo>
                    <a:pt x="3100" y="2229"/>
                  </a:lnTo>
                  <a:cubicBezTo>
                    <a:pt x="3141" y="1803"/>
                    <a:pt x="3201" y="1580"/>
                    <a:pt x="3282" y="1560"/>
                  </a:cubicBezTo>
                  <a:close/>
                  <a:moveTo>
                    <a:pt x="4573" y="0"/>
                  </a:moveTo>
                  <a:cubicBezTo>
                    <a:pt x="4468" y="0"/>
                    <a:pt x="4342" y="7"/>
                    <a:pt x="4194" y="21"/>
                  </a:cubicBezTo>
                  <a:lnTo>
                    <a:pt x="1581" y="183"/>
                  </a:lnTo>
                  <a:cubicBezTo>
                    <a:pt x="1561" y="223"/>
                    <a:pt x="1520" y="264"/>
                    <a:pt x="1500" y="304"/>
                  </a:cubicBezTo>
                  <a:lnTo>
                    <a:pt x="1500" y="324"/>
                  </a:lnTo>
                  <a:cubicBezTo>
                    <a:pt x="1338" y="1033"/>
                    <a:pt x="1216" y="1540"/>
                    <a:pt x="1135" y="1864"/>
                  </a:cubicBezTo>
                  <a:cubicBezTo>
                    <a:pt x="993" y="2411"/>
                    <a:pt x="811" y="3241"/>
                    <a:pt x="568" y="4315"/>
                  </a:cubicBezTo>
                  <a:cubicBezTo>
                    <a:pt x="305" y="5409"/>
                    <a:pt x="122" y="6219"/>
                    <a:pt x="1" y="6746"/>
                  </a:cubicBezTo>
                  <a:lnTo>
                    <a:pt x="1" y="6908"/>
                  </a:lnTo>
                  <a:lnTo>
                    <a:pt x="2087" y="6746"/>
                  </a:lnTo>
                  <a:cubicBezTo>
                    <a:pt x="2188" y="6746"/>
                    <a:pt x="2310" y="6705"/>
                    <a:pt x="2411" y="6665"/>
                  </a:cubicBezTo>
                  <a:cubicBezTo>
                    <a:pt x="2492" y="6624"/>
                    <a:pt x="2553" y="6563"/>
                    <a:pt x="2594" y="6482"/>
                  </a:cubicBezTo>
                  <a:cubicBezTo>
                    <a:pt x="2614" y="6422"/>
                    <a:pt x="2654" y="6341"/>
                    <a:pt x="2654" y="6260"/>
                  </a:cubicBezTo>
                  <a:cubicBezTo>
                    <a:pt x="2675" y="6199"/>
                    <a:pt x="2675" y="6097"/>
                    <a:pt x="2695" y="5976"/>
                  </a:cubicBezTo>
                  <a:cubicBezTo>
                    <a:pt x="2695" y="5875"/>
                    <a:pt x="2715" y="5773"/>
                    <a:pt x="2735" y="5672"/>
                  </a:cubicBezTo>
                  <a:lnTo>
                    <a:pt x="4234" y="5591"/>
                  </a:lnTo>
                  <a:cubicBezTo>
                    <a:pt x="4255" y="5581"/>
                    <a:pt x="4275" y="5576"/>
                    <a:pt x="4295" y="5576"/>
                  </a:cubicBezTo>
                  <a:cubicBezTo>
                    <a:pt x="4315" y="5576"/>
                    <a:pt x="4336" y="5581"/>
                    <a:pt x="4356" y="5591"/>
                  </a:cubicBezTo>
                  <a:cubicBezTo>
                    <a:pt x="4376" y="5591"/>
                    <a:pt x="4376" y="5632"/>
                    <a:pt x="4396" y="5692"/>
                  </a:cubicBezTo>
                  <a:lnTo>
                    <a:pt x="4639" y="6401"/>
                  </a:lnTo>
                  <a:cubicBezTo>
                    <a:pt x="4639" y="6422"/>
                    <a:pt x="4660" y="6442"/>
                    <a:pt x="4680" y="6462"/>
                  </a:cubicBezTo>
                  <a:cubicBezTo>
                    <a:pt x="4700" y="6482"/>
                    <a:pt x="4720" y="6503"/>
                    <a:pt x="4741" y="6503"/>
                  </a:cubicBezTo>
                  <a:lnTo>
                    <a:pt x="4943" y="6503"/>
                  </a:lnTo>
                  <a:lnTo>
                    <a:pt x="7171" y="6341"/>
                  </a:lnTo>
                  <a:cubicBezTo>
                    <a:pt x="7253" y="6341"/>
                    <a:pt x="7334" y="6320"/>
                    <a:pt x="7394" y="6280"/>
                  </a:cubicBezTo>
                  <a:cubicBezTo>
                    <a:pt x="7415" y="6260"/>
                    <a:pt x="7435" y="6199"/>
                    <a:pt x="7435" y="6097"/>
                  </a:cubicBezTo>
                  <a:cubicBezTo>
                    <a:pt x="7415" y="6057"/>
                    <a:pt x="7374" y="5996"/>
                    <a:pt x="7354" y="5956"/>
                  </a:cubicBezTo>
                  <a:cubicBezTo>
                    <a:pt x="7313" y="5895"/>
                    <a:pt x="7293" y="5834"/>
                    <a:pt x="7273" y="5773"/>
                  </a:cubicBezTo>
                  <a:lnTo>
                    <a:pt x="7273" y="5672"/>
                  </a:lnTo>
                  <a:cubicBezTo>
                    <a:pt x="6989" y="5064"/>
                    <a:pt x="6787" y="4578"/>
                    <a:pt x="6645" y="4214"/>
                  </a:cubicBezTo>
                  <a:lnTo>
                    <a:pt x="6402" y="3525"/>
                  </a:lnTo>
                  <a:cubicBezTo>
                    <a:pt x="6361" y="3464"/>
                    <a:pt x="6321" y="3343"/>
                    <a:pt x="6240" y="3221"/>
                  </a:cubicBezTo>
                  <a:cubicBezTo>
                    <a:pt x="6159" y="3079"/>
                    <a:pt x="6098" y="2958"/>
                    <a:pt x="6057" y="2856"/>
                  </a:cubicBezTo>
                  <a:cubicBezTo>
                    <a:pt x="5997" y="2735"/>
                    <a:pt x="5936" y="2613"/>
                    <a:pt x="5916" y="2492"/>
                  </a:cubicBezTo>
                  <a:lnTo>
                    <a:pt x="5916" y="2431"/>
                  </a:lnTo>
                  <a:cubicBezTo>
                    <a:pt x="5733" y="2026"/>
                    <a:pt x="5450" y="1358"/>
                    <a:pt x="5065" y="405"/>
                  </a:cubicBezTo>
                  <a:cubicBezTo>
                    <a:pt x="5024" y="345"/>
                    <a:pt x="4964" y="284"/>
                    <a:pt x="4943" y="203"/>
                  </a:cubicBezTo>
                  <a:lnTo>
                    <a:pt x="4943" y="81"/>
                  </a:lnTo>
                  <a:cubicBezTo>
                    <a:pt x="4903" y="27"/>
                    <a:pt x="4781" y="0"/>
                    <a:pt x="4573"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940;p98">
              <a:extLst>
                <a:ext uri="{FF2B5EF4-FFF2-40B4-BE49-F238E27FC236}">
                  <a16:creationId xmlns:a16="http://schemas.microsoft.com/office/drawing/2014/main" id="{0D4293B6-BF0B-4177-A909-8EA40B78271F}"/>
                </a:ext>
              </a:extLst>
            </p:cNvPr>
            <p:cNvSpPr/>
            <p:nvPr/>
          </p:nvSpPr>
          <p:spPr>
            <a:xfrm>
              <a:off x="2560261" y="3774998"/>
              <a:ext cx="89930" cy="95235"/>
            </a:xfrm>
            <a:custGeom>
              <a:avLst/>
              <a:gdLst/>
              <a:ahLst/>
              <a:cxnLst/>
              <a:rect l="l" t="t" r="r" b="b"/>
              <a:pathLst>
                <a:path w="6442" h="6822" extrusionOk="0">
                  <a:moveTo>
                    <a:pt x="3560" y="1"/>
                  </a:moveTo>
                  <a:cubicBezTo>
                    <a:pt x="3474" y="1"/>
                    <a:pt x="3388" y="3"/>
                    <a:pt x="3302" y="8"/>
                  </a:cubicBezTo>
                  <a:cubicBezTo>
                    <a:pt x="2998" y="8"/>
                    <a:pt x="2694" y="49"/>
                    <a:pt x="2391" y="110"/>
                  </a:cubicBezTo>
                  <a:cubicBezTo>
                    <a:pt x="2107" y="170"/>
                    <a:pt x="1823" y="272"/>
                    <a:pt x="1560" y="393"/>
                  </a:cubicBezTo>
                  <a:cubicBezTo>
                    <a:pt x="1297" y="535"/>
                    <a:pt x="1033" y="717"/>
                    <a:pt x="831" y="940"/>
                  </a:cubicBezTo>
                  <a:cubicBezTo>
                    <a:pt x="608" y="1183"/>
                    <a:pt x="426" y="1446"/>
                    <a:pt x="284" y="1750"/>
                  </a:cubicBezTo>
                  <a:cubicBezTo>
                    <a:pt x="264" y="1811"/>
                    <a:pt x="243" y="1872"/>
                    <a:pt x="223" y="1933"/>
                  </a:cubicBezTo>
                  <a:cubicBezTo>
                    <a:pt x="203" y="1993"/>
                    <a:pt x="183" y="2054"/>
                    <a:pt x="162" y="2115"/>
                  </a:cubicBezTo>
                  <a:lnTo>
                    <a:pt x="102" y="2277"/>
                  </a:lnTo>
                  <a:cubicBezTo>
                    <a:pt x="102" y="2317"/>
                    <a:pt x="81" y="2378"/>
                    <a:pt x="81" y="2439"/>
                  </a:cubicBezTo>
                  <a:cubicBezTo>
                    <a:pt x="61" y="2500"/>
                    <a:pt x="61" y="2561"/>
                    <a:pt x="61" y="2601"/>
                  </a:cubicBezTo>
                  <a:cubicBezTo>
                    <a:pt x="41" y="2621"/>
                    <a:pt x="41" y="2682"/>
                    <a:pt x="41" y="2763"/>
                  </a:cubicBezTo>
                  <a:cubicBezTo>
                    <a:pt x="21" y="2844"/>
                    <a:pt x="21" y="2885"/>
                    <a:pt x="21" y="2925"/>
                  </a:cubicBezTo>
                  <a:cubicBezTo>
                    <a:pt x="21" y="2945"/>
                    <a:pt x="41" y="3006"/>
                    <a:pt x="21" y="3087"/>
                  </a:cubicBezTo>
                  <a:cubicBezTo>
                    <a:pt x="0" y="3188"/>
                    <a:pt x="0" y="3229"/>
                    <a:pt x="0" y="3269"/>
                  </a:cubicBezTo>
                  <a:lnTo>
                    <a:pt x="0" y="3330"/>
                  </a:lnTo>
                  <a:cubicBezTo>
                    <a:pt x="21" y="3796"/>
                    <a:pt x="102" y="4282"/>
                    <a:pt x="264" y="4728"/>
                  </a:cubicBezTo>
                  <a:cubicBezTo>
                    <a:pt x="405" y="5153"/>
                    <a:pt x="628" y="5518"/>
                    <a:pt x="912" y="5842"/>
                  </a:cubicBezTo>
                  <a:cubicBezTo>
                    <a:pt x="1216" y="6166"/>
                    <a:pt x="1580" y="6429"/>
                    <a:pt x="1985" y="6591"/>
                  </a:cubicBezTo>
                  <a:cubicBezTo>
                    <a:pt x="2404" y="6737"/>
                    <a:pt x="2856" y="6817"/>
                    <a:pt x="3311" y="6817"/>
                  </a:cubicBezTo>
                  <a:cubicBezTo>
                    <a:pt x="3362" y="6817"/>
                    <a:pt x="3413" y="6816"/>
                    <a:pt x="3464" y="6814"/>
                  </a:cubicBezTo>
                  <a:cubicBezTo>
                    <a:pt x="3530" y="6819"/>
                    <a:pt x="3596" y="6822"/>
                    <a:pt x="3662" y="6822"/>
                  </a:cubicBezTo>
                  <a:cubicBezTo>
                    <a:pt x="3859" y="6822"/>
                    <a:pt x="4057" y="6799"/>
                    <a:pt x="4254" y="6754"/>
                  </a:cubicBezTo>
                  <a:lnTo>
                    <a:pt x="4254" y="6733"/>
                  </a:lnTo>
                  <a:cubicBezTo>
                    <a:pt x="4821" y="6632"/>
                    <a:pt x="5348" y="6348"/>
                    <a:pt x="5753" y="5943"/>
                  </a:cubicBezTo>
                  <a:cubicBezTo>
                    <a:pt x="6158" y="5518"/>
                    <a:pt x="6401" y="4951"/>
                    <a:pt x="6442" y="4363"/>
                  </a:cubicBezTo>
                  <a:lnTo>
                    <a:pt x="6442" y="4181"/>
                  </a:lnTo>
                  <a:cubicBezTo>
                    <a:pt x="6421" y="4059"/>
                    <a:pt x="6361" y="3999"/>
                    <a:pt x="6259" y="3999"/>
                  </a:cubicBezTo>
                  <a:lnTo>
                    <a:pt x="5490" y="3999"/>
                  </a:lnTo>
                  <a:lnTo>
                    <a:pt x="5085" y="4019"/>
                  </a:lnTo>
                  <a:lnTo>
                    <a:pt x="3930" y="4019"/>
                  </a:lnTo>
                  <a:cubicBezTo>
                    <a:pt x="3869" y="4100"/>
                    <a:pt x="3808" y="4201"/>
                    <a:pt x="3788" y="4323"/>
                  </a:cubicBezTo>
                  <a:cubicBezTo>
                    <a:pt x="3768" y="4444"/>
                    <a:pt x="3707" y="4566"/>
                    <a:pt x="3646" y="4687"/>
                  </a:cubicBezTo>
                  <a:cubicBezTo>
                    <a:pt x="3610" y="4778"/>
                    <a:pt x="3525" y="4853"/>
                    <a:pt x="3420" y="4853"/>
                  </a:cubicBezTo>
                  <a:cubicBezTo>
                    <a:pt x="3408" y="4853"/>
                    <a:pt x="3396" y="4852"/>
                    <a:pt x="3383" y="4849"/>
                  </a:cubicBezTo>
                  <a:cubicBezTo>
                    <a:pt x="3366" y="4853"/>
                    <a:pt x="3348" y="4855"/>
                    <a:pt x="3330" y="4855"/>
                  </a:cubicBezTo>
                  <a:cubicBezTo>
                    <a:pt x="3242" y="4855"/>
                    <a:pt x="3150" y="4815"/>
                    <a:pt x="3099" y="4748"/>
                  </a:cubicBezTo>
                  <a:cubicBezTo>
                    <a:pt x="2998" y="4667"/>
                    <a:pt x="2958" y="4586"/>
                    <a:pt x="2917" y="4465"/>
                  </a:cubicBezTo>
                  <a:cubicBezTo>
                    <a:pt x="2897" y="4363"/>
                    <a:pt x="2877" y="4282"/>
                    <a:pt x="2856" y="4181"/>
                  </a:cubicBezTo>
                  <a:cubicBezTo>
                    <a:pt x="2836" y="4100"/>
                    <a:pt x="2836" y="4019"/>
                    <a:pt x="2836" y="3938"/>
                  </a:cubicBezTo>
                  <a:lnTo>
                    <a:pt x="2816" y="3391"/>
                  </a:lnTo>
                  <a:lnTo>
                    <a:pt x="2816" y="3249"/>
                  </a:lnTo>
                  <a:cubicBezTo>
                    <a:pt x="2816" y="3148"/>
                    <a:pt x="2816" y="3047"/>
                    <a:pt x="2816" y="2966"/>
                  </a:cubicBezTo>
                  <a:lnTo>
                    <a:pt x="2816" y="2642"/>
                  </a:lnTo>
                  <a:cubicBezTo>
                    <a:pt x="2836" y="2540"/>
                    <a:pt x="2836" y="2439"/>
                    <a:pt x="2877" y="2358"/>
                  </a:cubicBezTo>
                  <a:cubicBezTo>
                    <a:pt x="2897" y="2257"/>
                    <a:pt x="2917" y="2176"/>
                    <a:pt x="2978" y="2095"/>
                  </a:cubicBezTo>
                  <a:cubicBezTo>
                    <a:pt x="3018" y="2034"/>
                    <a:pt x="3079" y="1973"/>
                    <a:pt x="3140" y="1933"/>
                  </a:cubicBezTo>
                  <a:cubicBezTo>
                    <a:pt x="3221" y="1892"/>
                    <a:pt x="3302" y="1852"/>
                    <a:pt x="3403" y="1852"/>
                  </a:cubicBezTo>
                  <a:cubicBezTo>
                    <a:pt x="3505" y="1852"/>
                    <a:pt x="3606" y="1912"/>
                    <a:pt x="3687" y="1993"/>
                  </a:cubicBezTo>
                  <a:cubicBezTo>
                    <a:pt x="3768" y="2074"/>
                    <a:pt x="3808" y="2176"/>
                    <a:pt x="3829" y="2277"/>
                  </a:cubicBezTo>
                  <a:lnTo>
                    <a:pt x="3829" y="2702"/>
                  </a:lnTo>
                  <a:lnTo>
                    <a:pt x="5915" y="2662"/>
                  </a:lnTo>
                  <a:lnTo>
                    <a:pt x="6097" y="2662"/>
                  </a:lnTo>
                  <a:cubicBezTo>
                    <a:pt x="6138" y="2642"/>
                    <a:pt x="6178" y="2621"/>
                    <a:pt x="6219" y="2601"/>
                  </a:cubicBezTo>
                  <a:cubicBezTo>
                    <a:pt x="6259" y="2581"/>
                    <a:pt x="6280" y="2540"/>
                    <a:pt x="6300" y="2500"/>
                  </a:cubicBezTo>
                  <a:lnTo>
                    <a:pt x="6300" y="2074"/>
                  </a:lnTo>
                  <a:cubicBezTo>
                    <a:pt x="6259" y="1852"/>
                    <a:pt x="6199" y="1649"/>
                    <a:pt x="6118" y="1426"/>
                  </a:cubicBezTo>
                  <a:cubicBezTo>
                    <a:pt x="6016" y="1224"/>
                    <a:pt x="5895" y="1021"/>
                    <a:pt x="5753" y="859"/>
                  </a:cubicBezTo>
                  <a:cubicBezTo>
                    <a:pt x="5591" y="677"/>
                    <a:pt x="5409" y="515"/>
                    <a:pt x="5206" y="393"/>
                  </a:cubicBezTo>
                  <a:cubicBezTo>
                    <a:pt x="4943" y="251"/>
                    <a:pt x="4659" y="150"/>
                    <a:pt x="4376" y="89"/>
                  </a:cubicBezTo>
                  <a:cubicBezTo>
                    <a:pt x="4113" y="27"/>
                    <a:pt x="3838" y="1"/>
                    <a:pt x="3560" y="1"/>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941;p98">
              <a:extLst>
                <a:ext uri="{FF2B5EF4-FFF2-40B4-BE49-F238E27FC236}">
                  <a16:creationId xmlns:a16="http://schemas.microsoft.com/office/drawing/2014/main" id="{AE39A1CA-38A3-4537-B015-95F40B25ACC8}"/>
                </a:ext>
              </a:extLst>
            </p:cNvPr>
            <p:cNvSpPr/>
            <p:nvPr/>
          </p:nvSpPr>
          <p:spPr>
            <a:xfrm>
              <a:off x="2658386" y="3775388"/>
              <a:ext cx="94453" cy="93616"/>
            </a:xfrm>
            <a:custGeom>
              <a:avLst/>
              <a:gdLst/>
              <a:ahLst/>
              <a:cxnLst/>
              <a:rect l="l" t="t" r="r" b="b"/>
              <a:pathLst>
                <a:path w="6766" h="6706" extrusionOk="0">
                  <a:moveTo>
                    <a:pt x="162" y="0"/>
                  </a:moveTo>
                  <a:lnTo>
                    <a:pt x="0" y="6381"/>
                  </a:lnTo>
                  <a:cubicBezTo>
                    <a:pt x="0" y="6422"/>
                    <a:pt x="41" y="6482"/>
                    <a:pt x="101" y="6584"/>
                  </a:cubicBezTo>
                  <a:lnTo>
                    <a:pt x="2168" y="6624"/>
                  </a:lnTo>
                  <a:cubicBezTo>
                    <a:pt x="2471" y="6624"/>
                    <a:pt x="2654" y="6563"/>
                    <a:pt x="2694" y="6442"/>
                  </a:cubicBezTo>
                  <a:lnTo>
                    <a:pt x="2755" y="4295"/>
                  </a:lnTo>
                  <a:lnTo>
                    <a:pt x="3261" y="5348"/>
                  </a:lnTo>
                  <a:cubicBezTo>
                    <a:pt x="3342" y="5490"/>
                    <a:pt x="3464" y="5692"/>
                    <a:pt x="3626" y="5956"/>
                  </a:cubicBezTo>
                  <a:cubicBezTo>
                    <a:pt x="3788" y="6219"/>
                    <a:pt x="3889" y="6381"/>
                    <a:pt x="3950" y="6482"/>
                  </a:cubicBezTo>
                  <a:lnTo>
                    <a:pt x="3950" y="6624"/>
                  </a:lnTo>
                  <a:lnTo>
                    <a:pt x="5348" y="6624"/>
                  </a:lnTo>
                  <a:cubicBezTo>
                    <a:pt x="5955" y="6645"/>
                    <a:pt x="6401" y="6665"/>
                    <a:pt x="6705" y="6705"/>
                  </a:cubicBezTo>
                  <a:lnTo>
                    <a:pt x="6745" y="6665"/>
                  </a:lnTo>
                  <a:cubicBezTo>
                    <a:pt x="6745" y="6665"/>
                    <a:pt x="6745" y="6665"/>
                    <a:pt x="6766" y="6645"/>
                  </a:cubicBezTo>
                  <a:lnTo>
                    <a:pt x="6766" y="6624"/>
                  </a:lnTo>
                  <a:cubicBezTo>
                    <a:pt x="6766" y="6604"/>
                    <a:pt x="6766" y="6604"/>
                    <a:pt x="6766" y="6584"/>
                  </a:cubicBezTo>
                  <a:lnTo>
                    <a:pt x="6766" y="6563"/>
                  </a:lnTo>
                  <a:lnTo>
                    <a:pt x="6766" y="6523"/>
                  </a:lnTo>
                  <a:lnTo>
                    <a:pt x="6766" y="6482"/>
                  </a:lnTo>
                  <a:lnTo>
                    <a:pt x="4963" y="3160"/>
                  </a:lnTo>
                  <a:cubicBezTo>
                    <a:pt x="5186" y="2857"/>
                    <a:pt x="5490" y="2391"/>
                    <a:pt x="5854" y="1783"/>
                  </a:cubicBezTo>
                  <a:cubicBezTo>
                    <a:pt x="6219" y="1155"/>
                    <a:pt x="6482" y="750"/>
                    <a:pt x="6644" y="507"/>
                  </a:cubicBezTo>
                  <a:cubicBezTo>
                    <a:pt x="6685" y="466"/>
                    <a:pt x="6725" y="385"/>
                    <a:pt x="6725" y="325"/>
                  </a:cubicBezTo>
                  <a:cubicBezTo>
                    <a:pt x="6725" y="244"/>
                    <a:pt x="6482" y="203"/>
                    <a:pt x="5955" y="183"/>
                  </a:cubicBezTo>
                  <a:lnTo>
                    <a:pt x="5003" y="183"/>
                  </a:lnTo>
                  <a:lnTo>
                    <a:pt x="4720" y="163"/>
                  </a:lnTo>
                  <a:lnTo>
                    <a:pt x="3970" y="163"/>
                  </a:lnTo>
                  <a:lnTo>
                    <a:pt x="3707" y="669"/>
                  </a:lnTo>
                  <a:cubicBezTo>
                    <a:pt x="3626" y="831"/>
                    <a:pt x="3464" y="1135"/>
                    <a:pt x="3261" y="1520"/>
                  </a:cubicBezTo>
                  <a:cubicBezTo>
                    <a:pt x="3059" y="1925"/>
                    <a:pt x="2897" y="2208"/>
                    <a:pt x="2796" y="2431"/>
                  </a:cubicBezTo>
                  <a:lnTo>
                    <a:pt x="2856" y="284"/>
                  </a:lnTo>
                  <a:cubicBezTo>
                    <a:pt x="2836" y="244"/>
                    <a:pt x="2836" y="203"/>
                    <a:pt x="2816" y="183"/>
                  </a:cubicBezTo>
                  <a:cubicBezTo>
                    <a:pt x="2796" y="163"/>
                    <a:pt x="2775" y="142"/>
                    <a:pt x="2755" y="122"/>
                  </a:cubicBezTo>
                  <a:cubicBezTo>
                    <a:pt x="2735" y="102"/>
                    <a:pt x="2694" y="102"/>
                    <a:pt x="2674" y="82"/>
                  </a:cubicBezTo>
                  <a:cubicBezTo>
                    <a:pt x="2633" y="82"/>
                    <a:pt x="2613" y="61"/>
                    <a:pt x="2573" y="61"/>
                  </a:cubicBezTo>
                  <a:lnTo>
                    <a:pt x="2309" y="61"/>
                  </a:lnTo>
                  <a:lnTo>
                    <a:pt x="162" y="0"/>
                  </a:ln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942;p98">
              <a:extLst>
                <a:ext uri="{FF2B5EF4-FFF2-40B4-BE49-F238E27FC236}">
                  <a16:creationId xmlns:a16="http://schemas.microsoft.com/office/drawing/2014/main" id="{7BDDC3B5-E77B-4005-9D38-455A31458098}"/>
                </a:ext>
              </a:extLst>
            </p:cNvPr>
            <p:cNvSpPr/>
            <p:nvPr/>
          </p:nvSpPr>
          <p:spPr>
            <a:xfrm>
              <a:off x="2798070" y="3774258"/>
              <a:ext cx="93043" cy="108888"/>
            </a:xfrm>
            <a:custGeom>
              <a:avLst/>
              <a:gdLst/>
              <a:ahLst/>
              <a:cxnLst/>
              <a:rect l="l" t="t" r="r" b="b"/>
              <a:pathLst>
                <a:path w="6665" h="7800" extrusionOk="0">
                  <a:moveTo>
                    <a:pt x="264" y="0"/>
                  </a:moveTo>
                  <a:cubicBezTo>
                    <a:pt x="203" y="0"/>
                    <a:pt x="163" y="163"/>
                    <a:pt x="122" y="507"/>
                  </a:cubicBezTo>
                  <a:cubicBezTo>
                    <a:pt x="102" y="568"/>
                    <a:pt x="102" y="649"/>
                    <a:pt x="102" y="750"/>
                  </a:cubicBezTo>
                  <a:cubicBezTo>
                    <a:pt x="102" y="871"/>
                    <a:pt x="122" y="892"/>
                    <a:pt x="102" y="932"/>
                  </a:cubicBezTo>
                  <a:cubicBezTo>
                    <a:pt x="102" y="973"/>
                    <a:pt x="102" y="1054"/>
                    <a:pt x="82" y="1175"/>
                  </a:cubicBezTo>
                  <a:cubicBezTo>
                    <a:pt x="61" y="1277"/>
                    <a:pt x="41" y="1358"/>
                    <a:pt x="41" y="1418"/>
                  </a:cubicBezTo>
                  <a:cubicBezTo>
                    <a:pt x="1" y="1844"/>
                    <a:pt x="21" y="2067"/>
                    <a:pt x="102" y="2087"/>
                  </a:cubicBezTo>
                  <a:lnTo>
                    <a:pt x="1500" y="2229"/>
                  </a:lnTo>
                  <a:cubicBezTo>
                    <a:pt x="1520" y="2229"/>
                    <a:pt x="1560" y="2249"/>
                    <a:pt x="1581" y="2269"/>
                  </a:cubicBezTo>
                  <a:cubicBezTo>
                    <a:pt x="1621" y="2289"/>
                    <a:pt x="1641" y="2310"/>
                    <a:pt x="1641" y="2330"/>
                  </a:cubicBezTo>
                  <a:cubicBezTo>
                    <a:pt x="1662" y="2370"/>
                    <a:pt x="1662" y="2391"/>
                    <a:pt x="1682" y="2431"/>
                  </a:cubicBezTo>
                  <a:cubicBezTo>
                    <a:pt x="1682" y="2472"/>
                    <a:pt x="1682" y="2512"/>
                    <a:pt x="1682" y="2553"/>
                  </a:cubicBezTo>
                  <a:lnTo>
                    <a:pt x="1682" y="2674"/>
                  </a:lnTo>
                  <a:lnTo>
                    <a:pt x="1682" y="2796"/>
                  </a:lnTo>
                  <a:lnTo>
                    <a:pt x="1682" y="2917"/>
                  </a:lnTo>
                  <a:cubicBezTo>
                    <a:pt x="1621" y="3404"/>
                    <a:pt x="1540" y="4133"/>
                    <a:pt x="1419" y="5085"/>
                  </a:cubicBezTo>
                  <a:cubicBezTo>
                    <a:pt x="1277" y="6057"/>
                    <a:pt x="1196" y="6786"/>
                    <a:pt x="1155" y="7272"/>
                  </a:cubicBezTo>
                  <a:lnTo>
                    <a:pt x="1317" y="7516"/>
                  </a:lnTo>
                  <a:cubicBezTo>
                    <a:pt x="1439" y="7536"/>
                    <a:pt x="1540" y="7536"/>
                    <a:pt x="1601" y="7536"/>
                  </a:cubicBezTo>
                  <a:lnTo>
                    <a:pt x="1885" y="7576"/>
                  </a:lnTo>
                  <a:lnTo>
                    <a:pt x="2452" y="7637"/>
                  </a:lnTo>
                  <a:lnTo>
                    <a:pt x="3059" y="7698"/>
                  </a:lnTo>
                  <a:lnTo>
                    <a:pt x="3080" y="7698"/>
                  </a:lnTo>
                  <a:lnTo>
                    <a:pt x="3566" y="7759"/>
                  </a:lnTo>
                  <a:lnTo>
                    <a:pt x="4052" y="7799"/>
                  </a:lnTo>
                  <a:cubicBezTo>
                    <a:pt x="4133" y="7799"/>
                    <a:pt x="4214" y="7738"/>
                    <a:pt x="4234" y="7657"/>
                  </a:cubicBezTo>
                  <a:lnTo>
                    <a:pt x="4741" y="2492"/>
                  </a:lnTo>
                  <a:lnTo>
                    <a:pt x="5551" y="2593"/>
                  </a:lnTo>
                  <a:lnTo>
                    <a:pt x="6341" y="2674"/>
                  </a:lnTo>
                  <a:cubicBezTo>
                    <a:pt x="6351" y="2676"/>
                    <a:pt x="6361" y="2677"/>
                    <a:pt x="6369" y="2677"/>
                  </a:cubicBezTo>
                  <a:cubicBezTo>
                    <a:pt x="6450" y="2677"/>
                    <a:pt x="6485" y="2595"/>
                    <a:pt x="6503" y="2431"/>
                  </a:cubicBezTo>
                  <a:cubicBezTo>
                    <a:pt x="6523" y="2269"/>
                    <a:pt x="6543" y="2006"/>
                    <a:pt x="6584" y="1682"/>
                  </a:cubicBezTo>
                  <a:cubicBezTo>
                    <a:pt x="6604" y="1358"/>
                    <a:pt x="6624" y="1115"/>
                    <a:pt x="6645" y="953"/>
                  </a:cubicBezTo>
                  <a:lnTo>
                    <a:pt x="6665" y="811"/>
                  </a:lnTo>
                  <a:cubicBezTo>
                    <a:pt x="6665" y="750"/>
                    <a:pt x="6645" y="689"/>
                    <a:pt x="6604" y="628"/>
                  </a:cubicBezTo>
                  <a:cubicBezTo>
                    <a:pt x="6523" y="588"/>
                    <a:pt x="6402" y="568"/>
                    <a:pt x="6300" y="568"/>
                  </a:cubicBezTo>
                  <a:cubicBezTo>
                    <a:pt x="5652" y="507"/>
                    <a:pt x="4660" y="406"/>
                    <a:pt x="3323" y="284"/>
                  </a:cubicBezTo>
                  <a:cubicBezTo>
                    <a:pt x="2006" y="183"/>
                    <a:pt x="1014" y="81"/>
                    <a:pt x="345" y="21"/>
                  </a:cubicBezTo>
                  <a:cubicBezTo>
                    <a:pt x="325" y="0"/>
                    <a:pt x="305" y="0"/>
                    <a:pt x="264"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943;p98">
              <a:extLst>
                <a:ext uri="{FF2B5EF4-FFF2-40B4-BE49-F238E27FC236}">
                  <a16:creationId xmlns:a16="http://schemas.microsoft.com/office/drawing/2014/main" id="{A7C4D34E-3D5F-4423-8C41-EB76471AFEB3}"/>
                </a:ext>
              </a:extLst>
            </p:cNvPr>
            <p:cNvSpPr/>
            <p:nvPr/>
          </p:nvSpPr>
          <p:spPr>
            <a:xfrm>
              <a:off x="2886576" y="3795966"/>
              <a:ext cx="95598" cy="94523"/>
            </a:xfrm>
            <a:custGeom>
              <a:avLst/>
              <a:gdLst/>
              <a:ahLst/>
              <a:cxnLst/>
              <a:rect l="l" t="t" r="r" b="b"/>
              <a:pathLst>
                <a:path w="6848" h="6771" extrusionOk="0">
                  <a:moveTo>
                    <a:pt x="3599" y="1738"/>
                  </a:moveTo>
                  <a:cubicBezTo>
                    <a:pt x="3634" y="1738"/>
                    <a:pt x="3670" y="1741"/>
                    <a:pt x="3708" y="1747"/>
                  </a:cubicBezTo>
                  <a:cubicBezTo>
                    <a:pt x="3850" y="1767"/>
                    <a:pt x="3951" y="1828"/>
                    <a:pt x="4032" y="1950"/>
                  </a:cubicBezTo>
                  <a:cubicBezTo>
                    <a:pt x="4133" y="2071"/>
                    <a:pt x="4174" y="2193"/>
                    <a:pt x="4194" y="2355"/>
                  </a:cubicBezTo>
                  <a:cubicBezTo>
                    <a:pt x="4214" y="2517"/>
                    <a:pt x="4234" y="2659"/>
                    <a:pt x="4214" y="2821"/>
                  </a:cubicBezTo>
                  <a:cubicBezTo>
                    <a:pt x="4214" y="2983"/>
                    <a:pt x="4194" y="3145"/>
                    <a:pt x="4174" y="3307"/>
                  </a:cubicBezTo>
                  <a:lnTo>
                    <a:pt x="4153" y="3489"/>
                  </a:lnTo>
                  <a:cubicBezTo>
                    <a:pt x="4133" y="3631"/>
                    <a:pt x="4093" y="3773"/>
                    <a:pt x="4072" y="3874"/>
                  </a:cubicBezTo>
                  <a:cubicBezTo>
                    <a:pt x="4052" y="3975"/>
                    <a:pt x="4032" y="4117"/>
                    <a:pt x="3991" y="4259"/>
                  </a:cubicBezTo>
                  <a:cubicBezTo>
                    <a:pt x="3971" y="4381"/>
                    <a:pt x="3931" y="4482"/>
                    <a:pt x="3870" y="4603"/>
                  </a:cubicBezTo>
                  <a:cubicBezTo>
                    <a:pt x="3809" y="4684"/>
                    <a:pt x="3748" y="4765"/>
                    <a:pt x="3687" y="4846"/>
                  </a:cubicBezTo>
                  <a:cubicBezTo>
                    <a:pt x="3627" y="4927"/>
                    <a:pt x="3546" y="4988"/>
                    <a:pt x="3444" y="5029"/>
                  </a:cubicBezTo>
                  <a:cubicBezTo>
                    <a:pt x="3385" y="5052"/>
                    <a:pt x="3319" y="5062"/>
                    <a:pt x="3254" y="5062"/>
                  </a:cubicBezTo>
                  <a:cubicBezTo>
                    <a:pt x="3208" y="5062"/>
                    <a:pt x="3162" y="5057"/>
                    <a:pt x="3120" y="5049"/>
                  </a:cubicBezTo>
                  <a:cubicBezTo>
                    <a:pt x="2695" y="4988"/>
                    <a:pt x="2573" y="4381"/>
                    <a:pt x="2735" y="3266"/>
                  </a:cubicBezTo>
                  <a:lnTo>
                    <a:pt x="2776" y="3064"/>
                  </a:lnTo>
                  <a:cubicBezTo>
                    <a:pt x="2907" y="2185"/>
                    <a:pt x="3176" y="1738"/>
                    <a:pt x="3599" y="1738"/>
                  </a:cubicBezTo>
                  <a:close/>
                  <a:moveTo>
                    <a:pt x="3706" y="0"/>
                  </a:moveTo>
                  <a:cubicBezTo>
                    <a:pt x="3263" y="0"/>
                    <a:pt x="2810" y="42"/>
                    <a:pt x="2371" y="127"/>
                  </a:cubicBezTo>
                  <a:lnTo>
                    <a:pt x="2189" y="106"/>
                  </a:lnTo>
                  <a:cubicBezTo>
                    <a:pt x="1905" y="147"/>
                    <a:pt x="1642" y="269"/>
                    <a:pt x="1419" y="451"/>
                  </a:cubicBezTo>
                  <a:lnTo>
                    <a:pt x="1297" y="552"/>
                  </a:lnTo>
                  <a:cubicBezTo>
                    <a:pt x="912" y="836"/>
                    <a:pt x="629" y="1221"/>
                    <a:pt x="447" y="1646"/>
                  </a:cubicBezTo>
                  <a:cubicBezTo>
                    <a:pt x="305" y="1990"/>
                    <a:pt x="183" y="2355"/>
                    <a:pt x="102" y="2720"/>
                  </a:cubicBezTo>
                  <a:lnTo>
                    <a:pt x="102" y="2821"/>
                  </a:lnTo>
                  <a:lnTo>
                    <a:pt x="41" y="3104"/>
                  </a:lnTo>
                  <a:cubicBezTo>
                    <a:pt x="1" y="3489"/>
                    <a:pt x="21" y="3894"/>
                    <a:pt x="82" y="4279"/>
                  </a:cubicBezTo>
                  <a:cubicBezTo>
                    <a:pt x="143" y="4603"/>
                    <a:pt x="264" y="4927"/>
                    <a:pt x="426" y="5231"/>
                  </a:cubicBezTo>
                  <a:cubicBezTo>
                    <a:pt x="588" y="5495"/>
                    <a:pt x="791" y="5738"/>
                    <a:pt x="1034" y="5940"/>
                  </a:cubicBezTo>
                  <a:cubicBezTo>
                    <a:pt x="1257" y="6163"/>
                    <a:pt x="1520" y="6325"/>
                    <a:pt x="1804" y="6447"/>
                  </a:cubicBezTo>
                  <a:cubicBezTo>
                    <a:pt x="2108" y="6568"/>
                    <a:pt x="2411" y="6669"/>
                    <a:pt x="2735" y="6710"/>
                  </a:cubicBezTo>
                  <a:cubicBezTo>
                    <a:pt x="2958" y="6730"/>
                    <a:pt x="3181" y="6751"/>
                    <a:pt x="3424" y="6771"/>
                  </a:cubicBezTo>
                  <a:cubicBezTo>
                    <a:pt x="3667" y="6771"/>
                    <a:pt x="3910" y="6751"/>
                    <a:pt x="4153" y="6730"/>
                  </a:cubicBezTo>
                  <a:cubicBezTo>
                    <a:pt x="4396" y="6690"/>
                    <a:pt x="4660" y="6629"/>
                    <a:pt x="4883" y="6528"/>
                  </a:cubicBezTo>
                  <a:cubicBezTo>
                    <a:pt x="5126" y="6447"/>
                    <a:pt x="5328" y="6305"/>
                    <a:pt x="5511" y="6143"/>
                  </a:cubicBezTo>
                  <a:lnTo>
                    <a:pt x="5733" y="5940"/>
                  </a:lnTo>
                  <a:cubicBezTo>
                    <a:pt x="6280" y="5353"/>
                    <a:pt x="6625" y="4603"/>
                    <a:pt x="6706" y="3793"/>
                  </a:cubicBezTo>
                  <a:cubicBezTo>
                    <a:pt x="6847" y="2983"/>
                    <a:pt x="6685" y="2173"/>
                    <a:pt x="6260" y="1464"/>
                  </a:cubicBezTo>
                  <a:lnTo>
                    <a:pt x="6280" y="1342"/>
                  </a:lnTo>
                  <a:cubicBezTo>
                    <a:pt x="6159" y="1119"/>
                    <a:pt x="5997" y="917"/>
                    <a:pt x="5814" y="755"/>
                  </a:cubicBezTo>
                  <a:cubicBezTo>
                    <a:pt x="5612" y="593"/>
                    <a:pt x="5389" y="451"/>
                    <a:pt x="5166" y="350"/>
                  </a:cubicBezTo>
                  <a:cubicBezTo>
                    <a:pt x="4964" y="269"/>
                    <a:pt x="4741" y="188"/>
                    <a:pt x="4518" y="127"/>
                  </a:cubicBezTo>
                  <a:cubicBezTo>
                    <a:pt x="4336" y="66"/>
                    <a:pt x="4153" y="25"/>
                    <a:pt x="3971" y="5"/>
                  </a:cubicBezTo>
                  <a:cubicBezTo>
                    <a:pt x="3883" y="2"/>
                    <a:pt x="3795" y="0"/>
                    <a:pt x="3706" y="0"/>
                  </a:cubicBezTo>
                  <a:close/>
                </a:path>
              </a:pathLst>
            </a:custGeom>
            <a:solidFill>
              <a:srgbClr val="CA6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944;p98">
              <a:extLst>
                <a:ext uri="{FF2B5EF4-FFF2-40B4-BE49-F238E27FC236}">
                  <a16:creationId xmlns:a16="http://schemas.microsoft.com/office/drawing/2014/main" id="{84D450DA-8D55-443D-BD79-3C4581B2E0C6}"/>
                </a:ext>
              </a:extLst>
            </p:cNvPr>
            <p:cNvSpPr/>
            <p:nvPr/>
          </p:nvSpPr>
          <p:spPr>
            <a:xfrm>
              <a:off x="2360047" y="3954384"/>
              <a:ext cx="129242" cy="145924"/>
            </a:xfrm>
            <a:custGeom>
              <a:avLst/>
              <a:gdLst/>
              <a:ahLst/>
              <a:cxnLst/>
              <a:rect l="l" t="t" r="r" b="b"/>
              <a:pathLst>
                <a:path w="9258" h="10453" extrusionOk="0">
                  <a:moveTo>
                    <a:pt x="4903" y="1"/>
                  </a:moveTo>
                  <a:cubicBezTo>
                    <a:pt x="4457" y="1"/>
                    <a:pt x="4012" y="21"/>
                    <a:pt x="3566" y="102"/>
                  </a:cubicBezTo>
                  <a:cubicBezTo>
                    <a:pt x="3141" y="163"/>
                    <a:pt x="2715" y="284"/>
                    <a:pt x="2310" y="446"/>
                  </a:cubicBezTo>
                  <a:cubicBezTo>
                    <a:pt x="1905" y="608"/>
                    <a:pt x="1540" y="811"/>
                    <a:pt x="1196" y="1094"/>
                  </a:cubicBezTo>
                  <a:cubicBezTo>
                    <a:pt x="892" y="1358"/>
                    <a:pt x="629" y="1702"/>
                    <a:pt x="447" y="2087"/>
                  </a:cubicBezTo>
                  <a:cubicBezTo>
                    <a:pt x="244" y="2512"/>
                    <a:pt x="143" y="2999"/>
                    <a:pt x="143" y="3464"/>
                  </a:cubicBezTo>
                  <a:cubicBezTo>
                    <a:pt x="102" y="4113"/>
                    <a:pt x="345" y="4761"/>
                    <a:pt x="811" y="5227"/>
                  </a:cubicBezTo>
                  <a:cubicBezTo>
                    <a:pt x="1257" y="5652"/>
                    <a:pt x="2006" y="6017"/>
                    <a:pt x="3060" y="6321"/>
                  </a:cubicBezTo>
                  <a:lnTo>
                    <a:pt x="3424" y="6381"/>
                  </a:lnTo>
                  <a:cubicBezTo>
                    <a:pt x="3647" y="6422"/>
                    <a:pt x="3850" y="6462"/>
                    <a:pt x="4052" y="6523"/>
                  </a:cubicBezTo>
                  <a:cubicBezTo>
                    <a:pt x="4255" y="6584"/>
                    <a:pt x="4478" y="6645"/>
                    <a:pt x="4700" y="6705"/>
                  </a:cubicBezTo>
                  <a:cubicBezTo>
                    <a:pt x="4903" y="6766"/>
                    <a:pt x="5085" y="6867"/>
                    <a:pt x="5247" y="6989"/>
                  </a:cubicBezTo>
                  <a:cubicBezTo>
                    <a:pt x="5369" y="7090"/>
                    <a:pt x="5430" y="7212"/>
                    <a:pt x="5450" y="7374"/>
                  </a:cubicBezTo>
                  <a:cubicBezTo>
                    <a:pt x="5450" y="7556"/>
                    <a:pt x="5349" y="7739"/>
                    <a:pt x="5187" y="7840"/>
                  </a:cubicBezTo>
                  <a:cubicBezTo>
                    <a:pt x="5024" y="7961"/>
                    <a:pt x="4822" y="8022"/>
                    <a:pt x="4619" y="8022"/>
                  </a:cubicBezTo>
                  <a:cubicBezTo>
                    <a:pt x="4478" y="8022"/>
                    <a:pt x="4336" y="7982"/>
                    <a:pt x="4194" y="7921"/>
                  </a:cubicBezTo>
                  <a:cubicBezTo>
                    <a:pt x="4113" y="7880"/>
                    <a:pt x="4032" y="7799"/>
                    <a:pt x="3971" y="7698"/>
                  </a:cubicBezTo>
                  <a:cubicBezTo>
                    <a:pt x="3931" y="7617"/>
                    <a:pt x="3890" y="7536"/>
                    <a:pt x="3850" y="7455"/>
                  </a:cubicBezTo>
                  <a:cubicBezTo>
                    <a:pt x="3829" y="7374"/>
                    <a:pt x="3789" y="7293"/>
                    <a:pt x="3728" y="7232"/>
                  </a:cubicBezTo>
                  <a:cubicBezTo>
                    <a:pt x="3688" y="7171"/>
                    <a:pt x="3607" y="7151"/>
                    <a:pt x="3525" y="7151"/>
                  </a:cubicBezTo>
                  <a:lnTo>
                    <a:pt x="264" y="7151"/>
                  </a:lnTo>
                  <a:cubicBezTo>
                    <a:pt x="224" y="7151"/>
                    <a:pt x="183" y="7151"/>
                    <a:pt x="122" y="7131"/>
                  </a:cubicBezTo>
                  <a:cubicBezTo>
                    <a:pt x="62" y="7131"/>
                    <a:pt x="1" y="7192"/>
                    <a:pt x="1" y="7273"/>
                  </a:cubicBezTo>
                  <a:cubicBezTo>
                    <a:pt x="21" y="7698"/>
                    <a:pt x="122" y="8123"/>
                    <a:pt x="305" y="8508"/>
                  </a:cubicBezTo>
                  <a:cubicBezTo>
                    <a:pt x="447" y="8832"/>
                    <a:pt x="649" y="9136"/>
                    <a:pt x="933" y="9379"/>
                  </a:cubicBezTo>
                  <a:cubicBezTo>
                    <a:pt x="1196" y="9622"/>
                    <a:pt x="1520" y="9825"/>
                    <a:pt x="1864" y="9967"/>
                  </a:cubicBezTo>
                  <a:cubicBezTo>
                    <a:pt x="2249" y="10108"/>
                    <a:pt x="2634" y="10230"/>
                    <a:pt x="3039" y="10291"/>
                  </a:cubicBezTo>
                  <a:cubicBezTo>
                    <a:pt x="3485" y="10372"/>
                    <a:pt x="3951" y="10433"/>
                    <a:pt x="4417" y="10453"/>
                  </a:cubicBezTo>
                  <a:cubicBezTo>
                    <a:pt x="4741" y="10433"/>
                    <a:pt x="5065" y="10412"/>
                    <a:pt x="5349" y="10372"/>
                  </a:cubicBezTo>
                  <a:cubicBezTo>
                    <a:pt x="5632" y="10352"/>
                    <a:pt x="5936" y="10311"/>
                    <a:pt x="6280" y="10230"/>
                  </a:cubicBezTo>
                  <a:cubicBezTo>
                    <a:pt x="6584" y="10169"/>
                    <a:pt x="6888" y="10088"/>
                    <a:pt x="7172" y="9987"/>
                  </a:cubicBezTo>
                  <a:cubicBezTo>
                    <a:pt x="7455" y="9865"/>
                    <a:pt x="7719" y="9724"/>
                    <a:pt x="7962" y="9562"/>
                  </a:cubicBezTo>
                  <a:cubicBezTo>
                    <a:pt x="8225" y="9379"/>
                    <a:pt x="8448" y="9177"/>
                    <a:pt x="8630" y="8934"/>
                  </a:cubicBezTo>
                  <a:cubicBezTo>
                    <a:pt x="8812" y="8691"/>
                    <a:pt x="8954" y="8407"/>
                    <a:pt x="9055" y="8103"/>
                  </a:cubicBezTo>
                  <a:cubicBezTo>
                    <a:pt x="9177" y="7739"/>
                    <a:pt x="9238" y="7354"/>
                    <a:pt x="9238" y="6969"/>
                  </a:cubicBezTo>
                  <a:cubicBezTo>
                    <a:pt x="9258" y="6361"/>
                    <a:pt x="9076" y="5774"/>
                    <a:pt x="8711" y="5288"/>
                  </a:cubicBezTo>
                  <a:cubicBezTo>
                    <a:pt x="8326" y="4801"/>
                    <a:pt x="7658" y="4396"/>
                    <a:pt x="6726" y="4072"/>
                  </a:cubicBezTo>
                  <a:cubicBezTo>
                    <a:pt x="6544" y="4032"/>
                    <a:pt x="5976" y="3870"/>
                    <a:pt x="5045" y="3627"/>
                  </a:cubicBezTo>
                  <a:lnTo>
                    <a:pt x="4741" y="3525"/>
                  </a:lnTo>
                  <a:cubicBezTo>
                    <a:pt x="4599" y="3485"/>
                    <a:pt x="4457" y="3444"/>
                    <a:pt x="4356" y="3404"/>
                  </a:cubicBezTo>
                  <a:cubicBezTo>
                    <a:pt x="4234" y="3383"/>
                    <a:pt x="4133" y="3323"/>
                    <a:pt x="4052" y="3242"/>
                  </a:cubicBezTo>
                  <a:cubicBezTo>
                    <a:pt x="3971" y="3181"/>
                    <a:pt x="3910" y="3100"/>
                    <a:pt x="3910" y="2978"/>
                  </a:cubicBezTo>
                  <a:cubicBezTo>
                    <a:pt x="3910" y="2897"/>
                    <a:pt x="3951" y="2837"/>
                    <a:pt x="4012" y="2776"/>
                  </a:cubicBezTo>
                  <a:cubicBezTo>
                    <a:pt x="4093" y="2735"/>
                    <a:pt x="4174" y="2674"/>
                    <a:pt x="4275" y="2654"/>
                  </a:cubicBezTo>
                  <a:cubicBezTo>
                    <a:pt x="4376" y="2634"/>
                    <a:pt x="4457" y="2614"/>
                    <a:pt x="4538" y="2593"/>
                  </a:cubicBezTo>
                  <a:cubicBezTo>
                    <a:pt x="4599" y="2593"/>
                    <a:pt x="4640" y="2593"/>
                    <a:pt x="4700" y="2573"/>
                  </a:cubicBezTo>
                  <a:cubicBezTo>
                    <a:pt x="4802" y="2573"/>
                    <a:pt x="4903" y="2593"/>
                    <a:pt x="5004" y="2634"/>
                  </a:cubicBezTo>
                  <a:cubicBezTo>
                    <a:pt x="5065" y="2654"/>
                    <a:pt x="5126" y="2695"/>
                    <a:pt x="5146" y="2755"/>
                  </a:cubicBezTo>
                  <a:lnTo>
                    <a:pt x="5227" y="2897"/>
                  </a:lnTo>
                  <a:cubicBezTo>
                    <a:pt x="5247" y="2958"/>
                    <a:pt x="5288" y="2999"/>
                    <a:pt x="5308" y="3059"/>
                  </a:cubicBezTo>
                  <a:cubicBezTo>
                    <a:pt x="5349" y="3100"/>
                    <a:pt x="5409" y="3161"/>
                    <a:pt x="5470" y="3161"/>
                  </a:cubicBezTo>
                  <a:cubicBezTo>
                    <a:pt x="5592" y="3201"/>
                    <a:pt x="5693" y="3221"/>
                    <a:pt x="5814" y="3221"/>
                  </a:cubicBezTo>
                  <a:cubicBezTo>
                    <a:pt x="6361" y="3232"/>
                    <a:pt x="6883" y="3237"/>
                    <a:pt x="7379" y="3237"/>
                  </a:cubicBezTo>
                  <a:cubicBezTo>
                    <a:pt x="7876" y="3237"/>
                    <a:pt x="8346" y="3232"/>
                    <a:pt x="8792" y="3221"/>
                  </a:cubicBezTo>
                  <a:lnTo>
                    <a:pt x="9015" y="2999"/>
                  </a:lnTo>
                  <a:cubicBezTo>
                    <a:pt x="9015" y="2776"/>
                    <a:pt x="8974" y="2553"/>
                    <a:pt x="8934" y="2350"/>
                  </a:cubicBezTo>
                  <a:cubicBezTo>
                    <a:pt x="8893" y="2148"/>
                    <a:pt x="8812" y="1965"/>
                    <a:pt x="8711" y="1803"/>
                  </a:cubicBezTo>
                  <a:cubicBezTo>
                    <a:pt x="8610" y="1641"/>
                    <a:pt x="8488" y="1479"/>
                    <a:pt x="8346" y="1338"/>
                  </a:cubicBezTo>
                  <a:cubicBezTo>
                    <a:pt x="8225" y="1196"/>
                    <a:pt x="8043" y="993"/>
                    <a:pt x="7779" y="730"/>
                  </a:cubicBezTo>
                  <a:cubicBezTo>
                    <a:pt x="7070" y="264"/>
                    <a:pt x="6098" y="21"/>
                    <a:pt x="4903"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945;p98">
              <a:extLst>
                <a:ext uri="{FF2B5EF4-FFF2-40B4-BE49-F238E27FC236}">
                  <a16:creationId xmlns:a16="http://schemas.microsoft.com/office/drawing/2014/main" id="{08CF3AAB-DB55-42B6-8602-6EEF4EA7EB62}"/>
                </a:ext>
              </a:extLst>
            </p:cNvPr>
            <p:cNvSpPr/>
            <p:nvPr/>
          </p:nvSpPr>
          <p:spPr>
            <a:xfrm>
              <a:off x="2494091" y="3969014"/>
              <a:ext cx="119065" cy="127050"/>
            </a:xfrm>
            <a:custGeom>
              <a:avLst/>
              <a:gdLst/>
              <a:ahLst/>
              <a:cxnLst/>
              <a:rect l="l" t="t" r="r" b="b"/>
              <a:pathLst>
                <a:path w="8529" h="9101" extrusionOk="0">
                  <a:moveTo>
                    <a:pt x="4363" y="1"/>
                  </a:moveTo>
                  <a:cubicBezTo>
                    <a:pt x="4030" y="1"/>
                    <a:pt x="3696" y="37"/>
                    <a:pt x="3363" y="87"/>
                  </a:cubicBezTo>
                  <a:cubicBezTo>
                    <a:pt x="2978" y="168"/>
                    <a:pt x="2613" y="290"/>
                    <a:pt x="2249" y="452"/>
                  </a:cubicBezTo>
                  <a:cubicBezTo>
                    <a:pt x="1884" y="614"/>
                    <a:pt x="1540" y="836"/>
                    <a:pt x="1236" y="1140"/>
                  </a:cubicBezTo>
                  <a:cubicBezTo>
                    <a:pt x="932" y="1444"/>
                    <a:pt x="669" y="1809"/>
                    <a:pt x="486" y="2194"/>
                  </a:cubicBezTo>
                  <a:cubicBezTo>
                    <a:pt x="446" y="2254"/>
                    <a:pt x="405" y="2335"/>
                    <a:pt x="365" y="2416"/>
                  </a:cubicBezTo>
                  <a:cubicBezTo>
                    <a:pt x="345" y="2477"/>
                    <a:pt x="304" y="2558"/>
                    <a:pt x="284" y="2639"/>
                  </a:cubicBezTo>
                  <a:lnTo>
                    <a:pt x="223" y="2862"/>
                  </a:lnTo>
                  <a:cubicBezTo>
                    <a:pt x="183" y="2923"/>
                    <a:pt x="162" y="3004"/>
                    <a:pt x="162" y="3085"/>
                  </a:cubicBezTo>
                  <a:lnTo>
                    <a:pt x="122" y="3287"/>
                  </a:lnTo>
                  <a:cubicBezTo>
                    <a:pt x="102" y="3328"/>
                    <a:pt x="102" y="3409"/>
                    <a:pt x="81" y="3510"/>
                  </a:cubicBezTo>
                  <a:cubicBezTo>
                    <a:pt x="61" y="3612"/>
                    <a:pt x="61" y="3672"/>
                    <a:pt x="61" y="3713"/>
                  </a:cubicBezTo>
                  <a:cubicBezTo>
                    <a:pt x="61" y="3753"/>
                    <a:pt x="41" y="3834"/>
                    <a:pt x="41" y="3956"/>
                  </a:cubicBezTo>
                  <a:cubicBezTo>
                    <a:pt x="21" y="4077"/>
                    <a:pt x="21" y="4138"/>
                    <a:pt x="21" y="4179"/>
                  </a:cubicBezTo>
                  <a:lnTo>
                    <a:pt x="21" y="4260"/>
                  </a:lnTo>
                  <a:cubicBezTo>
                    <a:pt x="0" y="4908"/>
                    <a:pt x="81" y="5536"/>
                    <a:pt x="264" y="6164"/>
                  </a:cubicBezTo>
                  <a:cubicBezTo>
                    <a:pt x="426" y="6711"/>
                    <a:pt x="709" y="7217"/>
                    <a:pt x="1074" y="7683"/>
                  </a:cubicBezTo>
                  <a:cubicBezTo>
                    <a:pt x="1459" y="8129"/>
                    <a:pt x="1925" y="8473"/>
                    <a:pt x="2472" y="8716"/>
                  </a:cubicBezTo>
                  <a:cubicBezTo>
                    <a:pt x="3079" y="8959"/>
                    <a:pt x="3748" y="9101"/>
                    <a:pt x="4416" y="9101"/>
                  </a:cubicBezTo>
                  <a:cubicBezTo>
                    <a:pt x="4781" y="9101"/>
                    <a:pt x="5145" y="9081"/>
                    <a:pt x="5510" y="9020"/>
                  </a:cubicBezTo>
                  <a:lnTo>
                    <a:pt x="5510" y="8979"/>
                  </a:lnTo>
                  <a:cubicBezTo>
                    <a:pt x="6259" y="8878"/>
                    <a:pt x="6989" y="8514"/>
                    <a:pt x="7536" y="7987"/>
                  </a:cubicBezTo>
                  <a:cubicBezTo>
                    <a:pt x="8103" y="7420"/>
                    <a:pt x="8447" y="6691"/>
                    <a:pt x="8528" y="5921"/>
                  </a:cubicBezTo>
                  <a:lnTo>
                    <a:pt x="8528" y="5657"/>
                  </a:lnTo>
                  <a:cubicBezTo>
                    <a:pt x="8508" y="5495"/>
                    <a:pt x="8427" y="5414"/>
                    <a:pt x="8285" y="5414"/>
                  </a:cubicBezTo>
                  <a:lnTo>
                    <a:pt x="6746" y="5414"/>
                  </a:lnTo>
                  <a:lnTo>
                    <a:pt x="5956" y="5394"/>
                  </a:lnTo>
                  <a:lnTo>
                    <a:pt x="5186" y="5374"/>
                  </a:lnTo>
                  <a:cubicBezTo>
                    <a:pt x="5085" y="5495"/>
                    <a:pt x="5024" y="5617"/>
                    <a:pt x="5004" y="5759"/>
                  </a:cubicBezTo>
                  <a:cubicBezTo>
                    <a:pt x="4943" y="5941"/>
                    <a:pt x="4882" y="6123"/>
                    <a:pt x="4781" y="6265"/>
                  </a:cubicBezTo>
                  <a:cubicBezTo>
                    <a:pt x="4726" y="6392"/>
                    <a:pt x="4606" y="6471"/>
                    <a:pt x="4465" y="6471"/>
                  </a:cubicBezTo>
                  <a:cubicBezTo>
                    <a:pt x="4449" y="6471"/>
                    <a:pt x="4433" y="6470"/>
                    <a:pt x="4416" y="6468"/>
                  </a:cubicBezTo>
                  <a:cubicBezTo>
                    <a:pt x="4398" y="6470"/>
                    <a:pt x="4380" y="6472"/>
                    <a:pt x="4361" y="6472"/>
                  </a:cubicBezTo>
                  <a:cubicBezTo>
                    <a:pt x="4238" y="6472"/>
                    <a:pt x="4120" y="6414"/>
                    <a:pt x="4031" y="6326"/>
                  </a:cubicBezTo>
                  <a:cubicBezTo>
                    <a:pt x="3930" y="6204"/>
                    <a:pt x="3849" y="6083"/>
                    <a:pt x="3829" y="5921"/>
                  </a:cubicBezTo>
                  <a:cubicBezTo>
                    <a:pt x="3788" y="5799"/>
                    <a:pt x="3768" y="5678"/>
                    <a:pt x="3748" y="5536"/>
                  </a:cubicBezTo>
                  <a:cubicBezTo>
                    <a:pt x="3748" y="5435"/>
                    <a:pt x="3748" y="5333"/>
                    <a:pt x="3748" y="5232"/>
                  </a:cubicBezTo>
                  <a:lnTo>
                    <a:pt x="3748" y="4503"/>
                  </a:lnTo>
                  <a:lnTo>
                    <a:pt x="3748" y="4321"/>
                  </a:lnTo>
                  <a:cubicBezTo>
                    <a:pt x="3748" y="4179"/>
                    <a:pt x="3748" y="4037"/>
                    <a:pt x="3748" y="3915"/>
                  </a:cubicBezTo>
                  <a:cubicBezTo>
                    <a:pt x="3748" y="3774"/>
                    <a:pt x="3768" y="3632"/>
                    <a:pt x="3788" y="3490"/>
                  </a:cubicBezTo>
                  <a:cubicBezTo>
                    <a:pt x="3788" y="3368"/>
                    <a:pt x="3809" y="3247"/>
                    <a:pt x="3849" y="3105"/>
                  </a:cubicBezTo>
                  <a:cubicBezTo>
                    <a:pt x="3890" y="3004"/>
                    <a:pt x="3930" y="2882"/>
                    <a:pt x="4011" y="2801"/>
                  </a:cubicBezTo>
                  <a:cubicBezTo>
                    <a:pt x="4072" y="2700"/>
                    <a:pt x="4153" y="2619"/>
                    <a:pt x="4254" y="2579"/>
                  </a:cubicBezTo>
                  <a:cubicBezTo>
                    <a:pt x="4376" y="2518"/>
                    <a:pt x="4497" y="2497"/>
                    <a:pt x="4619" y="2497"/>
                  </a:cubicBezTo>
                  <a:cubicBezTo>
                    <a:pt x="4761" y="2497"/>
                    <a:pt x="4902" y="2558"/>
                    <a:pt x="4983" y="2680"/>
                  </a:cubicBezTo>
                  <a:cubicBezTo>
                    <a:pt x="5085" y="2801"/>
                    <a:pt x="5145" y="2943"/>
                    <a:pt x="5166" y="3085"/>
                  </a:cubicBezTo>
                  <a:lnTo>
                    <a:pt x="5166" y="3632"/>
                  </a:lnTo>
                  <a:lnTo>
                    <a:pt x="7941" y="3672"/>
                  </a:lnTo>
                  <a:lnTo>
                    <a:pt x="8204" y="3672"/>
                  </a:lnTo>
                  <a:cubicBezTo>
                    <a:pt x="8265" y="3672"/>
                    <a:pt x="8305" y="3652"/>
                    <a:pt x="8366" y="3632"/>
                  </a:cubicBezTo>
                  <a:cubicBezTo>
                    <a:pt x="8407" y="3591"/>
                    <a:pt x="8447" y="3551"/>
                    <a:pt x="8467" y="3490"/>
                  </a:cubicBezTo>
                  <a:lnTo>
                    <a:pt x="8467" y="2923"/>
                  </a:lnTo>
                  <a:cubicBezTo>
                    <a:pt x="8427" y="2639"/>
                    <a:pt x="8366" y="2335"/>
                    <a:pt x="8265" y="2052"/>
                  </a:cubicBezTo>
                  <a:cubicBezTo>
                    <a:pt x="8143" y="1768"/>
                    <a:pt x="8002" y="1505"/>
                    <a:pt x="7819" y="1282"/>
                  </a:cubicBezTo>
                  <a:cubicBezTo>
                    <a:pt x="7617" y="1019"/>
                    <a:pt x="7353" y="796"/>
                    <a:pt x="7090" y="614"/>
                  </a:cubicBezTo>
                  <a:cubicBezTo>
                    <a:pt x="6766" y="411"/>
                    <a:pt x="6401" y="269"/>
                    <a:pt x="6016" y="188"/>
                  </a:cubicBezTo>
                  <a:cubicBezTo>
                    <a:pt x="5551" y="67"/>
                    <a:pt x="5064" y="6"/>
                    <a:pt x="4578" y="6"/>
                  </a:cubicBezTo>
                  <a:cubicBezTo>
                    <a:pt x="4506" y="2"/>
                    <a:pt x="4435" y="1"/>
                    <a:pt x="4363"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946;p98">
              <a:extLst>
                <a:ext uri="{FF2B5EF4-FFF2-40B4-BE49-F238E27FC236}">
                  <a16:creationId xmlns:a16="http://schemas.microsoft.com/office/drawing/2014/main" id="{BCF1203A-AA36-4BAA-AC15-805D82767BFC}"/>
                </a:ext>
              </a:extLst>
            </p:cNvPr>
            <p:cNvSpPr/>
            <p:nvPr/>
          </p:nvSpPr>
          <p:spPr>
            <a:xfrm>
              <a:off x="2623040" y="3973620"/>
              <a:ext cx="119051" cy="122443"/>
            </a:xfrm>
            <a:custGeom>
              <a:avLst/>
              <a:gdLst/>
              <a:ahLst/>
              <a:cxnLst/>
              <a:rect l="l" t="t" r="r" b="b"/>
              <a:pathLst>
                <a:path w="8528" h="8771" extrusionOk="0">
                  <a:moveTo>
                    <a:pt x="324" y="0"/>
                  </a:moveTo>
                  <a:lnTo>
                    <a:pt x="263" y="41"/>
                  </a:lnTo>
                  <a:cubicBezTo>
                    <a:pt x="243" y="61"/>
                    <a:pt x="203" y="81"/>
                    <a:pt x="182" y="101"/>
                  </a:cubicBezTo>
                  <a:cubicBezTo>
                    <a:pt x="162" y="122"/>
                    <a:pt x="162" y="142"/>
                    <a:pt x="162" y="162"/>
                  </a:cubicBezTo>
                  <a:lnTo>
                    <a:pt x="20" y="8305"/>
                  </a:lnTo>
                  <a:cubicBezTo>
                    <a:pt x="0" y="8508"/>
                    <a:pt x="101" y="8629"/>
                    <a:pt x="284" y="8629"/>
                  </a:cubicBezTo>
                  <a:lnTo>
                    <a:pt x="3383" y="8629"/>
                  </a:lnTo>
                  <a:cubicBezTo>
                    <a:pt x="3444" y="8629"/>
                    <a:pt x="3525" y="8609"/>
                    <a:pt x="3606" y="8589"/>
                  </a:cubicBezTo>
                  <a:cubicBezTo>
                    <a:pt x="3667" y="8568"/>
                    <a:pt x="3687" y="8508"/>
                    <a:pt x="3707" y="8447"/>
                  </a:cubicBezTo>
                  <a:lnTo>
                    <a:pt x="3748" y="5652"/>
                  </a:lnTo>
                  <a:cubicBezTo>
                    <a:pt x="3869" y="5652"/>
                    <a:pt x="3991" y="5631"/>
                    <a:pt x="4112" y="5631"/>
                  </a:cubicBezTo>
                  <a:lnTo>
                    <a:pt x="4538" y="5631"/>
                  </a:lnTo>
                  <a:cubicBezTo>
                    <a:pt x="4598" y="5631"/>
                    <a:pt x="4679" y="5631"/>
                    <a:pt x="4740" y="5672"/>
                  </a:cubicBezTo>
                  <a:cubicBezTo>
                    <a:pt x="4740" y="5672"/>
                    <a:pt x="4760" y="5733"/>
                    <a:pt x="4760" y="5834"/>
                  </a:cubicBezTo>
                  <a:lnTo>
                    <a:pt x="4720" y="8447"/>
                  </a:lnTo>
                  <a:cubicBezTo>
                    <a:pt x="4740" y="8467"/>
                    <a:pt x="4781" y="8508"/>
                    <a:pt x="4821" y="8528"/>
                  </a:cubicBezTo>
                  <a:cubicBezTo>
                    <a:pt x="4862" y="8548"/>
                    <a:pt x="4882" y="8568"/>
                    <a:pt x="4922" y="8589"/>
                  </a:cubicBezTo>
                  <a:lnTo>
                    <a:pt x="4922" y="8730"/>
                  </a:lnTo>
                  <a:lnTo>
                    <a:pt x="8204" y="8771"/>
                  </a:lnTo>
                  <a:cubicBezTo>
                    <a:pt x="8265" y="8771"/>
                    <a:pt x="8305" y="8751"/>
                    <a:pt x="8346" y="8710"/>
                  </a:cubicBezTo>
                  <a:cubicBezTo>
                    <a:pt x="8366" y="8649"/>
                    <a:pt x="8386" y="8609"/>
                    <a:pt x="8406" y="8548"/>
                  </a:cubicBezTo>
                  <a:cubicBezTo>
                    <a:pt x="8406" y="8487"/>
                    <a:pt x="8406" y="8406"/>
                    <a:pt x="8406" y="8325"/>
                  </a:cubicBezTo>
                  <a:lnTo>
                    <a:pt x="8508" y="385"/>
                  </a:lnTo>
                  <a:cubicBezTo>
                    <a:pt x="8528" y="284"/>
                    <a:pt x="8508" y="182"/>
                    <a:pt x="8467" y="101"/>
                  </a:cubicBezTo>
                  <a:cubicBezTo>
                    <a:pt x="8386" y="61"/>
                    <a:pt x="8305" y="41"/>
                    <a:pt x="8224" y="41"/>
                  </a:cubicBezTo>
                  <a:lnTo>
                    <a:pt x="4943" y="0"/>
                  </a:lnTo>
                  <a:lnTo>
                    <a:pt x="4902" y="2836"/>
                  </a:lnTo>
                  <a:lnTo>
                    <a:pt x="3768" y="2816"/>
                  </a:lnTo>
                  <a:lnTo>
                    <a:pt x="3808" y="41"/>
                  </a:lnTo>
                  <a:lnTo>
                    <a:pt x="324" y="0"/>
                  </a:ln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947;p98">
              <a:extLst>
                <a:ext uri="{FF2B5EF4-FFF2-40B4-BE49-F238E27FC236}">
                  <a16:creationId xmlns:a16="http://schemas.microsoft.com/office/drawing/2014/main" id="{E52D242C-2475-4B65-A866-138469A7CC83}"/>
                </a:ext>
              </a:extLst>
            </p:cNvPr>
            <p:cNvSpPr/>
            <p:nvPr/>
          </p:nvSpPr>
          <p:spPr>
            <a:xfrm>
              <a:off x="2752267" y="3972197"/>
              <a:ext cx="125277" cy="126813"/>
            </a:xfrm>
            <a:custGeom>
              <a:avLst/>
              <a:gdLst/>
              <a:ahLst/>
              <a:cxnLst/>
              <a:rect l="l" t="t" r="r" b="b"/>
              <a:pathLst>
                <a:path w="8974" h="9084" extrusionOk="0">
                  <a:moveTo>
                    <a:pt x="4508" y="2350"/>
                  </a:moveTo>
                  <a:cubicBezTo>
                    <a:pt x="4518" y="2350"/>
                    <a:pt x="4528" y="2350"/>
                    <a:pt x="4538" y="2351"/>
                  </a:cubicBezTo>
                  <a:cubicBezTo>
                    <a:pt x="4720" y="2351"/>
                    <a:pt x="4882" y="2411"/>
                    <a:pt x="5003" y="2553"/>
                  </a:cubicBezTo>
                  <a:cubicBezTo>
                    <a:pt x="5145" y="2695"/>
                    <a:pt x="5247" y="2857"/>
                    <a:pt x="5287" y="3059"/>
                  </a:cubicBezTo>
                  <a:cubicBezTo>
                    <a:pt x="5348" y="3262"/>
                    <a:pt x="5388" y="3465"/>
                    <a:pt x="5409" y="3687"/>
                  </a:cubicBezTo>
                  <a:cubicBezTo>
                    <a:pt x="5429" y="3890"/>
                    <a:pt x="5449" y="4113"/>
                    <a:pt x="5449" y="4336"/>
                  </a:cubicBezTo>
                  <a:lnTo>
                    <a:pt x="5449" y="4558"/>
                  </a:lnTo>
                  <a:cubicBezTo>
                    <a:pt x="5449" y="4761"/>
                    <a:pt x="5429" y="4943"/>
                    <a:pt x="5429" y="5085"/>
                  </a:cubicBezTo>
                  <a:cubicBezTo>
                    <a:pt x="5409" y="5227"/>
                    <a:pt x="5409" y="5409"/>
                    <a:pt x="5388" y="5591"/>
                  </a:cubicBezTo>
                  <a:cubicBezTo>
                    <a:pt x="5368" y="5754"/>
                    <a:pt x="5328" y="5916"/>
                    <a:pt x="5267" y="6078"/>
                  </a:cubicBezTo>
                  <a:cubicBezTo>
                    <a:pt x="5226" y="6219"/>
                    <a:pt x="5166" y="6341"/>
                    <a:pt x="5085" y="6463"/>
                  </a:cubicBezTo>
                  <a:cubicBezTo>
                    <a:pt x="5024" y="6584"/>
                    <a:pt x="4922" y="6665"/>
                    <a:pt x="4801" y="6726"/>
                  </a:cubicBezTo>
                  <a:cubicBezTo>
                    <a:pt x="4684" y="6776"/>
                    <a:pt x="4568" y="6812"/>
                    <a:pt x="4451" y="6812"/>
                  </a:cubicBezTo>
                  <a:cubicBezTo>
                    <a:pt x="4426" y="6812"/>
                    <a:pt x="4401" y="6810"/>
                    <a:pt x="4376" y="6807"/>
                  </a:cubicBezTo>
                  <a:cubicBezTo>
                    <a:pt x="3808" y="6807"/>
                    <a:pt x="3525" y="6057"/>
                    <a:pt x="3545" y="4538"/>
                  </a:cubicBezTo>
                  <a:lnTo>
                    <a:pt x="3545" y="4255"/>
                  </a:lnTo>
                  <a:cubicBezTo>
                    <a:pt x="3565" y="2998"/>
                    <a:pt x="3880" y="2350"/>
                    <a:pt x="4508" y="2350"/>
                  </a:cubicBezTo>
                  <a:close/>
                  <a:moveTo>
                    <a:pt x="4639" y="1"/>
                  </a:moveTo>
                  <a:cubicBezTo>
                    <a:pt x="3930" y="62"/>
                    <a:pt x="3221" y="224"/>
                    <a:pt x="2552" y="467"/>
                  </a:cubicBezTo>
                  <a:lnTo>
                    <a:pt x="2289" y="467"/>
                  </a:lnTo>
                  <a:cubicBezTo>
                    <a:pt x="1925" y="588"/>
                    <a:pt x="1600" y="791"/>
                    <a:pt x="1337" y="1074"/>
                  </a:cubicBezTo>
                  <a:lnTo>
                    <a:pt x="1175" y="1216"/>
                  </a:lnTo>
                  <a:cubicBezTo>
                    <a:pt x="729" y="1662"/>
                    <a:pt x="405" y="2209"/>
                    <a:pt x="243" y="2837"/>
                  </a:cubicBezTo>
                  <a:cubicBezTo>
                    <a:pt x="142" y="3303"/>
                    <a:pt x="61" y="3809"/>
                    <a:pt x="0" y="4295"/>
                  </a:cubicBezTo>
                  <a:lnTo>
                    <a:pt x="0" y="4437"/>
                  </a:lnTo>
                  <a:lnTo>
                    <a:pt x="20" y="4822"/>
                  </a:lnTo>
                  <a:cubicBezTo>
                    <a:pt x="20" y="5348"/>
                    <a:pt x="122" y="5875"/>
                    <a:pt x="284" y="6361"/>
                  </a:cubicBezTo>
                  <a:cubicBezTo>
                    <a:pt x="426" y="6787"/>
                    <a:pt x="648" y="7192"/>
                    <a:pt x="932" y="7556"/>
                  </a:cubicBezTo>
                  <a:cubicBezTo>
                    <a:pt x="1175" y="7880"/>
                    <a:pt x="1499" y="8164"/>
                    <a:pt x="1844" y="8407"/>
                  </a:cubicBezTo>
                  <a:cubicBezTo>
                    <a:pt x="2188" y="8630"/>
                    <a:pt x="2573" y="8792"/>
                    <a:pt x="2958" y="8914"/>
                  </a:cubicBezTo>
                  <a:cubicBezTo>
                    <a:pt x="3383" y="9015"/>
                    <a:pt x="3808" y="9076"/>
                    <a:pt x="4234" y="9076"/>
                  </a:cubicBezTo>
                  <a:cubicBezTo>
                    <a:pt x="4315" y="9081"/>
                    <a:pt x="4397" y="9083"/>
                    <a:pt x="4478" y="9083"/>
                  </a:cubicBezTo>
                  <a:cubicBezTo>
                    <a:pt x="4700" y="9083"/>
                    <a:pt x="4923" y="9065"/>
                    <a:pt x="5145" y="9035"/>
                  </a:cubicBezTo>
                  <a:cubicBezTo>
                    <a:pt x="5469" y="8995"/>
                    <a:pt x="5773" y="8934"/>
                    <a:pt x="6097" y="8853"/>
                  </a:cubicBezTo>
                  <a:cubicBezTo>
                    <a:pt x="6421" y="8772"/>
                    <a:pt x="6746" y="8630"/>
                    <a:pt x="7049" y="8468"/>
                  </a:cubicBezTo>
                  <a:cubicBezTo>
                    <a:pt x="7333" y="8306"/>
                    <a:pt x="7596" y="8083"/>
                    <a:pt x="7799" y="7840"/>
                  </a:cubicBezTo>
                  <a:lnTo>
                    <a:pt x="8062" y="7516"/>
                  </a:lnTo>
                  <a:cubicBezTo>
                    <a:pt x="8629" y="6746"/>
                    <a:pt x="8933" y="5733"/>
                    <a:pt x="8953" y="4498"/>
                  </a:cubicBezTo>
                  <a:cubicBezTo>
                    <a:pt x="8974" y="3424"/>
                    <a:pt x="8609" y="2371"/>
                    <a:pt x="7941" y="1520"/>
                  </a:cubicBezTo>
                  <a:lnTo>
                    <a:pt x="7941" y="1338"/>
                  </a:lnTo>
                  <a:cubicBezTo>
                    <a:pt x="7738" y="1074"/>
                    <a:pt x="7495" y="852"/>
                    <a:pt x="7211" y="669"/>
                  </a:cubicBezTo>
                  <a:cubicBezTo>
                    <a:pt x="6908" y="487"/>
                    <a:pt x="6604" y="345"/>
                    <a:pt x="6280" y="244"/>
                  </a:cubicBezTo>
                  <a:cubicBezTo>
                    <a:pt x="5976" y="163"/>
                    <a:pt x="5692" y="102"/>
                    <a:pt x="5388" y="62"/>
                  </a:cubicBezTo>
                  <a:cubicBezTo>
                    <a:pt x="5145" y="21"/>
                    <a:pt x="4882" y="1"/>
                    <a:pt x="4639"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948;p98">
              <a:extLst>
                <a:ext uri="{FF2B5EF4-FFF2-40B4-BE49-F238E27FC236}">
                  <a16:creationId xmlns:a16="http://schemas.microsoft.com/office/drawing/2014/main" id="{327614D6-FE88-461C-B4A1-709CBF77FAE8}"/>
                </a:ext>
              </a:extLst>
            </p:cNvPr>
            <p:cNvSpPr/>
            <p:nvPr/>
          </p:nvSpPr>
          <p:spPr>
            <a:xfrm>
              <a:off x="2883477" y="3974179"/>
              <a:ext cx="125277" cy="126813"/>
            </a:xfrm>
            <a:custGeom>
              <a:avLst/>
              <a:gdLst/>
              <a:ahLst/>
              <a:cxnLst/>
              <a:rect l="l" t="t" r="r" b="b"/>
              <a:pathLst>
                <a:path w="8974" h="9084" extrusionOk="0">
                  <a:moveTo>
                    <a:pt x="4558" y="2350"/>
                  </a:moveTo>
                  <a:cubicBezTo>
                    <a:pt x="4740" y="2350"/>
                    <a:pt x="4902" y="2431"/>
                    <a:pt x="5024" y="2553"/>
                  </a:cubicBezTo>
                  <a:cubicBezTo>
                    <a:pt x="5165" y="2695"/>
                    <a:pt x="5267" y="2877"/>
                    <a:pt x="5307" y="3059"/>
                  </a:cubicBezTo>
                  <a:cubicBezTo>
                    <a:pt x="5368" y="3262"/>
                    <a:pt x="5408" y="3464"/>
                    <a:pt x="5429" y="3687"/>
                  </a:cubicBezTo>
                  <a:cubicBezTo>
                    <a:pt x="5449" y="3890"/>
                    <a:pt x="5469" y="4113"/>
                    <a:pt x="5469" y="4335"/>
                  </a:cubicBezTo>
                  <a:lnTo>
                    <a:pt x="5469" y="4558"/>
                  </a:lnTo>
                  <a:cubicBezTo>
                    <a:pt x="5449" y="4781"/>
                    <a:pt x="5449" y="4943"/>
                    <a:pt x="5449" y="5085"/>
                  </a:cubicBezTo>
                  <a:cubicBezTo>
                    <a:pt x="5429" y="5227"/>
                    <a:pt x="5429" y="5409"/>
                    <a:pt x="5408" y="5591"/>
                  </a:cubicBezTo>
                  <a:cubicBezTo>
                    <a:pt x="5388" y="5774"/>
                    <a:pt x="5348" y="5936"/>
                    <a:pt x="5287" y="6077"/>
                  </a:cubicBezTo>
                  <a:cubicBezTo>
                    <a:pt x="5246" y="6219"/>
                    <a:pt x="5186" y="6341"/>
                    <a:pt x="5105" y="6462"/>
                  </a:cubicBezTo>
                  <a:cubicBezTo>
                    <a:pt x="5024" y="6584"/>
                    <a:pt x="4922" y="6685"/>
                    <a:pt x="4801" y="6726"/>
                  </a:cubicBezTo>
                  <a:cubicBezTo>
                    <a:pt x="4679" y="6786"/>
                    <a:pt x="4517" y="6827"/>
                    <a:pt x="4375" y="6827"/>
                  </a:cubicBezTo>
                  <a:cubicBezTo>
                    <a:pt x="3808" y="6827"/>
                    <a:pt x="3525" y="6057"/>
                    <a:pt x="3545" y="4538"/>
                  </a:cubicBezTo>
                  <a:lnTo>
                    <a:pt x="3565" y="4254"/>
                  </a:lnTo>
                  <a:cubicBezTo>
                    <a:pt x="3585" y="2978"/>
                    <a:pt x="3909" y="2350"/>
                    <a:pt x="4558" y="2350"/>
                  </a:cubicBezTo>
                  <a:close/>
                  <a:moveTo>
                    <a:pt x="4639" y="1"/>
                  </a:moveTo>
                  <a:cubicBezTo>
                    <a:pt x="3930" y="82"/>
                    <a:pt x="3221" y="223"/>
                    <a:pt x="2552" y="466"/>
                  </a:cubicBezTo>
                  <a:lnTo>
                    <a:pt x="2289" y="466"/>
                  </a:lnTo>
                  <a:cubicBezTo>
                    <a:pt x="1924" y="588"/>
                    <a:pt x="1600" y="791"/>
                    <a:pt x="1337" y="1074"/>
                  </a:cubicBezTo>
                  <a:lnTo>
                    <a:pt x="1195" y="1216"/>
                  </a:lnTo>
                  <a:cubicBezTo>
                    <a:pt x="729" y="1662"/>
                    <a:pt x="405" y="2209"/>
                    <a:pt x="263" y="2836"/>
                  </a:cubicBezTo>
                  <a:cubicBezTo>
                    <a:pt x="142" y="3302"/>
                    <a:pt x="61" y="3809"/>
                    <a:pt x="0" y="4295"/>
                  </a:cubicBezTo>
                  <a:lnTo>
                    <a:pt x="0" y="4437"/>
                  </a:lnTo>
                  <a:lnTo>
                    <a:pt x="20" y="4822"/>
                  </a:lnTo>
                  <a:cubicBezTo>
                    <a:pt x="41" y="5348"/>
                    <a:pt x="122" y="5875"/>
                    <a:pt x="304" y="6361"/>
                  </a:cubicBezTo>
                  <a:cubicBezTo>
                    <a:pt x="446" y="6807"/>
                    <a:pt x="648" y="7212"/>
                    <a:pt x="932" y="7556"/>
                  </a:cubicBezTo>
                  <a:cubicBezTo>
                    <a:pt x="1195" y="7880"/>
                    <a:pt x="1499" y="8164"/>
                    <a:pt x="1843" y="8407"/>
                  </a:cubicBezTo>
                  <a:cubicBezTo>
                    <a:pt x="2188" y="8630"/>
                    <a:pt x="2573" y="8792"/>
                    <a:pt x="2978" y="8913"/>
                  </a:cubicBezTo>
                  <a:cubicBezTo>
                    <a:pt x="3383" y="9015"/>
                    <a:pt x="3808" y="9075"/>
                    <a:pt x="4234" y="9075"/>
                  </a:cubicBezTo>
                  <a:cubicBezTo>
                    <a:pt x="4315" y="9081"/>
                    <a:pt x="4396" y="9083"/>
                    <a:pt x="4478" y="9083"/>
                  </a:cubicBezTo>
                  <a:cubicBezTo>
                    <a:pt x="4700" y="9083"/>
                    <a:pt x="4923" y="9064"/>
                    <a:pt x="5145" y="9035"/>
                  </a:cubicBezTo>
                  <a:cubicBezTo>
                    <a:pt x="5469" y="8994"/>
                    <a:pt x="5793" y="8934"/>
                    <a:pt x="6097" y="8853"/>
                  </a:cubicBezTo>
                  <a:cubicBezTo>
                    <a:pt x="6442" y="8772"/>
                    <a:pt x="6745" y="8630"/>
                    <a:pt x="7049" y="8468"/>
                  </a:cubicBezTo>
                  <a:cubicBezTo>
                    <a:pt x="7333" y="8306"/>
                    <a:pt x="7596" y="8103"/>
                    <a:pt x="7819" y="7840"/>
                  </a:cubicBezTo>
                  <a:lnTo>
                    <a:pt x="8062" y="7516"/>
                  </a:lnTo>
                  <a:cubicBezTo>
                    <a:pt x="8649" y="6746"/>
                    <a:pt x="8933" y="5753"/>
                    <a:pt x="8953" y="4518"/>
                  </a:cubicBezTo>
                  <a:cubicBezTo>
                    <a:pt x="8974" y="3424"/>
                    <a:pt x="8629" y="2371"/>
                    <a:pt x="7940" y="1520"/>
                  </a:cubicBezTo>
                  <a:lnTo>
                    <a:pt x="7940" y="1337"/>
                  </a:lnTo>
                  <a:cubicBezTo>
                    <a:pt x="7738" y="1074"/>
                    <a:pt x="7495" y="851"/>
                    <a:pt x="7211" y="669"/>
                  </a:cubicBezTo>
                  <a:cubicBezTo>
                    <a:pt x="6928" y="487"/>
                    <a:pt x="6604" y="345"/>
                    <a:pt x="6279" y="264"/>
                  </a:cubicBezTo>
                  <a:cubicBezTo>
                    <a:pt x="5996" y="163"/>
                    <a:pt x="5692" y="102"/>
                    <a:pt x="5388" y="61"/>
                  </a:cubicBezTo>
                  <a:cubicBezTo>
                    <a:pt x="5145" y="21"/>
                    <a:pt x="4882" y="1"/>
                    <a:pt x="4639" y="1"/>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949;p98">
              <a:extLst>
                <a:ext uri="{FF2B5EF4-FFF2-40B4-BE49-F238E27FC236}">
                  <a16:creationId xmlns:a16="http://schemas.microsoft.com/office/drawing/2014/main" id="{0F0AA304-61CF-494F-B56F-26C2AA102E8A}"/>
                </a:ext>
              </a:extLst>
            </p:cNvPr>
            <p:cNvSpPr/>
            <p:nvPr/>
          </p:nvSpPr>
          <p:spPr>
            <a:xfrm>
              <a:off x="3019769" y="3978144"/>
              <a:ext cx="94467" cy="123016"/>
            </a:xfrm>
            <a:custGeom>
              <a:avLst/>
              <a:gdLst/>
              <a:ahLst/>
              <a:cxnLst/>
              <a:rect l="l" t="t" r="r" b="b"/>
              <a:pathLst>
                <a:path w="6767" h="8812" extrusionOk="0">
                  <a:moveTo>
                    <a:pt x="365" y="0"/>
                  </a:moveTo>
                  <a:cubicBezTo>
                    <a:pt x="203" y="142"/>
                    <a:pt x="142" y="507"/>
                    <a:pt x="122" y="1114"/>
                  </a:cubicBezTo>
                  <a:cubicBezTo>
                    <a:pt x="122" y="1276"/>
                    <a:pt x="142" y="1499"/>
                    <a:pt x="142" y="1783"/>
                  </a:cubicBezTo>
                  <a:cubicBezTo>
                    <a:pt x="163" y="2066"/>
                    <a:pt x="163" y="2249"/>
                    <a:pt x="163" y="2330"/>
                  </a:cubicBezTo>
                  <a:cubicBezTo>
                    <a:pt x="163" y="2714"/>
                    <a:pt x="142" y="3302"/>
                    <a:pt x="102" y="4051"/>
                  </a:cubicBezTo>
                  <a:cubicBezTo>
                    <a:pt x="61" y="4821"/>
                    <a:pt x="21" y="5368"/>
                    <a:pt x="21" y="5753"/>
                  </a:cubicBezTo>
                  <a:lnTo>
                    <a:pt x="1" y="8528"/>
                  </a:lnTo>
                  <a:cubicBezTo>
                    <a:pt x="21" y="8569"/>
                    <a:pt x="41" y="8609"/>
                    <a:pt x="82" y="8650"/>
                  </a:cubicBezTo>
                  <a:cubicBezTo>
                    <a:pt x="102" y="8670"/>
                    <a:pt x="122" y="8690"/>
                    <a:pt x="142" y="8710"/>
                  </a:cubicBezTo>
                  <a:lnTo>
                    <a:pt x="6098" y="8812"/>
                  </a:lnTo>
                  <a:cubicBezTo>
                    <a:pt x="6482" y="8812"/>
                    <a:pt x="6685" y="8710"/>
                    <a:pt x="6726" y="8548"/>
                  </a:cubicBezTo>
                  <a:lnTo>
                    <a:pt x="6766" y="6401"/>
                  </a:lnTo>
                  <a:cubicBezTo>
                    <a:pt x="6766" y="6340"/>
                    <a:pt x="6746" y="6280"/>
                    <a:pt x="6705" y="6239"/>
                  </a:cubicBezTo>
                  <a:cubicBezTo>
                    <a:pt x="6685" y="6199"/>
                    <a:pt x="6645" y="6178"/>
                    <a:pt x="6604" y="6178"/>
                  </a:cubicBezTo>
                  <a:lnTo>
                    <a:pt x="6442" y="6178"/>
                  </a:lnTo>
                  <a:lnTo>
                    <a:pt x="3707" y="6138"/>
                  </a:lnTo>
                  <a:lnTo>
                    <a:pt x="3768" y="1418"/>
                  </a:lnTo>
                  <a:cubicBezTo>
                    <a:pt x="3788" y="1357"/>
                    <a:pt x="3809" y="1317"/>
                    <a:pt x="3849" y="1276"/>
                  </a:cubicBezTo>
                  <a:cubicBezTo>
                    <a:pt x="3890" y="1256"/>
                    <a:pt x="3910" y="1216"/>
                    <a:pt x="3930" y="1175"/>
                  </a:cubicBezTo>
                  <a:lnTo>
                    <a:pt x="3930" y="891"/>
                  </a:lnTo>
                  <a:lnTo>
                    <a:pt x="3930" y="689"/>
                  </a:lnTo>
                  <a:lnTo>
                    <a:pt x="3930" y="466"/>
                  </a:lnTo>
                  <a:lnTo>
                    <a:pt x="3930" y="385"/>
                  </a:lnTo>
                  <a:cubicBezTo>
                    <a:pt x="3869" y="203"/>
                    <a:pt x="3768" y="122"/>
                    <a:pt x="3667" y="101"/>
                  </a:cubicBezTo>
                  <a:cubicBezTo>
                    <a:pt x="3606" y="101"/>
                    <a:pt x="3566" y="101"/>
                    <a:pt x="3505" y="81"/>
                  </a:cubicBezTo>
                  <a:lnTo>
                    <a:pt x="3404" y="81"/>
                  </a:lnTo>
                  <a:cubicBezTo>
                    <a:pt x="3393" y="71"/>
                    <a:pt x="3378" y="66"/>
                    <a:pt x="3363" y="66"/>
                  </a:cubicBezTo>
                  <a:cubicBezTo>
                    <a:pt x="3348" y="66"/>
                    <a:pt x="3333" y="71"/>
                    <a:pt x="3323" y="81"/>
                  </a:cubicBezTo>
                  <a:cubicBezTo>
                    <a:pt x="3221" y="61"/>
                    <a:pt x="3100" y="61"/>
                    <a:pt x="2998" y="61"/>
                  </a:cubicBezTo>
                  <a:lnTo>
                    <a:pt x="2370" y="61"/>
                  </a:lnTo>
                  <a:cubicBezTo>
                    <a:pt x="1925" y="41"/>
                    <a:pt x="1256" y="41"/>
                    <a:pt x="365" y="0"/>
                  </a:cubicBezTo>
                  <a:close/>
                </a:path>
              </a:pathLst>
            </a:custGeom>
            <a:solidFill>
              <a:srgbClr val="7869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950;p98">
              <a:extLst>
                <a:ext uri="{FF2B5EF4-FFF2-40B4-BE49-F238E27FC236}">
                  <a16:creationId xmlns:a16="http://schemas.microsoft.com/office/drawing/2014/main" id="{E5745ABD-83CC-4756-A2C0-A3836AD52684}"/>
                </a:ext>
              </a:extLst>
            </p:cNvPr>
            <p:cNvSpPr/>
            <p:nvPr/>
          </p:nvSpPr>
          <p:spPr>
            <a:xfrm>
              <a:off x="3008740" y="3697143"/>
              <a:ext cx="39325" cy="262350"/>
            </a:xfrm>
            <a:custGeom>
              <a:avLst/>
              <a:gdLst/>
              <a:ahLst/>
              <a:cxnLst/>
              <a:rect l="l" t="t" r="r" b="b"/>
              <a:pathLst>
                <a:path w="2817" h="18793" extrusionOk="0">
                  <a:moveTo>
                    <a:pt x="1321" y="1"/>
                  </a:moveTo>
                  <a:cubicBezTo>
                    <a:pt x="710" y="1"/>
                    <a:pt x="1" y="582"/>
                    <a:pt x="1" y="582"/>
                  </a:cubicBezTo>
                  <a:lnTo>
                    <a:pt x="993" y="18610"/>
                  </a:lnTo>
                  <a:lnTo>
                    <a:pt x="2816" y="18792"/>
                  </a:lnTo>
                  <a:cubicBezTo>
                    <a:pt x="2816" y="18792"/>
                    <a:pt x="2310" y="400"/>
                    <a:pt x="1662" y="76"/>
                  </a:cubicBezTo>
                  <a:cubicBezTo>
                    <a:pt x="1556" y="23"/>
                    <a:pt x="1440" y="1"/>
                    <a:pt x="1321"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951;p98">
              <a:extLst>
                <a:ext uri="{FF2B5EF4-FFF2-40B4-BE49-F238E27FC236}">
                  <a16:creationId xmlns:a16="http://schemas.microsoft.com/office/drawing/2014/main" id="{5D1441A8-8C38-4CAB-98A0-AF79838C9B4D}"/>
                </a:ext>
              </a:extLst>
            </p:cNvPr>
            <p:cNvSpPr/>
            <p:nvPr/>
          </p:nvSpPr>
          <p:spPr>
            <a:xfrm>
              <a:off x="2754808" y="3678646"/>
              <a:ext cx="39032" cy="262183"/>
            </a:xfrm>
            <a:custGeom>
              <a:avLst/>
              <a:gdLst/>
              <a:ahLst/>
              <a:cxnLst/>
              <a:rect l="l" t="t" r="r" b="b"/>
              <a:pathLst>
                <a:path w="2796" h="18781" extrusionOk="0">
                  <a:moveTo>
                    <a:pt x="1284" y="0"/>
                  </a:moveTo>
                  <a:cubicBezTo>
                    <a:pt x="681" y="0"/>
                    <a:pt x="1" y="570"/>
                    <a:pt x="1" y="570"/>
                  </a:cubicBezTo>
                  <a:lnTo>
                    <a:pt x="993" y="18618"/>
                  </a:lnTo>
                  <a:lnTo>
                    <a:pt x="2796" y="18780"/>
                  </a:lnTo>
                  <a:cubicBezTo>
                    <a:pt x="2796" y="18780"/>
                    <a:pt x="2289" y="408"/>
                    <a:pt x="1641" y="84"/>
                  </a:cubicBezTo>
                  <a:cubicBezTo>
                    <a:pt x="1530" y="25"/>
                    <a:pt x="1408" y="0"/>
                    <a:pt x="1284" y="0"/>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952;p98">
              <a:extLst>
                <a:ext uri="{FF2B5EF4-FFF2-40B4-BE49-F238E27FC236}">
                  <a16:creationId xmlns:a16="http://schemas.microsoft.com/office/drawing/2014/main" id="{536A7E86-C27F-4A5F-82C8-BE9BA8B5E6CC}"/>
                </a:ext>
              </a:extLst>
            </p:cNvPr>
            <p:cNvSpPr/>
            <p:nvPr/>
          </p:nvSpPr>
          <p:spPr>
            <a:xfrm>
              <a:off x="2317916" y="3697143"/>
              <a:ext cx="39325" cy="262350"/>
            </a:xfrm>
            <a:custGeom>
              <a:avLst/>
              <a:gdLst/>
              <a:ahLst/>
              <a:cxnLst/>
              <a:rect l="l" t="t" r="r" b="b"/>
              <a:pathLst>
                <a:path w="2817" h="18793" extrusionOk="0">
                  <a:moveTo>
                    <a:pt x="1314" y="1"/>
                  </a:moveTo>
                  <a:cubicBezTo>
                    <a:pt x="696" y="1"/>
                    <a:pt x="1" y="582"/>
                    <a:pt x="1" y="582"/>
                  </a:cubicBezTo>
                  <a:lnTo>
                    <a:pt x="993" y="18610"/>
                  </a:lnTo>
                  <a:lnTo>
                    <a:pt x="2816" y="18792"/>
                  </a:lnTo>
                  <a:cubicBezTo>
                    <a:pt x="2816" y="18792"/>
                    <a:pt x="2310" y="400"/>
                    <a:pt x="1662" y="76"/>
                  </a:cubicBezTo>
                  <a:cubicBezTo>
                    <a:pt x="1553" y="23"/>
                    <a:pt x="1435" y="1"/>
                    <a:pt x="1314" y="1"/>
                  </a:cubicBezTo>
                  <a:close/>
                </a:path>
              </a:pathLst>
            </a:custGeom>
            <a:solidFill>
              <a:srgbClr val="E7BF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953;p98">
              <a:extLst>
                <a:ext uri="{FF2B5EF4-FFF2-40B4-BE49-F238E27FC236}">
                  <a16:creationId xmlns:a16="http://schemas.microsoft.com/office/drawing/2014/main" id="{C1814A5F-836E-4ADD-A236-B055732F164B}"/>
                </a:ext>
              </a:extLst>
            </p:cNvPr>
            <p:cNvSpPr/>
            <p:nvPr/>
          </p:nvSpPr>
          <p:spPr>
            <a:xfrm>
              <a:off x="2290778" y="4106771"/>
              <a:ext cx="261820" cy="154202"/>
            </a:xfrm>
            <a:custGeom>
              <a:avLst/>
              <a:gdLst/>
              <a:ahLst/>
              <a:cxnLst/>
              <a:rect l="l" t="t" r="r" b="b"/>
              <a:pathLst>
                <a:path w="18755" h="11046" extrusionOk="0">
                  <a:moveTo>
                    <a:pt x="9351" y="1"/>
                  </a:moveTo>
                  <a:cubicBezTo>
                    <a:pt x="8685" y="1"/>
                    <a:pt x="7973" y="53"/>
                    <a:pt x="7211" y="165"/>
                  </a:cubicBezTo>
                  <a:cubicBezTo>
                    <a:pt x="648" y="1137"/>
                    <a:pt x="0" y="9422"/>
                    <a:pt x="0" y="9422"/>
                  </a:cubicBezTo>
                  <a:cubicBezTo>
                    <a:pt x="318" y="10765"/>
                    <a:pt x="869" y="11046"/>
                    <a:pt x="1917" y="11046"/>
                  </a:cubicBezTo>
                  <a:cubicBezTo>
                    <a:pt x="2670" y="11046"/>
                    <a:pt x="3680" y="10901"/>
                    <a:pt x="5044" y="10901"/>
                  </a:cubicBezTo>
                  <a:cubicBezTo>
                    <a:pt x="7211" y="10901"/>
                    <a:pt x="3829" y="3710"/>
                    <a:pt x="8974" y="3426"/>
                  </a:cubicBezTo>
                  <a:cubicBezTo>
                    <a:pt x="9070" y="3421"/>
                    <a:pt x="9163" y="3419"/>
                    <a:pt x="9254" y="3419"/>
                  </a:cubicBezTo>
                  <a:cubicBezTo>
                    <a:pt x="14039" y="3419"/>
                    <a:pt x="11458" y="10098"/>
                    <a:pt x="13207" y="10495"/>
                  </a:cubicBezTo>
                  <a:cubicBezTo>
                    <a:pt x="13845" y="10642"/>
                    <a:pt x="14600" y="10720"/>
                    <a:pt x="15319" y="10720"/>
                  </a:cubicBezTo>
                  <a:cubicBezTo>
                    <a:pt x="16588" y="10720"/>
                    <a:pt x="17748" y="10478"/>
                    <a:pt x="17967" y="9948"/>
                  </a:cubicBezTo>
                  <a:cubicBezTo>
                    <a:pt x="18755" y="8036"/>
                    <a:pt x="17616" y="1"/>
                    <a:pt x="9351" y="1"/>
                  </a:cubicBezTo>
                  <a:close/>
                </a:path>
              </a:pathLst>
            </a:custGeom>
            <a:solidFill>
              <a:srgbClr val="D478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954;p98">
              <a:extLst>
                <a:ext uri="{FF2B5EF4-FFF2-40B4-BE49-F238E27FC236}">
                  <a16:creationId xmlns:a16="http://schemas.microsoft.com/office/drawing/2014/main" id="{D91F9920-2081-4483-8FDC-45528B09DB17}"/>
                </a:ext>
              </a:extLst>
            </p:cNvPr>
            <p:cNvSpPr/>
            <p:nvPr/>
          </p:nvSpPr>
          <p:spPr>
            <a:xfrm>
              <a:off x="2328386" y="4142718"/>
              <a:ext cx="165998" cy="166278"/>
            </a:xfrm>
            <a:custGeom>
              <a:avLst/>
              <a:gdLst/>
              <a:ahLst/>
              <a:cxnLst/>
              <a:rect l="l" t="t" r="r" b="b"/>
              <a:pathLst>
                <a:path w="11891" h="11911" extrusionOk="0">
                  <a:moveTo>
                    <a:pt x="5956" y="0"/>
                  </a:moveTo>
                  <a:cubicBezTo>
                    <a:pt x="2654" y="0"/>
                    <a:pt x="0" y="2674"/>
                    <a:pt x="0" y="5956"/>
                  </a:cubicBezTo>
                  <a:cubicBezTo>
                    <a:pt x="0" y="9237"/>
                    <a:pt x="2654" y="11911"/>
                    <a:pt x="5956" y="11911"/>
                  </a:cubicBezTo>
                  <a:cubicBezTo>
                    <a:pt x="9237" y="11911"/>
                    <a:pt x="11891" y="9237"/>
                    <a:pt x="11891" y="5956"/>
                  </a:cubicBezTo>
                  <a:cubicBezTo>
                    <a:pt x="11891" y="2674"/>
                    <a:pt x="9237" y="0"/>
                    <a:pt x="595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955;p98">
              <a:extLst>
                <a:ext uri="{FF2B5EF4-FFF2-40B4-BE49-F238E27FC236}">
                  <a16:creationId xmlns:a16="http://schemas.microsoft.com/office/drawing/2014/main" id="{EF5C1C67-C09F-4145-A02B-390F7A16A4BE}"/>
                </a:ext>
              </a:extLst>
            </p:cNvPr>
            <p:cNvSpPr/>
            <p:nvPr/>
          </p:nvSpPr>
          <p:spPr>
            <a:xfrm>
              <a:off x="2377022" y="4185980"/>
              <a:ext cx="68725" cy="68725"/>
            </a:xfrm>
            <a:custGeom>
              <a:avLst/>
              <a:gdLst/>
              <a:ahLst/>
              <a:cxnLst/>
              <a:rect l="l" t="t" r="r" b="b"/>
              <a:pathLst>
                <a:path w="4923" h="4923" extrusionOk="0">
                  <a:moveTo>
                    <a:pt x="2472" y="0"/>
                  </a:moveTo>
                  <a:cubicBezTo>
                    <a:pt x="1094" y="0"/>
                    <a:pt x="0" y="1094"/>
                    <a:pt x="0" y="2472"/>
                  </a:cubicBezTo>
                  <a:cubicBezTo>
                    <a:pt x="0" y="3829"/>
                    <a:pt x="1094" y="4923"/>
                    <a:pt x="2472" y="4923"/>
                  </a:cubicBezTo>
                  <a:cubicBezTo>
                    <a:pt x="3829" y="4923"/>
                    <a:pt x="4923" y="3829"/>
                    <a:pt x="4923" y="2472"/>
                  </a:cubicBezTo>
                  <a:cubicBezTo>
                    <a:pt x="4923" y="1094"/>
                    <a:pt x="3829" y="0"/>
                    <a:pt x="24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956;p98">
              <a:extLst>
                <a:ext uri="{FF2B5EF4-FFF2-40B4-BE49-F238E27FC236}">
                  <a16:creationId xmlns:a16="http://schemas.microsoft.com/office/drawing/2014/main" id="{4D19DF84-0DA2-4120-83F5-23961A5D6EB2}"/>
                </a:ext>
              </a:extLst>
            </p:cNvPr>
            <p:cNvSpPr/>
            <p:nvPr/>
          </p:nvSpPr>
          <p:spPr>
            <a:xfrm>
              <a:off x="2873287" y="4106771"/>
              <a:ext cx="261555" cy="154202"/>
            </a:xfrm>
            <a:custGeom>
              <a:avLst/>
              <a:gdLst/>
              <a:ahLst/>
              <a:cxnLst/>
              <a:rect l="l" t="t" r="r" b="b"/>
              <a:pathLst>
                <a:path w="18736" h="11046" extrusionOk="0">
                  <a:moveTo>
                    <a:pt x="9348" y="1"/>
                  </a:moveTo>
                  <a:cubicBezTo>
                    <a:pt x="8683" y="1"/>
                    <a:pt x="7972" y="53"/>
                    <a:pt x="7212" y="165"/>
                  </a:cubicBezTo>
                  <a:cubicBezTo>
                    <a:pt x="629" y="1137"/>
                    <a:pt x="1" y="9422"/>
                    <a:pt x="1" y="9422"/>
                  </a:cubicBezTo>
                  <a:cubicBezTo>
                    <a:pt x="319" y="10765"/>
                    <a:pt x="863" y="11046"/>
                    <a:pt x="1905" y="11046"/>
                  </a:cubicBezTo>
                  <a:cubicBezTo>
                    <a:pt x="2654" y="11046"/>
                    <a:pt x="3660" y="10901"/>
                    <a:pt x="5024" y="10901"/>
                  </a:cubicBezTo>
                  <a:cubicBezTo>
                    <a:pt x="7192" y="10901"/>
                    <a:pt x="3809" y="3710"/>
                    <a:pt x="8974" y="3426"/>
                  </a:cubicBezTo>
                  <a:cubicBezTo>
                    <a:pt x="9071" y="3421"/>
                    <a:pt x="9164" y="3419"/>
                    <a:pt x="9255" y="3419"/>
                  </a:cubicBezTo>
                  <a:cubicBezTo>
                    <a:pt x="14040" y="3419"/>
                    <a:pt x="11458" y="10098"/>
                    <a:pt x="13188" y="10495"/>
                  </a:cubicBezTo>
                  <a:cubicBezTo>
                    <a:pt x="13825" y="10642"/>
                    <a:pt x="14580" y="10720"/>
                    <a:pt x="15300" y="10720"/>
                  </a:cubicBezTo>
                  <a:cubicBezTo>
                    <a:pt x="16568" y="10720"/>
                    <a:pt x="17728" y="10478"/>
                    <a:pt x="17948" y="9948"/>
                  </a:cubicBezTo>
                  <a:cubicBezTo>
                    <a:pt x="18735" y="8036"/>
                    <a:pt x="17597" y="1"/>
                    <a:pt x="9348" y="1"/>
                  </a:cubicBezTo>
                  <a:close/>
                </a:path>
              </a:pathLst>
            </a:custGeom>
            <a:solidFill>
              <a:srgbClr val="D478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957;p98">
              <a:extLst>
                <a:ext uri="{FF2B5EF4-FFF2-40B4-BE49-F238E27FC236}">
                  <a16:creationId xmlns:a16="http://schemas.microsoft.com/office/drawing/2014/main" id="{9C747A28-3BAB-4111-A155-0ECBA7373088}"/>
                </a:ext>
              </a:extLst>
            </p:cNvPr>
            <p:cNvSpPr/>
            <p:nvPr/>
          </p:nvSpPr>
          <p:spPr>
            <a:xfrm>
              <a:off x="2910616" y="4142718"/>
              <a:ext cx="166292" cy="166278"/>
            </a:xfrm>
            <a:custGeom>
              <a:avLst/>
              <a:gdLst/>
              <a:ahLst/>
              <a:cxnLst/>
              <a:rect l="l" t="t" r="r" b="b"/>
              <a:pathLst>
                <a:path w="11912" h="11911" extrusionOk="0">
                  <a:moveTo>
                    <a:pt x="5956" y="0"/>
                  </a:moveTo>
                  <a:cubicBezTo>
                    <a:pt x="2674" y="0"/>
                    <a:pt x="1" y="2674"/>
                    <a:pt x="1" y="5956"/>
                  </a:cubicBezTo>
                  <a:cubicBezTo>
                    <a:pt x="1" y="9237"/>
                    <a:pt x="2674" y="11911"/>
                    <a:pt x="5956" y="11911"/>
                  </a:cubicBezTo>
                  <a:cubicBezTo>
                    <a:pt x="9237" y="11911"/>
                    <a:pt x="11911" y="9237"/>
                    <a:pt x="11911" y="5956"/>
                  </a:cubicBezTo>
                  <a:cubicBezTo>
                    <a:pt x="11911" y="2674"/>
                    <a:pt x="9237" y="0"/>
                    <a:pt x="5956" y="0"/>
                  </a:cubicBezTo>
                  <a:close/>
                </a:path>
              </a:pathLst>
            </a:custGeom>
            <a:solidFill>
              <a:srgbClr val="261E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958;p98">
              <a:extLst>
                <a:ext uri="{FF2B5EF4-FFF2-40B4-BE49-F238E27FC236}">
                  <a16:creationId xmlns:a16="http://schemas.microsoft.com/office/drawing/2014/main" id="{A652D8D4-8854-44BF-9432-A6F92965F637}"/>
                </a:ext>
              </a:extLst>
            </p:cNvPr>
            <p:cNvSpPr/>
            <p:nvPr/>
          </p:nvSpPr>
          <p:spPr>
            <a:xfrm>
              <a:off x="2959252" y="4185980"/>
              <a:ext cx="69018" cy="68725"/>
            </a:xfrm>
            <a:custGeom>
              <a:avLst/>
              <a:gdLst/>
              <a:ahLst/>
              <a:cxnLst/>
              <a:rect l="l" t="t" r="r" b="b"/>
              <a:pathLst>
                <a:path w="4944" h="4923" extrusionOk="0">
                  <a:moveTo>
                    <a:pt x="2472" y="0"/>
                  </a:moveTo>
                  <a:cubicBezTo>
                    <a:pt x="1115" y="0"/>
                    <a:pt x="1" y="1094"/>
                    <a:pt x="1" y="2472"/>
                  </a:cubicBezTo>
                  <a:cubicBezTo>
                    <a:pt x="1" y="3829"/>
                    <a:pt x="1115" y="4923"/>
                    <a:pt x="2472" y="4923"/>
                  </a:cubicBezTo>
                  <a:cubicBezTo>
                    <a:pt x="3829" y="4923"/>
                    <a:pt x="4943" y="3829"/>
                    <a:pt x="4943" y="2472"/>
                  </a:cubicBezTo>
                  <a:cubicBezTo>
                    <a:pt x="4943" y="1094"/>
                    <a:pt x="3829" y="0"/>
                    <a:pt x="24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6" name="Picture 2" descr="Nguyên tắc S.M.A.R.T trong học trực tuyến - VnExpres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1444224" y="1137595"/>
            <a:ext cx="842481" cy="801384"/>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478;p45">
            <a:extLst>
              <a:ext uri="{FF2B5EF4-FFF2-40B4-BE49-F238E27FC236}">
                <a16:creationId xmlns:a16="http://schemas.microsoft.com/office/drawing/2014/main" id="{F26287F7-3FB0-4F76-B02E-8E4B2E29815B}"/>
              </a:ext>
            </a:extLst>
          </p:cNvPr>
          <p:cNvSpPr txBox="1">
            <a:spLocks/>
          </p:cNvSpPr>
          <p:nvPr/>
        </p:nvSpPr>
        <p:spPr>
          <a:xfrm>
            <a:off x="3967301" y="462223"/>
            <a:ext cx="2017562" cy="518379"/>
          </a:xfrm>
          <a:prstGeom prst="doubleWave">
            <a:avLst/>
          </a:prstGeom>
          <a:solidFill>
            <a:schemeClr val="accent1">
              <a:lumMod val="20000"/>
              <a:lumOff val="80000"/>
            </a:schemeClr>
          </a:solidFill>
          <a:ln w="28575">
            <a:solidFill>
              <a:schemeClr val="accent2"/>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2060"/>
                </a:solidFill>
                <a:latin typeface="+mj-lt"/>
                <a:cs typeface="Calibri" panose="020F0502020204030204" pitchFamily="34" charset="0"/>
              </a:rPr>
              <a:t>Mục tiêu</a:t>
            </a:r>
          </a:p>
        </p:txBody>
      </p:sp>
      <p:pic>
        <p:nvPicPr>
          <p:cNvPr id="28" name="Picture 2" descr="Nguyên tắc S.M.A.R.T trong học trực tuyến - VnExpres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1444224" y="2047120"/>
            <a:ext cx="842481" cy="80138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2258162" y="1341988"/>
            <a:ext cx="5485720" cy="52120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Đọc đúng, trôi chảy</a:t>
            </a:r>
            <a:r>
              <a:rPr lang="en-US" sz="2000" dirty="0"/>
              <a:t> </a:t>
            </a:r>
            <a:r>
              <a:rPr lang="en-US" sz="2000" dirty="0" err="1"/>
              <a:t>bài</a:t>
            </a:r>
            <a:r>
              <a:rPr lang="en-US" sz="2000" dirty="0"/>
              <a:t> </a:t>
            </a:r>
            <a:r>
              <a:rPr lang="en-US" sz="2000" dirty="0" err="1"/>
              <a:t>thơ</a:t>
            </a:r>
            <a:endParaRPr lang="en-US" sz="2000" dirty="0"/>
          </a:p>
        </p:txBody>
      </p:sp>
      <p:sp>
        <p:nvSpPr>
          <p:cNvPr id="30" name="Rounded Rectangle 29"/>
          <p:cNvSpPr/>
          <p:nvPr/>
        </p:nvSpPr>
        <p:spPr>
          <a:xfrm>
            <a:off x="2233222" y="3143385"/>
            <a:ext cx="5485720" cy="521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Trình bày được nội dung, ý nghĩa của bài thơ</a:t>
            </a:r>
            <a:endParaRPr lang="en-US" sz="2000" dirty="0"/>
          </a:p>
        </p:txBody>
      </p:sp>
      <p:sp>
        <p:nvSpPr>
          <p:cNvPr id="31" name="Rounded Rectangle 30"/>
          <p:cNvSpPr/>
          <p:nvPr/>
        </p:nvSpPr>
        <p:spPr>
          <a:xfrm>
            <a:off x="2258162" y="2272299"/>
            <a:ext cx="5460780" cy="4619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Đọc diễn cảm bài thơ</a:t>
            </a:r>
            <a:endParaRPr lang="en-US" sz="2000" dirty="0"/>
          </a:p>
        </p:txBody>
      </p:sp>
      <p:pic>
        <p:nvPicPr>
          <p:cNvPr id="32" name="Picture 2" descr="Nguyên tắc S.M.A.R.T trong học trực tuyến - VnExpres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1443659" y="2998312"/>
            <a:ext cx="842481" cy="801384"/>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oogle Shape;564;p42"/>
          <p:cNvGrpSpPr/>
          <p:nvPr/>
        </p:nvGrpSpPr>
        <p:grpSpPr>
          <a:xfrm>
            <a:off x="457502" y="594337"/>
            <a:ext cx="8100318" cy="3197679"/>
            <a:chOff x="426675" y="27383"/>
            <a:chExt cx="8100318" cy="3197679"/>
          </a:xfrm>
        </p:grpSpPr>
        <p:grpSp>
          <p:nvGrpSpPr>
            <p:cNvPr id="34" name="Google Shape;565;p42"/>
            <p:cNvGrpSpPr/>
            <p:nvPr/>
          </p:nvGrpSpPr>
          <p:grpSpPr>
            <a:xfrm>
              <a:off x="426675" y="27383"/>
              <a:ext cx="8100318" cy="3197679"/>
              <a:chOff x="426675" y="27383"/>
              <a:chExt cx="8100318" cy="3197679"/>
            </a:xfrm>
          </p:grpSpPr>
          <p:sp>
            <p:nvSpPr>
              <p:cNvPr id="36"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85;p42"/>
          <p:cNvGrpSpPr/>
          <p:nvPr/>
        </p:nvGrpSpPr>
        <p:grpSpPr>
          <a:xfrm>
            <a:off x="265718" y="103419"/>
            <a:ext cx="6446276" cy="4409788"/>
            <a:chOff x="265705" y="-1048054"/>
            <a:chExt cx="6446276" cy="4409788"/>
          </a:xfrm>
        </p:grpSpPr>
        <p:sp>
          <p:nvSpPr>
            <p:cNvPr id="55" name="Google Shape;586;p42"/>
            <p:cNvSpPr/>
            <p:nvPr/>
          </p:nvSpPr>
          <p:spPr>
            <a:xfrm>
              <a:off x="6140963" y="2850162"/>
              <a:ext cx="571018" cy="511572"/>
            </a:xfrm>
            <a:custGeom>
              <a:avLst/>
              <a:gdLst/>
              <a:ahLst/>
              <a:cxnLst/>
              <a:rect l="l" t="t" r="r" b="b"/>
              <a:pathLst>
                <a:path w="18606" h="16669" extrusionOk="0">
                  <a:moveTo>
                    <a:pt x="5756" y="1"/>
                  </a:moveTo>
                  <a:cubicBezTo>
                    <a:pt x="5578" y="1"/>
                    <a:pt x="5398" y="21"/>
                    <a:pt x="5221" y="64"/>
                  </a:cubicBezTo>
                  <a:lnTo>
                    <a:pt x="8636" y="6193"/>
                  </a:lnTo>
                  <a:lnTo>
                    <a:pt x="8521" y="6227"/>
                  </a:lnTo>
                  <a:cubicBezTo>
                    <a:pt x="6555" y="6802"/>
                    <a:pt x="3197" y="8585"/>
                    <a:pt x="3197" y="8585"/>
                  </a:cubicBezTo>
                  <a:lnTo>
                    <a:pt x="1484" y="7251"/>
                  </a:lnTo>
                  <a:lnTo>
                    <a:pt x="1" y="7688"/>
                  </a:lnTo>
                  <a:lnTo>
                    <a:pt x="1357" y="9999"/>
                  </a:lnTo>
                  <a:lnTo>
                    <a:pt x="1461" y="12678"/>
                  </a:lnTo>
                  <a:lnTo>
                    <a:pt x="2944" y="12253"/>
                  </a:lnTo>
                  <a:lnTo>
                    <a:pt x="3669" y="10206"/>
                  </a:lnTo>
                  <a:cubicBezTo>
                    <a:pt x="3669" y="10206"/>
                    <a:pt x="7452" y="9907"/>
                    <a:pt x="9418" y="9332"/>
                  </a:cubicBezTo>
                  <a:lnTo>
                    <a:pt x="9533" y="9286"/>
                  </a:lnTo>
                  <a:lnTo>
                    <a:pt x="9533" y="9286"/>
                  </a:lnTo>
                  <a:lnTo>
                    <a:pt x="8717" y="16668"/>
                  </a:lnTo>
                  <a:lnTo>
                    <a:pt x="9959" y="16300"/>
                  </a:lnTo>
                  <a:cubicBezTo>
                    <a:pt x="10752" y="16024"/>
                    <a:pt x="11339" y="15335"/>
                    <a:pt x="11477" y="14507"/>
                  </a:cubicBezTo>
                  <a:cubicBezTo>
                    <a:pt x="11660" y="13460"/>
                    <a:pt x="12603" y="10022"/>
                    <a:pt x="13098" y="8251"/>
                  </a:cubicBezTo>
                  <a:lnTo>
                    <a:pt x="15927" y="7423"/>
                  </a:lnTo>
                  <a:cubicBezTo>
                    <a:pt x="15927" y="7423"/>
                    <a:pt x="18606" y="6411"/>
                    <a:pt x="18215" y="5077"/>
                  </a:cubicBezTo>
                  <a:cubicBezTo>
                    <a:pt x="18007" y="4368"/>
                    <a:pt x="17118" y="4202"/>
                    <a:pt x="16332" y="4202"/>
                  </a:cubicBezTo>
                  <a:cubicBezTo>
                    <a:pt x="15641" y="4202"/>
                    <a:pt x="15030" y="4330"/>
                    <a:pt x="15030" y="4330"/>
                  </a:cubicBezTo>
                  <a:lnTo>
                    <a:pt x="12189" y="5158"/>
                  </a:lnTo>
                  <a:cubicBezTo>
                    <a:pt x="10821" y="3928"/>
                    <a:pt x="8176" y="1536"/>
                    <a:pt x="7463" y="765"/>
                  </a:cubicBezTo>
                  <a:cubicBezTo>
                    <a:pt x="7022" y="270"/>
                    <a:pt x="6398" y="1"/>
                    <a:pt x="575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7;p42"/>
            <p:cNvSpPr/>
            <p:nvPr/>
          </p:nvSpPr>
          <p:spPr>
            <a:xfrm>
              <a:off x="265705" y="-1048054"/>
              <a:ext cx="608874" cy="586051"/>
            </a:xfrm>
            <a:custGeom>
              <a:avLst/>
              <a:gdLst/>
              <a:ahLst/>
              <a:cxnLst/>
              <a:rect l="l" t="t" r="r" b="b"/>
              <a:pathLst>
                <a:path w="36602" h="35230" extrusionOk="0">
                  <a:moveTo>
                    <a:pt x="27175" y="20664"/>
                  </a:moveTo>
                  <a:cubicBezTo>
                    <a:pt x="27182" y="20664"/>
                    <a:pt x="27189" y="20664"/>
                    <a:pt x="27195" y="20664"/>
                  </a:cubicBezTo>
                  <a:cubicBezTo>
                    <a:pt x="27977" y="20664"/>
                    <a:pt x="28380" y="21619"/>
                    <a:pt x="27816" y="22171"/>
                  </a:cubicBezTo>
                  <a:cubicBezTo>
                    <a:pt x="27638" y="22349"/>
                    <a:pt x="27418" y="22429"/>
                    <a:pt x="27201" y="22429"/>
                  </a:cubicBezTo>
                  <a:cubicBezTo>
                    <a:pt x="26747" y="22429"/>
                    <a:pt x="26310" y="22079"/>
                    <a:pt x="26310" y="21550"/>
                  </a:cubicBezTo>
                  <a:cubicBezTo>
                    <a:pt x="26310" y="21062"/>
                    <a:pt x="26690" y="20664"/>
                    <a:pt x="27175" y="20664"/>
                  </a:cubicBezTo>
                  <a:close/>
                  <a:moveTo>
                    <a:pt x="22416" y="22074"/>
                  </a:moveTo>
                  <a:cubicBezTo>
                    <a:pt x="23188" y="22074"/>
                    <a:pt x="23930" y="22671"/>
                    <a:pt x="23930" y="23574"/>
                  </a:cubicBezTo>
                  <a:cubicBezTo>
                    <a:pt x="23930" y="24413"/>
                    <a:pt x="23251" y="25080"/>
                    <a:pt x="22423" y="25080"/>
                  </a:cubicBezTo>
                  <a:cubicBezTo>
                    <a:pt x="21090" y="25080"/>
                    <a:pt x="20411" y="23459"/>
                    <a:pt x="21366" y="22516"/>
                  </a:cubicBezTo>
                  <a:cubicBezTo>
                    <a:pt x="21671" y="22211"/>
                    <a:pt x="22047" y="22074"/>
                    <a:pt x="22416" y="22074"/>
                  </a:cubicBezTo>
                  <a:close/>
                  <a:moveTo>
                    <a:pt x="28727" y="24723"/>
                  </a:moveTo>
                  <a:cubicBezTo>
                    <a:pt x="29931" y="24723"/>
                    <a:pt x="31082" y="25654"/>
                    <a:pt x="31082" y="27069"/>
                  </a:cubicBezTo>
                  <a:cubicBezTo>
                    <a:pt x="31082" y="28357"/>
                    <a:pt x="30036" y="29404"/>
                    <a:pt x="28748" y="29415"/>
                  </a:cubicBezTo>
                  <a:cubicBezTo>
                    <a:pt x="26655" y="29415"/>
                    <a:pt x="25609" y="26885"/>
                    <a:pt x="27081" y="25414"/>
                  </a:cubicBezTo>
                  <a:cubicBezTo>
                    <a:pt x="27561" y="24937"/>
                    <a:pt x="28150" y="24723"/>
                    <a:pt x="28727" y="24723"/>
                  </a:cubicBezTo>
                  <a:close/>
                  <a:moveTo>
                    <a:pt x="18985" y="1"/>
                  </a:moveTo>
                  <a:cubicBezTo>
                    <a:pt x="11856" y="12"/>
                    <a:pt x="5439" y="4301"/>
                    <a:pt x="2714" y="10879"/>
                  </a:cubicBezTo>
                  <a:cubicBezTo>
                    <a:pt x="0" y="17456"/>
                    <a:pt x="1507" y="25034"/>
                    <a:pt x="6543" y="30071"/>
                  </a:cubicBezTo>
                  <a:cubicBezTo>
                    <a:pt x="9912" y="33440"/>
                    <a:pt x="14418" y="35229"/>
                    <a:pt x="19001" y="35229"/>
                  </a:cubicBezTo>
                  <a:cubicBezTo>
                    <a:pt x="21270" y="35229"/>
                    <a:pt x="23557" y="34791"/>
                    <a:pt x="25735" y="33888"/>
                  </a:cubicBezTo>
                  <a:cubicBezTo>
                    <a:pt x="32313" y="31163"/>
                    <a:pt x="36602" y="24735"/>
                    <a:pt x="36602" y="17617"/>
                  </a:cubicBezTo>
                  <a:cubicBezTo>
                    <a:pt x="36602" y="7889"/>
                    <a:pt x="28713" y="1"/>
                    <a:pt x="18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81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4.16667E-6 1.85185E-6 L 0.75503 1.85185E-6 " pathEditMode="relative" rAng="0" ptsTypes="AA">
                                      <p:cBhvr>
                                        <p:cTn id="6" dur="3000" fill="hold"/>
                                        <p:tgtEl>
                                          <p:spTgt spid="2"/>
                                        </p:tgtEl>
                                        <p:attrNameLst>
                                          <p:attrName>ppt_x</p:attrName>
                                          <p:attrName>ppt_y</p:attrName>
                                        </p:attrNameLst>
                                      </p:cBhvr>
                                      <p:rCtr x="37743" y="0"/>
                                    </p:animMotion>
                                  </p:childTnLst>
                                </p:cTn>
                              </p:par>
                              <p:par>
                                <p:cTn id="7" presetID="53" presetClass="entr" presetSubtype="16"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500" fill="hold"/>
                                        <p:tgtEl>
                                          <p:spTgt spid="26"/>
                                        </p:tgtEl>
                                        <p:attrNameLst>
                                          <p:attrName>ppt_w</p:attrName>
                                        </p:attrNameLst>
                                      </p:cBhvr>
                                      <p:tavLst>
                                        <p:tav tm="0">
                                          <p:val>
                                            <p:fltVal val="0"/>
                                          </p:val>
                                        </p:tav>
                                        <p:tav tm="100000">
                                          <p:val>
                                            <p:strVal val="#ppt_w"/>
                                          </p:val>
                                        </p:tav>
                                      </p:tavLst>
                                    </p:anim>
                                    <p:anim calcmode="lin" valueType="num">
                                      <p:cBhvr>
                                        <p:cTn id="10" dur="500" fill="hold"/>
                                        <p:tgtEl>
                                          <p:spTgt spid="26"/>
                                        </p:tgtEl>
                                        <p:attrNameLst>
                                          <p:attrName>ppt_h</p:attrName>
                                        </p:attrNameLst>
                                      </p:cBhvr>
                                      <p:tavLst>
                                        <p:tav tm="0">
                                          <p:val>
                                            <p:fltVal val="0"/>
                                          </p:val>
                                        </p:tav>
                                        <p:tav tm="100000">
                                          <p:val>
                                            <p:strVal val="#ppt_h"/>
                                          </p:val>
                                        </p:tav>
                                      </p:tavLst>
                                    </p:anim>
                                    <p:animEffect transition="in" filter="fade">
                                      <p:cBhvr>
                                        <p:cTn id="11" dur="500"/>
                                        <p:tgtEl>
                                          <p:spTgt spid="26"/>
                                        </p:tgtEl>
                                      </p:cBhvr>
                                    </p:animEffect>
                                  </p:childTnLst>
                                </p:cTn>
                              </p:par>
                              <p:par>
                                <p:cTn id="12" presetID="53" presetClass="entr" presetSubtype="16"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6"/>
                                        </p:tgtEl>
                                        <p:attrNameLst>
                                          <p:attrName>r</p:attrName>
                                        </p:attrNameLst>
                                      </p:cBhvr>
                                    </p:animRot>
                                    <p:animRot by="-240000">
                                      <p:cBhvr>
                                        <p:cTn id="24" dur="200" fill="hold">
                                          <p:stCondLst>
                                            <p:cond delay="200"/>
                                          </p:stCondLst>
                                        </p:cTn>
                                        <p:tgtEl>
                                          <p:spTgt spid="26"/>
                                        </p:tgtEl>
                                        <p:attrNameLst>
                                          <p:attrName>r</p:attrName>
                                        </p:attrNameLst>
                                      </p:cBhvr>
                                    </p:animRot>
                                    <p:animRot by="240000">
                                      <p:cBhvr>
                                        <p:cTn id="25" dur="200" fill="hold">
                                          <p:stCondLst>
                                            <p:cond delay="400"/>
                                          </p:stCondLst>
                                        </p:cTn>
                                        <p:tgtEl>
                                          <p:spTgt spid="26"/>
                                        </p:tgtEl>
                                        <p:attrNameLst>
                                          <p:attrName>r</p:attrName>
                                        </p:attrNameLst>
                                      </p:cBhvr>
                                    </p:animRot>
                                    <p:animRot by="-240000">
                                      <p:cBhvr>
                                        <p:cTn id="26" dur="200" fill="hold">
                                          <p:stCondLst>
                                            <p:cond delay="600"/>
                                          </p:stCondLst>
                                        </p:cTn>
                                        <p:tgtEl>
                                          <p:spTgt spid="26"/>
                                        </p:tgtEl>
                                        <p:attrNameLst>
                                          <p:attrName>r</p:attrName>
                                        </p:attrNameLst>
                                      </p:cBhvr>
                                    </p:animRot>
                                    <p:animRot by="120000">
                                      <p:cBhvr>
                                        <p:cTn id="27" dur="200" fill="hold">
                                          <p:stCondLst>
                                            <p:cond delay="800"/>
                                          </p:stCondLst>
                                        </p:cTn>
                                        <p:tgtEl>
                                          <p:spTgt spid="26"/>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32"/>
                                        </p:tgtEl>
                                        <p:attrNameLst>
                                          <p:attrName>r</p:attrName>
                                        </p:attrNameLst>
                                      </p:cBhvr>
                                    </p:animRot>
                                    <p:animRot by="-240000">
                                      <p:cBhvr>
                                        <p:cTn id="36" dur="200" fill="hold">
                                          <p:stCondLst>
                                            <p:cond delay="200"/>
                                          </p:stCondLst>
                                        </p:cTn>
                                        <p:tgtEl>
                                          <p:spTgt spid="32"/>
                                        </p:tgtEl>
                                        <p:attrNameLst>
                                          <p:attrName>r</p:attrName>
                                        </p:attrNameLst>
                                      </p:cBhvr>
                                    </p:animRot>
                                    <p:animRot by="240000">
                                      <p:cBhvr>
                                        <p:cTn id="37" dur="200" fill="hold">
                                          <p:stCondLst>
                                            <p:cond delay="400"/>
                                          </p:stCondLst>
                                        </p:cTn>
                                        <p:tgtEl>
                                          <p:spTgt spid="32"/>
                                        </p:tgtEl>
                                        <p:attrNameLst>
                                          <p:attrName>r</p:attrName>
                                        </p:attrNameLst>
                                      </p:cBhvr>
                                    </p:animRot>
                                    <p:animRot by="-240000">
                                      <p:cBhvr>
                                        <p:cTn id="38" dur="200" fill="hold">
                                          <p:stCondLst>
                                            <p:cond delay="600"/>
                                          </p:stCondLst>
                                        </p:cTn>
                                        <p:tgtEl>
                                          <p:spTgt spid="32"/>
                                        </p:tgtEl>
                                        <p:attrNameLst>
                                          <p:attrName>r</p:attrName>
                                        </p:attrNameLst>
                                      </p:cBhvr>
                                    </p:animRot>
                                    <p:animRot by="120000">
                                      <p:cBhvr>
                                        <p:cTn id="39"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85" name="Google Shape;985;p51"/>
          <p:cNvGrpSpPr/>
          <p:nvPr/>
        </p:nvGrpSpPr>
        <p:grpSpPr>
          <a:xfrm>
            <a:off x="4959945" y="4474152"/>
            <a:ext cx="5898044" cy="4305002"/>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586;p52"/>
          <p:cNvSpPr txBox="1">
            <a:spLocks/>
          </p:cNvSpPr>
          <p:nvPr/>
        </p:nvSpPr>
        <p:spPr>
          <a:xfrm>
            <a:off x="2815773" y="103548"/>
            <a:ext cx="3512455" cy="546124"/>
          </a:xfrm>
          <a:prstGeom prst="rect">
            <a:avLst/>
          </a:prstGeom>
          <a:noFill/>
          <a:ln w="19050">
            <a:solidFill>
              <a:schemeClr val="accent2">
                <a:lumMod val="75000"/>
              </a:schemeClr>
            </a:solidFill>
            <a:prstDash val="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en-US" sz="3200" b="1" dirty="0" err="1">
                <a:latin typeface="Times New Roman" panose="02020603050405020304" pitchFamily="18" charset="0"/>
                <a:cs typeface="Times New Roman" panose="02020603050405020304" pitchFamily="18" charset="0"/>
              </a:rPr>
              <a:t>Tiêu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a:t>
            </a:r>
            <a:r>
              <a:rPr lang="vi-VN" sz="3200" b="1" dirty="0">
                <a:latin typeface="Times New Roman" panose="02020603050405020304" pitchFamily="18" charset="0"/>
                <a:cs typeface="Times New Roman" panose="02020603050405020304" pitchFamily="18" charset="0"/>
              </a:rPr>
              <a:t> luyện đọc</a:t>
            </a:r>
          </a:p>
        </p:txBody>
      </p:sp>
      <p:sp>
        <p:nvSpPr>
          <p:cNvPr id="28" name="Rounded Rectangle 27"/>
          <p:cNvSpPr/>
          <p:nvPr/>
        </p:nvSpPr>
        <p:spPr>
          <a:xfrm>
            <a:off x="551925" y="1284047"/>
            <a:ext cx="4428165" cy="4619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Đọc đúng</a:t>
            </a:r>
            <a:r>
              <a:rPr lang="en-US" sz="2000" dirty="0"/>
              <a:t> </a:t>
            </a:r>
            <a:r>
              <a:rPr lang="en-US" sz="2000" dirty="0" err="1"/>
              <a:t>từ</a:t>
            </a:r>
            <a:r>
              <a:rPr lang="en-US" sz="2000" dirty="0"/>
              <a:t>, </a:t>
            </a:r>
            <a:r>
              <a:rPr lang="en-US" sz="2000" dirty="0" err="1"/>
              <a:t>trôi</a:t>
            </a:r>
            <a:r>
              <a:rPr lang="en-US" sz="2000" dirty="0"/>
              <a:t> </a:t>
            </a:r>
            <a:r>
              <a:rPr lang="en-US" sz="2000" dirty="0" err="1"/>
              <a:t>chảy</a:t>
            </a:r>
            <a:endParaRPr lang="en-US" sz="2000" dirty="0"/>
          </a:p>
        </p:txBody>
      </p:sp>
      <p:pic>
        <p:nvPicPr>
          <p:cNvPr id="29" name="Picture 2" descr="F:\1-原创素材\1_mm1102\PPT\PPT_014\materaials\pageimg_g20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85" y="1284047"/>
            <a:ext cx="471679" cy="46198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551925" y="3200929"/>
            <a:ext cx="4428165" cy="4619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Cường độ, tốc độ đọc đạt yêu cầu</a:t>
            </a:r>
            <a:endParaRPr lang="en-US" sz="2000" dirty="0"/>
          </a:p>
        </p:txBody>
      </p:sp>
      <p:pic>
        <p:nvPicPr>
          <p:cNvPr id="32" name="Picture 2" descr="F:\1-原创素材\1_mm1102\PPT\PPT_014\materaials\pageimg_g20h.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16084" y="3200929"/>
            <a:ext cx="471679" cy="46198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551925" y="2242488"/>
            <a:ext cx="4428165" cy="4619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t>Ngắt, nghỉ câu hợp lý</a:t>
            </a:r>
            <a:endParaRPr lang="en-US" sz="2000" dirty="0"/>
          </a:p>
        </p:txBody>
      </p:sp>
      <p:pic>
        <p:nvPicPr>
          <p:cNvPr id="35" name="Picture 2" descr="F:\1-原创素材\1_mm1102\PPT\PPT_014\materaials\pageimg_g20h.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16085" y="2242488"/>
            <a:ext cx="471679" cy="46198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5679303" y="1284047"/>
            <a:ext cx="626723" cy="609954"/>
            <a:chOff x="5659158" y="1236678"/>
            <a:chExt cx="626723" cy="609954"/>
          </a:xfrm>
        </p:grpSpPr>
        <p:pic>
          <p:nvPicPr>
            <p:cNvPr id="40"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816066" y="1356989"/>
              <a:ext cx="312906" cy="369332"/>
            </a:xfrm>
            <a:prstGeom prst="rect">
              <a:avLst/>
            </a:prstGeom>
            <a:noFill/>
          </p:spPr>
          <p:txBody>
            <a:bodyPr wrap="none" rtlCol="0">
              <a:spAutoFit/>
            </a:bodyPr>
            <a:lstStyle/>
            <a:p>
              <a:r>
                <a:rPr lang="vi-VN" sz="1800" b="1" dirty="0"/>
                <a:t>1</a:t>
              </a:r>
              <a:endParaRPr lang="en-US" sz="1800" b="1" dirty="0"/>
            </a:p>
          </p:txBody>
        </p:sp>
      </p:grpSp>
      <p:grpSp>
        <p:nvGrpSpPr>
          <p:cNvPr id="42" name="Group 41"/>
          <p:cNvGrpSpPr/>
          <p:nvPr/>
        </p:nvGrpSpPr>
        <p:grpSpPr>
          <a:xfrm>
            <a:off x="8224627" y="1305396"/>
            <a:ext cx="626723" cy="609954"/>
            <a:chOff x="5659158" y="1236678"/>
            <a:chExt cx="626723" cy="609954"/>
          </a:xfrm>
        </p:grpSpPr>
        <p:pic>
          <p:nvPicPr>
            <p:cNvPr id="43"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816066" y="1356989"/>
              <a:ext cx="312906" cy="369332"/>
            </a:xfrm>
            <a:prstGeom prst="rect">
              <a:avLst/>
            </a:prstGeom>
            <a:noFill/>
          </p:spPr>
          <p:txBody>
            <a:bodyPr wrap="none" rtlCol="0">
              <a:spAutoFit/>
            </a:bodyPr>
            <a:lstStyle/>
            <a:p>
              <a:r>
                <a:rPr lang="vi-VN" sz="1800" b="1" dirty="0"/>
                <a:t>3</a:t>
              </a:r>
              <a:endParaRPr lang="en-US" sz="1800" b="1" dirty="0"/>
            </a:p>
          </p:txBody>
        </p:sp>
      </p:grpSp>
      <p:grpSp>
        <p:nvGrpSpPr>
          <p:cNvPr id="45" name="Group 44"/>
          <p:cNvGrpSpPr/>
          <p:nvPr/>
        </p:nvGrpSpPr>
        <p:grpSpPr>
          <a:xfrm>
            <a:off x="6951965" y="1289892"/>
            <a:ext cx="626723" cy="609954"/>
            <a:chOff x="5659158" y="1236678"/>
            <a:chExt cx="626723" cy="609954"/>
          </a:xfrm>
        </p:grpSpPr>
        <p:pic>
          <p:nvPicPr>
            <p:cNvPr id="46"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816066" y="1356989"/>
              <a:ext cx="312906" cy="369332"/>
            </a:xfrm>
            <a:prstGeom prst="rect">
              <a:avLst/>
            </a:prstGeom>
            <a:noFill/>
          </p:spPr>
          <p:txBody>
            <a:bodyPr wrap="none" rtlCol="0">
              <a:spAutoFit/>
            </a:bodyPr>
            <a:lstStyle/>
            <a:p>
              <a:r>
                <a:rPr lang="vi-VN" sz="1800" b="1" dirty="0"/>
                <a:t>2</a:t>
              </a:r>
              <a:endParaRPr lang="en-US" sz="1800" b="1" dirty="0"/>
            </a:p>
          </p:txBody>
        </p:sp>
      </p:grpSp>
      <p:grpSp>
        <p:nvGrpSpPr>
          <p:cNvPr id="48" name="Group 47"/>
          <p:cNvGrpSpPr/>
          <p:nvPr/>
        </p:nvGrpSpPr>
        <p:grpSpPr>
          <a:xfrm>
            <a:off x="5679302" y="2168501"/>
            <a:ext cx="626723" cy="609954"/>
            <a:chOff x="5659158" y="1236678"/>
            <a:chExt cx="626723" cy="609954"/>
          </a:xfrm>
        </p:grpSpPr>
        <p:pic>
          <p:nvPicPr>
            <p:cNvPr id="49"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5816066" y="1356989"/>
              <a:ext cx="312906" cy="369332"/>
            </a:xfrm>
            <a:prstGeom prst="rect">
              <a:avLst/>
            </a:prstGeom>
            <a:noFill/>
          </p:spPr>
          <p:txBody>
            <a:bodyPr wrap="none" rtlCol="0">
              <a:spAutoFit/>
            </a:bodyPr>
            <a:lstStyle/>
            <a:p>
              <a:r>
                <a:rPr lang="vi-VN" sz="1800" b="1" dirty="0"/>
                <a:t>1</a:t>
              </a:r>
              <a:endParaRPr lang="en-US" sz="1800" b="1" dirty="0"/>
            </a:p>
          </p:txBody>
        </p:sp>
      </p:grpSp>
      <p:grpSp>
        <p:nvGrpSpPr>
          <p:cNvPr id="51" name="Group 50"/>
          <p:cNvGrpSpPr/>
          <p:nvPr/>
        </p:nvGrpSpPr>
        <p:grpSpPr>
          <a:xfrm>
            <a:off x="6951965" y="2168501"/>
            <a:ext cx="626723" cy="609954"/>
            <a:chOff x="5659158" y="1236678"/>
            <a:chExt cx="626723" cy="609954"/>
          </a:xfrm>
        </p:grpSpPr>
        <p:pic>
          <p:nvPicPr>
            <p:cNvPr id="52"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5816066" y="1356989"/>
              <a:ext cx="312906" cy="369332"/>
            </a:xfrm>
            <a:prstGeom prst="rect">
              <a:avLst/>
            </a:prstGeom>
            <a:noFill/>
          </p:spPr>
          <p:txBody>
            <a:bodyPr wrap="none" rtlCol="0">
              <a:spAutoFit/>
            </a:bodyPr>
            <a:lstStyle/>
            <a:p>
              <a:r>
                <a:rPr lang="vi-VN" sz="1800" b="1" dirty="0"/>
                <a:t>2</a:t>
              </a:r>
              <a:endParaRPr lang="en-US" sz="1800" b="1" dirty="0"/>
            </a:p>
          </p:txBody>
        </p:sp>
      </p:grpSp>
      <p:grpSp>
        <p:nvGrpSpPr>
          <p:cNvPr id="54" name="Group 53"/>
          <p:cNvGrpSpPr/>
          <p:nvPr/>
        </p:nvGrpSpPr>
        <p:grpSpPr>
          <a:xfrm>
            <a:off x="8237808" y="2173157"/>
            <a:ext cx="626723" cy="609954"/>
            <a:chOff x="5659158" y="1236678"/>
            <a:chExt cx="626723" cy="609954"/>
          </a:xfrm>
        </p:grpSpPr>
        <p:pic>
          <p:nvPicPr>
            <p:cNvPr id="55"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5816066" y="1356989"/>
              <a:ext cx="312906" cy="369332"/>
            </a:xfrm>
            <a:prstGeom prst="rect">
              <a:avLst/>
            </a:prstGeom>
            <a:noFill/>
          </p:spPr>
          <p:txBody>
            <a:bodyPr wrap="none" rtlCol="0">
              <a:spAutoFit/>
            </a:bodyPr>
            <a:lstStyle/>
            <a:p>
              <a:r>
                <a:rPr lang="vi-VN" sz="1800" b="1" dirty="0"/>
                <a:t>3</a:t>
              </a:r>
              <a:endParaRPr lang="en-US" sz="1800" b="1" dirty="0"/>
            </a:p>
          </p:txBody>
        </p:sp>
      </p:grpSp>
      <p:grpSp>
        <p:nvGrpSpPr>
          <p:cNvPr id="57" name="Group 56"/>
          <p:cNvGrpSpPr/>
          <p:nvPr/>
        </p:nvGrpSpPr>
        <p:grpSpPr>
          <a:xfrm>
            <a:off x="8224626" y="3058056"/>
            <a:ext cx="626723" cy="609954"/>
            <a:chOff x="5659158" y="1236678"/>
            <a:chExt cx="626723" cy="609954"/>
          </a:xfrm>
        </p:grpSpPr>
        <p:pic>
          <p:nvPicPr>
            <p:cNvPr id="58"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5816066" y="1356989"/>
              <a:ext cx="312906" cy="369332"/>
            </a:xfrm>
            <a:prstGeom prst="rect">
              <a:avLst/>
            </a:prstGeom>
            <a:noFill/>
          </p:spPr>
          <p:txBody>
            <a:bodyPr wrap="none" rtlCol="0">
              <a:spAutoFit/>
            </a:bodyPr>
            <a:lstStyle/>
            <a:p>
              <a:r>
                <a:rPr lang="vi-VN" sz="1800" b="1" dirty="0"/>
                <a:t>3</a:t>
              </a:r>
              <a:endParaRPr lang="en-US" sz="1800" b="1" dirty="0"/>
            </a:p>
          </p:txBody>
        </p:sp>
      </p:grpSp>
      <p:grpSp>
        <p:nvGrpSpPr>
          <p:cNvPr id="60" name="Group 59"/>
          <p:cNvGrpSpPr/>
          <p:nvPr/>
        </p:nvGrpSpPr>
        <p:grpSpPr>
          <a:xfrm>
            <a:off x="6951964" y="3058056"/>
            <a:ext cx="626723" cy="609954"/>
            <a:chOff x="5659158" y="1236678"/>
            <a:chExt cx="626723" cy="609954"/>
          </a:xfrm>
        </p:grpSpPr>
        <p:pic>
          <p:nvPicPr>
            <p:cNvPr id="61"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5816066" y="1356989"/>
              <a:ext cx="312906" cy="369332"/>
            </a:xfrm>
            <a:prstGeom prst="rect">
              <a:avLst/>
            </a:prstGeom>
            <a:noFill/>
          </p:spPr>
          <p:txBody>
            <a:bodyPr wrap="none" rtlCol="0">
              <a:spAutoFit/>
            </a:bodyPr>
            <a:lstStyle/>
            <a:p>
              <a:r>
                <a:rPr lang="vi-VN" sz="1800" b="1" dirty="0"/>
                <a:t>2</a:t>
              </a:r>
              <a:endParaRPr lang="en-US" sz="1800" b="1" dirty="0"/>
            </a:p>
          </p:txBody>
        </p:sp>
      </p:grpSp>
      <p:grpSp>
        <p:nvGrpSpPr>
          <p:cNvPr id="63" name="Group 62"/>
          <p:cNvGrpSpPr/>
          <p:nvPr/>
        </p:nvGrpSpPr>
        <p:grpSpPr>
          <a:xfrm>
            <a:off x="5670741" y="3058056"/>
            <a:ext cx="626723" cy="609954"/>
            <a:chOff x="5659158" y="1236678"/>
            <a:chExt cx="626723" cy="609954"/>
          </a:xfrm>
        </p:grpSpPr>
        <p:pic>
          <p:nvPicPr>
            <p:cNvPr id="64" name="Picture 2" descr="pop art cartoon stars stickers | PNG Images AI Free Download - Pikbes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5816066" y="1356989"/>
              <a:ext cx="312906" cy="369332"/>
            </a:xfrm>
            <a:prstGeom prst="rect">
              <a:avLst/>
            </a:prstGeom>
            <a:noFill/>
          </p:spPr>
          <p:txBody>
            <a:bodyPr wrap="none" rtlCol="0">
              <a:spAutoFit/>
            </a:bodyPr>
            <a:lstStyle/>
            <a:p>
              <a:r>
                <a:rPr lang="vi-VN" sz="1800" b="1" dirty="0"/>
                <a:t>1</a:t>
              </a:r>
              <a:endParaRPr lang="en-US" sz="1800" b="1" dirty="0"/>
            </a:p>
          </p:txBody>
        </p:sp>
      </p:grpSp>
      <p:sp>
        <p:nvSpPr>
          <p:cNvPr id="75" name="Google Shape;1586;p52"/>
          <p:cNvSpPr txBox="1">
            <a:spLocks/>
          </p:cNvSpPr>
          <p:nvPr/>
        </p:nvSpPr>
        <p:spPr>
          <a:xfrm>
            <a:off x="5214071" y="977665"/>
            <a:ext cx="1429326" cy="368777"/>
          </a:xfrm>
          <a:prstGeom prst="rect">
            <a:avLst/>
          </a:prstGeom>
          <a:noFill/>
          <a:ln w="12700">
            <a:noFill/>
            <a:prstDash val="dash"/>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1800" b="1" dirty="0">
                <a:solidFill>
                  <a:srgbClr val="00B050"/>
                </a:solidFill>
                <a:latin typeface="Times New Roman" panose="02020603050405020304" pitchFamily="18" charset="0"/>
                <a:cs typeface="Times New Roman" panose="02020603050405020304" pitchFamily="18" charset="0"/>
              </a:rPr>
              <a:t>Bình thường</a:t>
            </a:r>
          </a:p>
        </p:txBody>
      </p:sp>
      <p:sp>
        <p:nvSpPr>
          <p:cNvPr id="76" name="Google Shape;1586;p52"/>
          <p:cNvSpPr txBox="1">
            <a:spLocks/>
          </p:cNvSpPr>
          <p:nvPr/>
        </p:nvSpPr>
        <p:spPr>
          <a:xfrm>
            <a:off x="6939351" y="972873"/>
            <a:ext cx="599847" cy="302777"/>
          </a:xfrm>
          <a:prstGeom prst="rect">
            <a:avLst/>
          </a:prstGeom>
          <a:noFill/>
          <a:ln w="12700">
            <a:noFill/>
            <a:prstDash val="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1800" b="1" dirty="0">
                <a:solidFill>
                  <a:srgbClr val="0070C0"/>
                </a:solidFill>
                <a:latin typeface="Times New Roman" panose="02020603050405020304" pitchFamily="18" charset="0"/>
                <a:cs typeface="Times New Roman" panose="02020603050405020304" pitchFamily="18" charset="0"/>
              </a:rPr>
              <a:t>Tốt</a:t>
            </a:r>
          </a:p>
        </p:txBody>
      </p:sp>
      <p:sp>
        <p:nvSpPr>
          <p:cNvPr id="77" name="Google Shape;1586;p52"/>
          <p:cNvSpPr txBox="1">
            <a:spLocks/>
          </p:cNvSpPr>
          <p:nvPr/>
        </p:nvSpPr>
        <p:spPr>
          <a:xfrm>
            <a:off x="7990714" y="972872"/>
            <a:ext cx="967614" cy="302777"/>
          </a:xfrm>
          <a:prstGeom prst="rect">
            <a:avLst/>
          </a:prstGeom>
          <a:noFill/>
          <a:ln w="12700">
            <a:noFill/>
            <a:prstDash val="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1800" b="1" dirty="0">
                <a:solidFill>
                  <a:schemeClr val="accent2">
                    <a:lumMod val="75000"/>
                  </a:schemeClr>
                </a:solidFill>
                <a:latin typeface="Times New Roman" panose="02020603050405020304" pitchFamily="18" charset="0"/>
                <a:cs typeface="Times New Roman" panose="02020603050405020304" pitchFamily="18" charset="0"/>
              </a:rPr>
              <a:t>Rất tốt</a:t>
            </a:r>
          </a:p>
        </p:txBody>
      </p:sp>
      <p:grpSp>
        <p:nvGrpSpPr>
          <p:cNvPr id="78" name="Google Shape;564;p42"/>
          <p:cNvGrpSpPr/>
          <p:nvPr/>
        </p:nvGrpSpPr>
        <p:grpSpPr>
          <a:xfrm>
            <a:off x="267398" y="12799"/>
            <a:ext cx="8228995" cy="3034700"/>
            <a:chOff x="426675" y="190362"/>
            <a:chExt cx="8228995" cy="3034700"/>
          </a:xfrm>
        </p:grpSpPr>
        <p:grpSp>
          <p:nvGrpSpPr>
            <p:cNvPr id="79" name="Google Shape;565;p42"/>
            <p:cNvGrpSpPr/>
            <p:nvPr/>
          </p:nvGrpSpPr>
          <p:grpSpPr>
            <a:xfrm>
              <a:off x="426675" y="190362"/>
              <a:ext cx="8228995" cy="3034700"/>
              <a:chOff x="426675" y="190362"/>
              <a:chExt cx="8228995"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7;p42"/>
              <p:cNvSpPr/>
              <p:nvPr/>
            </p:nvSpPr>
            <p:spPr>
              <a:xfrm>
                <a:off x="6607674" y="414237"/>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846;p47"/>
          <p:cNvGrpSpPr/>
          <p:nvPr/>
        </p:nvGrpSpPr>
        <p:grpSpPr>
          <a:xfrm>
            <a:off x="98" y="4131473"/>
            <a:ext cx="9143902" cy="1012027"/>
            <a:chOff x="271" y="3592502"/>
            <a:chExt cx="9143902" cy="1549176"/>
          </a:xfrm>
        </p:grpSpPr>
        <p:sp>
          <p:nvSpPr>
            <p:cNvPr id="102" name="Google Shape;847;p47"/>
            <p:cNvSpPr/>
            <p:nvPr/>
          </p:nvSpPr>
          <p:spPr>
            <a:xfrm>
              <a:off x="271" y="4222142"/>
              <a:ext cx="9143902" cy="919536"/>
            </a:xfrm>
            <a:custGeom>
              <a:avLst/>
              <a:gdLst/>
              <a:ahLst/>
              <a:cxnLst/>
              <a:rect l="l" t="t" r="r" b="b"/>
              <a:pathLst>
                <a:path w="85479" h="8596" extrusionOk="0">
                  <a:moveTo>
                    <a:pt x="0" y="0"/>
                  </a:moveTo>
                  <a:lnTo>
                    <a:pt x="0" y="3132"/>
                  </a:lnTo>
                  <a:lnTo>
                    <a:pt x="2572" y="3132"/>
                  </a:lnTo>
                  <a:cubicBezTo>
                    <a:pt x="3932" y="3132"/>
                    <a:pt x="4015" y="4340"/>
                    <a:pt x="4020" y="4578"/>
                  </a:cubicBezTo>
                  <a:lnTo>
                    <a:pt x="4020" y="8596"/>
                  </a:lnTo>
                  <a:lnTo>
                    <a:pt x="5142" y="8596"/>
                  </a:lnTo>
                  <a:lnTo>
                    <a:pt x="5142" y="4578"/>
                  </a:lnTo>
                  <a:cubicBezTo>
                    <a:pt x="5142" y="4431"/>
                    <a:pt x="5182" y="3132"/>
                    <a:pt x="6588" y="3132"/>
                  </a:cubicBezTo>
                  <a:cubicBezTo>
                    <a:pt x="7947" y="3132"/>
                    <a:pt x="8031" y="4340"/>
                    <a:pt x="8033" y="4578"/>
                  </a:cubicBezTo>
                  <a:lnTo>
                    <a:pt x="8033" y="8596"/>
                  </a:lnTo>
                  <a:lnTo>
                    <a:pt x="9157" y="8596"/>
                  </a:lnTo>
                  <a:lnTo>
                    <a:pt x="9157" y="4578"/>
                  </a:lnTo>
                  <a:cubicBezTo>
                    <a:pt x="9157" y="4431"/>
                    <a:pt x="9198" y="3132"/>
                    <a:pt x="10605" y="3132"/>
                  </a:cubicBezTo>
                  <a:cubicBezTo>
                    <a:pt x="11962" y="3132"/>
                    <a:pt x="12048" y="4340"/>
                    <a:pt x="12051" y="4578"/>
                  </a:cubicBezTo>
                  <a:lnTo>
                    <a:pt x="12051" y="8596"/>
                  </a:lnTo>
                  <a:lnTo>
                    <a:pt x="13175" y="8596"/>
                  </a:lnTo>
                  <a:lnTo>
                    <a:pt x="13175" y="4578"/>
                  </a:lnTo>
                  <a:cubicBezTo>
                    <a:pt x="13175" y="4431"/>
                    <a:pt x="13216" y="3132"/>
                    <a:pt x="14621" y="3132"/>
                  </a:cubicBezTo>
                  <a:cubicBezTo>
                    <a:pt x="15980" y="3132"/>
                    <a:pt x="16064" y="4340"/>
                    <a:pt x="16069" y="4578"/>
                  </a:cubicBezTo>
                  <a:lnTo>
                    <a:pt x="16069" y="8596"/>
                  </a:lnTo>
                  <a:lnTo>
                    <a:pt x="17193" y="8596"/>
                  </a:lnTo>
                  <a:lnTo>
                    <a:pt x="17193" y="4578"/>
                  </a:lnTo>
                  <a:cubicBezTo>
                    <a:pt x="17193" y="4431"/>
                    <a:pt x="17233" y="3132"/>
                    <a:pt x="18638" y="3132"/>
                  </a:cubicBezTo>
                  <a:cubicBezTo>
                    <a:pt x="19995" y="3132"/>
                    <a:pt x="20082" y="4340"/>
                    <a:pt x="20084" y="4578"/>
                  </a:cubicBezTo>
                  <a:lnTo>
                    <a:pt x="20084" y="8596"/>
                  </a:lnTo>
                  <a:lnTo>
                    <a:pt x="21208" y="8596"/>
                  </a:lnTo>
                  <a:lnTo>
                    <a:pt x="21208" y="4578"/>
                  </a:lnTo>
                  <a:cubicBezTo>
                    <a:pt x="21208" y="4431"/>
                    <a:pt x="21249" y="3132"/>
                    <a:pt x="22654" y="3132"/>
                  </a:cubicBezTo>
                  <a:cubicBezTo>
                    <a:pt x="24013" y="3132"/>
                    <a:pt x="24097" y="4340"/>
                    <a:pt x="24102" y="4578"/>
                  </a:cubicBezTo>
                  <a:lnTo>
                    <a:pt x="24102" y="8596"/>
                  </a:lnTo>
                  <a:lnTo>
                    <a:pt x="25226" y="8596"/>
                  </a:lnTo>
                  <a:lnTo>
                    <a:pt x="25226" y="4578"/>
                  </a:lnTo>
                  <a:cubicBezTo>
                    <a:pt x="25226" y="4431"/>
                    <a:pt x="25266" y="3132"/>
                    <a:pt x="26672" y="3132"/>
                  </a:cubicBezTo>
                  <a:cubicBezTo>
                    <a:pt x="28029" y="3132"/>
                    <a:pt x="28115" y="4340"/>
                    <a:pt x="28117" y="4578"/>
                  </a:cubicBezTo>
                  <a:lnTo>
                    <a:pt x="28117" y="8596"/>
                  </a:lnTo>
                  <a:lnTo>
                    <a:pt x="29241" y="8596"/>
                  </a:lnTo>
                  <a:lnTo>
                    <a:pt x="29241" y="4578"/>
                  </a:lnTo>
                  <a:cubicBezTo>
                    <a:pt x="29241" y="4431"/>
                    <a:pt x="29282" y="3132"/>
                    <a:pt x="30689" y="3132"/>
                  </a:cubicBezTo>
                  <a:cubicBezTo>
                    <a:pt x="32046" y="3132"/>
                    <a:pt x="32130" y="4340"/>
                    <a:pt x="32135" y="4578"/>
                  </a:cubicBezTo>
                  <a:lnTo>
                    <a:pt x="32135" y="8596"/>
                  </a:lnTo>
                  <a:lnTo>
                    <a:pt x="33259" y="8596"/>
                  </a:lnTo>
                  <a:lnTo>
                    <a:pt x="33259" y="4578"/>
                  </a:lnTo>
                  <a:cubicBezTo>
                    <a:pt x="33259" y="4431"/>
                    <a:pt x="33300" y="3132"/>
                    <a:pt x="34705" y="3132"/>
                  </a:cubicBezTo>
                  <a:cubicBezTo>
                    <a:pt x="36064" y="3132"/>
                    <a:pt x="36148" y="4340"/>
                    <a:pt x="36150" y="4578"/>
                  </a:cubicBezTo>
                  <a:lnTo>
                    <a:pt x="36150" y="8596"/>
                  </a:lnTo>
                  <a:lnTo>
                    <a:pt x="37277" y="8596"/>
                  </a:lnTo>
                  <a:lnTo>
                    <a:pt x="37277" y="4578"/>
                  </a:lnTo>
                  <a:cubicBezTo>
                    <a:pt x="37277" y="4431"/>
                    <a:pt x="37315" y="3132"/>
                    <a:pt x="38723" y="3132"/>
                  </a:cubicBezTo>
                  <a:cubicBezTo>
                    <a:pt x="40082" y="3132"/>
                    <a:pt x="40166" y="4340"/>
                    <a:pt x="40168" y="4578"/>
                  </a:cubicBezTo>
                  <a:lnTo>
                    <a:pt x="40168" y="8596"/>
                  </a:lnTo>
                  <a:lnTo>
                    <a:pt x="41292" y="8596"/>
                  </a:lnTo>
                  <a:lnTo>
                    <a:pt x="41292" y="4578"/>
                  </a:lnTo>
                  <a:cubicBezTo>
                    <a:pt x="41292" y="4431"/>
                    <a:pt x="41333" y="3132"/>
                    <a:pt x="42738" y="3132"/>
                  </a:cubicBezTo>
                  <a:cubicBezTo>
                    <a:pt x="44097" y="3132"/>
                    <a:pt x="44181" y="4340"/>
                    <a:pt x="44186" y="4578"/>
                  </a:cubicBezTo>
                  <a:lnTo>
                    <a:pt x="44186" y="8596"/>
                  </a:lnTo>
                  <a:lnTo>
                    <a:pt x="45310" y="8596"/>
                  </a:lnTo>
                  <a:lnTo>
                    <a:pt x="45310" y="4578"/>
                  </a:lnTo>
                  <a:cubicBezTo>
                    <a:pt x="45310" y="4431"/>
                    <a:pt x="45351" y="3132"/>
                    <a:pt x="46756" y="3132"/>
                  </a:cubicBezTo>
                  <a:cubicBezTo>
                    <a:pt x="48115" y="3132"/>
                    <a:pt x="48199" y="4340"/>
                    <a:pt x="48201" y="4578"/>
                  </a:cubicBezTo>
                  <a:lnTo>
                    <a:pt x="48201" y="8596"/>
                  </a:lnTo>
                  <a:lnTo>
                    <a:pt x="49328" y="8596"/>
                  </a:lnTo>
                  <a:lnTo>
                    <a:pt x="49328" y="4578"/>
                  </a:lnTo>
                  <a:cubicBezTo>
                    <a:pt x="49328" y="4431"/>
                    <a:pt x="49366" y="3132"/>
                    <a:pt x="50773" y="3132"/>
                  </a:cubicBezTo>
                  <a:cubicBezTo>
                    <a:pt x="52133" y="3132"/>
                    <a:pt x="52217" y="4340"/>
                    <a:pt x="52219" y="4578"/>
                  </a:cubicBezTo>
                  <a:lnTo>
                    <a:pt x="52219" y="8596"/>
                  </a:lnTo>
                  <a:lnTo>
                    <a:pt x="53343" y="8596"/>
                  </a:lnTo>
                  <a:lnTo>
                    <a:pt x="53343" y="4578"/>
                  </a:lnTo>
                  <a:cubicBezTo>
                    <a:pt x="53343" y="4431"/>
                    <a:pt x="53384" y="3132"/>
                    <a:pt x="54789" y="3132"/>
                  </a:cubicBezTo>
                  <a:cubicBezTo>
                    <a:pt x="56148" y="3132"/>
                    <a:pt x="56232" y="4340"/>
                    <a:pt x="56237" y="4578"/>
                  </a:cubicBezTo>
                  <a:lnTo>
                    <a:pt x="56237" y="8596"/>
                  </a:lnTo>
                  <a:lnTo>
                    <a:pt x="57361" y="8596"/>
                  </a:lnTo>
                  <a:lnTo>
                    <a:pt x="57361" y="4578"/>
                  </a:lnTo>
                  <a:cubicBezTo>
                    <a:pt x="57361" y="4431"/>
                    <a:pt x="57399" y="3132"/>
                    <a:pt x="58807" y="3132"/>
                  </a:cubicBezTo>
                  <a:cubicBezTo>
                    <a:pt x="60164" y="3132"/>
                    <a:pt x="60250" y="4340"/>
                    <a:pt x="60252" y="4578"/>
                  </a:cubicBezTo>
                  <a:lnTo>
                    <a:pt x="60252" y="8596"/>
                  </a:lnTo>
                  <a:lnTo>
                    <a:pt x="61376" y="8596"/>
                  </a:lnTo>
                  <a:lnTo>
                    <a:pt x="61376" y="4578"/>
                  </a:lnTo>
                  <a:cubicBezTo>
                    <a:pt x="61376" y="4431"/>
                    <a:pt x="61417" y="3132"/>
                    <a:pt x="62822" y="3132"/>
                  </a:cubicBezTo>
                  <a:cubicBezTo>
                    <a:pt x="64181" y="3132"/>
                    <a:pt x="64265" y="4340"/>
                    <a:pt x="64268" y="4578"/>
                  </a:cubicBezTo>
                  <a:lnTo>
                    <a:pt x="64268" y="8596"/>
                  </a:lnTo>
                  <a:lnTo>
                    <a:pt x="65394" y="8596"/>
                  </a:lnTo>
                  <a:lnTo>
                    <a:pt x="65394" y="4578"/>
                  </a:lnTo>
                  <a:cubicBezTo>
                    <a:pt x="65394" y="4431"/>
                    <a:pt x="65432" y="3132"/>
                    <a:pt x="66840" y="3132"/>
                  </a:cubicBezTo>
                  <a:cubicBezTo>
                    <a:pt x="68199" y="3132"/>
                    <a:pt x="68283" y="4340"/>
                    <a:pt x="68285" y="4578"/>
                  </a:cubicBezTo>
                  <a:lnTo>
                    <a:pt x="68285" y="8596"/>
                  </a:lnTo>
                  <a:lnTo>
                    <a:pt x="69409" y="8596"/>
                  </a:lnTo>
                  <a:lnTo>
                    <a:pt x="69409" y="4578"/>
                  </a:lnTo>
                  <a:cubicBezTo>
                    <a:pt x="69409" y="4431"/>
                    <a:pt x="69450" y="3132"/>
                    <a:pt x="70855" y="3132"/>
                  </a:cubicBezTo>
                  <a:cubicBezTo>
                    <a:pt x="72215" y="3132"/>
                    <a:pt x="72298" y="4340"/>
                    <a:pt x="72303" y="4578"/>
                  </a:cubicBezTo>
                  <a:lnTo>
                    <a:pt x="72303" y="8596"/>
                  </a:lnTo>
                  <a:lnTo>
                    <a:pt x="73427" y="8596"/>
                  </a:lnTo>
                  <a:lnTo>
                    <a:pt x="73427" y="4578"/>
                  </a:lnTo>
                  <a:cubicBezTo>
                    <a:pt x="73427" y="4431"/>
                    <a:pt x="73468" y="3132"/>
                    <a:pt x="74873" y="3132"/>
                  </a:cubicBezTo>
                  <a:cubicBezTo>
                    <a:pt x="76230" y="3132"/>
                    <a:pt x="76316" y="4340"/>
                    <a:pt x="76318" y="4578"/>
                  </a:cubicBezTo>
                  <a:lnTo>
                    <a:pt x="76318" y="8596"/>
                  </a:lnTo>
                  <a:lnTo>
                    <a:pt x="77443" y="8596"/>
                  </a:lnTo>
                  <a:lnTo>
                    <a:pt x="77443" y="4578"/>
                  </a:lnTo>
                  <a:cubicBezTo>
                    <a:pt x="77443" y="4431"/>
                    <a:pt x="77486" y="3132"/>
                    <a:pt x="78891" y="3132"/>
                  </a:cubicBezTo>
                  <a:cubicBezTo>
                    <a:pt x="80248" y="3132"/>
                    <a:pt x="80334" y="4340"/>
                    <a:pt x="80336" y="4578"/>
                  </a:cubicBezTo>
                  <a:lnTo>
                    <a:pt x="80336" y="8596"/>
                  </a:lnTo>
                  <a:lnTo>
                    <a:pt x="81460" y="8596"/>
                  </a:lnTo>
                  <a:lnTo>
                    <a:pt x="81460" y="4578"/>
                  </a:lnTo>
                  <a:cubicBezTo>
                    <a:pt x="81460" y="4431"/>
                    <a:pt x="81501" y="3132"/>
                    <a:pt x="82906" y="3132"/>
                  </a:cubicBezTo>
                  <a:lnTo>
                    <a:pt x="85478" y="3132"/>
                  </a:lnTo>
                  <a:lnTo>
                    <a:pt x="854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48;p47"/>
            <p:cNvSpPr/>
            <p:nvPr/>
          </p:nvSpPr>
          <p:spPr>
            <a:xfrm>
              <a:off x="271" y="4087784"/>
              <a:ext cx="9143902" cy="67286"/>
            </a:xfrm>
            <a:custGeom>
              <a:avLst/>
              <a:gdLst/>
              <a:ahLst/>
              <a:cxnLst/>
              <a:rect l="l" t="t" r="r" b="b"/>
              <a:pathLst>
                <a:path w="85479" h="629" extrusionOk="0">
                  <a:moveTo>
                    <a:pt x="0" y="1"/>
                  </a:moveTo>
                  <a:lnTo>
                    <a:pt x="0" y="629"/>
                  </a:lnTo>
                  <a:lnTo>
                    <a:pt x="85478" y="629"/>
                  </a:lnTo>
                  <a:lnTo>
                    <a:pt x="854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49;p47"/>
            <p:cNvSpPr/>
            <p:nvPr/>
          </p:nvSpPr>
          <p:spPr>
            <a:xfrm>
              <a:off x="1728839" y="3836506"/>
              <a:ext cx="1034745" cy="74560"/>
            </a:xfrm>
            <a:custGeom>
              <a:avLst/>
              <a:gdLst/>
              <a:ahLst/>
              <a:cxnLst/>
              <a:rect l="l" t="t" r="r" b="b"/>
              <a:pathLst>
                <a:path w="9673" h="697" extrusionOk="0">
                  <a:moveTo>
                    <a:pt x="1090" y="0"/>
                  </a:moveTo>
                  <a:cubicBezTo>
                    <a:pt x="809" y="0"/>
                    <a:pt x="659" y="150"/>
                    <a:pt x="540" y="269"/>
                  </a:cubicBezTo>
                  <a:cubicBezTo>
                    <a:pt x="429" y="380"/>
                    <a:pt x="340" y="469"/>
                    <a:pt x="153" y="469"/>
                  </a:cubicBezTo>
                  <a:cubicBezTo>
                    <a:pt x="1" y="469"/>
                    <a:pt x="1" y="696"/>
                    <a:pt x="153" y="696"/>
                  </a:cubicBezTo>
                  <a:cubicBezTo>
                    <a:pt x="434" y="696"/>
                    <a:pt x="583" y="547"/>
                    <a:pt x="702" y="428"/>
                  </a:cubicBezTo>
                  <a:cubicBezTo>
                    <a:pt x="814" y="317"/>
                    <a:pt x="902" y="228"/>
                    <a:pt x="1090" y="228"/>
                  </a:cubicBezTo>
                  <a:cubicBezTo>
                    <a:pt x="1277" y="228"/>
                    <a:pt x="1366" y="317"/>
                    <a:pt x="1477" y="428"/>
                  </a:cubicBezTo>
                  <a:cubicBezTo>
                    <a:pt x="1596" y="547"/>
                    <a:pt x="1745" y="696"/>
                    <a:pt x="2026" y="696"/>
                  </a:cubicBezTo>
                  <a:cubicBezTo>
                    <a:pt x="2307" y="696"/>
                    <a:pt x="2457" y="547"/>
                    <a:pt x="2576" y="428"/>
                  </a:cubicBezTo>
                  <a:cubicBezTo>
                    <a:pt x="2687" y="317"/>
                    <a:pt x="2776" y="228"/>
                    <a:pt x="2963" y="228"/>
                  </a:cubicBezTo>
                  <a:cubicBezTo>
                    <a:pt x="3150" y="228"/>
                    <a:pt x="3239" y="317"/>
                    <a:pt x="3350" y="428"/>
                  </a:cubicBezTo>
                  <a:cubicBezTo>
                    <a:pt x="3469" y="547"/>
                    <a:pt x="3619" y="696"/>
                    <a:pt x="3900" y="696"/>
                  </a:cubicBezTo>
                  <a:cubicBezTo>
                    <a:pt x="4181" y="696"/>
                    <a:pt x="4330" y="547"/>
                    <a:pt x="4449" y="428"/>
                  </a:cubicBezTo>
                  <a:cubicBezTo>
                    <a:pt x="4561" y="317"/>
                    <a:pt x="4649" y="228"/>
                    <a:pt x="4836" y="228"/>
                  </a:cubicBezTo>
                  <a:cubicBezTo>
                    <a:pt x="5024" y="228"/>
                    <a:pt x="5112" y="317"/>
                    <a:pt x="5224" y="428"/>
                  </a:cubicBezTo>
                  <a:cubicBezTo>
                    <a:pt x="5343" y="547"/>
                    <a:pt x="5492" y="696"/>
                    <a:pt x="5773" y="696"/>
                  </a:cubicBezTo>
                  <a:cubicBezTo>
                    <a:pt x="6054" y="696"/>
                    <a:pt x="6204" y="547"/>
                    <a:pt x="6323" y="428"/>
                  </a:cubicBezTo>
                  <a:cubicBezTo>
                    <a:pt x="6434" y="317"/>
                    <a:pt x="6523" y="228"/>
                    <a:pt x="6710" y="228"/>
                  </a:cubicBezTo>
                  <a:cubicBezTo>
                    <a:pt x="6897" y="228"/>
                    <a:pt x="6986" y="317"/>
                    <a:pt x="7097" y="428"/>
                  </a:cubicBezTo>
                  <a:cubicBezTo>
                    <a:pt x="7216" y="547"/>
                    <a:pt x="7366" y="696"/>
                    <a:pt x="7647" y="696"/>
                  </a:cubicBezTo>
                  <a:cubicBezTo>
                    <a:pt x="7928" y="696"/>
                    <a:pt x="8077" y="547"/>
                    <a:pt x="8196" y="428"/>
                  </a:cubicBezTo>
                  <a:cubicBezTo>
                    <a:pt x="8307" y="317"/>
                    <a:pt x="8396" y="228"/>
                    <a:pt x="8583" y="228"/>
                  </a:cubicBezTo>
                  <a:cubicBezTo>
                    <a:pt x="8771" y="228"/>
                    <a:pt x="8859" y="317"/>
                    <a:pt x="8971" y="428"/>
                  </a:cubicBezTo>
                  <a:cubicBezTo>
                    <a:pt x="9090" y="547"/>
                    <a:pt x="9239" y="696"/>
                    <a:pt x="9520" y="696"/>
                  </a:cubicBezTo>
                  <a:cubicBezTo>
                    <a:pt x="9672" y="696"/>
                    <a:pt x="9672" y="469"/>
                    <a:pt x="9520" y="469"/>
                  </a:cubicBezTo>
                  <a:cubicBezTo>
                    <a:pt x="9333" y="469"/>
                    <a:pt x="9244" y="380"/>
                    <a:pt x="9133" y="269"/>
                  </a:cubicBezTo>
                  <a:cubicBezTo>
                    <a:pt x="9014" y="150"/>
                    <a:pt x="8864" y="0"/>
                    <a:pt x="8583" y="0"/>
                  </a:cubicBezTo>
                  <a:cubicBezTo>
                    <a:pt x="8302" y="0"/>
                    <a:pt x="8153" y="150"/>
                    <a:pt x="8034" y="269"/>
                  </a:cubicBezTo>
                  <a:cubicBezTo>
                    <a:pt x="7923" y="380"/>
                    <a:pt x="7834" y="469"/>
                    <a:pt x="7647" y="469"/>
                  </a:cubicBezTo>
                  <a:cubicBezTo>
                    <a:pt x="7459" y="469"/>
                    <a:pt x="7371" y="380"/>
                    <a:pt x="7259" y="269"/>
                  </a:cubicBezTo>
                  <a:cubicBezTo>
                    <a:pt x="7140" y="150"/>
                    <a:pt x="6991" y="0"/>
                    <a:pt x="6710" y="0"/>
                  </a:cubicBezTo>
                  <a:cubicBezTo>
                    <a:pt x="6429" y="0"/>
                    <a:pt x="6280" y="150"/>
                    <a:pt x="6161" y="269"/>
                  </a:cubicBezTo>
                  <a:cubicBezTo>
                    <a:pt x="6049" y="380"/>
                    <a:pt x="5961" y="469"/>
                    <a:pt x="5773" y="469"/>
                  </a:cubicBezTo>
                  <a:cubicBezTo>
                    <a:pt x="5586" y="469"/>
                    <a:pt x="5497" y="380"/>
                    <a:pt x="5386" y="269"/>
                  </a:cubicBezTo>
                  <a:cubicBezTo>
                    <a:pt x="5267" y="150"/>
                    <a:pt x="5118" y="0"/>
                    <a:pt x="4836" y="0"/>
                  </a:cubicBezTo>
                  <a:cubicBezTo>
                    <a:pt x="4555" y="0"/>
                    <a:pt x="4406" y="150"/>
                    <a:pt x="4287" y="269"/>
                  </a:cubicBezTo>
                  <a:cubicBezTo>
                    <a:pt x="4176" y="380"/>
                    <a:pt x="4087" y="469"/>
                    <a:pt x="3900" y="469"/>
                  </a:cubicBezTo>
                  <a:cubicBezTo>
                    <a:pt x="3712" y="469"/>
                    <a:pt x="3624" y="380"/>
                    <a:pt x="3512" y="269"/>
                  </a:cubicBezTo>
                  <a:cubicBezTo>
                    <a:pt x="3393" y="150"/>
                    <a:pt x="3244" y="0"/>
                    <a:pt x="2963" y="0"/>
                  </a:cubicBezTo>
                  <a:cubicBezTo>
                    <a:pt x="2682" y="0"/>
                    <a:pt x="2533" y="150"/>
                    <a:pt x="2414" y="269"/>
                  </a:cubicBezTo>
                  <a:cubicBezTo>
                    <a:pt x="2302" y="380"/>
                    <a:pt x="2214" y="469"/>
                    <a:pt x="2026" y="469"/>
                  </a:cubicBezTo>
                  <a:cubicBezTo>
                    <a:pt x="1839" y="469"/>
                    <a:pt x="1750" y="380"/>
                    <a:pt x="1639" y="269"/>
                  </a:cubicBezTo>
                  <a:cubicBezTo>
                    <a:pt x="1520" y="150"/>
                    <a:pt x="1371" y="0"/>
                    <a:pt x="10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0;p47"/>
            <p:cNvSpPr/>
            <p:nvPr/>
          </p:nvSpPr>
          <p:spPr>
            <a:xfrm>
              <a:off x="565941" y="3592502"/>
              <a:ext cx="1034638" cy="74560"/>
            </a:xfrm>
            <a:custGeom>
              <a:avLst/>
              <a:gdLst/>
              <a:ahLst/>
              <a:cxnLst/>
              <a:rect l="l" t="t" r="r" b="b"/>
              <a:pathLst>
                <a:path w="9672" h="697" extrusionOk="0">
                  <a:moveTo>
                    <a:pt x="1089" y="0"/>
                  </a:moveTo>
                  <a:cubicBezTo>
                    <a:pt x="808" y="0"/>
                    <a:pt x="659" y="150"/>
                    <a:pt x="540" y="269"/>
                  </a:cubicBezTo>
                  <a:cubicBezTo>
                    <a:pt x="429" y="380"/>
                    <a:pt x="340" y="469"/>
                    <a:pt x="153" y="469"/>
                  </a:cubicBezTo>
                  <a:cubicBezTo>
                    <a:pt x="1" y="469"/>
                    <a:pt x="1" y="696"/>
                    <a:pt x="153" y="696"/>
                  </a:cubicBezTo>
                  <a:cubicBezTo>
                    <a:pt x="434" y="696"/>
                    <a:pt x="581" y="550"/>
                    <a:pt x="702" y="431"/>
                  </a:cubicBezTo>
                  <a:cubicBezTo>
                    <a:pt x="813" y="317"/>
                    <a:pt x="902" y="228"/>
                    <a:pt x="1089" y="228"/>
                  </a:cubicBezTo>
                  <a:cubicBezTo>
                    <a:pt x="1277" y="228"/>
                    <a:pt x="1365" y="317"/>
                    <a:pt x="1477" y="431"/>
                  </a:cubicBezTo>
                  <a:cubicBezTo>
                    <a:pt x="1596" y="550"/>
                    <a:pt x="1745" y="696"/>
                    <a:pt x="2026" y="696"/>
                  </a:cubicBezTo>
                  <a:cubicBezTo>
                    <a:pt x="2307" y="696"/>
                    <a:pt x="2454" y="550"/>
                    <a:pt x="2575" y="431"/>
                  </a:cubicBezTo>
                  <a:cubicBezTo>
                    <a:pt x="2687" y="317"/>
                    <a:pt x="2776" y="228"/>
                    <a:pt x="2963" y="228"/>
                  </a:cubicBezTo>
                  <a:cubicBezTo>
                    <a:pt x="3148" y="228"/>
                    <a:pt x="3239" y="317"/>
                    <a:pt x="3350" y="431"/>
                  </a:cubicBezTo>
                  <a:cubicBezTo>
                    <a:pt x="3469" y="550"/>
                    <a:pt x="3619" y="696"/>
                    <a:pt x="3900" y="696"/>
                  </a:cubicBezTo>
                  <a:cubicBezTo>
                    <a:pt x="4181" y="696"/>
                    <a:pt x="4330" y="550"/>
                    <a:pt x="4449" y="431"/>
                  </a:cubicBezTo>
                  <a:cubicBezTo>
                    <a:pt x="4560" y="317"/>
                    <a:pt x="4649" y="228"/>
                    <a:pt x="4836" y="228"/>
                  </a:cubicBezTo>
                  <a:cubicBezTo>
                    <a:pt x="5024" y="228"/>
                    <a:pt x="5112" y="317"/>
                    <a:pt x="5224" y="431"/>
                  </a:cubicBezTo>
                  <a:cubicBezTo>
                    <a:pt x="5343" y="550"/>
                    <a:pt x="5492" y="696"/>
                    <a:pt x="5773" y="696"/>
                  </a:cubicBezTo>
                  <a:cubicBezTo>
                    <a:pt x="6054" y="696"/>
                    <a:pt x="6203" y="550"/>
                    <a:pt x="6322" y="431"/>
                  </a:cubicBezTo>
                  <a:cubicBezTo>
                    <a:pt x="6434" y="317"/>
                    <a:pt x="6522" y="228"/>
                    <a:pt x="6710" y="228"/>
                  </a:cubicBezTo>
                  <a:cubicBezTo>
                    <a:pt x="6897" y="228"/>
                    <a:pt x="6986" y="317"/>
                    <a:pt x="7097" y="431"/>
                  </a:cubicBezTo>
                  <a:cubicBezTo>
                    <a:pt x="7216" y="550"/>
                    <a:pt x="7365" y="696"/>
                    <a:pt x="7647" y="696"/>
                  </a:cubicBezTo>
                  <a:cubicBezTo>
                    <a:pt x="7928" y="696"/>
                    <a:pt x="8077" y="550"/>
                    <a:pt x="8196" y="431"/>
                  </a:cubicBezTo>
                  <a:cubicBezTo>
                    <a:pt x="8307" y="317"/>
                    <a:pt x="8396" y="228"/>
                    <a:pt x="8583" y="228"/>
                  </a:cubicBezTo>
                  <a:cubicBezTo>
                    <a:pt x="8771" y="228"/>
                    <a:pt x="8859" y="317"/>
                    <a:pt x="8971" y="431"/>
                  </a:cubicBezTo>
                  <a:cubicBezTo>
                    <a:pt x="9090" y="550"/>
                    <a:pt x="9239" y="696"/>
                    <a:pt x="9520" y="696"/>
                  </a:cubicBezTo>
                  <a:cubicBezTo>
                    <a:pt x="9672" y="696"/>
                    <a:pt x="9672" y="469"/>
                    <a:pt x="9520" y="469"/>
                  </a:cubicBezTo>
                  <a:cubicBezTo>
                    <a:pt x="9333" y="469"/>
                    <a:pt x="9244" y="380"/>
                    <a:pt x="9133" y="269"/>
                  </a:cubicBezTo>
                  <a:cubicBezTo>
                    <a:pt x="9014" y="150"/>
                    <a:pt x="8864" y="0"/>
                    <a:pt x="8583" y="0"/>
                  </a:cubicBezTo>
                  <a:cubicBezTo>
                    <a:pt x="8302" y="0"/>
                    <a:pt x="8153" y="150"/>
                    <a:pt x="8034" y="269"/>
                  </a:cubicBezTo>
                  <a:cubicBezTo>
                    <a:pt x="7922" y="380"/>
                    <a:pt x="7834" y="469"/>
                    <a:pt x="7647" y="469"/>
                  </a:cubicBezTo>
                  <a:cubicBezTo>
                    <a:pt x="7459" y="469"/>
                    <a:pt x="7371" y="380"/>
                    <a:pt x="7259" y="269"/>
                  </a:cubicBezTo>
                  <a:cubicBezTo>
                    <a:pt x="7140" y="150"/>
                    <a:pt x="6991" y="0"/>
                    <a:pt x="6710" y="0"/>
                  </a:cubicBezTo>
                  <a:cubicBezTo>
                    <a:pt x="6429" y="0"/>
                    <a:pt x="6279" y="150"/>
                    <a:pt x="6160" y="269"/>
                  </a:cubicBezTo>
                  <a:cubicBezTo>
                    <a:pt x="6049" y="380"/>
                    <a:pt x="5960" y="469"/>
                    <a:pt x="5773" y="469"/>
                  </a:cubicBezTo>
                  <a:cubicBezTo>
                    <a:pt x="5586" y="469"/>
                    <a:pt x="5497" y="380"/>
                    <a:pt x="5386" y="269"/>
                  </a:cubicBezTo>
                  <a:cubicBezTo>
                    <a:pt x="5264" y="150"/>
                    <a:pt x="5117" y="0"/>
                    <a:pt x="4836" y="0"/>
                  </a:cubicBezTo>
                  <a:cubicBezTo>
                    <a:pt x="4555" y="0"/>
                    <a:pt x="4406" y="150"/>
                    <a:pt x="4287" y="269"/>
                  </a:cubicBezTo>
                  <a:cubicBezTo>
                    <a:pt x="4176" y="380"/>
                    <a:pt x="4087" y="469"/>
                    <a:pt x="3900" y="469"/>
                  </a:cubicBezTo>
                  <a:cubicBezTo>
                    <a:pt x="3712" y="469"/>
                    <a:pt x="3624" y="380"/>
                    <a:pt x="3510" y="269"/>
                  </a:cubicBezTo>
                  <a:cubicBezTo>
                    <a:pt x="3391" y="150"/>
                    <a:pt x="3244" y="0"/>
                    <a:pt x="2963" y="0"/>
                  </a:cubicBezTo>
                  <a:cubicBezTo>
                    <a:pt x="2682" y="0"/>
                    <a:pt x="2532" y="150"/>
                    <a:pt x="2413" y="269"/>
                  </a:cubicBezTo>
                  <a:cubicBezTo>
                    <a:pt x="2302" y="380"/>
                    <a:pt x="2213" y="469"/>
                    <a:pt x="2026" y="469"/>
                  </a:cubicBezTo>
                  <a:cubicBezTo>
                    <a:pt x="1839" y="469"/>
                    <a:pt x="1750" y="380"/>
                    <a:pt x="1639" y="269"/>
                  </a:cubicBezTo>
                  <a:cubicBezTo>
                    <a:pt x="1517" y="150"/>
                    <a:pt x="1370" y="0"/>
                    <a:pt x="1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1;p47"/>
            <p:cNvSpPr/>
            <p:nvPr/>
          </p:nvSpPr>
          <p:spPr>
            <a:xfrm>
              <a:off x="2891844" y="3592502"/>
              <a:ext cx="1034638" cy="74560"/>
            </a:xfrm>
            <a:custGeom>
              <a:avLst/>
              <a:gdLst/>
              <a:ahLst/>
              <a:cxnLst/>
              <a:rect l="l" t="t" r="r" b="b"/>
              <a:pathLst>
                <a:path w="9672" h="697" extrusionOk="0">
                  <a:moveTo>
                    <a:pt x="1089" y="0"/>
                  </a:moveTo>
                  <a:cubicBezTo>
                    <a:pt x="808" y="0"/>
                    <a:pt x="661" y="150"/>
                    <a:pt x="542" y="269"/>
                  </a:cubicBezTo>
                  <a:cubicBezTo>
                    <a:pt x="428" y="380"/>
                    <a:pt x="339" y="469"/>
                    <a:pt x="152" y="469"/>
                  </a:cubicBezTo>
                  <a:cubicBezTo>
                    <a:pt x="0" y="469"/>
                    <a:pt x="0" y="696"/>
                    <a:pt x="152" y="696"/>
                  </a:cubicBezTo>
                  <a:cubicBezTo>
                    <a:pt x="436" y="696"/>
                    <a:pt x="582" y="550"/>
                    <a:pt x="701" y="431"/>
                  </a:cubicBezTo>
                  <a:cubicBezTo>
                    <a:pt x="815" y="317"/>
                    <a:pt x="904" y="228"/>
                    <a:pt x="1089" y="228"/>
                  </a:cubicBezTo>
                  <a:cubicBezTo>
                    <a:pt x="1276" y="228"/>
                    <a:pt x="1365" y="317"/>
                    <a:pt x="1479" y="431"/>
                  </a:cubicBezTo>
                  <a:cubicBezTo>
                    <a:pt x="1598" y="550"/>
                    <a:pt x="1744" y="696"/>
                    <a:pt x="2025" y="696"/>
                  </a:cubicBezTo>
                  <a:cubicBezTo>
                    <a:pt x="2309" y="696"/>
                    <a:pt x="2456" y="550"/>
                    <a:pt x="2575" y="431"/>
                  </a:cubicBezTo>
                  <a:cubicBezTo>
                    <a:pt x="2689" y="317"/>
                    <a:pt x="2777" y="228"/>
                    <a:pt x="2962" y="228"/>
                  </a:cubicBezTo>
                  <a:cubicBezTo>
                    <a:pt x="3150" y="228"/>
                    <a:pt x="3238" y="317"/>
                    <a:pt x="3352" y="431"/>
                  </a:cubicBezTo>
                  <a:cubicBezTo>
                    <a:pt x="3471" y="550"/>
                    <a:pt x="3618" y="696"/>
                    <a:pt x="3901" y="696"/>
                  </a:cubicBezTo>
                  <a:cubicBezTo>
                    <a:pt x="4182" y="696"/>
                    <a:pt x="4329" y="550"/>
                    <a:pt x="4448" y="431"/>
                  </a:cubicBezTo>
                  <a:cubicBezTo>
                    <a:pt x="4562" y="317"/>
                    <a:pt x="4651" y="228"/>
                    <a:pt x="4838" y="228"/>
                  </a:cubicBezTo>
                  <a:cubicBezTo>
                    <a:pt x="5023" y="228"/>
                    <a:pt x="5112" y="317"/>
                    <a:pt x="5226" y="431"/>
                  </a:cubicBezTo>
                  <a:cubicBezTo>
                    <a:pt x="5345" y="550"/>
                    <a:pt x="5491" y="696"/>
                    <a:pt x="5775" y="696"/>
                  </a:cubicBezTo>
                  <a:cubicBezTo>
                    <a:pt x="6056" y="696"/>
                    <a:pt x="6203" y="550"/>
                    <a:pt x="6322" y="431"/>
                  </a:cubicBezTo>
                  <a:cubicBezTo>
                    <a:pt x="6436" y="317"/>
                    <a:pt x="6524" y="228"/>
                    <a:pt x="6712" y="228"/>
                  </a:cubicBezTo>
                  <a:cubicBezTo>
                    <a:pt x="6896" y="228"/>
                    <a:pt x="6985" y="317"/>
                    <a:pt x="7099" y="431"/>
                  </a:cubicBezTo>
                  <a:cubicBezTo>
                    <a:pt x="7218" y="550"/>
                    <a:pt x="7365" y="696"/>
                    <a:pt x="7648" y="696"/>
                  </a:cubicBezTo>
                  <a:cubicBezTo>
                    <a:pt x="7929" y="696"/>
                    <a:pt x="8076" y="550"/>
                    <a:pt x="8195" y="431"/>
                  </a:cubicBezTo>
                  <a:cubicBezTo>
                    <a:pt x="8309" y="317"/>
                    <a:pt x="8398" y="228"/>
                    <a:pt x="8585" y="228"/>
                  </a:cubicBezTo>
                  <a:cubicBezTo>
                    <a:pt x="8770" y="228"/>
                    <a:pt x="8859" y="317"/>
                    <a:pt x="8972" y="431"/>
                  </a:cubicBezTo>
                  <a:cubicBezTo>
                    <a:pt x="9091" y="550"/>
                    <a:pt x="9238" y="696"/>
                    <a:pt x="9522" y="696"/>
                  </a:cubicBezTo>
                  <a:cubicBezTo>
                    <a:pt x="9671" y="696"/>
                    <a:pt x="9671" y="469"/>
                    <a:pt x="9522" y="469"/>
                  </a:cubicBezTo>
                  <a:cubicBezTo>
                    <a:pt x="9335" y="469"/>
                    <a:pt x="9246" y="380"/>
                    <a:pt x="9132" y="269"/>
                  </a:cubicBezTo>
                  <a:cubicBezTo>
                    <a:pt x="9013" y="150"/>
                    <a:pt x="8866" y="0"/>
                    <a:pt x="8585" y="0"/>
                  </a:cubicBezTo>
                  <a:cubicBezTo>
                    <a:pt x="8302" y="0"/>
                    <a:pt x="8155" y="150"/>
                    <a:pt x="8036" y="269"/>
                  </a:cubicBezTo>
                  <a:cubicBezTo>
                    <a:pt x="7922" y="380"/>
                    <a:pt x="7833" y="469"/>
                    <a:pt x="7648" y="469"/>
                  </a:cubicBezTo>
                  <a:cubicBezTo>
                    <a:pt x="7461" y="469"/>
                    <a:pt x="7372" y="380"/>
                    <a:pt x="7259" y="269"/>
                  </a:cubicBezTo>
                  <a:cubicBezTo>
                    <a:pt x="7140" y="150"/>
                    <a:pt x="6993" y="0"/>
                    <a:pt x="6712" y="0"/>
                  </a:cubicBezTo>
                  <a:cubicBezTo>
                    <a:pt x="6428" y="0"/>
                    <a:pt x="6281" y="150"/>
                    <a:pt x="6162" y="269"/>
                  </a:cubicBezTo>
                  <a:cubicBezTo>
                    <a:pt x="6048" y="380"/>
                    <a:pt x="5960" y="469"/>
                    <a:pt x="5775" y="469"/>
                  </a:cubicBezTo>
                  <a:cubicBezTo>
                    <a:pt x="5588" y="469"/>
                    <a:pt x="5499" y="380"/>
                    <a:pt x="5385" y="269"/>
                  </a:cubicBezTo>
                  <a:cubicBezTo>
                    <a:pt x="5266" y="150"/>
                    <a:pt x="5119" y="0"/>
                    <a:pt x="4838" y="0"/>
                  </a:cubicBezTo>
                  <a:cubicBezTo>
                    <a:pt x="4555" y="0"/>
                    <a:pt x="4408" y="150"/>
                    <a:pt x="4289" y="269"/>
                  </a:cubicBezTo>
                  <a:cubicBezTo>
                    <a:pt x="4175" y="380"/>
                    <a:pt x="4086" y="469"/>
                    <a:pt x="3901" y="469"/>
                  </a:cubicBezTo>
                  <a:cubicBezTo>
                    <a:pt x="3714" y="469"/>
                    <a:pt x="3625" y="380"/>
                    <a:pt x="3512" y="269"/>
                  </a:cubicBezTo>
                  <a:cubicBezTo>
                    <a:pt x="3393" y="150"/>
                    <a:pt x="3246" y="0"/>
                    <a:pt x="2962" y="0"/>
                  </a:cubicBezTo>
                  <a:cubicBezTo>
                    <a:pt x="2681" y="0"/>
                    <a:pt x="2534" y="150"/>
                    <a:pt x="2415" y="269"/>
                  </a:cubicBezTo>
                  <a:cubicBezTo>
                    <a:pt x="2301" y="380"/>
                    <a:pt x="2213" y="469"/>
                    <a:pt x="2025" y="469"/>
                  </a:cubicBezTo>
                  <a:cubicBezTo>
                    <a:pt x="1841" y="469"/>
                    <a:pt x="1752" y="380"/>
                    <a:pt x="1638" y="269"/>
                  </a:cubicBezTo>
                  <a:cubicBezTo>
                    <a:pt x="1519" y="150"/>
                    <a:pt x="1372" y="0"/>
                    <a:pt x="1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2;p47"/>
            <p:cNvSpPr/>
            <p:nvPr/>
          </p:nvSpPr>
          <p:spPr>
            <a:xfrm>
              <a:off x="4054208" y="3714557"/>
              <a:ext cx="1034317" cy="74667"/>
            </a:xfrm>
            <a:custGeom>
              <a:avLst/>
              <a:gdLst/>
              <a:ahLst/>
              <a:cxnLst/>
              <a:rect l="l" t="t" r="r" b="b"/>
              <a:pathLst>
                <a:path w="9669" h="698" extrusionOk="0">
                  <a:moveTo>
                    <a:pt x="1094" y="1"/>
                  </a:moveTo>
                  <a:cubicBezTo>
                    <a:pt x="813" y="1"/>
                    <a:pt x="666" y="148"/>
                    <a:pt x="545" y="267"/>
                  </a:cubicBezTo>
                  <a:cubicBezTo>
                    <a:pt x="433" y="381"/>
                    <a:pt x="345" y="469"/>
                    <a:pt x="157" y="469"/>
                  </a:cubicBezTo>
                  <a:cubicBezTo>
                    <a:pt x="154" y="469"/>
                    <a:pt x="151" y="469"/>
                    <a:pt x="148" y="469"/>
                  </a:cubicBezTo>
                  <a:cubicBezTo>
                    <a:pt x="0" y="469"/>
                    <a:pt x="1" y="697"/>
                    <a:pt x="150" y="697"/>
                  </a:cubicBezTo>
                  <a:cubicBezTo>
                    <a:pt x="152" y="697"/>
                    <a:pt x="155" y="697"/>
                    <a:pt x="157" y="697"/>
                  </a:cubicBezTo>
                  <a:cubicBezTo>
                    <a:pt x="438" y="697"/>
                    <a:pt x="588" y="548"/>
                    <a:pt x="707" y="429"/>
                  </a:cubicBezTo>
                  <a:cubicBezTo>
                    <a:pt x="818" y="317"/>
                    <a:pt x="909" y="229"/>
                    <a:pt x="1094" y="229"/>
                  </a:cubicBezTo>
                  <a:cubicBezTo>
                    <a:pt x="1281" y="229"/>
                    <a:pt x="1370" y="317"/>
                    <a:pt x="1481" y="429"/>
                  </a:cubicBezTo>
                  <a:cubicBezTo>
                    <a:pt x="1603" y="548"/>
                    <a:pt x="1750" y="697"/>
                    <a:pt x="2031" y="697"/>
                  </a:cubicBezTo>
                  <a:cubicBezTo>
                    <a:pt x="2312" y="697"/>
                    <a:pt x="2461" y="548"/>
                    <a:pt x="2580" y="429"/>
                  </a:cubicBezTo>
                  <a:cubicBezTo>
                    <a:pt x="2691" y="317"/>
                    <a:pt x="2780" y="229"/>
                    <a:pt x="2967" y="229"/>
                  </a:cubicBezTo>
                  <a:cubicBezTo>
                    <a:pt x="3155" y="229"/>
                    <a:pt x="3243" y="317"/>
                    <a:pt x="3355" y="429"/>
                  </a:cubicBezTo>
                  <a:cubicBezTo>
                    <a:pt x="3476" y="548"/>
                    <a:pt x="3623" y="697"/>
                    <a:pt x="3904" y="697"/>
                  </a:cubicBezTo>
                  <a:cubicBezTo>
                    <a:pt x="4185" y="697"/>
                    <a:pt x="4334" y="548"/>
                    <a:pt x="4453" y="429"/>
                  </a:cubicBezTo>
                  <a:cubicBezTo>
                    <a:pt x="4565" y="317"/>
                    <a:pt x="4653" y="229"/>
                    <a:pt x="4841" y="229"/>
                  </a:cubicBezTo>
                  <a:cubicBezTo>
                    <a:pt x="5028" y="229"/>
                    <a:pt x="5117" y="317"/>
                    <a:pt x="5231" y="429"/>
                  </a:cubicBezTo>
                  <a:cubicBezTo>
                    <a:pt x="5350" y="548"/>
                    <a:pt x="5497" y="697"/>
                    <a:pt x="5778" y="697"/>
                  </a:cubicBezTo>
                  <a:cubicBezTo>
                    <a:pt x="6059" y="697"/>
                    <a:pt x="6208" y="548"/>
                    <a:pt x="6327" y="429"/>
                  </a:cubicBezTo>
                  <a:cubicBezTo>
                    <a:pt x="6438" y="317"/>
                    <a:pt x="6527" y="229"/>
                    <a:pt x="6714" y="229"/>
                  </a:cubicBezTo>
                  <a:cubicBezTo>
                    <a:pt x="6902" y="229"/>
                    <a:pt x="6990" y="317"/>
                    <a:pt x="7104" y="429"/>
                  </a:cubicBezTo>
                  <a:cubicBezTo>
                    <a:pt x="7223" y="548"/>
                    <a:pt x="7370" y="697"/>
                    <a:pt x="7651" y="697"/>
                  </a:cubicBezTo>
                  <a:cubicBezTo>
                    <a:pt x="7935" y="697"/>
                    <a:pt x="8081" y="548"/>
                    <a:pt x="8200" y="429"/>
                  </a:cubicBezTo>
                  <a:cubicBezTo>
                    <a:pt x="8314" y="317"/>
                    <a:pt x="8400" y="229"/>
                    <a:pt x="8588" y="229"/>
                  </a:cubicBezTo>
                  <a:cubicBezTo>
                    <a:pt x="8775" y="229"/>
                    <a:pt x="8864" y="317"/>
                    <a:pt x="8978" y="429"/>
                  </a:cubicBezTo>
                  <a:cubicBezTo>
                    <a:pt x="9097" y="548"/>
                    <a:pt x="9243" y="697"/>
                    <a:pt x="9524" y="697"/>
                  </a:cubicBezTo>
                  <a:cubicBezTo>
                    <a:pt x="9669" y="690"/>
                    <a:pt x="9669" y="477"/>
                    <a:pt x="9524" y="469"/>
                  </a:cubicBezTo>
                  <a:cubicBezTo>
                    <a:pt x="9340" y="469"/>
                    <a:pt x="9251" y="381"/>
                    <a:pt x="9137" y="267"/>
                  </a:cubicBezTo>
                  <a:cubicBezTo>
                    <a:pt x="9018" y="148"/>
                    <a:pt x="8869" y="1"/>
                    <a:pt x="8588" y="1"/>
                  </a:cubicBezTo>
                  <a:cubicBezTo>
                    <a:pt x="8307" y="1"/>
                    <a:pt x="8160" y="148"/>
                    <a:pt x="8041" y="267"/>
                  </a:cubicBezTo>
                  <a:cubicBezTo>
                    <a:pt x="7927" y="381"/>
                    <a:pt x="7838" y="469"/>
                    <a:pt x="7651" y="469"/>
                  </a:cubicBezTo>
                  <a:cubicBezTo>
                    <a:pt x="7464" y="469"/>
                    <a:pt x="7378" y="381"/>
                    <a:pt x="7264" y="267"/>
                  </a:cubicBezTo>
                  <a:cubicBezTo>
                    <a:pt x="7145" y="148"/>
                    <a:pt x="6995" y="1"/>
                    <a:pt x="6714" y="1"/>
                  </a:cubicBezTo>
                  <a:cubicBezTo>
                    <a:pt x="6433" y="1"/>
                    <a:pt x="6286" y="148"/>
                    <a:pt x="6167" y="267"/>
                  </a:cubicBezTo>
                  <a:cubicBezTo>
                    <a:pt x="6054" y="381"/>
                    <a:pt x="5965" y="469"/>
                    <a:pt x="5778" y="469"/>
                  </a:cubicBezTo>
                  <a:cubicBezTo>
                    <a:pt x="5590" y="469"/>
                    <a:pt x="5502" y="381"/>
                    <a:pt x="5390" y="267"/>
                  </a:cubicBezTo>
                  <a:cubicBezTo>
                    <a:pt x="5271" y="148"/>
                    <a:pt x="5122" y="1"/>
                    <a:pt x="4841" y="1"/>
                  </a:cubicBezTo>
                  <a:cubicBezTo>
                    <a:pt x="4560" y="1"/>
                    <a:pt x="4413" y="148"/>
                    <a:pt x="4291" y="267"/>
                  </a:cubicBezTo>
                  <a:cubicBezTo>
                    <a:pt x="4180" y="381"/>
                    <a:pt x="4091" y="469"/>
                    <a:pt x="3904" y="469"/>
                  </a:cubicBezTo>
                  <a:cubicBezTo>
                    <a:pt x="3717" y="469"/>
                    <a:pt x="3628" y="381"/>
                    <a:pt x="3517" y="267"/>
                  </a:cubicBezTo>
                  <a:cubicBezTo>
                    <a:pt x="3398" y="148"/>
                    <a:pt x="3248" y="1"/>
                    <a:pt x="2967" y="1"/>
                  </a:cubicBezTo>
                  <a:cubicBezTo>
                    <a:pt x="2686" y="1"/>
                    <a:pt x="2540" y="148"/>
                    <a:pt x="2418" y="267"/>
                  </a:cubicBezTo>
                  <a:cubicBezTo>
                    <a:pt x="2307" y="381"/>
                    <a:pt x="2218" y="469"/>
                    <a:pt x="2031" y="469"/>
                  </a:cubicBezTo>
                  <a:cubicBezTo>
                    <a:pt x="1843" y="469"/>
                    <a:pt x="1755" y="381"/>
                    <a:pt x="1643" y="267"/>
                  </a:cubicBezTo>
                  <a:cubicBezTo>
                    <a:pt x="1524" y="148"/>
                    <a:pt x="1377" y="1"/>
                    <a:pt x="1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3;p47"/>
            <p:cNvSpPr/>
            <p:nvPr/>
          </p:nvSpPr>
          <p:spPr>
            <a:xfrm>
              <a:off x="5217640" y="3592502"/>
              <a:ext cx="1034638" cy="74560"/>
            </a:xfrm>
            <a:custGeom>
              <a:avLst/>
              <a:gdLst/>
              <a:ahLst/>
              <a:cxnLst/>
              <a:rect l="l" t="t" r="r" b="b"/>
              <a:pathLst>
                <a:path w="9672" h="697" extrusionOk="0">
                  <a:moveTo>
                    <a:pt x="1089" y="0"/>
                  </a:moveTo>
                  <a:cubicBezTo>
                    <a:pt x="808" y="0"/>
                    <a:pt x="659" y="150"/>
                    <a:pt x="540" y="269"/>
                  </a:cubicBezTo>
                  <a:cubicBezTo>
                    <a:pt x="428" y="380"/>
                    <a:pt x="340" y="469"/>
                    <a:pt x="152" y="469"/>
                  </a:cubicBezTo>
                  <a:cubicBezTo>
                    <a:pt x="0" y="469"/>
                    <a:pt x="0" y="696"/>
                    <a:pt x="152" y="696"/>
                  </a:cubicBezTo>
                  <a:cubicBezTo>
                    <a:pt x="433" y="696"/>
                    <a:pt x="583" y="550"/>
                    <a:pt x="702" y="431"/>
                  </a:cubicBezTo>
                  <a:cubicBezTo>
                    <a:pt x="813" y="317"/>
                    <a:pt x="902" y="228"/>
                    <a:pt x="1089" y="228"/>
                  </a:cubicBezTo>
                  <a:cubicBezTo>
                    <a:pt x="1276" y="228"/>
                    <a:pt x="1365" y="317"/>
                    <a:pt x="1476" y="431"/>
                  </a:cubicBezTo>
                  <a:cubicBezTo>
                    <a:pt x="1595" y="550"/>
                    <a:pt x="1745" y="696"/>
                    <a:pt x="2026" y="696"/>
                  </a:cubicBezTo>
                  <a:cubicBezTo>
                    <a:pt x="2307" y="696"/>
                    <a:pt x="2456" y="550"/>
                    <a:pt x="2575" y="431"/>
                  </a:cubicBezTo>
                  <a:cubicBezTo>
                    <a:pt x="2687" y="317"/>
                    <a:pt x="2775" y="228"/>
                    <a:pt x="2963" y="228"/>
                  </a:cubicBezTo>
                  <a:cubicBezTo>
                    <a:pt x="3150" y="228"/>
                    <a:pt x="3238" y="317"/>
                    <a:pt x="3350" y="431"/>
                  </a:cubicBezTo>
                  <a:cubicBezTo>
                    <a:pt x="3469" y="550"/>
                    <a:pt x="3618" y="696"/>
                    <a:pt x="3899" y="696"/>
                  </a:cubicBezTo>
                  <a:cubicBezTo>
                    <a:pt x="4180" y="696"/>
                    <a:pt x="4330" y="550"/>
                    <a:pt x="4449" y="431"/>
                  </a:cubicBezTo>
                  <a:cubicBezTo>
                    <a:pt x="4560" y="317"/>
                    <a:pt x="4649" y="228"/>
                    <a:pt x="4836" y="228"/>
                  </a:cubicBezTo>
                  <a:cubicBezTo>
                    <a:pt x="5023" y="228"/>
                    <a:pt x="5112" y="317"/>
                    <a:pt x="5223" y="431"/>
                  </a:cubicBezTo>
                  <a:cubicBezTo>
                    <a:pt x="5342" y="550"/>
                    <a:pt x="5492" y="696"/>
                    <a:pt x="5773" y="696"/>
                  </a:cubicBezTo>
                  <a:cubicBezTo>
                    <a:pt x="6054" y="696"/>
                    <a:pt x="6203" y="550"/>
                    <a:pt x="6322" y="431"/>
                  </a:cubicBezTo>
                  <a:cubicBezTo>
                    <a:pt x="6434" y="317"/>
                    <a:pt x="6522" y="228"/>
                    <a:pt x="6709" y="228"/>
                  </a:cubicBezTo>
                  <a:cubicBezTo>
                    <a:pt x="6897" y="228"/>
                    <a:pt x="6985" y="317"/>
                    <a:pt x="7097" y="431"/>
                  </a:cubicBezTo>
                  <a:cubicBezTo>
                    <a:pt x="7216" y="550"/>
                    <a:pt x="7365" y="696"/>
                    <a:pt x="7646" y="696"/>
                  </a:cubicBezTo>
                  <a:cubicBezTo>
                    <a:pt x="7927" y="696"/>
                    <a:pt x="8077" y="550"/>
                    <a:pt x="8196" y="431"/>
                  </a:cubicBezTo>
                  <a:cubicBezTo>
                    <a:pt x="8307" y="317"/>
                    <a:pt x="8396" y="228"/>
                    <a:pt x="8583" y="228"/>
                  </a:cubicBezTo>
                  <a:cubicBezTo>
                    <a:pt x="8770" y="228"/>
                    <a:pt x="8859" y="317"/>
                    <a:pt x="8970" y="431"/>
                  </a:cubicBezTo>
                  <a:cubicBezTo>
                    <a:pt x="9089" y="550"/>
                    <a:pt x="9239" y="696"/>
                    <a:pt x="9520" y="696"/>
                  </a:cubicBezTo>
                  <a:cubicBezTo>
                    <a:pt x="9672" y="696"/>
                    <a:pt x="9672" y="469"/>
                    <a:pt x="9520" y="469"/>
                  </a:cubicBezTo>
                  <a:cubicBezTo>
                    <a:pt x="9332" y="469"/>
                    <a:pt x="9244" y="380"/>
                    <a:pt x="9132" y="269"/>
                  </a:cubicBezTo>
                  <a:cubicBezTo>
                    <a:pt x="9013" y="150"/>
                    <a:pt x="8864" y="0"/>
                    <a:pt x="8583" y="0"/>
                  </a:cubicBezTo>
                  <a:cubicBezTo>
                    <a:pt x="8302" y="0"/>
                    <a:pt x="8153" y="150"/>
                    <a:pt x="8034" y="269"/>
                  </a:cubicBezTo>
                  <a:cubicBezTo>
                    <a:pt x="7922" y="380"/>
                    <a:pt x="7834" y="469"/>
                    <a:pt x="7646" y="469"/>
                  </a:cubicBezTo>
                  <a:cubicBezTo>
                    <a:pt x="7459" y="469"/>
                    <a:pt x="7370" y="380"/>
                    <a:pt x="7259" y="269"/>
                  </a:cubicBezTo>
                  <a:cubicBezTo>
                    <a:pt x="7140" y="150"/>
                    <a:pt x="6990" y="0"/>
                    <a:pt x="6709" y="0"/>
                  </a:cubicBezTo>
                  <a:cubicBezTo>
                    <a:pt x="6428" y="0"/>
                    <a:pt x="6279" y="150"/>
                    <a:pt x="6160" y="269"/>
                  </a:cubicBezTo>
                  <a:cubicBezTo>
                    <a:pt x="6049" y="380"/>
                    <a:pt x="5960" y="469"/>
                    <a:pt x="5773" y="469"/>
                  </a:cubicBezTo>
                  <a:cubicBezTo>
                    <a:pt x="5585" y="469"/>
                    <a:pt x="5497" y="380"/>
                    <a:pt x="5385" y="269"/>
                  </a:cubicBezTo>
                  <a:cubicBezTo>
                    <a:pt x="5266" y="150"/>
                    <a:pt x="5117" y="0"/>
                    <a:pt x="4836" y="0"/>
                  </a:cubicBezTo>
                  <a:cubicBezTo>
                    <a:pt x="4555" y="0"/>
                    <a:pt x="4406" y="150"/>
                    <a:pt x="4287" y="269"/>
                  </a:cubicBezTo>
                  <a:cubicBezTo>
                    <a:pt x="4175" y="380"/>
                    <a:pt x="4087" y="469"/>
                    <a:pt x="3899" y="469"/>
                  </a:cubicBezTo>
                  <a:cubicBezTo>
                    <a:pt x="3712" y="469"/>
                    <a:pt x="3623" y="380"/>
                    <a:pt x="3512" y="269"/>
                  </a:cubicBezTo>
                  <a:cubicBezTo>
                    <a:pt x="3393" y="150"/>
                    <a:pt x="3244" y="0"/>
                    <a:pt x="2963" y="0"/>
                  </a:cubicBezTo>
                  <a:cubicBezTo>
                    <a:pt x="2682" y="0"/>
                    <a:pt x="2532" y="150"/>
                    <a:pt x="2413" y="269"/>
                  </a:cubicBezTo>
                  <a:cubicBezTo>
                    <a:pt x="2302" y="380"/>
                    <a:pt x="2213" y="469"/>
                    <a:pt x="2026" y="469"/>
                  </a:cubicBezTo>
                  <a:cubicBezTo>
                    <a:pt x="1838" y="469"/>
                    <a:pt x="1750" y="380"/>
                    <a:pt x="1638" y="269"/>
                  </a:cubicBezTo>
                  <a:cubicBezTo>
                    <a:pt x="1519" y="150"/>
                    <a:pt x="1370" y="0"/>
                    <a:pt x="1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54;p47"/>
            <p:cNvSpPr/>
            <p:nvPr/>
          </p:nvSpPr>
          <p:spPr>
            <a:xfrm>
              <a:off x="6380859" y="3836506"/>
              <a:ext cx="1034638" cy="74560"/>
            </a:xfrm>
            <a:custGeom>
              <a:avLst/>
              <a:gdLst/>
              <a:ahLst/>
              <a:cxnLst/>
              <a:rect l="l" t="t" r="r" b="b"/>
              <a:pathLst>
                <a:path w="9672" h="697" extrusionOk="0">
                  <a:moveTo>
                    <a:pt x="1089" y="0"/>
                  </a:moveTo>
                  <a:cubicBezTo>
                    <a:pt x="805" y="0"/>
                    <a:pt x="658" y="150"/>
                    <a:pt x="539" y="269"/>
                  </a:cubicBezTo>
                  <a:cubicBezTo>
                    <a:pt x="425" y="380"/>
                    <a:pt x="337" y="469"/>
                    <a:pt x="152" y="469"/>
                  </a:cubicBezTo>
                  <a:cubicBezTo>
                    <a:pt x="0" y="469"/>
                    <a:pt x="0" y="696"/>
                    <a:pt x="152" y="696"/>
                  </a:cubicBezTo>
                  <a:cubicBezTo>
                    <a:pt x="433" y="696"/>
                    <a:pt x="580" y="547"/>
                    <a:pt x="699" y="428"/>
                  </a:cubicBezTo>
                  <a:cubicBezTo>
                    <a:pt x="813" y="317"/>
                    <a:pt x="901" y="228"/>
                    <a:pt x="1089" y="228"/>
                  </a:cubicBezTo>
                  <a:cubicBezTo>
                    <a:pt x="1274" y="228"/>
                    <a:pt x="1362" y="317"/>
                    <a:pt x="1476" y="428"/>
                  </a:cubicBezTo>
                  <a:cubicBezTo>
                    <a:pt x="1595" y="547"/>
                    <a:pt x="1744" y="696"/>
                    <a:pt x="2026" y="696"/>
                  </a:cubicBezTo>
                  <a:cubicBezTo>
                    <a:pt x="2307" y="696"/>
                    <a:pt x="2453" y="547"/>
                    <a:pt x="2572" y="428"/>
                  </a:cubicBezTo>
                  <a:cubicBezTo>
                    <a:pt x="2686" y="317"/>
                    <a:pt x="2775" y="228"/>
                    <a:pt x="2962" y="228"/>
                  </a:cubicBezTo>
                  <a:cubicBezTo>
                    <a:pt x="3147" y="228"/>
                    <a:pt x="3238" y="317"/>
                    <a:pt x="3350" y="428"/>
                  </a:cubicBezTo>
                  <a:cubicBezTo>
                    <a:pt x="3469" y="547"/>
                    <a:pt x="3618" y="696"/>
                    <a:pt x="3899" y="696"/>
                  </a:cubicBezTo>
                  <a:cubicBezTo>
                    <a:pt x="4180" y="696"/>
                    <a:pt x="4327" y="547"/>
                    <a:pt x="4446" y="428"/>
                  </a:cubicBezTo>
                  <a:cubicBezTo>
                    <a:pt x="4560" y="317"/>
                    <a:pt x="4648" y="228"/>
                    <a:pt x="4836" y="228"/>
                  </a:cubicBezTo>
                  <a:cubicBezTo>
                    <a:pt x="5021" y="228"/>
                    <a:pt x="5109" y="317"/>
                    <a:pt x="5223" y="428"/>
                  </a:cubicBezTo>
                  <a:cubicBezTo>
                    <a:pt x="5342" y="547"/>
                    <a:pt x="5489" y="696"/>
                    <a:pt x="5772" y="696"/>
                  </a:cubicBezTo>
                  <a:cubicBezTo>
                    <a:pt x="6053" y="696"/>
                    <a:pt x="6200" y="547"/>
                    <a:pt x="6319" y="428"/>
                  </a:cubicBezTo>
                  <a:cubicBezTo>
                    <a:pt x="6433" y="317"/>
                    <a:pt x="6522" y="228"/>
                    <a:pt x="6709" y="228"/>
                  </a:cubicBezTo>
                  <a:cubicBezTo>
                    <a:pt x="6894" y="228"/>
                    <a:pt x="6983" y="317"/>
                    <a:pt x="7097" y="428"/>
                  </a:cubicBezTo>
                  <a:cubicBezTo>
                    <a:pt x="7216" y="547"/>
                    <a:pt x="7365" y="696"/>
                    <a:pt x="7646" y="696"/>
                  </a:cubicBezTo>
                  <a:cubicBezTo>
                    <a:pt x="7927" y="696"/>
                    <a:pt x="8074" y="547"/>
                    <a:pt x="8193" y="428"/>
                  </a:cubicBezTo>
                  <a:cubicBezTo>
                    <a:pt x="8307" y="317"/>
                    <a:pt x="8395" y="228"/>
                    <a:pt x="8583" y="228"/>
                  </a:cubicBezTo>
                  <a:cubicBezTo>
                    <a:pt x="8770" y="228"/>
                    <a:pt x="8856" y="317"/>
                    <a:pt x="8970" y="428"/>
                  </a:cubicBezTo>
                  <a:cubicBezTo>
                    <a:pt x="9089" y="547"/>
                    <a:pt x="9238" y="696"/>
                    <a:pt x="9519" y="696"/>
                  </a:cubicBezTo>
                  <a:cubicBezTo>
                    <a:pt x="9671" y="696"/>
                    <a:pt x="9671" y="469"/>
                    <a:pt x="9519" y="469"/>
                  </a:cubicBezTo>
                  <a:cubicBezTo>
                    <a:pt x="9332" y="469"/>
                    <a:pt x="9243" y="380"/>
                    <a:pt x="9129" y="269"/>
                  </a:cubicBezTo>
                  <a:cubicBezTo>
                    <a:pt x="9010" y="150"/>
                    <a:pt x="8864" y="0"/>
                    <a:pt x="8583" y="0"/>
                  </a:cubicBezTo>
                  <a:cubicBezTo>
                    <a:pt x="8299" y="0"/>
                    <a:pt x="8152" y="150"/>
                    <a:pt x="8033" y="269"/>
                  </a:cubicBezTo>
                  <a:cubicBezTo>
                    <a:pt x="7919" y="380"/>
                    <a:pt x="7831" y="469"/>
                    <a:pt x="7646" y="469"/>
                  </a:cubicBezTo>
                  <a:cubicBezTo>
                    <a:pt x="7459" y="469"/>
                    <a:pt x="7370" y="380"/>
                    <a:pt x="7256" y="269"/>
                  </a:cubicBezTo>
                  <a:cubicBezTo>
                    <a:pt x="7137" y="150"/>
                    <a:pt x="6990" y="0"/>
                    <a:pt x="6709" y="0"/>
                  </a:cubicBezTo>
                  <a:cubicBezTo>
                    <a:pt x="6426" y="0"/>
                    <a:pt x="6279" y="150"/>
                    <a:pt x="6160" y="269"/>
                  </a:cubicBezTo>
                  <a:cubicBezTo>
                    <a:pt x="6046" y="380"/>
                    <a:pt x="5957" y="469"/>
                    <a:pt x="5772" y="469"/>
                  </a:cubicBezTo>
                  <a:cubicBezTo>
                    <a:pt x="5585" y="469"/>
                    <a:pt x="5496" y="380"/>
                    <a:pt x="5383" y="269"/>
                  </a:cubicBezTo>
                  <a:cubicBezTo>
                    <a:pt x="5264" y="150"/>
                    <a:pt x="5117" y="0"/>
                    <a:pt x="4836" y="0"/>
                  </a:cubicBezTo>
                  <a:cubicBezTo>
                    <a:pt x="4552" y="0"/>
                    <a:pt x="4405" y="150"/>
                    <a:pt x="4286" y="269"/>
                  </a:cubicBezTo>
                  <a:cubicBezTo>
                    <a:pt x="4172" y="380"/>
                    <a:pt x="4086" y="469"/>
                    <a:pt x="3899" y="469"/>
                  </a:cubicBezTo>
                  <a:cubicBezTo>
                    <a:pt x="3712" y="469"/>
                    <a:pt x="3623" y="380"/>
                    <a:pt x="3509" y="269"/>
                  </a:cubicBezTo>
                  <a:cubicBezTo>
                    <a:pt x="3390" y="150"/>
                    <a:pt x="3243" y="0"/>
                    <a:pt x="2962" y="0"/>
                  </a:cubicBezTo>
                  <a:cubicBezTo>
                    <a:pt x="2679" y="0"/>
                    <a:pt x="2532" y="150"/>
                    <a:pt x="2413" y="269"/>
                  </a:cubicBezTo>
                  <a:cubicBezTo>
                    <a:pt x="2299" y="380"/>
                    <a:pt x="2213" y="469"/>
                    <a:pt x="2026" y="469"/>
                  </a:cubicBezTo>
                  <a:cubicBezTo>
                    <a:pt x="1838" y="469"/>
                    <a:pt x="1750" y="380"/>
                    <a:pt x="1636" y="269"/>
                  </a:cubicBezTo>
                  <a:cubicBezTo>
                    <a:pt x="1517" y="150"/>
                    <a:pt x="1370" y="0"/>
                    <a:pt x="1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5;p47"/>
            <p:cNvSpPr/>
            <p:nvPr/>
          </p:nvSpPr>
          <p:spPr>
            <a:xfrm>
              <a:off x="7544506" y="3714557"/>
              <a:ext cx="1033033" cy="74667"/>
            </a:xfrm>
            <a:custGeom>
              <a:avLst/>
              <a:gdLst/>
              <a:ahLst/>
              <a:cxnLst/>
              <a:rect l="l" t="t" r="r" b="b"/>
              <a:pathLst>
                <a:path w="9657" h="698" extrusionOk="0">
                  <a:moveTo>
                    <a:pt x="1082" y="1"/>
                  </a:moveTo>
                  <a:cubicBezTo>
                    <a:pt x="801" y="1"/>
                    <a:pt x="652" y="148"/>
                    <a:pt x="533" y="267"/>
                  </a:cubicBezTo>
                  <a:cubicBezTo>
                    <a:pt x="421" y="381"/>
                    <a:pt x="333" y="469"/>
                    <a:pt x="145" y="469"/>
                  </a:cubicBezTo>
                  <a:cubicBezTo>
                    <a:pt x="1" y="477"/>
                    <a:pt x="1" y="690"/>
                    <a:pt x="145" y="697"/>
                  </a:cubicBezTo>
                  <a:cubicBezTo>
                    <a:pt x="426" y="697"/>
                    <a:pt x="573" y="548"/>
                    <a:pt x="692" y="429"/>
                  </a:cubicBezTo>
                  <a:cubicBezTo>
                    <a:pt x="806" y="317"/>
                    <a:pt x="895" y="229"/>
                    <a:pt x="1082" y="229"/>
                  </a:cubicBezTo>
                  <a:cubicBezTo>
                    <a:pt x="1269" y="229"/>
                    <a:pt x="1358" y="317"/>
                    <a:pt x="1469" y="429"/>
                  </a:cubicBezTo>
                  <a:cubicBezTo>
                    <a:pt x="1588" y="548"/>
                    <a:pt x="1738" y="697"/>
                    <a:pt x="2019" y="697"/>
                  </a:cubicBezTo>
                  <a:cubicBezTo>
                    <a:pt x="2300" y="697"/>
                    <a:pt x="2447" y="548"/>
                    <a:pt x="2568" y="429"/>
                  </a:cubicBezTo>
                  <a:cubicBezTo>
                    <a:pt x="2679" y="317"/>
                    <a:pt x="2768" y="229"/>
                    <a:pt x="2955" y="229"/>
                  </a:cubicBezTo>
                  <a:cubicBezTo>
                    <a:pt x="3143" y="229"/>
                    <a:pt x="3231" y="317"/>
                    <a:pt x="3343" y="429"/>
                  </a:cubicBezTo>
                  <a:cubicBezTo>
                    <a:pt x="3462" y="548"/>
                    <a:pt x="3611" y="697"/>
                    <a:pt x="3892" y="697"/>
                  </a:cubicBezTo>
                  <a:cubicBezTo>
                    <a:pt x="4173" y="697"/>
                    <a:pt x="4320" y="548"/>
                    <a:pt x="4442" y="429"/>
                  </a:cubicBezTo>
                  <a:cubicBezTo>
                    <a:pt x="4553" y="317"/>
                    <a:pt x="4642" y="229"/>
                    <a:pt x="4829" y="229"/>
                  </a:cubicBezTo>
                  <a:cubicBezTo>
                    <a:pt x="5016" y="229"/>
                    <a:pt x="5105" y="317"/>
                    <a:pt x="5216" y="429"/>
                  </a:cubicBezTo>
                  <a:cubicBezTo>
                    <a:pt x="5335" y="548"/>
                    <a:pt x="5482" y="697"/>
                    <a:pt x="5766" y="697"/>
                  </a:cubicBezTo>
                  <a:cubicBezTo>
                    <a:pt x="6047" y="697"/>
                    <a:pt x="6193" y="548"/>
                    <a:pt x="6315" y="429"/>
                  </a:cubicBezTo>
                  <a:cubicBezTo>
                    <a:pt x="6426" y="317"/>
                    <a:pt x="6515" y="229"/>
                    <a:pt x="6702" y="229"/>
                  </a:cubicBezTo>
                  <a:cubicBezTo>
                    <a:pt x="6890" y="229"/>
                    <a:pt x="6978" y="317"/>
                    <a:pt x="7090" y="429"/>
                  </a:cubicBezTo>
                  <a:cubicBezTo>
                    <a:pt x="7209" y="548"/>
                    <a:pt x="7358" y="697"/>
                    <a:pt x="7639" y="697"/>
                  </a:cubicBezTo>
                  <a:cubicBezTo>
                    <a:pt x="7920" y="697"/>
                    <a:pt x="8069" y="548"/>
                    <a:pt x="8188" y="429"/>
                  </a:cubicBezTo>
                  <a:cubicBezTo>
                    <a:pt x="8300" y="317"/>
                    <a:pt x="8388" y="229"/>
                    <a:pt x="8576" y="229"/>
                  </a:cubicBezTo>
                  <a:cubicBezTo>
                    <a:pt x="8763" y="229"/>
                    <a:pt x="8852" y="317"/>
                    <a:pt x="8963" y="429"/>
                  </a:cubicBezTo>
                  <a:cubicBezTo>
                    <a:pt x="9082" y="548"/>
                    <a:pt x="9232" y="697"/>
                    <a:pt x="9513" y="697"/>
                  </a:cubicBezTo>
                  <a:cubicBezTo>
                    <a:pt x="9657" y="690"/>
                    <a:pt x="9657" y="477"/>
                    <a:pt x="9513" y="469"/>
                  </a:cubicBezTo>
                  <a:cubicBezTo>
                    <a:pt x="9325" y="469"/>
                    <a:pt x="9237" y="381"/>
                    <a:pt x="9125" y="267"/>
                  </a:cubicBezTo>
                  <a:cubicBezTo>
                    <a:pt x="9006" y="148"/>
                    <a:pt x="8857" y="1"/>
                    <a:pt x="8576" y="1"/>
                  </a:cubicBezTo>
                  <a:cubicBezTo>
                    <a:pt x="8295" y="1"/>
                    <a:pt x="8145" y="148"/>
                    <a:pt x="8026" y="267"/>
                  </a:cubicBezTo>
                  <a:cubicBezTo>
                    <a:pt x="7915" y="381"/>
                    <a:pt x="7824" y="469"/>
                    <a:pt x="7639" y="469"/>
                  </a:cubicBezTo>
                  <a:cubicBezTo>
                    <a:pt x="7452" y="469"/>
                    <a:pt x="7363" y="381"/>
                    <a:pt x="7252" y="267"/>
                  </a:cubicBezTo>
                  <a:cubicBezTo>
                    <a:pt x="7133" y="148"/>
                    <a:pt x="6983" y="1"/>
                    <a:pt x="6702" y="1"/>
                  </a:cubicBezTo>
                  <a:cubicBezTo>
                    <a:pt x="6421" y="1"/>
                    <a:pt x="6272" y="148"/>
                    <a:pt x="6153" y="267"/>
                  </a:cubicBezTo>
                  <a:cubicBezTo>
                    <a:pt x="6042" y="381"/>
                    <a:pt x="5953" y="469"/>
                    <a:pt x="5766" y="469"/>
                  </a:cubicBezTo>
                  <a:cubicBezTo>
                    <a:pt x="5578" y="469"/>
                    <a:pt x="5490" y="381"/>
                    <a:pt x="5378" y="267"/>
                  </a:cubicBezTo>
                  <a:cubicBezTo>
                    <a:pt x="5257" y="148"/>
                    <a:pt x="5110" y="1"/>
                    <a:pt x="4829" y="1"/>
                  </a:cubicBezTo>
                  <a:cubicBezTo>
                    <a:pt x="4548" y="1"/>
                    <a:pt x="4398" y="148"/>
                    <a:pt x="4279" y="267"/>
                  </a:cubicBezTo>
                  <a:cubicBezTo>
                    <a:pt x="4168" y="381"/>
                    <a:pt x="4079" y="469"/>
                    <a:pt x="3892" y="469"/>
                  </a:cubicBezTo>
                  <a:cubicBezTo>
                    <a:pt x="3705" y="469"/>
                    <a:pt x="3616" y="381"/>
                    <a:pt x="3505" y="267"/>
                  </a:cubicBezTo>
                  <a:cubicBezTo>
                    <a:pt x="3383" y="148"/>
                    <a:pt x="3236" y="1"/>
                    <a:pt x="2955" y="1"/>
                  </a:cubicBezTo>
                  <a:cubicBezTo>
                    <a:pt x="2674" y="1"/>
                    <a:pt x="2525" y="148"/>
                    <a:pt x="2406" y="267"/>
                  </a:cubicBezTo>
                  <a:cubicBezTo>
                    <a:pt x="2295" y="381"/>
                    <a:pt x="2206" y="469"/>
                    <a:pt x="2019" y="469"/>
                  </a:cubicBezTo>
                  <a:cubicBezTo>
                    <a:pt x="1831" y="469"/>
                    <a:pt x="1743" y="381"/>
                    <a:pt x="1631" y="267"/>
                  </a:cubicBezTo>
                  <a:cubicBezTo>
                    <a:pt x="1510" y="148"/>
                    <a:pt x="1363" y="1"/>
                    <a:pt x="1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53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35"/>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grpSp>
        <p:nvGrpSpPr>
          <p:cNvPr id="821" name="Google Shape;821;p46"/>
          <p:cNvGrpSpPr/>
          <p:nvPr/>
        </p:nvGrpSpPr>
        <p:grpSpPr>
          <a:xfrm>
            <a:off x="6328800" y="-30208"/>
            <a:ext cx="2559912" cy="2835279"/>
            <a:chOff x="6328800" y="-30208"/>
            <a:chExt cx="2559912" cy="2835279"/>
          </a:xfrm>
        </p:grpSpPr>
        <p:sp>
          <p:nvSpPr>
            <p:cNvPr id="822" name="Google Shape;822;p46"/>
            <p:cNvSpPr/>
            <p:nvPr/>
          </p:nvSpPr>
          <p:spPr>
            <a:xfrm>
              <a:off x="7921661" y="425899"/>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6"/>
            <p:cNvSpPr/>
            <p:nvPr/>
          </p:nvSpPr>
          <p:spPr>
            <a:xfrm>
              <a:off x="8794125" y="1594920"/>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6"/>
            <p:cNvSpPr/>
            <p:nvPr/>
          </p:nvSpPr>
          <p:spPr>
            <a:xfrm>
              <a:off x="6859553" y="2070598"/>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6"/>
            <p:cNvSpPr/>
            <p:nvPr/>
          </p:nvSpPr>
          <p:spPr>
            <a:xfrm>
              <a:off x="7853560" y="768215"/>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6"/>
            <p:cNvSpPr/>
            <p:nvPr/>
          </p:nvSpPr>
          <p:spPr>
            <a:xfrm>
              <a:off x="6328800" y="1814275"/>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6"/>
            <p:cNvSpPr/>
            <p:nvPr/>
          </p:nvSpPr>
          <p:spPr>
            <a:xfrm>
              <a:off x="6423416" y="617211"/>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7290563" y="1546566"/>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6"/>
            <p:cNvSpPr/>
            <p:nvPr/>
          </p:nvSpPr>
          <p:spPr>
            <a:xfrm>
              <a:off x="6897480" y="-30208"/>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a:off x="7582886" y="2613749"/>
              <a:ext cx="191291" cy="191321"/>
            </a:xfrm>
            <a:custGeom>
              <a:avLst/>
              <a:gdLst/>
              <a:ahLst/>
              <a:cxnLst/>
              <a:rect l="l" t="t" r="r" b="b"/>
              <a:pathLst>
                <a:path w="6233" h="6234" extrusionOk="0">
                  <a:moveTo>
                    <a:pt x="3116" y="1"/>
                  </a:moveTo>
                  <a:cubicBezTo>
                    <a:pt x="3116" y="3117"/>
                    <a:pt x="0" y="3117"/>
                    <a:pt x="0" y="3117"/>
                  </a:cubicBezTo>
                  <a:cubicBezTo>
                    <a:pt x="3116" y="3117"/>
                    <a:pt x="3116" y="6233"/>
                    <a:pt x="3116" y="6233"/>
                  </a:cubicBezTo>
                  <a:cubicBezTo>
                    <a:pt x="3116" y="3117"/>
                    <a:pt x="6233" y="3117"/>
                    <a:pt x="6233" y="3117"/>
                  </a:cubicBezTo>
                  <a:cubicBezTo>
                    <a:pt x="3116" y="3117"/>
                    <a:pt x="3116" y="1"/>
                    <a:pt x="3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46"/>
          <p:cNvGrpSpPr/>
          <p:nvPr/>
        </p:nvGrpSpPr>
        <p:grpSpPr>
          <a:xfrm>
            <a:off x="483366" y="2336717"/>
            <a:ext cx="2339210" cy="2056929"/>
            <a:chOff x="483366" y="2336717"/>
            <a:chExt cx="2339210" cy="2056929"/>
          </a:xfrm>
        </p:grpSpPr>
        <p:sp>
          <p:nvSpPr>
            <p:cNvPr id="832" name="Google Shape;832;p46"/>
            <p:cNvSpPr/>
            <p:nvPr/>
          </p:nvSpPr>
          <p:spPr>
            <a:xfrm>
              <a:off x="1981611" y="2792824"/>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1913510" y="3135140"/>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483366" y="2984136"/>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957430" y="2336717"/>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p:nvPr/>
          </p:nvSpPr>
          <p:spPr>
            <a:xfrm>
              <a:off x="2338963" y="3135141"/>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6"/>
            <p:cNvSpPr/>
            <p:nvPr/>
          </p:nvSpPr>
          <p:spPr>
            <a:xfrm>
              <a:off x="2631286" y="4202324"/>
              <a:ext cx="191291" cy="191321"/>
            </a:xfrm>
            <a:custGeom>
              <a:avLst/>
              <a:gdLst/>
              <a:ahLst/>
              <a:cxnLst/>
              <a:rect l="l" t="t" r="r" b="b"/>
              <a:pathLst>
                <a:path w="6233" h="6234" extrusionOk="0">
                  <a:moveTo>
                    <a:pt x="3116" y="1"/>
                  </a:moveTo>
                  <a:cubicBezTo>
                    <a:pt x="3116" y="3117"/>
                    <a:pt x="0" y="3117"/>
                    <a:pt x="0" y="3117"/>
                  </a:cubicBezTo>
                  <a:cubicBezTo>
                    <a:pt x="3116" y="3117"/>
                    <a:pt x="3116" y="6233"/>
                    <a:pt x="3116" y="6233"/>
                  </a:cubicBezTo>
                  <a:cubicBezTo>
                    <a:pt x="3116" y="3117"/>
                    <a:pt x="6233" y="3117"/>
                    <a:pt x="6233" y="3117"/>
                  </a:cubicBezTo>
                  <a:cubicBezTo>
                    <a:pt x="3116" y="3117"/>
                    <a:pt x="3116" y="1"/>
                    <a:pt x="3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577963" y="3908941"/>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6"/>
            <p:cNvSpPr/>
            <p:nvPr/>
          </p:nvSpPr>
          <p:spPr>
            <a:xfrm>
              <a:off x="1397635" y="3813990"/>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0" y="1737888"/>
            <a:ext cx="9131120" cy="3405612"/>
          </a:xfrm>
          <a:prstGeom prst="rect">
            <a:avLst/>
          </a:prstGeom>
        </p:spPr>
      </p:pic>
      <p:grpSp>
        <p:nvGrpSpPr>
          <p:cNvPr id="186" name="Google Shape;1144;p45"/>
          <p:cNvGrpSpPr/>
          <p:nvPr/>
        </p:nvGrpSpPr>
        <p:grpSpPr>
          <a:xfrm>
            <a:off x="2922909" y="269267"/>
            <a:ext cx="3298183" cy="1592316"/>
            <a:chOff x="6358214" y="2859285"/>
            <a:chExt cx="1396205" cy="707682"/>
          </a:xfrm>
        </p:grpSpPr>
        <p:sp>
          <p:nvSpPr>
            <p:cNvPr id="187" name="Google Shape;1145;p45"/>
            <p:cNvSpPr/>
            <p:nvPr/>
          </p:nvSpPr>
          <p:spPr>
            <a:xfrm>
              <a:off x="6358214" y="2938775"/>
              <a:ext cx="1396205" cy="628192"/>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chemeClr val="accent2">
                      <a:lumMod val="75000"/>
                    </a:schemeClr>
                  </a:solidFill>
                  <a:latin typeface="Life Savers ExtraBold"/>
                  <a:ea typeface="Life Savers ExtraBold"/>
                  <a:cs typeface="Life Savers ExtraBold"/>
                  <a:sym typeface="Life Savers ExtraBold"/>
                </a:rPr>
                <a:t>Luyện đọc</a:t>
              </a:r>
              <a:endParaRPr sz="4800" dirty="0">
                <a:solidFill>
                  <a:schemeClr val="accent2">
                    <a:lumMod val="75000"/>
                  </a:schemeClr>
                </a:solidFill>
                <a:latin typeface="Life Savers ExtraBold"/>
                <a:ea typeface="Life Savers ExtraBold"/>
                <a:cs typeface="Life Savers ExtraBold"/>
                <a:sym typeface="Life Savers ExtraBold"/>
              </a:endParaRPr>
            </a:p>
          </p:txBody>
        </p:sp>
        <p:sp>
          <p:nvSpPr>
            <p:cNvPr id="188" name="Google Shape;1146;p45"/>
            <p:cNvSpPr/>
            <p:nvPr/>
          </p:nvSpPr>
          <p:spPr>
            <a:xfrm>
              <a:off x="6859531" y="2859285"/>
              <a:ext cx="199456" cy="231322"/>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289025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86"/>
                                        </p:tgtEl>
                                        <p:attrNameLst>
                                          <p:attrName>r</p:attrName>
                                        </p:attrNameLst>
                                      </p:cBhvr>
                                    </p:animRot>
                                    <p:animRot by="-240000">
                                      <p:cBhvr>
                                        <p:cTn id="7" dur="200" fill="hold">
                                          <p:stCondLst>
                                            <p:cond delay="200"/>
                                          </p:stCondLst>
                                        </p:cTn>
                                        <p:tgtEl>
                                          <p:spTgt spid="186"/>
                                        </p:tgtEl>
                                        <p:attrNameLst>
                                          <p:attrName>r</p:attrName>
                                        </p:attrNameLst>
                                      </p:cBhvr>
                                    </p:animRot>
                                    <p:animRot by="240000">
                                      <p:cBhvr>
                                        <p:cTn id="8" dur="200" fill="hold">
                                          <p:stCondLst>
                                            <p:cond delay="400"/>
                                          </p:stCondLst>
                                        </p:cTn>
                                        <p:tgtEl>
                                          <p:spTgt spid="186"/>
                                        </p:tgtEl>
                                        <p:attrNameLst>
                                          <p:attrName>r</p:attrName>
                                        </p:attrNameLst>
                                      </p:cBhvr>
                                    </p:animRot>
                                    <p:animRot by="-240000">
                                      <p:cBhvr>
                                        <p:cTn id="9" dur="200" fill="hold">
                                          <p:stCondLst>
                                            <p:cond delay="600"/>
                                          </p:stCondLst>
                                        </p:cTn>
                                        <p:tgtEl>
                                          <p:spTgt spid="186"/>
                                        </p:tgtEl>
                                        <p:attrNameLst>
                                          <p:attrName>r</p:attrName>
                                        </p:attrNameLst>
                                      </p:cBhvr>
                                    </p:animRot>
                                    <p:animRot by="120000">
                                      <p:cBhvr>
                                        <p:cTn id="10" dur="200" fill="hold">
                                          <p:stCondLst>
                                            <p:cond delay="800"/>
                                          </p:stCondLst>
                                        </p:cTn>
                                        <p:tgtEl>
                                          <p:spTgt spid="1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85" name="Google Shape;985;p51"/>
          <p:cNvGrpSpPr/>
          <p:nvPr/>
        </p:nvGrpSpPr>
        <p:grpSpPr>
          <a:xfrm>
            <a:off x="3001589" y="498525"/>
            <a:ext cx="5898044" cy="4305002"/>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1093;p43"/>
          <p:cNvSpPr txBox="1">
            <a:spLocks/>
          </p:cNvSpPr>
          <p:nvPr/>
        </p:nvSpPr>
        <p:spPr>
          <a:xfrm>
            <a:off x="2930398" y="166452"/>
            <a:ext cx="3302143" cy="35947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b="1" dirty="0">
                <a:solidFill>
                  <a:schemeClr val="accent2">
                    <a:lumMod val="75000"/>
                  </a:schemeClr>
                </a:solidFill>
                <a:latin typeface="Times New Roman" panose="02020603050405020304" pitchFamily="18" charset="0"/>
                <a:cs typeface="Times New Roman" panose="02020603050405020304" pitchFamily="18" charset="0"/>
              </a:rPr>
              <a:t>Về ngôi nhà đang xây</a:t>
            </a:r>
          </a:p>
        </p:txBody>
      </p:sp>
      <p:sp>
        <p:nvSpPr>
          <p:cNvPr id="79" name="Rectangle 78"/>
          <p:cNvSpPr/>
          <p:nvPr/>
        </p:nvSpPr>
        <p:spPr>
          <a:xfrm>
            <a:off x="814922" y="3229470"/>
            <a:ext cx="3541937" cy="1584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700" dirty="0">
                <a:solidFill>
                  <a:schemeClr val="tx1"/>
                </a:solidFill>
                <a:latin typeface="Times New Roman" panose="02020603050405020304" pitchFamily="18" charset="0"/>
                <a:cs typeface="Times New Roman" panose="02020603050405020304" pitchFamily="18" charset="0"/>
              </a:rPr>
              <a:t>Chiều đi học về</a:t>
            </a:r>
          </a:p>
          <a:p>
            <a:pPr algn="just"/>
            <a:r>
              <a:rPr lang="vi-VN" sz="1700" dirty="0">
                <a:solidFill>
                  <a:schemeClr val="tx1"/>
                </a:solidFill>
                <a:latin typeface="Times New Roman" panose="02020603050405020304" pitchFamily="18" charset="0"/>
                <a:cs typeface="Times New Roman" panose="02020603050405020304" pitchFamily="18" charset="0"/>
              </a:rPr>
              <a:t>Chúng em qua ngôi nhà xây dở</a:t>
            </a:r>
          </a:p>
          <a:p>
            <a:pPr algn="just"/>
            <a:r>
              <a:rPr lang="vi-VN" sz="1700" dirty="0">
                <a:solidFill>
                  <a:schemeClr val="tx1"/>
                </a:solidFill>
                <a:latin typeface="Times New Roman" panose="02020603050405020304" pitchFamily="18" charset="0"/>
                <a:cs typeface="Times New Roman" panose="02020603050405020304" pitchFamily="18" charset="0"/>
              </a:rPr>
              <a:t>Giàn giáo tựa cái lồng che chở</a:t>
            </a:r>
          </a:p>
          <a:p>
            <a:pPr algn="just"/>
            <a:r>
              <a:rPr lang="vi-VN" sz="1700" dirty="0">
                <a:solidFill>
                  <a:schemeClr val="tx1"/>
                </a:solidFill>
                <a:latin typeface="Times New Roman" panose="02020603050405020304" pitchFamily="18" charset="0"/>
                <a:cs typeface="Times New Roman" panose="02020603050405020304" pitchFamily="18" charset="0"/>
              </a:rPr>
              <a:t>Trụ bê tông nhú lên như một mầm cây</a:t>
            </a:r>
          </a:p>
          <a:p>
            <a:pPr algn="just"/>
            <a:r>
              <a:rPr lang="vi-VN" sz="1700" dirty="0">
                <a:solidFill>
                  <a:schemeClr val="tx1"/>
                </a:solidFill>
                <a:latin typeface="Times New Roman" panose="02020603050405020304" pitchFamily="18" charset="0"/>
                <a:cs typeface="Times New Roman" panose="02020603050405020304" pitchFamily="18" charset="0"/>
              </a:rPr>
              <a:t>Bác thợ nề ra về còn huơ huơ cái bay:</a:t>
            </a:r>
          </a:p>
          <a:p>
            <a:pPr algn="just"/>
            <a:r>
              <a:rPr lang="vi-VN" sz="1700" dirty="0">
                <a:solidFill>
                  <a:schemeClr val="tx1"/>
                </a:solidFill>
                <a:latin typeface="Times New Roman" panose="02020603050405020304" pitchFamily="18" charset="0"/>
                <a:cs typeface="Times New Roman" panose="02020603050405020304" pitchFamily="18" charset="0"/>
              </a:rPr>
              <a:t>Tạm biệt!</a:t>
            </a:r>
            <a:endParaRPr lang="en-US" sz="1700" dirty="0">
              <a:solidFill>
                <a:schemeClr val="tx1"/>
              </a:solidFill>
              <a:latin typeface="Times New Roman" panose="02020603050405020304" pitchFamily="18" charset="0"/>
              <a:cs typeface="Times New Roman" panose="02020603050405020304" pitchFamily="18" charset="0"/>
            </a:endParaRPr>
          </a:p>
        </p:txBody>
      </p:sp>
      <p:sp>
        <p:nvSpPr>
          <p:cNvPr id="80" name="Rectangle 79"/>
          <p:cNvSpPr/>
          <p:nvPr/>
        </p:nvSpPr>
        <p:spPr>
          <a:xfrm>
            <a:off x="4990579" y="754833"/>
            <a:ext cx="3909054" cy="1163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700" dirty="0">
                <a:solidFill>
                  <a:schemeClr val="tx1"/>
                </a:solidFill>
                <a:latin typeface="Times New Roman" panose="02020603050405020304" pitchFamily="18" charset="0"/>
                <a:cs typeface="Times New Roman" panose="02020603050405020304" pitchFamily="18" charset="0"/>
              </a:rPr>
              <a:t>Ngôi nhà tựa vào nền trời sẫm biếc</a:t>
            </a:r>
          </a:p>
          <a:p>
            <a:pPr algn="just"/>
            <a:r>
              <a:rPr lang="vi-VN" sz="1700" dirty="0">
                <a:solidFill>
                  <a:schemeClr val="tx1"/>
                </a:solidFill>
                <a:latin typeface="Times New Roman" panose="02020603050405020304" pitchFamily="18" charset="0"/>
                <a:cs typeface="Times New Roman" panose="02020603050405020304" pitchFamily="18" charset="0"/>
              </a:rPr>
              <a:t>Thở ra mùi vôi vữa nồng hăng</a:t>
            </a:r>
          </a:p>
          <a:p>
            <a:pPr algn="just"/>
            <a:r>
              <a:rPr lang="vi-VN" sz="1700" dirty="0">
                <a:solidFill>
                  <a:schemeClr val="tx1"/>
                </a:solidFill>
                <a:latin typeface="Times New Roman" panose="02020603050405020304" pitchFamily="18" charset="0"/>
                <a:cs typeface="Times New Roman" panose="02020603050405020304" pitchFamily="18" charset="0"/>
              </a:rPr>
              <a:t>Ngôi nhà giống bài thơ sắp làm xong</a:t>
            </a:r>
          </a:p>
          <a:p>
            <a:pPr algn="just"/>
            <a:r>
              <a:rPr lang="vi-VN" sz="1700" dirty="0">
                <a:solidFill>
                  <a:schemeClr val="tx1"/>
                </a:solidFill>
                <a:latin typeface="Times New Roman" panose="02020603050405020304" pitchFamily="18" charset="0"/>
                <a:cs typeface="Times New Roman" panose="02020603050405020304" pitchFamily="18" charset="0"/>
              </a:rPr>
              <a:t>Là bức tranh còn nguyên màu vôi, gạch.</a:t>
            </a:r>
            <a:endParaRPr lang="en-US" sz="1700" dirty="0">
              <a:solidFill>
                <a:schemeClr val="tx1"/>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5004556" y="1980858"/>
            <a:ext cx="3676045" cy="2154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700" dirty="0">
                <a:solidFill>
                  <a:schemeClr val="tx1"/>
                </a:solidFill>
                <a:latin typeface="Times New Roman" panose="02020603050405020304" pitchFamily="18" charset="0"/>
                <a:cs typeface="Times New Roman" panose="02020603050405020304" pitchFamily="18" charset="0"/>
              </a:rPr>
              <a:t>Bầy chim đi ăn về</a:t>
            </a:r>
          </a:p>
          <a:p>
            <a:pPr algn="just"/>
            <a:r>
              <a:rPr lang="vi-VN" sz="1700" dirty="0">
                <a:solidFill>
                  <a:schemeClr val="tx1"/>
                </a:solidFill>
                <a:latin typeface="Times New Roman" panose="02020603050405020304" pitchFamily="18" charset="0"/>
                <a:cs typeface="Times New Roman" panose="02020603050405020304" pitchFamily="18" charset="0"/>
              </a:rPr>
              <a:t>Rót vào ô cửa chưa sơn vài nốt nhạc.</a:t>
            </a:r>
          </a:p>
          <a:p>
            <a:pPr algn="just"/>
            <a:r>
              <a:rPr lang="vi-VN" sz="1700" dirty="0">
                <a:solidFill>
                  <a:schemeClr val="tx1"/>
                </a:solidFill>
                <a:latin typeface="Times New Roman" panose="02020603050405020304" pitchFamily="18" charset="0"/>
                <a:cs typeface="Times New Roman" panose="02020603050405020304" pitchFamily="18" charset="0"/>
              </a:rPr>
              <a:t>Nắng đứng ngủ quên</a:t>
            </a:r>
          </a:p>
          <a:p>
            <a:pPr algn="just"/>
            <a:r>
              <a:rPr lang="vi-VN" sz="1700" dirty="0">
                <a:solidFill>
                  <a:schemeClr val="tx1"/>
                </a:solidFill>
                <a:latin typeface="Times New Roman" panose="02020603050405020304" pitchFamily="18" charset="0"/>
                <a:cs typeface="Times New Roman" panose="02020603050405020304" pitchFamily="18" charset="0"/>
              </a:rPr>
              <a:t>Trên những bức tường</a:t>
            </a:r>
          </a:p>
          <a:p>
            <a:pPr algn="just"/>
            <a:r>
              <a:rPr lang="vi-VN" sz="1700" dirty="0">
                <a:solidFill>
                  <a:schemeClr val="tx1"/>
                </a:solidFill>
                <a:latin typeface="Times New Roman" panose="02020603050405020304" pitchFamily="18" charset="0"/>
                <a:cs typeface="Times New Roman" panose="02020603050405020304" pitchFamily="18" charset="0"/>
              </a:rPr>
              <a:t>Làn gió nào về mang hương</a:t>
            </a:r>
          </a:p>
          <a:p>
            <a:pPr algn="just"/>
            <a:r>
              <a:rPr lang="vi-VN" sz="1700" dirty="0">
                <a:solidFill>
                  <a:schemeClr val="tx1"/>
                </a:solidFill>
                <a:latin typeface="Times New Roman" panose="02020603050405020304" pitchFamily="18" charset="0"/>
                <a:cs typeface="Times New Roman" panose="02020603050405020304" pitchFamily="18" charset="0"/>
              </a:rPr>
              <a:t>Ủ đầy những rãnh tường chưa trát vữa</a:t>
            </a:r>
            <a:r>
              <a:rPr lang="en-US" sz="1700" dirty="0">
                <a:solidFill>
                  <a:schemeClr val="tx1"/>
                </a:solidFill>
                <a:latin typeface="Times New Roman" panose="02020603050405020304" pitchFamily="18" charset="0"/>
                <a:cs typeface="Times New Roman" panose="02020603050405020304" pitchFamily="18" charset="0"/>
              </a:rPr>
              <a:t>.</a:t>
            </a:r>
            <a:endParaRPr lang="vi-VN" sz="1700" dirty="0">
              <a:solidFill>
                <a:schemeClr val="tx1"/>
              </a:solidFill>
              <a:latin typeface="Times New Roman" panose="02020603050405020304" pitchFamily="18" charset="0"/>
              <a:cs typeface="Times New Roman" panose="02020603050405020304" pitchFamily="18" charset="0"/>
            </a:endParaRPr>
          </a:p>
          <a:p>
            <a:pPr algn="just"/>
            <a:r>
              <a:rPr lang="vi-VN" sz="1700" dirty="0">
                <a:solidFill>
                  <a:schemeClr val="tx1"/>
                </a:solidFill>
                <a:latin typeface="Times New Roman" panose="02020603050405020304" pitchFamily="18" charset="0"/>
                <a:cs typeface="Times New Roman" panose="02020603050405020304" pitchFamily="18" charset="0"/>
              </a:rPr>
              <a:t>Bao ngôi nhà đã hoàn thành</a:t>
            </a:r>
          </a:p>
          <a:p>
            <a:pPr algn="just"/>
            <a:r>
              <a:rPr lang="vi-VN" sz="1700" dirty="0">
                <a:solidFill>
                  <a:schemeClr val="tx1"/>
                </a:solidFill>
                <a:latin typeface="Times New Roman" panose="02020603050405020304" pitchFamily="18" charset="0"/>
                <a:cs typeface="Times New Roman" panose="02020603050405020304" pitchFamily="18" charset="0"/>
              </a:rPr>
              <a:t>Đều qua những ngày xây dở.</a:t>
            </a:r>
            <a:endParaRPr lang="en-US" sz="1700" dirty="0">
              <a:solidFill>
                <a:schemeClr val="tx1"/>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5004556" y="4187028"/>
            <a:ext cx="2362895" cy="629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700" dirty="0">
                <a:solidFill>
                  <a:schemeClr val="tx1"/>
                </a:solidFill>
                <a:latin typeface="Times New Roman" panose="02020603050405020304" pitchFamily="18" charset="0"/>
                <a:cs typeface="Times New Roman" panose="02020603050405020304" pitchFamily="18" charset="0"/>
              </a:rPr>
              <a:t>Ngôi nhà như trẻ nhỏ</a:t>
            </a:r>
          </a:p>
          <a:p>
            <a:pPr algn="just"/>
            <a:r>
              <a:rPr lang="vi-VN" sz="1700" dirty="0">
                <a:solidFill>
                  <a:schemeClr val="tx1"/>
                </a:solidFill>
                <a:latin typeface="Times New Roman" panose="02020603050405020304" pitchFamily="18" charset="0"/>
                <a:cs typeface="Times New Roman" panose="02020603050405020304" pitchFamily="18" charset="0"/>
              </a:rPr>
              <a:t>Lớn lên với trời xanh...</a:t>
            </a:r>
            <a:endParaRPr lang="en-US" sz="1700" dirty="0">
              <a:solidFill>
                <a:schemeClr val="tx1"/>
              </a:solidFill>
              <a:latin typeface="Times New Roman" panose="02020603050405020304" pitchFamily="18" charset="0"/>
              <a:cs typeface="Times New Roman" panose="02020603050405020304" pitchFamily="18" charset="0"/>
            </a:endParaRPr>
          </a:p>
        </p:txBody>
      </p:sp>
      <p:sp>
        <p:nvSpPr>
          <p:cNvPr id="84" name="TextBox 83"/>
          <p:cNvSpPr txBox="1"/>
          <p:nvPr/>
        </p:nvSpPr>
        <p:spPr>
          <a:xfrm>
            <a:off x="7033643" y="4748708"/>
            <a:ext cx="1686680" cy="338554"/>
          </a:xfrm>
          <a:prstGeom prst="rect">
            <a:avLst/>
          </a:prstGeom>
          <a:noFill/>
        </p:spPr>
        <p:txBody>
          <a:bodyPr wrap="none" rtlCol="0">
            <a:spAutoFit/>
          </a:bodyPr>
          <a:lstStyle/>
          <a:p>
            <a:r>
              <a:rPr lang="vi-VN" sz="1600" b="1" dirty="0">
                <a:solidFill>
                  <a:schemeClr val="tx1"/>
                </a:solidFill>
              </a:rPr>
              <a:t>Đồng Xuân Lan</a:t>
            </a:r>
            <a:endParaRPr lang="en-US" sz="1600" b="1" dirty="0">
              <a:solidFill>
                <a:schemeClr val="tx1"/>
              </a:solidFill>
            </a:endParaRPr>
          </a:p>
        </p:txBody>
      </p:sp>
      <p:grpSp>
        <p:nvGrpSpPr>
          <p:cNvPr id="2" name="Group 1"/>
          <p:cNvGrpSpPr/>
          <p:nvPr/>
        </p:nvGrpSpPr>
        <p:grpSpPr>
          <a:xfrm>
            <a:off x="358823" y="3134708"/>
            <a:ext cx="658895" cy="367800"/>
            <a:chOff x="128878" y="722298"/>
            <a:chExt cx="658895" cy="367800"/>
          </a:xfrm>
        </p:grpSpPr>
        <p:grpSp>
          <p:nvGrpSpPr>
            <p:cNvPr id="93" name="Google Shape;1078;p43"/>
            <p:cNvGrpSpPr/>
            <p:nvPr/>
          </p:nvGrpSpPr>
          <p:grpSpPr>
            <a:xfrm>
              <a:off x="128878" y="738925"/>
              <a:ext cx="487673" cy="338649"/>
              <a:chOff x="6757177" y="2859285"/>
              <a:chExt cx="799893" cy="555460"/>
            </a:xfrm>
          </p:grpSpPr>
          <p:sp>
            <p:nvSpPr>
              <p:cNvPr id="94" name="Google Shape;1079;p43"/>
              <p:cNvSpPr/>
              <p:nvPr/>
            </p:nvSpPr>
            <p:spPr>
              <a:xfrm>
                <a:off x="6757177" y="2938775"/>
                <a:ext cx="799893" cy="475970"/>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solidFill>
                    <a:schemeClr val="tx1"/>
                  </a:solidFill>
                  <a:latin typeface="Life Savers ExtraBold"/>
                  <a:ea typeface="Life Savers ExtraBold"/>
                  <a:cs typeface="Life Savers ExtraBold"/>
                  <a:sym typeface="Life Savers ExtraBold"/>
                </a:endParaRPr>
              </a:p>
            </p:txBody>
          </p:sp>
          <p:sp>
            <p:nvSpPr>
              <p:cNvPr id="95" name="Google Shape;1080;p43"/>
              <p:cNvSpPr/>
              <p:nvPr/>
            </p:nvSpPr>
            <p:spPr>
              <a:xfrm>
                <a:off x="6859531" y="2859285"/>
                <a:ext cx="199456" cy="231322"/>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21"/>
            <p:cNvSpPr txBox="1">
              <a:spLocks/>
            </p:cNvSpPr>
            <p:nvPr/>
          </p:nvSpPr>
          <p:spPr>
            <a:xfrm>
              <a:off x="222873" y="722298"/>
              <a:ext cx="564900" cy="367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b="1" dirty="0">
                  <a:solidFill>
                    <a:schemeClr val="tx1"/>
                  </a:solidFill>
                  <a:latin typeface="+mj-lt"/>
                </a:rPr>
                <a:t>1</a:t>
              </a:r>
              <a:endParaRPr lang="en-US" sz="2000" b="1" dirty="0">
                <a:solidFill>
                  <a:schemeClr val="tx1"/>
                </a:solidFill>
                <a:latin typeface="+mj-lt"/>
              </a:endParaRPr>
            </a:p>
          </p:txBody>
        </p:sp>
      </p:grpSp>
      <p:grpSp>
        <p:nvGrpSpPr>
          <p:cNvPr id="6" name="Group 5"/>
          <p:cNvGrpSpPr/>
          <p:nvPr/>
        </p:nvGrpSpPr>
        <p:grpSpPr>
          <a:xfrm>
            <a:off x="4581470" y="724820"/>
            <a:ext cx="487673" cy="367800"/>
            <a:chOff x="128878" y="2442687"/>
            <a:chExt cx="487673" cy="367800"/>
          </a:xfrm>
        </p:grpSpPr>
        <p:grpSp>
          <p:nvGrpSpPr>
            <p:cNvPr id="3" name="Group 2"/>
            <p:cNvGrpSpPr/>
            <p:nvPr/>
          </p:nvGrpSpPr>
          <p:grpSpPr>
            <a:xfrm>
              <a:off x="128878" y="2465631"/>
              <a:ext cx="487673" cy="338649"/>
              <a:chOff x="128878" y="2465631"/>
              <a:chExt cx="487673" cy="338649"/>
            </a:xfrm>
            <a:solidFill>
              <a:schemeClr val="accent1">
                <a:lumMod val="60000"/>
                <a:lumOff val="40000"/>
              </a:schemeClr>
            </a:solidFill>
          </p:grpSpPr>
          <p:sp>
            <p:nvSpPr>
              <p:cNvPr id="86" name="Google Shape;1095;p43"/>
              <p:cNvSpPr/>
              <p:nvPr/>
            </p:nvSpPr>
            <p:spPr>
              <a:xfrm>
                <a:off x="128878" y="2514094"/>
                <a:ext cx="487673" cy="290186"/>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solidFill>
                    <a:schemeClr val="dk1"/>
                  </a:solidFill>
                  <a:latin typeface="Life Savers ExtraBold"/>
                  <a:ea typeface="Life Savers ExtraBold"/>
                  <a:cs typeface="Life Savers ExtraBold"/>
                  <a:sym typeface="Life Savers ExtraBold"/>
                </a:endParaRPr>
              </a:p>
            </p:txBody>
          </p:sp>
          <p:sp>
            <p:nvSpPr>
              <p:cNvPr id="87" name="Google Shape;1096;p43"/>
              <p:cNvSpPr/>
              <p:nvPr/>
            </p:nvSpPr>
            <p:spPr>
              <a:xfrm>
                <a:off x="191280" y="2465631"/>
                <a:ext cx="121603" cy="141031"/>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Title 21"/>
            <p:cNvSpPr txBox="1">
              <a:spLocks/>
            </p:cNvSpPr>
            <p:nvPr/>
          </p:nvSpPr>
          <p:spPr>
            <a:xfrm>
              <a:off x="205257" y="2442687"/>
              <a:ext cx="300522" cy="367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b="1" dirty="0">
                  <a:solidFill>
                    <a:schemeClr val="tx1"/>
                  </a:solidFill>
                  <a:latin typeface="+mj-lt"/>
                </a:rPr>
                <a:t>2</a:t>
              </a:r>
              <a:endParaRPr lang="en-US" sz="2000" b="1" dirty="0">
                <a:solidFill>
                  <a:schemeClr val="tx1"/>
                </a:solidFill>
                <a:latin typeface="+mj-lt"/>
              </a:endParaRPr>
            </a:p>
          </p:txBody>
        </p:sp>
      </p:grpSp>
      <p:grpSp>
        <p:nvGrpSpPr>
          <p:cNvPr id="25" name="Google Shape;729;p51">
            <a:extLst>
              <a:ext uri="{FF2B5EF4-FFF2-40B4-BE49-F238E27FC236}">
                <a16:creationId xmlns:a16="http://schemas.microsoft.com/office/drawing/2014/main" id="{B0836C57-7A30-4397-AD56-447653725119}"/>
              </a:ext>
            </a:extLst>
          </p:cNvPr>
          <p:cNvGrpSpPr/>
          <p:nvPr/>
        </p:nvGrpSpPr>
        <p:grpSpPr>
          <a:xfrm flipH="1">
            <a:off x="66197" y="3845984"/>
            <a:ext cx="793426" cy="1198541"/>
            <a:chOff x="7826275" y="3178850"/>
            <a:chExt cx="1106700" cy="1804975"/>
          </a:xfrm>
        </p:grpSpPr>
        <p:sp>
          <p:nvSpPr>
            <p:cNvPr id="26" name="Google Shape;730;p51">
              <a:extLst>
                <a:ext uri="{FF2B5EF4-FFF2-40B4-BE49-F238E27FC236}">
                  <a16:creationId xmlns:a16="http://schemas.microsoft.com/office/drawing/2014/main" id="{C1FA7962-6823-4A2E-819A-29C20D7228FA}"/>
                </a:ext>
              </a:extLst>
            </p:cNvPr>
            <p:cNvSpPr/>
            <p:nvPr/>
          </p:nvSpPr>
          <p:spPr>
            <a:xfrm flipH="1">
              <a:off x="7834300" y="4722300"/>
              <a:ext cx="982875" cy="261525"/>
            </a:xfrm>
            <a:custGeom>
              <a:avLst/>
              <a:gdLst/>
              <a:ahLst/>
              <a:cxnLst/>
              <a:rect l="l" t="t" r="r" b="b"/>
              <a:pathLst>
                <a:path w="39315" h="10461" extrusionOk="0">
                  <a:moveTo>
                    <a:pt x="24705" y="0"/>
                  </a:moveTo>
                  <a:cubicBezTo>
                    <a:pt x="17923" y="0"/>
                    <a:pt x="10494" y="142"/>
                    <a:pt x="7418" y="621"/>
                  </a:cubicBezTo>
                  <a:cubicBezTo>
                    <a:pt x="1262" y="1573"/>
                    <a:pt x="0" y="9277"/>
                    <a:pt x="7370" y="10229"/>
                  </a:cubicBezTo>
                  <a:cubicBezTo>
                    <a:pt x="8701" y="10398"/>
                    <a:pt x="11366" y="10461"/>
                    <a:pt x="14587" y="10461"/>
                  </a:cubicBezTo>
                  <a:cubicBezTo>
                    <a:pt x="23840" y="10461"/>
                    <a:pt x="37683" y="9943"/>
                    <a:pt x="37683" y="9943"/>
                  </a:cubicBezTo>
                  <a:cubicBezTo>
                    <a:pt x="38695" y="9943"/>
                    <a:pt x="39315" y="406"/>
                    <a:pt x="38100" y="228"/>
                  </a:cubicBezTo>
                  <a:cubicBezTo>
                    <a:pt x="37496" y="139"/>
                    <a:pt x="31417" y="0"/>
                    <a:pt x="24705" y="0"/>
                  </a:cubicBezTo>
                  <a:close/>
                </a:path>
              </a:pathLst>
            </a:custGeom>
            <a:solidFill>
              <a:srgbClr val="D4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31;p51">
              <a:extLst>
                <a:ext uri="{FF2B5EF4-FFF2-40B4-BE49-F238E27FC236}">
                  <a16:creationId xmlns:a16="http://schemas.microsoft.com/office/drawing/2014/main" id="{6DA9A346-2516-4C57-B926-0C9B569A4CA2}"/>
                </a:ext>
              </a:extLst>
            </p:cNvPr>
            <p:cNvSpPr/>
            <p:nvPr/>
          </p:nvSpPr>
          <p:spPr>
            <a:xfrm flipH="1">
              <a:off x="7834900" y="4769400"/>
              <a:ext cx="900725" cy="157075"/>
            </a:xfrm>
            <a:custGeom>
              <a:avLst/>
              <a:gdLst/>
              <a:ahLst/>
              <a:cxnLst/>
              <a:rect l="l" t="t" r="r" b="b"/>
              <a:pathLst>
                <a:path w="36029" h="6283" extrusionOk="0">
                  <a:moveTo>
                    <a:pt x="16077" y="1"/>
                  </a:moveTo>
                  <a:cubicBezTo>
                    <a:pt x="11892" y="1"/>
                    <a:pt x="8176" y="68"/>
                    <a:pt x="6406" y="261"/>
                  </a:cubicBezTo>
                  <a:cubicBezTo>
                    <a:pt x="1155" y="844"/>
                    <a:pt x="0" y="5416"/>
                    <a:pt x="6287" y="6000"/>
                  </a:cubicBezTo>
                  <a:cubicBezTo>
                    <a:pt x="8944" y="6235"/>
                    <a:pt x="18614" y="6282"/>
                    <a:pt x="25925" y="6282"/>
                  </a:cubicBezTo>
                  <a:cubicBezTo>
                    <a:pt x="30799" y="6282"/>
                    <a:pt x="34624" y="6261"/>
                    <a:pt x="34624" y="6261"/>
                  </a:cubicBezTo>
                  <a:cubicBezTo>
                    <a:pt x="35505" y="6261"/>
                    <a:pt x="36029" y="463"/>
                    <a:pt x="34981" y="320"/>
                  </a:cubicBezTo>
                  <a:cubicBezTo>
                    <a:pt x="34287" y="257"/>
                    <a:pt x="24280" y="1"/>
                    <a:pt x="16077" y="1"/>
                  </a:cubicBezTo>
                  <a:close/>
                </a:path>
              </a:pathLst>
            </a:custGeom>
            <a:solidFill>
              <a:srgbClr val="FDFB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32;p51">
              <a:extLst>
                <a:ext uri="{FF2B5EF4-FFF2-40B4-BE49-F238E27FC236}">
                  <a16:creationId xmlns:a16="http://schemas.microsoft.com/office/drawing/2014/main" id="{9D00CF04-5B1A-4B62-A593-60C0B6EBB206}"/>
                </a:ext>
              </a:extLst>
            </p:cNvPr>
            <p:cNvSpPr/>
            <p:nvPr/>
          </p:nvSpPr>
          <p:spPr>
            <a:xfrm flipH="1">
              <a:off x="7844725" y="4800600"/>
              <a:ext cx="817675" cy="13725"/>
            </a:xfrm>
            <a:custGeom>
              <a:avLst/>
              <a:gdLst/>
              <a:ahLst/>
              <a:cxnLst/>
              <a:rect l="l" t="t" r="r" b="b"/>
              <a:pathLst>
                <a:path w="32707" h="549" extrusionOk="0">
                  <a:moveTo>
                    <a:pt x="12" y="1"/>
                  </a:moveTo>
                  <a:lnTo>
                    <a:pt x="0" y="406"/>
                  </a:lnTo>
                  <a:cubicBezTo>
                    <a:pt x="72" y="406"/>
                    <a:pt x="6263" y="549"/>
                    <a:pt x="11216" y="549"/>
                  </a:cubicBezTo>
                  <a:cubicBezTo>
                    <a:pt x="12454" y="549"/>
                    <a:pt x="13633" y="537"/>
                    <a:pt x="14609" y="525"/>
                  </a:cubicBezTo>
                  <a:cubicBezTo>
                    <a:pt x="16229" y="485"/>
                    <a:pt x="18765" y="472"/>
                    <a:pt x="21431" y="472"/>
                  </a:cubicBezTo>
                  <a:cubicBezTo>
                    <a:pt x="26764" y="472"/>
                    <a:pt x="32620" y="525"/>
                    <a:pt x="32707" y="525"/>
                  </a:cubicBezTo>
                  <a:lnTo>
                    <a:pt x="32707" y="120"/>
                  </a:lnTo>
                  <a:cubicBezTo>
                    <a:pt x="32620" y="120"/>
                    <a:pt x="26759" y="67"/>
                    <a:pt x="21422" y="67"/>
                  </a:cubicBezTo>
                  <a:cubicBezTo>
                    <a:pt x="18754" y="67"/>
                    <a:pt x="16217" y="80"/>
                    <a:pt x="14597" y="120"/>
                  </a:cubicBezTo>
                  <a:cubicBezTo>
                    <a:pt x="13631" y="144"/>
                    <a:pt x="12471" y="153"/>
                    <a:pt x="11235" y="153"/>
                  </a:cubicBezTo>
                  <a:cubicBezTo>
                    <a:pt x="6287" y="153"/>
                    <a:pt x="98" y="1"/>
                    <a:pt x="12" y="1"/>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33;p51">
              <a:extLst>
                <a:ext uri="{FF2B5EF4-FFF2-40B4-BE49-F238E27FC236}">
                  <a16:creationId xmlns:a16="http://schemas.microsoft.com/office/drawing/2014/main" id="{D74BB92A-2DA2-4F13-8F38-FE4302D26A53}"/>
                </a:ext>
              </a:extLst>
            </p:cNvPr>
            <p:cNvSpPr/>
            <p:nvPr/>
          </p:nvSpPr>
          <p:spPr>
            <a:xfrm flipH="1">
              <a:off x="7842050" y="4844375"/>
              <a:ext cx="844175" cy="16375"/>
            </a:xfrm>
            <a:custGeom>
              <a:avLst/>
              <a:gdLst/>
              <a:ahLst/>
              <a:cxnLst/>
              <a:rect l="l" t="t" r="r" b="b"/>
              <a:pathLst>
                <a:path w="33767" h="655" extrusionOk="0">
                  <a:moveTo>
                    <a:pt x="13" y="0"/>
                  </a:moveTo>
                  <a:lnTo>
                    <a:pt x="1" y="405"/>
                  </a:lnTo>
                  <a:cubicBezTo>
                    <a:pt x="72" y="405"/>
                    <a:pt x="6073" y="655"/>
                    <a:pt x="11574" y="655"/>
                  </a:cubicBezTo>
                  <a:cubicBezTo>
                    <a:pt x="12502" y="655"/>
                    <a:pt x="13407" y="643"/>
                    <a:pt x="14276" y="643"/>
                  </a:cubicBezTo>
                  <a:cubicBezTo>
                    <a:pt x="20265" y="524"/>
                    <a:pt x="33636" y="524"/>
                    <a:pt x="33767" y="524"/>
                  </a:cubicBezTo>
                  <a:lnTo>
                    <a:pt x="33767" y="119"/>
                  </a:lnTo>
                  <a:cubicBezTo>
                    <a:pt x="33636" y="119"/>
                    <a:pt x="20265" y="119"/>
                    <a:pt x="14253" y="238"/>
                  </a:cubicBezTo>
                  <a:cubicBezTo>
                    <a:pt x="13448" y="253"/>
                    <a:pt x="12604" y="259"/>
                    <a:pt x="11746" y="259"/>
                  </a:cubicBezTo>
                  <a:cubicBezTo>
                    <a:pt x="6213" y="259"/>
                    <a:pt x="75" y="0"/>
                    <a:pt x="13" y="0"/>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34;p51">
              <a:extLst>
                <a:ext uri="{FF2B5EF4-FFF2-40B4-BE49-F238E27FC236}">
                  <a16:creationId xmlns:a16="http://schemas.microsoft.com/office/drawing/2014/main" id="{F6C63340-5B41-4786-A942-7AD72EBD16FE}"/>
                </a:ext>
              </a:extLst>
            </p:cNvPr>
            <p:cNvSpPr/>
            <p:nvPr/>
          </p:nvSpPr>
          <p:spPr>
            <a:xfrm flipH="1">
              <a:off x="7853650" y="4881875"/>
              <a:ext cx="820650" cy="21750"/>
            </a:xfrm>
            <a:custGeom>
              <a:avLst/>
              <a:gdLst/>
              <a:ahLst/>
              <a:cxnLst/>
              <a:rect l="l" t="t" r="r" b="b"/>
              <a:pathLst>
                <a:path w="32826" h="870" extrusionOk="0">
                  <a:moveTo>
                    <a:pt x="0" y="0"/>
                  </a:moveTo>
                  <a:lnTo>
                    <a:pt x="0" y="405"/>
                  </a:lnTo>
                  <a:cubicBezTo>
                    <a:pt x="131" y="429"/>
                    <a:pt x="13228" y="548"/>
                    <a:pt x="16919" y="762"/>
                  </a:cubicBezTo>
                  <a:cubicBezTo>
                    <a:pt x="18169" y="846"/>
                    <a:pt x="20348" y="869"/>
                    <a:pt x="22705" y="869"/>
                  </a:cubicBezTo>
                  <a:cubicBezTo>
                    <a:pt x="27384" y="869"/>
                    <a:pt x="32754" y="762"/>
                    <a:pt x="32826" y="762"/>
                  </a:cubicBezTo>
                  <a:lnTo>
                    <a:pt x="32814" y="358"/>
                  </a:lnTo>
                  <a:cubicBezTo>
                    <a:pt x="32734" y="358"/>
                    <a:pt x="27353" y="458"/>
                    <a:pt x="22680" y="458"/>
                  </a:cubicBezTo>
                  <a:cubicBezTo>
                    <a:pt x="20344" y="458"/>
                    <a:pt x="18185" y="433"/>
                    <a:pt x="16955" y="358"/>
                  </a:cubicBezTo>
                  <a:cubicBezTo>
                    <a:pt x="13240" y="119"/>
                    <a:pt x="131" y="0"/>
                    <a:pt x="0" y="0"/>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35;p51">
              <a:extLst>
                <a:ext uri="{FF2B5EF4-FFF2-40B4-BE49-F238E27FC236}">
                  <a16:creationId xmlns:a16="http://schemas.microsoft.com/office/drawing/2014/main" id="{F6F85AC1-9125-4593-B0DE-FF9CE7F102F1}"/>
                </a:ext>
              </a:extLst>
            </p:cNvPr>
            <p:cNvSpPr/>
            <p:nvPr/>
          </p:nvSpPr>
          <p:spPr>
            <a:xfrm flipH="1">
              <a:off x="7848575" y="4721725"/>
              <a:ext cx="968300" cy="261950"/>
            </a:xfrm>
            <a:custGeom>
              <a:avLst/>
              <a:gdLst/>
              <a:ahLst/>
              <a:cxnLst/>
              <a:rect l="l" t="t" r="r" b="b"/>
              <a:pathLst>
                <a:path w="38732" h="10478" extrusionOk="0">
                  <a:moveTo>
                    <a:pt x="24603" y="1"/>
                  </a:moveTo>
                  <a:cubicBezTo>
                    <a:pt x="17850" y="1"/>
                    <a:pt x="10483" y="144"/>
                    <a:pt x="7418" y="620"/>
                  </a:cubicBezTo>
                  <a:cubicBezTo>
                    <a:pt x="1286" y="1572"/>
                    <a:pt x="0" y="9288"/>
                    <a:pt x="7370" y="10240"/>
                  </a:cubicBezTo>
                  <a:cubicBezTo>
                    <a:pt x="8710" y="10413"/>
                    <a:pt x="11392" y="10477"/>
                    <a:pt x="14631" y="10477"/>
                  </a:cubicBezTo>
                  <a:cubicBezTo>
                    <a:pt x="23886" y="10477"/>
                    <a:pt x="37683" y="9954"/>
                    <a:pt x="37683" y="9954"/>
                  </a:cubicBezTo>
                  <a:cubicBezTo>
                    <a:pt x="37969" y="9954"/>
                    <a:pt x="38219" y="9228"/>
                    <a:pt x="38421" y="8168"/>
                  </a:cubicBezTo>
                  <a:lnTo>
                    <a:pt x="38421" y="8168"/>
                  </a:lnTo>
                  <a:cubicBezTo>
                    <a:pt x="36563" y="8181"/>
                    <a:pt x="33073" y="8196"/>
                    <a:pt x="29132" y="8196"/>
                  </a:cubicBezTo>
                  <a:cubicBezTo>
                    <a:pt x="21612" y="8196"/>
                    <a:pt x="12447" y="8141"/>
                    <a:pt x="9823" y="7907"/>
                  </a:cubicBezTo>
                  <a:cubicBezTo>
                    <a:pt x="3155" y="7323"/>
                    <a:pt x="4393" y="2751"/>
                    <a:pt x="9942" y="2168"/>
                  </a:cubicBezTo>
                  <a:cubicBezTo>
                    <a:pt x="11817" y="1974"/>
                    <a:pt x="15755" y="1907"/>
                    <a:pt x="20188" y="1907"/>
                  </a:cubicBezTo>
                  <a:cubicBezTo>
                    <a:pt x="27181" y="1907"/>
                    <a:pt x="35408" y="2073"/>
                    <a:pt x="38731" y="2168"/>
                  </a:cubicBezTo>
                  <a:cubicBezTo>
                    <a:pt x="38636" y="1072"/>
                    <a:pt x="38445" y="287"/>
                    <a:pt x="38100" y="239"/>
                  </a:cubicBezTo>
                  <a:cubicBezTo>
                    <a:pt x="37493" y="144"/>
                    <a:pt x="31355" y="1"/>
                    <a:pt x="24603" y="1"/>
                  </a:cubicBezTo>
                  <a:close/>
                </a:path>
              </a:pathLst>
            </a:custGeom>
            <a:solidFill>
              <a:srgbClr val="D4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36;p51">
              <a:extLst>
                <a:ext uri="{FF2B5EF4-FFF2-40B4-BE49-F238E27FC236}">
                  <a16:creationId xmlns:a16="http://schemas.microsoft.com/office/drawing/2014/main" id="{95B99D03-E903-4416-9EFE-C51A39931798}"/>
                </a:ext>
              </a:extLst>
            </p:cNvPr>
            <p:cNvSpPr/>
            <p:nvPr/>
          </p:nvSpPr>
          <p:spPr>
            <a:xfrm flipH="1">
              <a:off x="7908125" y="4538150"/>
              <a:ext cx="895075" cy="160350"/>
            </a:xfrm>
            <a:custGeom>
              <a:avLst/>
              <a:gdLst/>
              <a:ahLst/>
              <a:cxnLst/>
              <a:rect l="l" t="t" r="r" b="b"/>
              <a:pathLst>
                <a:path w="35803" h="6414" extrusionOk="0">
                  <a:moveTo>
                    <a:pt x="9692" y="1"/>
                  </a:moveTo>
                  <a:cubicBezTo>
                    <a:pt x="4765" y="1"/>
                    <a:pt x="894" y="21"/>
                    <a:pt x="894" y="21"/>
                  </a:cubicBezTo>
                  <a:cubicBezTo>
                    <a:pt x="25" y="21"/>
                    <a:pt x="1" y="5736"/>
                    <a:pt x="346" y="5963"/>
                  </a:cubicBezTo>
                  <a:cubicBezTo>
                    <a:pt x="821" y="6254"/>
                    <a:pt x="7517" y="6414"/>
                    <a:pt x="14473" y="6414"/>
                  </a:cubicBezTo>
                  <a:cubicBezTo>
                    <a:pt x="20599" y="6414"/>
                    <a:pt x="26927" y="6290"/>
                    <a:pt x="29385" y="6022"/>
                  </a:cubicBezTo>
                  <a:cubicBezTo>
                    <a:pt x="34636" y="5439"/>
                    <a:pt x="35803" y="867"/>
                    <a:pt x="29504" y="283"/>
                  </a:cubicBezTo>
                  <a:cubicBezTo>
                    <a:pt x="26854" y="48"/>
                    <a:pt x="17084" y="1"/>
                    <a:pt x="9692" y="1"/>
                  </a:cubicBezTo>
                  <a:close/>
                </a:path>
              </a:pathLst>
            </a:custGeom>
            <a:solidFill>
              <a:srgbClr val="FDFB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37;p51">
              <a:extLst>
                <a:ext uri="{FF2B5EF4-FFF2-40B4-BE49-F238E27FC236}">
                  <a16:creationId xmlns:a16="http://schemas.microsoft.com/office/drawing/2014/main" id="{381B0ECA-17FB-4677-B5B3-8C5737B615AE}"/>
                </a:ext>
              </a:extLst>
            </p:cNvPr>
            <p:cNvSpPr/>
            <p:nvPr/>
          </p:nvSpPr>
          <p:spPr>
            <a:xfrm flipH="1">
              <a:off x="7981050" y="4650650"/>
              <a:ext cx="817975" cy="13650"/>
            </a:xfrm>
            <a:custGeom>
              <a:avLst/>
              <a:gdLst/>
              <a:ahLst/>
              <a:cxnLst/>
              <a:rect l="l" t="t" r="r" b="b"/>
              <a:pathLst>
                <a:path w="32719" h="546" extrusionOk="0">
                  <a:moveTo>
                    <a:pt x="21474" y="1"/>
                  </a:moveTo>
                  <a:cubicBezTo>
                    <a:pt x="20233" y="1"/>
                    <a:pt x="19069" y="10"/>
                    <a:pt x="18098" y="34"/>
                  </a:cubicBezTo>
                  <a:cubicBezTo>
                    <a:pt x="16483" y="74"/>
                    <a:pt x="13949" y="87"/>
                    <a:pt x="11284" y="87"/>
                  </a:cubicBezTo>
                  <a:cubicBezTo>
                    <a:pt x="5954" y="87"/>
                    <a:pt x="96" y="34"/>
                    <a:pt x="0" y="34"/>
                  </a:cubicBezTo>
                  <a:lnTo>
                    <a:pt x="0" y="427"/>
                  </a:lnTo>
                  <a:cubicBezTo>
                    <a:pt x="88" y="427"/>
                    <a:pt x="5954" y="480"/>
                    <a:pt x="11290" y="480"/>
                  </a:cubicBezTo>
                  <a:cubicBezTo>
                    <a:pt x="13958" y="480"/>
                    <a:pt x="16495" y="467"/>
                    <a:pt x="18110" y="427"/>
                  </a:cubicBezTo>
                  <a:cubicBezTo>
                    <a:pt x="19079" y="403"/>
                    <a:pt x="20240" y="393"/>
                    <a:pt x="21478" y="393"/>
                  </a:cubicBezTo>
                  <a:cubicBezTo>
                    <a:pt x="26431" y="393"/>
                    <a:pt x="32619" y="546"/>
                    <a:pt x="32695" y="546"/>
                  </a:cubicBezTo>
                  <a:lnTo>
                    <a:pt x="32719" y="153"/>
                  </a:lnTo>
                  <a:cubicBezTo>
                    <a:pt x="32633" y="153"/>
                    <a:pt x="26436" y="1"/>
                    <a:pt x="21474" y="1"/>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38;p51">
              <a:extLst>
                <a:ext uri="{FF2B5EF4-FFF2-40B4-BE49-F238E27FC236}">
                  <a16:creationId xmlns:a16="http://schemas.microsoft.com/office/drawing/2014/main" id="{2BDF29DB-3115-4E6D-B047-120FE44106C5}"/>
                </a:ext>
              </a:extLst>
            </p:cNvPr>
            <p:cNvSpPr/>
            <p:nvPr/>
          </p:nvSpPr>
          <p:spPr>
            <a:xfrm flipH="1">
              <a:off x="7957825" y="4603825"/>
              <a:ext cx="835550" cy="16725"/>
            </a:xfrm>
            <a:custGeom>
              <a:avLst/>
              <a:gdLst/>
              <a:ahLst/>
              <a:cxnLst/>
              <a:rect l="l" t="t" r="r" b="b"/>
              <a:pathLst>
                <a:path w="33422" h="669" extrusionOk="0">
                  <a:moveTo>
                    <a:pt x="21922" y="1"/>
                  </a:moveTo>
                  <a:cubicBezTo>
                    <a:pt x="20980" y="1"/>
                    <a:pt x="20052" y="8"/>
                    <a:pt x="19170" y="26"/>
                  </a:cubicBezTo>
                  <a:cubicBezTo>
                    <a:pt x="13157" y="145"/>
                    <a:pt x="132" y="145"/>
                    <a:pt x="1" y="145"/>
                  </a:cubicBezTo>
                  <a:lnTo>
                    <a:pt x="1" y="550"/>
                  </a:lnTo>
                  <a:cubicBezTo>
                    <a:pt x="120" y="550"/>
                    <a:pt x="13157" y="550"/>
                    <a:pt x="19170" y="431"/>
                  </a:cubicBezTo>
                  <a:cubicBezTo>
                    <a:pt x="20027" y="414"/>
                    <a:pt x="20928" y="406"/>
                    <a:pt x="21844" y="406"/>
                  </a:cubicBezTo>
                  <a:cubicBezTo>
                    <a:pt x="27339" y="406"/>
                    <a:pt x="33348" y="669"/>
                    <a:pt x="33410" y="669"/>
                  </a:cubicBezTo>
                  <a:lnTo>
                    <a:pt x="33421" y="264"/>
                  </a:lnTo>
                  <a:cubicBezTo>
                    <a:pt x="33360" y="254"/>
                    <a:pt x="27404" y="1"/>
                    <a:pt x="21922" y="1"/>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39;p51">
              <a:extLst>
                <a:ext uri="{FF2B5EF4-FFF2-40B4-BE49-F238E27FC236}">
                  <a16:creationId xmlns:a16="http://schemas.microsoft.com/office/drawing/2014/main" id="{6841F220-F00F-406E-883A-C90A07C20BFB}"/>
                </a:ext>
              </a:extLst>
            </p:cNvPr>
            <p:cNvSpPr/>
            <p:nvPr/>
          </p:nvSpPr>
          <p:spPr>
            <a:xfrm flipH="1">
              <a:off x="7969725" y="4560875"/>
              <a:ext cx="826025" cy="21575"/>
            </a:xfrm>
            <a:custGeom>
              <a:avLst/>
              <a:gdLst/>
              <a:ahLst/>
              <a:cxnLst/>
              <a:rect l="l" t="t" r="r" b="b"/>
              <a:pathLst>
                <a:path w="33041" h="863" extrusionOk="0">
                  <a:moveTo>
                    <a:pt x="8881" y="1"/>
                  </a:moveTo>
                  <a:cubicBezTo>
                    <a:pt x="4528" y="1"/>
                    <a:pt x="72" y="65"/>
                    <a:pt x="0" y="65"/>
                  </a:cubicBezTo>
                  <a:lnTo>
                    <a:pt x="0" y="470"/>
                  </a:lnTo>
                  <a:cubicBezTo>
                    <a:pt x="72" y="455"/>
                    <a:pt x="4566" y="393"/>
                    <a:pt x="8932" y="393"/>
                  </a:cubicBezTo>
                  <a:cubicBezTo>
                    <a:pt x="11809" y="393"/>
                    <a:pt x="14632" y="420"/>
                    <a:pt x="16098" y="505"/>
                  </a:cubicBezTo>
                  <a:cubicBezTo>
                    <a:pt x="19800" y="744"/>
                    <a:pt x="32909" y="863"/>
                    <a:pt x="33040" y="863"/>
                  </a:cubicBezTo>
                  <a:lnTo>
                    <a:pt x="33040" y="482"/>
                  </a:lnTo>
                  <a:cubicBezTo>
                    <a:pt x="32909" y="470"/>
                    <a:pt x="19812" y="351"/>
                    <a:pt x="16121" y="124"/>
                  </a:cubicBezTo>
                  <a:cubicBezTo>
                    <a:pt x="14640" y="29"/>
                    <a:pt x="11784" y="1"/>
                    <a:pt x="8881" y="1"/>
                  </a:cubicBezTo>
                  <a:close/>
                </a:path>
              </a:pathLst>
            </a:custGeom>
            <a:solidFill>
              <a:srgbClr val="DED3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740;p51">
              <a:extLst>
                <a:ext uri="{FF2B5EF4-FFF2-40B4-BE49-F238E27FC236}">
                  <a16:creationId xmlns:a16="http://schemas.microsoft.com/office/drawing/2014/main" id="{D2998572-5283-46E1-8440-14CDCC229B56}"/>
                </a:ext>
              </a:extLst>
            </p:cNvPr>
            <p:cNvSpPr/>
            <p:nvPr/>
          </p:nvSpPr>
          <p:spPr>
            <a:xfrm flipH="1">
              <a:off x="7826275" y="4480950"/>
              <a:ext cx="968300" cy="261950"/>
            </a:xfrm>
            <a:custGeom>
              <a:avLst/>
              <a:gdLst/>
              <a:ahLst/>
              <a:cxnLst/>
              <a:rect l="l" t="t" r="r" b="b"/>
              <a:pathLst>
                <a:path w="38732" h="10478" extrusionOk="0">
                  <a:moveTo>
                    <a:pt x="24101" y="1"/>
                  </a:moveTo>
                  <a:cubicBezTo>
                    <a:pt x="14846" y="1"/>
                    <a:pt x="1049" y="524"/>
                    <a:pt x="1049" y="524"/>
                  </a:cubicBezTo>
                  <a:cubicBezTo>
                    <a:pt x="763" y="524"/>
                    <a:pt x="513" y="1250"/>
                    <a:pt x="311" y="2309"/>
                  </a:cubicBezTo>
                  <a:cubicBezTo>
                    <a:pt x="1988" y="2298"/>
                    <a:pt x="5002" y="2287"/>
                    <a:pt x="8478" y="2287"/>
                  </a:cubicBezTo>
                  <a:cubicBezTo>
                    <a:pt x="16176" y="2287"/>
                    <a:pt x="26145" y="2342"/>
                    <a:pt x="28909" y="2571"/>
                  </a:cubicBezTo>
                  <a:cubicBezTo>
                    <a:pt x="35577" y="3155"/>
                    <a:pt x="34339" y="7727"/>
                    <a:pt x="28790" y="8310"/>
                  </a:cubicBezTo>
                  <a:cubicBezTo>
                    <a:pt x="26910" y="8504"/>
                    <a:pt x="22972" y="8571"/>
                    <a:pt x="18539" y="8571"/>
                  </a:cubicBezTo>
                  <a:cubicBezTo>
                    <a:pt x="11547" y="8571"/>
                    <a:pt x="3324" y="8405"/>
                    <a:pt x="1" y="8310"/>
                  </a:cubicBezTo>
                  <a:lnTo>
                    <a:pt x="1" y="8310"/>
                  </a:lnTo>
                  <a:cubicBezTo>
                    <a:pt x="96" y="9406"/>
                    <a:pt x="287" y="10191"/>
                    <a:pt x="632" y="10239"/>
                  </a:cubicBezTo>
                  <a:cubicBezTo>
                    <a:pt x="1239" y="10334"/>
                    <a:pt x="7377" y="10477"/>
                    <a:pt x="14129" y="10477"/>
                  </a:cubicBezTo>
                  <a:cubicBezTo>
                    <a:pt x="20882" y="10477"/>
                    <a:pt x="28249" y="10334"/>
                    <a:pt x="31314" y="9858"/>
                  </a:cubicBezTo>
                  <a:cubicBezTo>
                    <a:pt x="37446" y="8906"/>
                    <a:pt x="38732" y="1190"/>
                    <a:pt x="31362" y="238"/>
                  </a:cubicBezTo>
                  <a:cubicBezTo>
                    <a:pt x="30022" y="65"/>
                    <a:pt x="27340" y="1"/>
                    <a:pt x="24101" y="1"/>
                  </a:cubicBezTo>
                  <a:close/>
                </a:path>
              </a:pathLst>
            </a:custGeom>
            <a:solidFill>
              <a:srgbClr val="7869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41;p51">
              <a:extLst>
                <a:ext uri="{FF2B5EF4-FFF2-40B4-BE49-F238E27FC236}">
                  <a16:creationId xmlns:a16="http://schemas.microsoft.com/office/drawing/2014/main" id="{0A82F8E7-F6E7-4AFC-975E-8946D12E7413}"/>
                </a:ext>
              </a:extLst>
            </p:cNvPr>
            <p:cNvSpPr/>
            <p:nvPr/>
          </p:nvSpPr>
          <p:spPr>
            <a:xfrm flipH="1">
              <a:off x="8059325" y="3178850"/>
              <a:ext cx="812625" cy="807400"/>
            </a:xfrm>
            <a:custGeom>
              <a:avLst/>
              <a:gdLst/>
              <a:ahLst/>
              <a:cxnLst/>
              <a:rect l="l" t="t" r="r" b="b"/>
              <a:pathLst>
                <a:path w="32505" h="32296" extrusionOk="0">
                  <a:moveTo>
                    <a:pt x="19230" y="1"/>
                  </a:moveTo>
                  <a:cubicBezTo>
                    <a:pt x="16817" y="1"/>
                    <a:pt x="15526" y="1816"/>
                    <a:pt x="15526" y="1816"/>
                  </a:cubicBezTo>
                  <a:cubicBezTo>
                    <a:pt x="15526" y="1816"/>
                    <a:pt x="14696" y="627"/>
                    <a:pt x="12752" y="627"/>
                  </a:cubicBezTo>
                  <a:cubicBezTo>
                    <a:pt x="11411" y="627"/>
                    <a:pt x="9541" y="1192"/>
                    <a:pt x="7049" y="3101"/>
                  </a:cubicBezTo>
                  <a:cubicBezTo>
                    <a:pt x="358" y="8209"/>
                    <a:pt x="3822" y="14103"/>
                    <a:pt x="4620" y="19282"/>
                  </a:cubicBezTo>
                  <a:cubicBezTo>
                    <a:pt x="5418" y="24473"/>
                    <a:pt x="1572" y="24866"/>
                    <a:pt x="774" y="27628"/>
                  </a:cubicBezTo>
                  <a:cubicBezTo>
                    <a:pt x="0" y="30402"/>
                    <a:pt x="2120" y="31164"/>
                    <a:pt x="2120" y="31164"/>
                  </a:cubicBezTo>
                  <a:cubicBezTo>
                    <a:pt x="2120" y="31164"/>
                    <a:pt x="6868" y="32296"/>
                    <a:pt x="12340" y="32296"/>
                  </a:cubicBezTo>
                  <a:cubicBezTo>
                    <a:pt x="17067" y="32296"/>
                    <a:pt x="22334" y="31452"/>
                    <a:pt x="25551" y="28307"/>
                  </a:cubicBezTo>
                  <a:cubicBezTo>
                    <a:pt x="32504" y="21497"/>
                    <a:pt x="28909" y="5888"/>
                    <a:pt x="23670" y="1816"/>
                  </a:cubicBezTo>
                  <a:cubicBezTo>
                    <a:pt x="21924" y="454"/>
                    <a:pt x="20437" y="1"/>
                    <a:pt x="19230"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42;p51">
              <a:extLst>
                <a:ext uri="{FF2B5EF4-FFF2-40B4-BE49-F238E27FC236}">
                  <a16:creationId xmlns:a16="http://schemas.microsoft.com/office/drawing/2014/main" id="{ABA3BD08-7683-467D-A7D7-C260773A0F16}"/>
                </a:ext>
              </a:extLst>
            </p:cNvPr>
            <p:cNvSpPr/>
            <p:nvPr/>
          </p:nvSpPr>
          <p:spPr>
            <a:xfrm flipH="1">
              <a:off x="8699750" y="4002450"/>
              <a:ext cx="233225" cy="293250"/>
            </a:xfrm>
            <a:custGeom>
              <a:avLst/>
              <a:gdLst/>
              <a:ahLst/>
              <a:cxnLst/>
              <a:rect l="l" t="t" r="r" b="b"/>
              <a:pathLst>
                <a:path w="9329" h="11730" extrusionOk="0">
                  <a:moveTo>
                    <a:pt x="7824" y="1"/>
                  </a:moveTo>
                  <a:cubicBezTo>
                    <a:pt x="7774" y="1"/>
                    <a:pt x="7723" y="7"/>
                    <a:pt x="7668" y="18"/>
                  </a:cubicBezTo>
                  <a:cubicBezTo>
                    <a:pt x="5954" y="387"/>
                    <a:pt x="1846" y="2685"/>
                    <a:pt x="2775" y="4364"/>
                  </a:cubicBezTo>
                  <a:cubicBezTo>
                    <a:pt x="2775" y="4364"/>
                    <a:pt x="1" y="9329"/>
                    <a:pt x="2858" y="11234"/>
                  </a:cubicBezTo>
                  <a:cubicBezTo>
                    <a:pt x="3378" y="11580"/>
                    <a:pt x="3890" y="11729"/>
                    <a:pt x="4380" y="11729"/>
                  </a:cubicBezTo>
                  <a:cubicBezTo>
                    <a:pt x="6585" y="11729"/>
                    <a:pt x="8352" y="8720"/>
                    <a:pt x="8430" y="7162"/>
                  </a:cubicBezTo>
                  <a:cubicBezTo>
                    <a:pt x="8511" y="5317"/>
                    <a:pt x="9328" y="1"/>
                    <a:pt x="7824"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43;p51">
              <a:extLst>
                <a:ext uri="{FF2B5EF4-FFF2-40B4-BE49-F238E27FC236}">
                  <a16:creationId xmlns:a16="http://schemas.microsoft.com/office/drawing/2014/main" id="{26A8CB5A-CE4B-40EF-80C4-2B419C421810}"/>
                </a:ext>
              </a:extLst>
            </p:cNvPr>
            <p:cNvSpPr/>
            <p:nvPr/>
          </p:nvSpPr>
          <p:spPr>
            <a:xfrm flipH="1">
              <a:off x="8069050" y="3807225"/>
              <a:ext cx="416325" cy="281850"/>
            </a:xfrm>
            <a:custGeom>
              <a:avLst/>
              <a:gdLst/>
              <a:ahLst/>
              <a:cxnLst/>
              <a:rect l="l" t="t" r="r" b="b"/>
              <a:pathLst>
                <a:path w="16653" h="11274" extrusionOk="0">
                  <a:moveTo>
                    <a:pt x="7370" y="0"/>
                  </a:moveTo>
                  <a:cubicBezTo>
                    <a:pt x="6815" y="0"/>
                    <a:pt x="6229" y="51"/>
                    <a:pt x="5611" y="160"/>
                  </a:cubicBezTo>
                  <a:cubicBezTo>
                    <a:pt x="0" y="1150"/>
                    <a:pt x="6656" y="9902"/>
                    <a:pt x="9966" y="9902"/>
                  </a:cubicBezTo>
                  <a:cubicBezTo>
                    <a:pt x="9999" y="9902"/>
                    <a:pt x="10032" y="9901"/>
                    <a:pt x="10064" y="9899"/>
                  </a:cubicBezTo>
                  <a:cubicBezTo>
                    <a:pt x="10064" y="9899"/>
                    <a:pt x="13276" y="11274"/>
                    <a:pt x="15125" y="11274"/>
                  </a:cubicBezTo>
                  <a:cubicBezTo>
                    <a:pt x="15811" y="11274"/>
                    <a:pt x="16309" y="11084"/>
                    <a:pt x="16387" y="10566"/>
                  </a:cubicBezTo>
                  <a:cubicBezTo>
                    <a:pt x="16652" y="8784"/>
                    <a:pt x="14666" y="0"/>
                    <a:pt x="7370" y="0"/>
                  </a:cubicBezTo>
                  <a:close/>
                </a:path>
              </a:pathLst>
            </a:custGeom>
            <a:solidFill>
              <a:srgbClr val="E7BF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44;p51">
              <a:extLst>
                <a:ext uri="{FF2B5EF4-FFF2-40B4-BE49-F238E27FC236}">
                  <a16:creationId xmlns:a16="http://schemas.microsoft.com/office/drawing/2014/main" id="{A3A75335-538A-46EB-8835-00D62EE3410B}"/>
                </a:ext>
              </a:extLst>
            </p:cNvPr>
            <p:cNvSpPr/>
            <p:nvPr/>
          </p:nvSpPr>
          <p:spPr>
            <a:xfrm flipH="1">
              <a:off x="8051500" y="3804750"/>
              <a:ext cx="632925" cy="567475"/>
            </a:xfrm>
            <a:custGeom>
              <a:avLst/>
              <a:gdLst/>
              <a:ahLst/>
              <a:cxnLst/>
              <a:rect l="l" t="t" r="r" b="b"/>
              <a:pathLst>
                <a:path w="25317" h="22699" extrusionOk="0">
                  <a:moveTo>
                    <a:pt x="11201" y="0"/>
                  </a:moveTo>
                  <a:cubicBezTo>
                    <a:pt x="6762" y="0"/>
                    <a:pt x="1165" y="934"/>
                    <a:pt x="738" y="2437"/>
                  </a:cubicBezTo>
                  <a:cubicBezTo>
                    <a:pt x="0" y="4997"/>
                    <a:pt x="107" y="16034"/>
                    <a:pt x="869" y="21690"/>
                  </a:cubicBezTo>
                  <a:cubicBezTo>
                    <a:pt x="959" y="22351"/>
                    <a:pt x="2486" y="22699"/>
                    <a:pt x="4644" y="22699"/>
                  </a:cubicBezTo>
                  <a:cubicBezTo>
                    <a:pt x="11653" y="22699"/>
                    <a:pt x="25316" y="19033"/>
                    <a:pt x="17979" y="10558"/>
                  </a:cubicBezTo>
                  <a:cubicBezTo>
                    <a:pt x="17979" y="10558"/>
                    <a:pt x="18848" y="2152"/>
                    <a:pt x="16098" y="687"/>
                  </a:cubicBezTo>
                  <a:cubicBezTo>
                    <a:pt x="15201" y="216"/>
                    <a:pt x="13335" y="0"/>
                    <a:pt x="11201" y="0"/>
                  </a:cubicBezTo>
                  <a:close/>
                </a:path>
              </a:pathLst>
            </a:custGeom>
            <a:solidFill>
              <a:srgbClr val="E7BF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45;p51">
              <a:extLst>
                <a:ext uri="{FF2B5EF4-FFF2-40B4-BE49-F238E27FC236}">
                  <a16:creationId xmlns:a16="http://schemas.microsoft.com/office/drawing/2014/main" id="{8C84B95C-D50B-42B0-9064-5EB3F0917D3F}"/>
                </a:ext>
              </a:extLst>
            </p:cNvPr>
            <p:cNvSpPr/>
            <p:nvPr/>
          </p:nvSpPr>
          <p:spPr>
            <a:xfrm flipH="1">
              <a:off x="8138800" y="3246550"/>
              <a:ext cx="620650" cy="464225"/>
            </a:xfrm>
            <a:custGeom>
              <a:avLst/>
              <a:gdLst/>
              <a:ahLst/>
              <a:cxnLst/>
              <a:rect l="l" t="t" r="r" b="b"/>
              <a:pathLst>
                <a:path w="24826" h="18569" extrusionOk="0">
                  <a:moveTo>
                    <a:pt x="13053" y="0"/>
                  </a:moveTo>
                  <a:cubicBezTo>
                    <a:pt x="13012" y="0"/>
                    <a:pt x="12972" y="0"/>
                    <a:pt x="12931" y="1"/>
                  </a:cubicBezTo>
                  <a:cubicBezTo>
                    <a:pt x="1013" y="84"/>
                    <a:pt x="1" y="6918"/>
                    <a:pt x="1739" y="13002"/>
                  </a:cubicBezTo>
                  <a:cubicBezTo>
                    <a:pt x="2704" y="16377"/>
                    <a:pt x="7731" y="18569"/>
                    <a:pt x="12525" y="18569"/>
                  </a:cubicBezTo>
                  <a:cubicBezTo>
                    <a:pt x="16373" y="18569"/>
                    <a:pt x="20071" y="17157"/>
                    <a:pt x="21396" y="13812"/>
                  </a:cubicBezTo>
                  <a:cubicBezTo>
                    <a:pt x="21396" y="13812"/>
                    <a:pt x="24826" y="0"/>
                    <a:pt x="13053"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46;p51">
              <a:extLst>
                <a:ext uri="{FF2B5EF4-FFF2-40B4-BE49-F238E27FC236}">
                  <a16:creationId xmlns:a16="http://schemas.microsoft.com/office/drawing/2014/main" id="{C9673CBA-FC58-446F-8532-8283374CDEB9}"/>
                </a:ext>
              </a:extLst>
            </p:cNvPr>
            <p:cNvSpPr/>
            <p:nvPr/>
          </p:nvSpPr>
          <p:spPr>
            <a:xfrm flipH="1">
              <a:off x="8586450" y="3548025"/>
              <a:ext cx="142625" cy="153350"/>
            </a:xfrm>
            <a:custGeom>
              <a:avLst/>
              <a:gdLst/>
              <a:ahLst/>
              <a:cxnLst/>
              <a:rect l="l" t="t" r="r" b="b"/>
              <a:pathLst>
                <a:path w="5705" h="6134" extrusionOk="0">
                  <a:moveTo>
                    <a:pt x="3375" y="1"/>
                  </a:moveTo>
                  <a:cubicBezTo>
                    <a:pt x="3214" y="1"/>
                    <a:pt x="3042" y="16"/>
                    <a:pt x="2858" y="50"/>
                  </a:cubicBezTo>
                  <a:cubicBezTo>
                    <a:pt x="0" y="574"/>
                    <a:pt x="548" y="5539"/>
                    <a:pt x="3001" y="6075"/>
                  </a:cubicBezTo>
                  <a:cubicBezTo>
                    <a:pt x="3186" y="6115"/>
                    <a:pt x="3358" y="6134"/>
                    <a:pt x="3517" y="6134"/>
                  </a:cubicBezTo>
                  <a:cubicBezTo>
                    <a:pt x="5479" y="6134"/>
                    <a:pt x="5632" y="3324"/>
                    <a:pt x="5632" y="3324"/>
                  </a:cubicBezTo>
                  <a:cubicBezTo>
                    <a:pt x="5632" y="3324"/>
                    <a:pt x="5705" y="1"/>
                    <a:pt x="3375"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7;p51">
              <a:extLst>
                <a:ext uri="{FF2B5EF4-FFF2-40B4-BE49-F238E27FC236}">
                  <a16:creationId xmlns:a16="http://schemas.microsoft.com/office/drawing/2014/main" id="{B14C7DED-E504-4D9A-B453-63102352CD8C}"/>
                </a:ext>
              </a:extLst>
            </p:cNvPr>
            <p:cNvSpPr/>
            <p:nvPr/>
          </p:nvSpPr>
          <p:spPr>
            <a:xfrm flipH="1">
              <a:off x="8221850" y="3374600"/>
              <a:ext cx="443825" cy="508550"/>
            </a:xfrm>
            <a:custGeom>
              <a:avLst/>
              <a:gdLst/>
              <a:ahLst/>
              <a:cxnLst/>
              <a:rect l="l" t="t" r="r" b="b"/>
              <a:pathLst>
                <a:path w="17753" h="20342" extrusionOk="0">
                  <a:moveTo>
                    <a:pt x="10635" y="1"/>
                  </a:moveTo>
                  <a:cubicBezTo>
                    <a:pt x="7094" y="1"/>
                    <a:pt x="2834" y="1606"/>
                    <a:pt x="2834" y="1606"/>
                  </a:cubicBezTo>
                  <a:cubicBezTo>
                    <a:pt x="203" y="2213"/>
                    <a:pt x="0" y="6106"/>
                    <a:pt x="858" y="11285"/>
                  </a:cubicBezTo>
                  <a:cubicBezTo>
                    <a:pt x="1584" y="15560"/>
                    <a:pt x="4525" y="16322"/>
                    <a:pt x="5692" y="16322"/>
                  </a:cubicBezTo>
                  <a:cubicBezTo>
                    <a:pt x="6194" y="16322"/>
                    <a:pt x="6493" y="16173"/>
                    <a:pt x="6673" y="16173"/>
                  </a:cubicBezTo>
                  <a:cubicBezTo>
                    <a:pt x="6917" y="16173"/>
                    <a:pt x="6945" y="16443"/>
                    <a:pt x="6966" y="17715"/>
                  </a:cubicBezTo>
                  <a:cubicBezTo>
                    <a:pt x="6984" y="19215"/>
                    <a:pt x="8641" y="20341"/>
                    <a:pt x="10127" y="20341"/>
                  </a:cubicBezTo>
                  <a:cubicBezTo>
                    <a:pt x="10517" y="20341"/>
                    <a:pt x="10894" y="20264"/>
                    <a:pt x="11228" y="20096"/>
                  </a:cubicBezTo>
                  <a:cubicBezTo>
                    <a:pt x="14419" y="18524"/>
                    <a:pt x="12180" y="18834"/>
                    <a:pt x="12419" y="15536"/>
                  </a:cubicBezTo>
                  <a:cubicBezTo>
                    <a:pt x="12514" y="14309"/>
                    <a:pt x="14288" y="15607"/>
                    <a:pt x="16324" y="13512"/>
                  </a:cubicBezTo>
                  <a:cubicBezTo>
                    <a:pt x="17753" y="12059"/>
                    <a:pt x="17264" y="3689"/>
                    <a:pt x="14300" y="1046"/>
                  </a:cubicBezTo>
                  <a:cubicBezTo>
                    <a:pt x="13434" y="274"/>
                    <a:pt x="12095" y="1"/>
                    <a:pt x="10635"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48;p51">
              <a:extLst>
                <a:ext uri="{FF2B5EF4-FFF2-40B4-BE49-F238E27FC236}">
                  <a16:creationId xmlns:a16="http://schemas.microsoft.com/office/drawing/2014/main" id="{671AADEB-0B8C-4D21-B363-D05F42211F73}"/>
                </a:ext>
              </a:extLst>
            </p:cNvPr>
            <p:cNvSpPr/>
            <p:nvPr/>
          </p:nvSpPr>
          <p:spPr>
            <a:xfrm flipH="1">
              <a:off x="8315900" y="3522775"/>
              <a:ext cx="64025" cy="64025"/>
            </a:xfrm>
            <a:custGeom>
              <a:avLst/>
              <a:gdLst/>
              <a:ahLst/>
              <a:cxnLst/>
              <a:rect l="l" t="t" r="r" b="b"/>
              <a:pathLst>
                <a:path w="2561" h="2561" extrusionOk="0">
                  <a:moveTo>
                    <a:pt x="1274" y="1"/>
                  </a:moveTo>
                  <a:cubicBezTo>
                    <a:pt x="572" y="1"/>
                    <a:pt x="0" y="572"/>
                    <a:pt x="0" y="1286"/>
                  </a:cubicBezTo>
                  <a:cubicBezTo>
                    <a:pt x="0" y="1989"/>
                    <a:pt x="572" y="2560"/>
                    <a:pt x="1274" y="2560"/>
                  </a:cubicBezTo>
                  <a:cubicBezTo>
                    <a:pt x="1989" y="2560"/>
                    <a:pt x="2560" y="1989"/>
                    <a:pt x="2560" y="1286"/>
                  </a:cubicBezTo>
                  <a:cubicBezTo>
                    <a:pt x="2560" y="572"/>
                    <a:pt x="1989" y="1"/>
                    <a:pt x="1274"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49;p51">
              <a:extLst>
                <a:ext uri="{FF2B5EF4-FFF2-40B4-BE49-F238E27FC236}">
                  <a16:creationId xmlns:a16="http://schemas.microsoft.com/office/drawing/2014/main" id="{A7412745-39DA-4C43-AC21-29E67AB653CB}"/>
                </a:ext>
              </a:extLst>
            </p:cNvPr>
            <p:cNvSpPr/>
            <p:nvPr/>
          </p:nvSpPr>
          <p:spPr>
            <a:xfrm flipH="1">
              <a:off x="8479025" y="3538550"/>
              <a:ext cx="64025" cy="64025"/>
            </a:xfrm>
            <a:custGeom>
              <a:avLst/>
              <a:gdLst/>
              <a:ahLst/>
              <a:cxnLst/>
              <a:rect l="l" t="t" r="r" b="b"/>
              <a:pathLst>
                <a:path w="2561" h="2561" extrusionOk="0">
                  <a:moveTo>
                    <a:pt x="1287" y="1"/>
                  </a:moveTo>
                  <a:cubicBezTo>
                    <a:pt x="572" y="1"/>
                    <a:pt x="1" y="572"/>
                    <a:pt x="1" y="1275"/>
                  </a:cubicBezTo>
                  <a:cubicBezTo>
                    <a:pt x="1" y="1989"/>
                    <a:pt x="572" y="2560"/>
                    <a:pt x="1287" y="2560"/>
                  </a:cubicBezTo>
                  <a:cubicBezTo>
                    <a:pt x="1989" y="2560"/>
                    <a:pt x="2561" y="1989"/>
                    <a:pt x="2561" y="1275"/>
                  </a:cubicBezTo>
                  <a:cubicBezTo>
                    <a:pt x="2561" y="572"/>
                    <a:pt x="1989" y="1"/>
                    <a:pt x="1287"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50;p51">
              <a:extLst>
                <a:ext uri="{FF2B5EF4-FFF2-40B4-BE49-F238E27FC236}">
                  <a16:creationId xmlns:a16="http://schemas.microsoft.com/office/drawing/2014/main" id="{484F1217-13DF-484D-8B8E-073D47EA03B6}"/>
                </a:ext>
              </a:extLst>
            </p:cNvPr>
            <p:cNvSpPr/>
            <p:nvPr/>
          </p:nvSpPr>
          <p:spPr>
            <a:xfrm flipH="1">
              <a:off x="8498075" y="3613050"/>
              <a:ext cx="88125" cy="84100"/>
            </a:xfrm>
            <a:custGeom>
              <a:avLst/>
              <a:gdLst/>
              <a:ahLst/>
              <a:cxnLst/>
              <a:rect l="l" t="t" r="r" b="b"/>
              <a:pathLst>
                <a:path w="3525" h="3364" extrusionOk="0">
                  <a:moveTo>
                    <a:pt x="1770" y="0"/>
                  </a:moveTo>
                  <a:cubicBezTo>
                    <a:pt x="1712" y="0"/>
                    <a:pt x="1654" y="3"/>
                    <a:pt x="1596" y="9"/>
                  </a:cubicBezTo>
                  <a:cubicBezTo>
                    <a:pt x="679" y="104"/>
                    <a:pt x="0" y="926"/>
                    <a:pt x="96" y="1843"/>
                  </a:cubicBezTo>
                  <a:cubicBezTo>
                    <a:pt x="174" y="2713"/>
                    <a:pt x="911" y="3364"/>
                    <a:pt x="1757" y="3364"/>
                  </a:cubicBezTo>
                  <a:cubicBezTo>
                    <a:pt x="1814" y="3364"/>
                    <a:pt x="1872" y="3361"/>
                    <a:pt x="1929" y="3355"/>
                  </a:cubicBezTo>
                  <a:cubicBezTo>
                    <a:pt x="2858" y="3259"/>
                    <a:pt x="3525" y="2438"/>
                    <a:pt x="3441" y="1509"/>
                  </a:cubicBezTo>
                  <a:cubicBezTo>
                    <a:pt x="3352" y="650"/>
                    <a:pt x="2625" y="0"/>
                    <a:pt x="1770"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51;p51">
              <a:extLst>
                <a:ext uri="{FF2B5EF4-FFF2-40B4-BE49-F238E27FC236}">
                  <a16:creationId xmlns:a16="http://schemas.microsoft.com/office/drawing/2014/main" id="{FC45A526-AD9F-407B-9F28-EA82092F6402}"/>
                </a:ext>
              </a:extLst>
            </p:cNvPr>
            <p:cNvSpPr/>
            <p:nvPr/>
          </p:nvSpPr>
          <p:spPr>
            <a:xfrm flipH="1">
              <a:off x="8345675" y="3751075"/>
              <a:ext cx="127400" cy="68075"/>
            </a:xfrm>
            <a:custGeom>
              <a:avLst/>
              <a:gdLst/>
              <a:ahLst/>
              <a:cxnLst/>
              <a:rect l="l" t="t" r="r" b="b"/>
              <a:pathLst>
                <a:path w="5096" h="2723" extrusionOk="0">
                  <a:moveTo>
                    <a:pt x="5096" y="1"/>
                  </a:moveTo>
                  <a:lnTo>
                    <a:pt x="5096" y="1"/>
                  </a:lnTo>
                  <a:cubicBezTo>
                    <a:pt x="5095" y="1"/>
                    <a:pt x="2714" y="477"/>
                    <a:pt x="583" y="870"/>
                  </a:cubicBezTo>
                  <a:cubicBezTo>
                    <a:pt x="0" y="990"/>
                    <a:pt x="71" y="2723"/>
                    <a:pt x="2964" y="2723"/>
                  </a:cubicBezTo>
                  <a:cubicBezTo>
                    <a:pt x="3498" y="2723"/>
                    <a:pt x="4129" y="2664"/>
                    <a:pt x="4869" y="2525"/>
                  </a:cubicBezTo>
                  <a:cubicBezTo>
                    <a:pt x="4881" y="2513"/>
                    <a:pt x="4798" y="679"/>
                    <a:pt x="5096" y="1"/>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52;p51">
              <a:extLst>
                <a:ext uri="{FF2B5EF4-FFF2-40B4-BE49-F238E27FC236}">
                  <a16:creationId xmlns:a16="http://schemas.microsoft.com/office/drawing/2014/main" id="{390B8602-5BE2-4AB2-82CA-1B10E7F78C23}"/>
                </a:ext>
              </a:extLst>
            </p:cNvPr>
            <p:cNvSpPr/>
            <p:nvPr/>
          </p:nvSpPr>
          <p:spPr>
            <a:xfrm flipH="1">
              <a:off x="8388525" y="3543025"/>
              <a:ext cx="48550" cy="100025"/>
            </a:xfrm>
            <a:custGeom>
              <a:avLst/>
              <a:gdLst/>
              <a:ahLst/>
              <a:cxnLst/>
              <a:rect l="l" t="t" r="r" b="b"/>
              <a:pathLst>
                <a:path w="1942" h="4001" extrusionOk="0">
                  <a:moveTo>
                    <a:pt x="631" y="0"/>
                  </a:moveTo>
                  <a:lnTo>
                    <a:pt x="227" y="12"/>
                  </a:lnTo>
                  <a:lnTo>
                    <a:pt x="346" y="2727"/>
                  </a:lnTo>
                  <a:lnTo>
                    <a:pt x="572" y="2679"/>
                  </a:lnTo>
                  <a:cubicBezTo>
                    <a:pt x="825" y="2630"/>
                    <a:pt x="1101" y="2598"/>
                    <a:pt x="1299" y="2598"/>
                  </a:cubicBezTo>
                  <a:cubicBezTo>
                    <a:pt x="1390" y="2598"/>
                    <a:pt x="1464" y="2605"/>
                    <a:pt x="1512" y="2620"/>
                  </a:cubicBezTo>
                  <a:cubicBezTo>
                    <a:pt x="1453" y="2881"/>
                    <a:pt x="1274" y="3322"/>
                    <a:pt x="929" y="3512"/>
                  </a:cubicBezTo>
                  <a:cubicBezTo>
                    <a:pt x="807" y="3577"/>
                    <a:pt x="678" y="3610"/>
                    <a:pt x="537" y="3610"/>
                  </a:cubicBezTo>
                  <a:cubicBezTo>
                    <a:pt x="416" y="3610"/>
                    <a:pt x="286" y="3586"/>
                    <a:pt x="143" y="3536"/>
                  </a:cubicBezTo>
                  <a:lnTo>
                    <a:pt x="0" y="3917"/>
                  </a:lnTo>
                  <a:cubicBezTo>
                    <a:pt x="179" y="3965"/>
                    <a:pt x="358" y="4001"/>
                    <a:pt x="524" y="4001"/>
                  </a:cubicBezTo>
                  <a:cubicBezTo>
                    <a:pt x="750" y="4001"/>
                    <a:pt x="941" y="3941"/>
                    <a:pt x="1155" y="3870"/>
                  </a:cubicBezTo>
                  <a:cubicBezTo>
                    <a:pt x="1751" y="3524"/>
                    <a:pt x="1905" y="2739"/>
                    <a:pt x="1929" y="2643"/>
                  </a:cubicBezTo>
                  <a:cubicBezTo>
                    <a:pt x="1941" y="2548"/>
                    <a:pt x="1905" y="2441"/>
                    <a:pt x="1834" y="2369"/>
                  </a:cubicBezTo>
                  <a:cubicBezTo>
                    <a:pt x="1725" y="2254"/>
                    <a:pt x="1510" y="2216"/>
                    <a:pt x="1273" y="2216"/>
                  </a:cubicBezTo>
                  <a:cubicBezTo>
                    <a:pt x="1096" y="2216"/>
                    <a:pt x="907" y="2237"/>
                    <a:pt x="739" y="2262"/>
                  </a:cubicBezTo>
                  <a:lnTo>
                    <a:pt x="631"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53;p51">
              <a:extLst>
                <a:ext uri="{FF2B5EF4-FFF2-40B4-BE49-F238E27FC236}">
                  <a16:creationId xmlns:a16="http://schemas.microsoft.com/office/drawing/2014/main" id="{9B75E37E-A9AA-45D9-9BDC-53F9C6AA4A62}"/>
                </a:ext>
              </a:extLst>
            </p:cNvPr>
            <p:cNvSpPr/>
            <p:nvPr/>
          </p:nvSpPr>
          <p:spPr>
            <a:xfrm flipH="1">
              <a:off x="8501350" y="3509625"/>
              <a:ext cx="49125" cy="24475"/>
            </a:xfrm>
            <a:custGeom>
              <a:avLst/>
              <a:gdLst/>
              <a:ahLst/>
              <a:cxnLst/>
              <a:rect l="l" t="t" r="r" b="b"/>
              <a:pathLst>
                <a:path w="1965" h="979" extrusionOk="0">
                  <a:moveTo>
                    <a:pt x="1176" y="0"/>
                  </a:moveTo>
                  <a:cubicBezTo>
                    <a:pt x="1093" y="0"/>
                    <a:pt x="1010" y="9"/>
                    <a:pt x="929" y="26"/>
                  </a:cubicBezTo>
                  <a:cubicBezTo>
                    <a:pt x="345" y="157"/>
                    <a:pt x="12" y="753"/>
                    <a:pt x="0" y="788"/>
                  </a:cubicBezTo>
                  <a:lnTo>
                    <a:pt x="345" y="979"/>
                  </a:lnTo>
                  <a:cubicBezTo>
                    <a:pt x="357" y="979"/>
                    <a:pt x="607" y="515"/>
                    <a:pt x="1024" y="407"/>
                  </a:cubicBezTo>
                  <a:cubicBezTo>
                    <a:pt x="1081" y="393"/>
                    <a:pt x="1138" y="385"/>
                    <a:pt x="1196" y="385"/>
                  </a:cubicBezTo>
                  <a:cubicBezTo>
                    <a:pt x="1370" y="385"/>
                    <a:pt x="1551" y="452"/>
                    <a:pt x="1738" y="586"/>
                  </a:cubicBezTo>
                  <a:lnTo>
                    <a:pt x="1965" y="265"/>
                  </a:lnTo>
                  <a:cubicBezTo>
                    <a:pt x="1695" y="85"/>
                    <a:pt x="1432" y="0"/>
                    <a:pt x="1176"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54;p51">
              <a:extLst>
                <a:ext uri="{FF2B5EF4-FFF2-40B4-BE49-F238E27FC236}">
                  <a16:creationId xmlns:a16="http://schemas.microsoft.com/office/drawing/2014/main" id="{916C230A-7D35-4477-A8EA-08FA996A45A3}"/>
                </a:ext>
              </a:extLst>
            </p:cNvPr>
            <p:cNvSpPr/>
            <p:nvPr/>
          </p:nvSpPr>
          <p:spPr>
            <a:xfrm flipH="1">
              <a:off x="8319475" y="3492625"/>
              <a:ext cx="50625" cy="19750"/>
            </a:xfrm>
            <a:custGeom>
              <a:avLst/>
              <a:gdLst/>
              <a:ahLst/>
              <a:cxnLst/>
              <a:rect l="l" t="t" r="r" b="b"/>
              <a:pathLst>
                <a:path w="2025" h="790" extrusionOk="0">
                  <a:moveTo>
                    <a:pt x="1034" y="1"/>
                  </a:moveTo>
                  <a:cubicBezTo>
                    <a:pt x="467" y="1"/>
                    <a:pt x="23" y="434"/>
                    <a:pt x="0" y="456"/>
                  </a:cubicBezTo>
                  <a:lnTo>
                    <a:pt x="274" y="730"/>
                  </a:lnTo>
                  <a:cubicBezTo>
                    <a:pt x="285" y="730"/>
                    <a:pt x="621" y="406"/>
                    <a:pt x="1033" y="406"/>
                  </a:cubicBezTo>
                  <a:cubicBezTo>
                    <a:pt x="1054" y="406"/>
                    <a:pt x="1075" y="407"/>
                    <a:pt x="1096" y="409"/>
                  </a:cubicBezTo>
                  <a:cubicBezTo>
                    <a:pt x="1310" y="421"/>
                    <a:pt x="1536" y="552"/>
                    <a:pt x="1715" y="790"/>
                  </a:cubicBezTo>
                  <a:lnTo>
                    <a:pt x="2024" y="552"/>
                  </a:lnTo>
                  <a:cubicBezTo>
                    <a:pt x="1774" y="218"/>
                    <a:pt x="1465" y="40"/>
                    <a:pt x="1119" y="4"/>
                  </a:cubicBezTo>
                  <a:cubicBezTo>
                    <a:pt x="1091" y="2"/>
                    <a:pt x="1062" y="1"/>
                    <a:pt x="1034"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755;p51">
              <a:extLst>
                <a:ext uri="{FF2B5EF4-FFF2-40B4-BE49-F238E27FC236}">
                  <a16:creationId xmlns:a16="http://schemas.microsoft.com/office/drawing/2014/main" id="{A24DD307-5164-41B2-B9CE-CBE701C5BF74}"/>
                </a:ext>
              </a:extLst>
            </p:cNvPr>
            <p:cNvSpPr/>
            <p:nvPr/>
          </p:nvSpPr>
          <p:spPr>
            <a:xfrm flipH="1">
              <a:off x="8625475" y="3587025"/>
              <a:ext cx="53000" cy="79550"/>
            </a:xfrm>
            <a:custGeom>
              <a:avLst/>
              <a:gdLst/>
              <a:ahLst/>
              <a:cxnLst/>
              <a:rect l="l" t="t" r="r" b="b"/>
              <a:pathLst>
                <a:path w="2120" h="3182" extrusionOk="0">
                  <a:moveTo>
                    <a:pt x="381" y="0"/>
                  </a:moveTo>
                  <a:cubicBezTo>
                    <a:pt x="226" y="0"/>
                    <a:pt x="93" y="33"/>
                    <a:pt x="0" y="74"/>
                  </a:cubicBezTo>
                  <a:lnTo>
                    <a:pt x="167" y="431"/>
                  </a:lnTo>
                  <a:cubicBezTo>
                    <a:pt x="191" y="421"/>
                    <a:pt x="279" y="387"/>
                    <a:pt x="400" y="387"/>
                  </a:cubicBezTo>
                  <a:cubicBezTo>
                    <a:pt x="581" y="387"/>
                    <a:pt x="837" y="463"/>
                    <a:pt x="1072" y="812"/>
                  </a:cubicBezTo>
                  <a:cubicBezTo>
                    <a:pt x="1441" y="1360"/>
                    <a:pt x="1655" y="2395"/>
                    <a:pt x="1465" y="2717"/>
                  </a:cubicBezTo>
                  <a:cubicBezTo>
                    <a:pt x="1435" y="2766"/>
                    <a:pt x="1397" y="2791"/>
                    <a:pt x="1344" y="2791"/>
                  </a:cubicBezTo>
                  <a:cubicBezTo>
                    <a:pt x="1333" y="2791"/>
                    <a:pt x="1322" y="2790"/>
                    <a:pt x="1310" y="2788"/>
                  </a:cubicBezTo>
                  <a:lnTo>
                    <a:pt x="1262" y="3181"/>
                  </a:lnTo>
                  <a:lnTo>
                    <a:pt x="1346" y="3181"/>
                  </a:lnTo>
                  <a:cubicBezTo>
                    <a:pt x="1536" y="3181"/>
                    <a:pt x="1703" y="3074"/>
                    <a:pt x="1798" y="2907"/>
                  </a:cubicBezTo>
                  <a:cubicBezTo>
                    <a:pt x="2120" y="2407"/>
                    <a:pt x="1834" y="1217"/>
                    <a:pt x="1405" y="586"/>
                  </a:cubicBezTo>
                  <a:cubicBezTo>
                    <a:pt x="1074" y="128"/>
                    <a:pt x="686" y="0"/>
                    <a:pt x="381"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756;p51">
              <a:extLst>
                <a:ext uri="{FF2B5EF4-FFF2-40B4-BE49-F238E27FC236}">
                  <a16:creationId xmlns:a16="http://schemas.microsoft.com/office/drawing/2014/main" id="{654E354E-539D-4542-ADEB-815C4C718693}"/>
                </a:ext>
              </a:extLst>
            </p:cNvPr>
            <p:cNvSpPr/>
            <p:nvPr/>
          </p:nvSpPr>
          <p:spPr>
            <a:xfrm flipH="1">
              <a:off x="8161725" y="3473850"/>
              <a:ext cx="143675" cy="153375"/>
            </a:xfrm>
            <a:custGeom>
              <a:avLst/>
              <a:gdLst/>
              <a:ahLst/>
              <a:cxnLst/>
              <a:rect l="l" t="t" r="r" b="b"/>
              <a:pathLst>
                <a:path w="5747" h="6135" extrusionOk="0">
                  <a:moveTo>
                    <a:pt x="2549" y="0"/>
                  </a:moveTo>
                  <a:cubicBezTo>
                    <a:pt x="1" y="0"/>
                    <a:pt x="353" y="3482"/>
                    <a:pt x="353" y="3482"/>
                  </a:cubicBezTo>
                  <a:cubicBezTo>
                    <a:pt x="353" y="3482"/>
                    <a:pt x="691" y="6135"/>
                    <a:pt x="2512" y="6135"/>
                  </a:cubicBezTo>
                  <a:cubicBezTo>
                    <a:pt x="2715" y="6135"/>
                    <a:pt x="2935" y="6102"/>
                    <a:pt x="3175" y="6029"/>
                  </a:cubicBezTo>
                  <a:cubicBezTo>
                    <a:pt x="5568" y="5315"/>
                    <a:pt x="5747" y="314"/>
                    <a:pt x="2865" y="17"/>
                  </a:cubicBezTo>
                  <a:cubicBezTo>
                    <a:pt x="2755" y="5"/>
                    <a:pt x="2650" y="0"/>
                    <a:pt x="2549" y="0"/>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757;p51">
              <a:extLst>
                <a:ext uri="{FF2B5EF4-FFF2-40B4-BE49-F238E27FC236}">
                  <a16:creationId xmlns:a16="http://schemas.microsoft.com/office/drawing/2014/main" id="{707A3797-93DF-49D5-A18E-F88B978182B5}"/>
                </a:ext>
              </a:extLst>
            </p:cNvPr>
            <p:cNvSpPr/>
            <p:nvPr/>
          </p:nvSpPr>
          <p:spPr>
            <a:xfrm flipH="1">
              <a:off x="8199825" y="3520075"/>
              <a:ext cx="48550" cy="81300"/>
            </a:xfrm>
            <a:custGeom>
              <a:avLst/>
              <a:gdLst/>
              <a:ahLst/>
              <a:cxnLst/>
              <a:rect l="l" t="t" r="r" b="b"/>
              <a:pathLst>
                <a:path w="1942" h="3252" extrusionOk="0">
                  <a:moveTo>
                    <a:pt x="1627" y="1"/>
                  </a:moveTo>
                  <a:cubicBezTo>
                    <a:pt x="1310" y="1"/>
                    <a:pt x="892" y="138"/>
                    <a:pt x="584" y="668"/>
                  </a:cubicBezTo>
                  <a:cubicBezTo>
                    <a:pt x="191" y="1311"/>
                    <a:pt x="1" y="2537"/>
                    <a:pt x="346" y="3014"/>
                  </a:cubicBezTo>
                  <a:cubicBezTo>
                    <a:pt x="465" y="3180"/>
                    <a:pt x="608" y="3252"/>
                    <a:pt x="787" y="3252"/>
                  </a:cubicBezTo>
                  <a:cubicBezTo>
                    <a:pt x="822" y="3252"/>
                    <a:pt x="870" y="3252"/>
                    <a:pt x="906" y="3240"/>
                  </a:cubicBezTo>
                  <a:lnTo>
                    <a:pt x="834" y="2847"/>
                  </a:lnTo>
                  <a:cubicBezTo>
                    <a:pt x="816" y="2853"/>
                    <a:pt x="799" y="2856"/>
                    <a:pt x="783" y="2856"/>
                  </a:cubicBezTo>
                  <a:cubicBezTo>
                    <a:pt x="738" y="2856"/>
                    <a:pt x="703" y="2832"/>
                    <a:pt x="668" y="2787"/>
                  </a:cubicBezTo>
                  <a:cubicBezTo>
                    <a:pt x="453" y="2478"/>
                    <a:pt x="584" y="1442"/>
                    <a:pt x="930" y="871"/>
                  </a:cubicBezTo>
                  <a:cubicBezTo>
                    <a:pt x="1161" y="477"/>
                    <a:pt x="1433" y="398"/>
                    <a:pt x="1611" y="398"/>
                  </a:cubicBezTo>
                  <a:cubicBezTo>
                    <a:pt x="1708" y="398"/>
                    <a:pt x="1778" y="422"/>
                    <a:pt x="1799" y="430"/>
                  </a:cubicBezTo>
                  <a:lnTo>
                    <a:pt x="1942" y="49"/>
                  </a:lnTo>
                  <a:cubicBezTo>
                    <a:pt x="1861" y="22"/>
                    <a:pt x="1752" y="1"/>
                    <a:pt x="1627" y="1"/>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758;p51">
              <a:extLst>
                <a:ext uri="{FF2B5EF4-FFF2-40B4-BE49-F238E27FC236}">
                  <a16:creationId xmlns:a16="http://schemas.microsoft.com/office/drawing/2014/main" id="{AE3E0DE6-959F-40E1-9CC1-94EA1B7E14EC}"/>
                </a:ext>
              </a:extLst>
            </p:cNvPr>
            <p:cNvSpPr/>
            <p:nvPr/>
          </p:nvSpPr>
          <p:spPr>
            <a:xfrm flipH="1">
              <a:off x="8262025" y="3596975"/>
              <a:ext cx="88425" cy="84100"/>
            </a:xfrm>
            <a:custGeom>
              <a:avLst/>
              <a:gdLst/>
              <a:ahLst/>
              <a:cxnLst/>
              <a:rect l="l" t="t" r="r" b="b"/>
              <a:pathLst>
                <a:path w="3537" h="3364" extrusionOk="0">
                  <a:moveTo>
                    <a:pt x="1779" y="0"/>
                  </a:moveTo>
                  <a:cubicBezTo>
                    <a:pt x="1722" y="0"/>
                    <a:pt x="1665" y="3"/>
                    <a:pt x="1607" y="9"/>
                  </a:cubicBezTo>
                  <a:cubicBezTo>
                    <a:pt x="679" y="104"/>
                    <a:pt x="0" y="926"/>
                    <a:pt x="95" y="1855"/>
                  </a:cubicBezTo>
                  <a:cubicBezTo>
                    <a:pt x="185" y="2714"/>
                    <a:pt x="912" y="3364"/>
                    <a:pt x="1767" y="3364"/>
                  </a:cubicBezTo>
                  <a:cubicBezTo>
                    <a:pt x="1824" y="3364"/>
                    <a:pt x="1882" y="3361"/>
                    <a:pt x="1941" y="3355"/>
                  </a:cubicBezTo>
                  <a:cubicBezTo>
                    <a:pt x="2858" y="3259"/>
                    <a:pt x="3536" y="2438"/>
                    <a:pt x="3441" y="1521"/>
                  </a:cubicBezTo>
                  <a:cubicBezTo>
                    <a:pt x="3352" y="651"/>
                    <a:pt x="2625" y="0"/>
                    <a:pt x="1779"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759;p51">
              <a:extLst>
                <a:ext uri="{FF2B5EF4-FFF2-40B4-BE49-F238E27FC236}">
                  <a16:creationId xmlns:a16="http://schemas.microsoft.com/office/drawing/2014/main" id="{6BB1626C-91F1-4417-A00E-4E2A7C3808E4}"/>
                </a:ext>
              </a:extLst>
            </p:cNvPr>
            <p:cNvSpPr/>
            <p:nvPr/>
          </p:nvSpPr>
          <p:spPr>
            <a:xfrm flipH="1">
              <a:off x="8435875" y="3492650"/>
              <a:ext cx="152125" cy="150100"/>
            </a:xfrm>
            <a:custGeom>
              <a:avLst/>
              <a:gdLst/>
              <a:ahLst/>
              <a:cxnLst/>
              <a:rect l="l" t="t" r="r" b="b"/>
              <a:pathLst>
                <a:path w="6085" h="6004" extrusionOk="0">
                  <a:moveTo>
                    <a:pt x="3049" y="408"/>
                  </a:moveTo>
                  <a:cubicBezTo>
                    <a:pt x="4454" y="408"/>
                    <a:pt x="5597" y="1503"/>
                    <a:pt x="5656" y="2908"/>
                  </a:cubicBezTo>
                  <a:cubicBezTo>
                    <a:pt x="5668" y="3587"/>
                    <a:pt x="5430" y="4254"/>
                    <a:pt x="4954" y="4765"/>
                  </a:cubicBezTo>
                  <a:cubicBezTo>
                    <a:pt x="4478" y="5266"/>
                    <a:pt x="3835" y="5563"/>
                    <a:pt x="3144" y="5599"/>
                  </a:cubicBezTo>
                  <a:cubicBezTo>
                    <a:pt x="3107" y="5600"/>
                    <a:pt x="3070" y="5601"/>
                    <a:pt x="3034" y="5601"/>
                  </a:cubicBezTo>
                  <a:cubicBezTo>
                    <a:pt x="1632" y="5601"/>
                    <a:pt x="499" y="4503"/>
                    <a:pt x="441" y="3099"/>
                  </a:cubicBezTo>
                  <a:cubicBezTo>
                    <a:pt x="394" y="1670"/>
                    <a:pt x="1525" y="467"/>
                    <a:pt x="2942" y="408"/>
                  </a:cubicBezTo>
                  <a:close/>
                  <a:moveTo>
                    <a:pt x="3054" y="1"/>
                  </a:moveTo>
                  <a:cubicBezTo>
                    <a:pt x="3017" y="1"/>
                    <a:pt x="2979" y="2"/>
                    <a:pt x="2942" y="3"/>
                  </a:cubicBezTo>
                  <a:cubicBezTo>
                    <a:pt x="1299" y="63"/>
                    <a:pt x="1" y="1467"/>
                    <a:pt x="60" y="3111"/>
                  </a:cubicBezTo>
                  <a:cubicBezTo>
                    <a:pt x="120" y="4742"/>
                    <a:pt x="1430" y="6004"/>
                    <a:pt x="3049" y="6004"/>
                  </a:cubicBezTo>
                  <a:cubicBezTo>
                    <a:pt x="3085" y="6004"/>
                    <a:pt x="3120" y="6004"/>
                    <a:pt x="3168" y="5992"/>
                  </a:cubicBezTo>
                  <a:cubicBezTo>
                    <a:pt x="3978" y="5956"/>
                    <a:pt x="4704" y="5611"/>
                    <a:pt x="5252" y="5039"/>
                  </a:cubicBezTo>
                  <a:cubicBezTo>
                    <a:pt x="5811" y="4456"/>
                    <a:pt x="6085" y="3694"/>
                    <a:pt x="6061" y="2896"/>
                  </a:cubicBezTo>
                  <a:cubicBezTo>
                    <a:pt x="6003" y="1255"/>
                    <a:pt x="4671" y="1"/>
                    <a:pt x="305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760;p51">
              <a:extLst>
                <a:ext uri="{FF2B5EF4-FFF2-40B4-BE49-F238E27FC236}">
                  <a16:creationId xmlns:a16="http://schemas.microsoft.com/office/drawing/2014/main" id="{988640B4-98A6-4979-A5A3-CD8BFD474CCC}"/>
                </a:ext>
              </a:extLst>
            </p:cNvPr>
            <p:cNvSpPr/>
            <p:nvPr/>
          </p:nvSpPr>
          <p:spPr>
            <a:xfrm flipH="1">
              <a:off x="8260250" y="3464075"/>
              <a:ext cx="152125" cy="150100"/>
            </a:xfrm>
            <a:custGeom>
              <a:avLst/>
              <a:gdLst/>
              <a:ahLst/>
              <a:cxnLst/>
              <a:rect l="l" t="t" r="r" b="b"/>
              <a:pathLst>
                <a:path w="6085" h="6004" extrusionOk="0">
                  <a:moveTo>
                    <a:pt x="3049" y="408"/>
                  </a:moveTo>
                  <a:cubicBezTo>
                    <a:pt x="4465" y="408"/>
                    <a:pt x="5597" y="1503"/>
                    <a:pt x="5644" y="2908"/>
                  </a:cubicBezTo>
                  <a:cubicBezTo>
                    <a:pt x="5656" y="3587"/>
                    <a:pt x="5418" y="4254"/>
                    <a:pt x="4942" y="4765"/>
                  </a:cubicBezTo>
                  <a:cubicBezTo>
                    <a:pt x="4465" y="5266"/>
                    <a:pt x="3823" y="5563"/>
                    <a:pt x="3132" y="5599"/>
                  </a:cubicBezTo>
                  <a:cubicBezTo>
                    <a:pt x="3095" y="5600"/>
                    <a:pt x="3058" y="5601"/>
                    <a:pt x="3021" y="5601"/>
                  </a:cubicBezTo>
                  <a:cubicBezTo>
                    <a:pt x="1619" y="5601"/>
                    <a:pt x="487" y="4503"/>
                    <a:pt x="429" y="3099"/>
                  </a:cubicBezTo>
                  <a:cubicBezTo>
                    <a:pt x="417" y="2408"/>
                    <a:pt x="655" y="1741"/>
                    <a:pt x="1132" y="1241"/>
                  </a:cubicBezTo>
                  <a:cubicBezTo>
                    <a:pt x="1608" y="729"/>
                    <a:pt x="2251" y="432"/>
                    <a:pt x="2941" y="408"/>
                  </a:cubicBezTo>
                  <a:close/>
                  <a:moveTo>
                    <a:pt x="3054" y="1"/>
                  </a:moveTo>
                  <a:cubicBezTo>
                    <a:pt x="3016" y="1"/>
                    <a:pt x="2979" y="2"/>
                    <a:pt x="2941" y="3"/>
                  </a:cubicBezTo>
                  <a:cubicBezTo>
                    <a:pt x="1298" y="63"/>
                    <a:pt x="1" y="1456"/>
                    <a:pt x="60" y="3111"/>
                  </a:cubicBezTo>
                  <a:cubicBezTo>
                    <a:pt x="120" y="4730"/>
                    <a:pt x="1429" y="6004"/>
                    <a:pt x="3049" y="6004"/>
                  </a:cubicBezTo>
                  <a:cubicBezTo>
                    <a:pt x="3096" y="6004"/>
                    <a:pt x="3120" y="6004"/>
                    <a:pt x="3168" y="5980"/>
                  </a:cubicBezTo>
                  <a:cubicBezTo>
                    <a:pt x="3977" y="5956"/>
                    <a:pt x="4704" y="5611"/>
                    <a:pt x="5251" y="5027"/>
                  </a:cubicBezTo>
                  <a:cubicBezTo>
                    <a:pt x="5811" y="4444"/>
                    <a:pt x="6085" y="3694"/>
                    <a:pt x="6061" y="2884"/>
                  </a:cubicBezTo>
                  <a:cubicBezTo>
                    <a:pt x="6003" y="1255"/>
                    <a:pt x="4670" y="1"/>
                    <a:pt x="305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761;p51">
              <a:extLst>
                <a:ext uri="{FF2B5EF4-FFF2-40B4-BE49-F238E27FC236}">
                  <a16:creationId xmlns:a16="http://schemas.microsoft.com/office/drawing/2014/main" id="{C417E457-C12D-4C00-80A5-402497A7DE00}"/>
                </a:ext>
              </a:extLst>
            </p:cNvPr>
            <p:cNvSpPr/>
            <p:nvPr/>
          </p:nvSpPr>
          <p:spPr>
            <a:xfrm flipH="1">
              <a:off x="8401625" y="3550450"/>
              <a:ext cx="41700" cy="14325"/>
            </a:xfrm>
            <a:custGeom>
              <a:avLst/>
              <a:gdLst/>
              <a:ahLst/>
              <a:cxnLst/>
              <a:rect l="l" t="t" r="r" b="b"/>
              <a:pathLst>
                <a:path w="1668" h="573" extrusionOk="0">
                  <a:moveTo>
                    <a:pt x="1632" y="1"/>
                  </a:moveTo>
                  <a:lnTo>
                    <a:pt x="0" y="167"/>
                  </a:lnTo>
                  <a:lnTo>
                    <a:pt x="48" y="572"/>
                  </a:lnTo>
                  <a:lnTo>
                    <a:pt x="1667" y="406"/>
                  </a:lnTo>
                  <a:lnTo>
                    <a:pt x="163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762;p51">
              <a:extLst>
                <a:ext uri="{FF2B5EF4-FFF2-40B4-BE49-F238E27FC236}">
                  <a16:creationId xmlns:a16="http://schemas.microsoft.com/office/drawing/2014/main" id="{BF22BDB8-28D4-4702-A41F-04AE0AF667D0}"/>
                </a:ext>
              </a:extLst>
            </p:cNvPr>
            <p:cNvSpPr/>
            <p:nvPr/>
          </p:nvSpPr>
          <p:spPr>
            <a:xfrm flipH="1">
              <a:off x="8578450" y="3536475"/>
              <a:ext cx="81875" cy="43175"/>
            </a:xfrm>
            <a:custGeom>
              <a:avLst/>
              <a:gdLst/>
              <a:ahLst/>
              <a:cxnLst/>
              <a:rect l="l" t="t" r="r" b="b"/>
              <a:pathLst>
                <a:path w="3275" h="1727" extrusionOk="0">
                  <a:moveTo>
                    <a:pt x="167" y="0"/>
                  </a:moveTo>
                  <a:lnTo>
                    <a:pt x="1" y="369"/>
                  </a:lnTo>
                  <a:lnTo>
                    <a:pt x="3108" y="1727"/>
                  </a:lnTo>
                  <a:lnTo>
                    <a:pt x="3275" y="1358"/>
                  </a:lnTo>
                  <a:lnTo>
                    <a:pt x="16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63;p51">
              <a:extLst>
                <a:ext uri="{FF2B5EF4-FFF2-40B4-BE49-F238E27FC236}">
                  <a16:creationId xmlns:a16="http://schemas.microsoft.com/office/drawing/2014/main" id="{F3A94810-B0E0-47B9-8535-FF16146D6033}"/>
                </a:ext>
              </a:extLst>
            </p:cNvPr>
            <p:cNvSpPr/>
            <p:nvPr/>
          </p:nvSpPr>
          <p:spPr>
            <a:xfrm flipH="1">
              <a:off x="8237925" y="3467400"/>
              <a:ext cx="38125" cy="46775"/>
            </a:xfrm>
            <a:custGeom>
              <a:avLst/>
              <a:gdLst/>
              <a:ahLst/>
              <a:cxnLst/>
              <a:rect l="l" t="t" r="r" b="b"/>
              <a:pathLst>
                <a:path w="1525" h="1871" extrusionOk="0">
                  <a:moveTo>
                    <a:pt x="1203" y="1"/>
                  </a:moveTo>
                  <a:lnTo>
                    <a:pt x="1" y="1632"/>
                  </a:lnTo>
                  <a:lnTo>
                    <a:pt x="322" y="1870"/>
                  </a:lnTo>
                  <a:lnTo>
                    <a:pt x="1525" y="239"/>
                  </a:lnTo>
                  <a:lnTo>
                    <a:pt x="120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764;p51">
              <a:extLst>
                <a:ext uri="{FF2B5EF4-FFF2-40B4-BE49-F238E27FC236}">
                  <a16:creationId xmlns:a16="http://schemas.microsoft.com/office/drawing/2014/main" id="{6DC17BE7-94A2-4C9F-84D3-C8C003242292}"/>
                </a:ext>
              </a:extLst>
            </p:cNvPr>
            <p:cNvSpPr/>
            <p:nvPr/>
          </p:nvSpPr>
          <p:spPr>
            <a:xfrm flipH="1">
              <a:off x="8285050" y="3287775"/>
              <a:ext cx="359200" cy="203650"/>
            </a:xfrm>
            <a:custGeom>
              <a:avLst/>
              <a:gdLst/>
              <a:ahLst/>
              <a:cxnLst/>
              <a:rect l="l" t="t" r="r" b="b"/>
              <a:pathLst>
                <a:path w="14368" h="8146" extrusionOk="0">
                  <a:moveTo>
                    <a:pt x="9257" y="0"/>
                  </a:moveTo>
                  <a:cubicBezTo>
                    <a:pt x="8910" y="0"/>
                    <a:pt x="8540" y="25"/>
                    <a:pt x="8145" y="78"/>
                  </a:cubicBezTo>
                  <a:cubicBezTo>
                    <a:pt x="2453" y="852"/>
                    <a:pt x="36" y="1340"/>
                    <a:pt x="1" y="3090"/>
                  </a:cubicBezTo>
                  <a:cubicBezTo>
                    <a:pt x="1" y="3090"/>
                    <a:pt x="1" y="7948"/>
                    <a:pt x="2811" y="8079"/>
                  </a:cubicBezTo>
                  <a:cubicBezTo>
                    <a:pt x="3652" y="8118"/>
                    <a:pt x="4426" y="8145"/>
                    <a:pt x="5108" y="8145"/>
                  </a:cubicBezTo>
                  <a:cubicBezTo>
                    <a:pt x="6713" y="8145"/>
                    <a:pt x="7803" y="7993"/>
                    <a:pt x="8037" y="7484"/>
                  </a:cubicBezTo>
                  <a:cubicBezTo>
                    <a:pt x="8220" y="7100"/>
                    <a:pt x="8110" y="5794"/>
                    <a:pt x="7966" y="4646"/>
                  </a:cubicBezTo>
                  <a:lnTo>
                    <a:pt x="7966" y="4646"/>
                  </a:lnTo>
                  <a:cubicBezTo>
                    <a:pt x="8241" y="5942"/>
                    <a:pt x="8755" y="7415"/>
                    <a:pt x="9667" y="7415"/>
                  </a:cubicBezTo>
                  <a:cubicBezTo>
                    <a:pt x="9691" y="7415"/>
                    <a:pt x="9715" y="7414"/>
                    <a:pt x="9740" y="7412"/>
                  </a:cubicBezTo>
                  <a:cubicBezTo>
                    <a:pt x="11419" y="7257"/>
                    <a:pt x="13598" y="7591"/>
                    <a:pt x="13990" y="5983"/>
                  </a:cubicBezTo>
                  <a:cubicBezTo>
                    <a:pt x="14367" y="4487"/>
                    <a:pt x="13919" y="0"/>
                    <a:pt x="9257"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765;p51">
              <a:extLst>
                <a:ext uri="{FF2B5EF4-FFF2-40B4-BE49-F238E27FC236}">
                  <a16:creationId xmlns:a16="http://schemas.microsoft.com/office/drawing/2014/main" id="{EBB02C4B-E158-444F-89C9-9702C776B013}"/>
                </a:ext>
              </a:extLst>
            </p:cNvPr>
            <p:cNvSpPr/>
            <p:nvPr/>
          </p:nvSpPr>
          <p:spPr>
            <a:xfrm flipH="1">
              <a:off x="8370675" y="3643725"/>
              <a:ext cx="122325" cy="61575"/>
            </a:xfrm>
            <a:custGeom>
              <a:avLst/>
              <a:gdLst/>
              <a:ahLst/>
              <a:cxnLst/>
              <a:rect l="l" t="t" r="r" b="b"/>
              <a:pathLst>
                <a:path w="4893" h="2463" extrusionOk="0">
                  <a:moveTo>
                    <a:pt x="3693" y="0"/>
                  </a:moveTo>
                  <a:cubicBezTo>
                    <a:pt x="2730" y="0"/>
                    <a:pt x="1321" y="270"/>
                    <a:pt x="1321" y="270"/>
                  </a:cubicBezTo>
                  <a:cubicBezTo>
                    <a:pt x="1283" y="267"/>
                    <a:pt x="1247" y="265"/>
                    <a:pt x="1213" y="265"/>
                  </a:cubicBezTo>
                  <a:cubicBezTo>
                    <a:pt x="0" y="265"/>
                    <a:pt x="1366" y="2463"/>
                    <a:pt x="2825" y="2463"/>
                  </a:cubicBezTo>
                  <a:cubicBezTo>
                    <a:pt x="2847" y="2463"/>
                    <a:pt x="2870" y="2462"/>
                    <a:pt x="2892" y="2461"/>
                  </a:cubicBezTo>
                  <a:cubicBezTo>
                    <a:pt x="4416" y="2366"/>
                    <a:pt x="4892" y="627"/>
                    <a:pt x="4535" y="187"/>
                  </a:cubicBezTo>
                  <a:cubicBezTo>
                    <a:pt x="4429" y="49"/>
                    <a:pt x="4101" y="0"/>
                    <a:pt x="3693" y="0"/>
                  </a:cubicBez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766;p51">
              <a:extLst>
                <a:ext uri="{FF2B5EF4-FFF2-40B4-BE49-F238E27FC236}">
                  <a16:creationId xmlns:a16="http://schemas.microsoft.com/office/drawing/2014/main" id="{3120B46D-E464-442A-9098-0BE22AEB0146}"/>
                </a:ext>
              </a:extLst>
            </p:cNvPr>
            <p:cNvSpPr/>
            <p:nvPr/>
          </p:nvSpPr>
          <p:spPr>
            <a:xfrm flipH="1">
              <a:off x="8379475" y="3664525"/>
              <a:ext cx="83200" cy="42325"/>
            </a:xfrm>
            <a:custGeom>
              <a:avLst/>
              <a:gdLst/>
              <a:ahLst/>
              <a:cxnLst/>
              <a:rect l="l" t="t" r="r" b="b"/>
              <a:pathLst>
                <a:path w="3328" h="1693" extrusionOk="0">
                  <a:moveTo>
                    <a:pt x="2180" y="0"/>
                  </a:moveTo>
                  <a:cubicBezTo>
                    <a:pt x="1947" y="0"/>
                    <a:pt x="1715" y="18"/>
                    <a:pt x="1524" y="46"/>
                  </a:cubicBezTo>
                  <a:cubicBezTo>
                    <a:pt x="870" y="153"/>
                    <a:pt x="0" y="760"/>
                    <a:pt x="0" y="760"/>
                  </a:cubicBezTo>
                  <a:cubicBezTo>
                    <a:pt x="226" y="1265"/>
                    <a:pt x="1053" y="1692"/>
                    <a:pt x="1780" y="1692"/>
                  </a:cubicBezTo>
                  <a:cubicBezTo>
                    <a:pt x="1859" y="1692"/>
                    <a:pt x="1937" y="1687"/>
                    <a:pt x="2013" y="1677"/>
                  </a:cubicBezTo>
                  <a:cubicBezTo>
                    <a:pt x="2667" y="1569"/>
                    <a:pt x="3287" y="700"/>
                    <a:pt x="3310" y="427"/>
                  </a:cubicBezTo>
                  <a:cubicBezTo>
                    <a:pt x="3327" y="105"/>
                    <a:pt x="2751" y="0"/>
                    <a:pt x="2180"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767;p51">
              <a:extLst>
                <a:ext uri="{FF2B5EF4-FFF2-40B4-BE49-F238E27FC236}">
                  <a16:creationId xmlns:a16="http://schemas.microsoft.com/office/drawing/2014/main" id="{5C75ACC5-9757-4A39-B0C4-DCD5B8A5EE93}"/>
                </a:ext>
              </a:extLst>
            </p:cNvPr>
            <p:cNvSpPr/>
            <p:nvPr/>
          </p:nvSpPr>
          <p:spPr>
            <a:xfrm flipH="1">
              <a:off x="8389425" y="3642725"/>
              <a:ext cx="73550" cy="30675"/>
            </a:xfrm>
            <a:custGeom>
              <a:avLst/>
              <a:gdLst/>
              <a:ahLst/>
              <a:cxnLst/>
              <a:rect l="l" t="t" r="r" b="b"/>
              <a:pathLst>
                <a:path w="2942" h="1227" extrusionOk="0">
                  <a:moveTo>
                    <a:pt x="2717" y="0"/>
                  </a:moveTo>
                  <a:cubicBezTo>
                    <a:pt x="2713" y="0"/>
                    <a:pt x="2708" y="0"/>
                    <a:pt x="2703" y="1"/>
                  </a:cubicBezTo>
                  <a:cubicBezTo>
                    <a:pt x="2477" y="13"/>
                    <a:pt x="179" y="108"/>
                    <a:pt x="1" y="346"/>
                  </a:cubicBezTo>
                  <a:cubicBezTo>
                    <a:pt x="1" y="346"/>
                    <a:pt x="12" y="1120"/>
                    <a:pt x="286" y="1203"/>
                  </a:cubicBezTo>
                  <a:cubicBezTo>
                    <a:pt x="325" y="1219"/>
                    <a:pt x="405" y="1226"/>
                    <a:pt x="513" y="1226"/>
                  </a:cubicBezTo>
                  <a:cubicBezTo>
                    <a:pt x="1129" y="1226"/>
                    <a:pt x="2667" y="989"/>
                    <a:pt x="2799" y="787"/>
                  </a:cubicBezTo>
                  <a:cubicBezTo>
                    <a:pt x="2938" y="553"/>
                    <a:pt x="2941" y="0"/>
                    <a:pt x="271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768;p51">
              <a:extLst>
                <a:ext uri="{FF2B5EF4-FFF2-40B4-BE49-F238E27FC236}">
                  <a16:creationId xmlns:a16="http://schemas.microsoft.com/office/drawing/2014/main" id="{D5709A99-92AF-41CD-8519-A03CA4479D14}"/>
                </a:ext>
              </a:extLst>
            </p:cNvPr>
            <p:cNvSpPr/>
            <p:nvPr/>
          </p:nvSpPr>
          <p:spPr>
            <a:xfrm flipH="1">
              <a:off x="8499050" y="3826375"/>
              <a:ext cx="392850" cy="303000"/>
            </a:xfrm>
            <a:custGeom>
              <a:avLst/>
              <a:gdLst/>
              <a:ahLst/>
              <a:cxnLst/>
              <a:rect l="l" t="t" r="r" b="b"/>
              <a:pathLst>
                <a:path w="15714" h="12120" extrusionOk="0">
                  <a:moveTo>
                    <a:pt x="13723" y="1"/>
                  </a:moveTo>
                  <a:cubicBezTo>
                    <a:pt x="13721" y="1"/>
                    <a:pt x="13719" y="1"/>
                    <a:pt x="13717" y="1"/>
                  </a:cubicBezTo>
                  <a:cubicBezTo>
                    <a:pt x="4251" y="120"/>
                    <a:pt x="1" y="9538"/>
                    <a:pt x="572" y="11395"/>
                  </a:cubicBezTo>
                  <a:cubicBezTo>
                    <a:pt x="745" y="11930"/>
                    <a:pt x="1672" y="12120"/>
                    <a:pt x="2901" y="12120"/>
                  </a:cubicBezTo>
                  <a:cubicBezTo>
                    <a:pt x="5917" y="12120"/>
                    <a:pt x="10752" y="10978"/>
                    <a:pt x="10752" y="10978"/>
                  </a:cubicBezTo>
                  <a:cubicBezTo>
                    <a:pt x="14011" y="10634"/>
                    <a:pt x="15713" y="1"/>
                    <a:pt x="13723" y="1"/>
                  </a:cubicBezTo>
                  <a:close/>
                </a:path>
              </a:pathLst>
            </a:custGeom>
            <a:solidFill>
              <a:srgbClr val="E7BF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769;p51">
              <a:extLst>
                <a:ext uri="{FF2B5EF4-FFF2-40B4-BE49-F238E27FC236}">
                  <a16:creationId xmlns:a16="http://schemas.microsoft.com/office/drawing/2014/main" id="{4B66A476-C1AC-496B-B1C8-9D9986418BEC}"/>
                </a:ext>
              </a:extLst>
            </p:cNvPr>
            <p:cNvSpPr/>
            <p:nvPr/>
          </p:nvSpPr>
          <p:spPr>
            <a:xfrm flipH="1">
              <a:off x="7956075" y="4275550"/>
              <a:ext cx="507200" cy="434900"/>
            </a:xfrm>
            <a:custGeom>
              <a:avLst/>
              <a:gdLst/>
              <a:ahLst/>
              <a:cxnLst/>
              <a:rect l="l" t="t" r="r" b="b"/>
              <a:pathLst>
                <a:path w="20288" h="17396" extrusionOk="0">
                  <a:moveTo>
                    <a:pt x="11182" y="1"/>
                  </a:moveTo>
                  <a:cubicBezTo>
                    <a:pt x="7616" y="1"/>
                    <a:pt x="2441" y="4275"/>
                    <a:pt x="2441" y="4275"/>
                  </a:cubicBezTo>
                  <a:cubicBezTo>
                    <a:pt x="1632" y="4763"/>
                    <a:pt x="1" y="6942"/>
                    <a:pt x="3013" y="8930"/>
                  </a:cubicBezTo>
                  <a:cubicBezTo>
                    <a:pt x="4115" y="9654"/>
                    <a:pt x="5121" y="9890"/>
                    <a:pt x="6043" y="9890"/>
                  </a:cubicBezTo>
                  <a:cubicBezTo>
                    <a:pt x="7652" y="9890"/>
                    <a:pt x="9002" y="9171"/>
                    <a:pt x="10145" y="9073"/>
                  </a:cubicBezTo>
                  <a:cubicBezTo>
                    <a:pt x="10160" y="9072"/>
                    <a:pt x="10175" y="9071"/>
                    <a:pt x="10190" y="9071"/>
                  </a:cubicBezTo>
                  <a:cubicBezTo>
                    <a:pt x="11935" y="9071"/>
                    <a:pt x="11473" y="17372"/>
                    <a:pt x="15062" y="17395"/>
                  </a:cubicBezTo>
                  <a:cubicBezTo>
                    <a:pt x="15088" y="17396"/>
                    <a:pt x="15114" y="17396"/>
                    <a:pt x="15139" y="17396"/>
                  </a:cubicBezTo>
                  <a:cubicBezTo>
                    <a:pt x="18704" y="17396"/>
                    <a:pt x="20287" y="14946"/>
                    <a:pt x="20086" y="13812"/>
                  </a:cubicBezTo>
                  <a:cubicBezTo>
                    <a:pt x="20034" y="13496"/>
                    <a:pt x="19804" y="13387"/>
                    <a:pt x="19488" y="13387"/>
                  </a:cubicBezTo>
                  <a:cubicBezTo>
                    <a:pt x="18788" y="13387"/>
                    <a:pt x="17670" y="13920"/>
                    <a:pt x="17137" y="13920"/>
                  </a:cubicBezTo>
                  <a:cubicBezTo>
                    <a:pt x="17038" y="13920"/>
                    <a:pt x="16960" y="13902"/>
                    <a:pt x="16908" y="13859"/>
                  </a:cubicBezTo>
                  <a:cubicBezTo>
                    <a:pt x="16443" y="13466"/>
                    <a:pt x="16086" y="2239"/>
                    <a:pt x="12752" y="369"/>
                  </a:cubicBezTo>
                  <a:cubicBezTo>
                    <a:pt x="12290" y="112"/>
                    <a:pt x="11757" y="1"/>
                    <a:pt x="11182"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770;p51">
              <a:extLst>
                <a:ext uri="{FF2B5EF4-FFF2-40B4-BE49-F238E27FC236}">
                  <a16:creationId xmlns:a16="http://schemas.microsoft.com/office/drawing/2014/main" id="{1DAF78C0-8494-4C15-B142-817463F13FCE}"/>
                </a:ext>
              </a:extLst>
            </p:cNvPr>
            <p:cNvSpPr/>
            <p:nvPr/>
          </p:nvSpPr>
          <p:spPr>
            <a:xfrm flipH="1">
              <a:off x="7933750" y="4589000"/>
              <a:ext cx="254775" cy="130825"/>
            </a:xfrm>
            <a:custGeom>
              <a:avLst/>
              <a:gdLst/>
              <a:ahLst/>
              <a:cxnLst/>
              <a:rect l="l" t="t" r="r" b="b"/>
              <a:pathLst>
                <a:path w="10191" h="5233" extrusionOk="0">
                  <a:moveTo>
                    <a:pt x="5401" y="1"/>
                  </a:moveTo>
                  <a:cubicBezTo>
                    <a:pt x="4238" y="1"/>
                    <a:pt x="1643" y="785"/>
                    <a:pt x="1643" y="785"/>
                  </a:cubicBezTo>
                  <a:cubicBezTo>
                    <a:pt x="0" y="1024"/>
                    <a:pt x="822" y="5072"/>
                    <a:pt x="3501" y="5226"/>
                  </a:cubicBezTo>
                  <a:cubicBezTo>
                    <a:pt x="3568" y="5231"/>
                    <a:pt x="3637" y="5233"/>
                    <a:pt x="3707" y="5233"/>
                  </a:cubicBezTo>
                  <a:cubicBezTo>
                    <a:pt x="6381" y="5233"/>
                    <a:pt x="10191" y="2179"/>
                    <a:pt x="9692" y="1274"/>
                  </a:cubicBezTo>
                  <a:cubicBezTo>
                    <a:pt x="9192" y="357"/>
                    <a:pt x="6334" y="631"/>
                    <a:pt x="5918" y="131"/>
                  </a:cubicBezTo>
                  <a:cubicBezTo>
                    <a:pt x="5843" y="38"/>
                    <a:pt x="5656" y="1"/>
                    <a:pt x="5401" y="1"/>
                  </a:cubicBezTo>
                  <a:close/>
                </a:path>
              </a:pathLst>
            </a:custGeom>
            <a:solidFill>
              <a:srgbClr val="6E90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771;p51">
              <a:extLst>
                <a:ext uri="{FF2B5EF4-FFF2-40B4-BE49-F238E27FC236}">
                  <a16:creationId xmlns:a16="http://schemas.microsoft.com/office/drawing/2014/main" id="{9C136234-6FAB-4CA6-91D3-1ED6771A9C4E}"/>
                </a:ext>
              </a:extLst>
            </p:cNvPr>
            <p:cNvSpPr/>
            <p:nvPr/>
          </p:nvSpPr>
          <p:spPr>
            <a:xfrm flipH="1">
              <a:off x="8032550" y="4545450"/>
              <a:ext cx="162225" cy="86825"/>
            </a:xfrm>
            <a:custGeom>
              <a:avLst/>
              <a:gdLst/>
              <a:ahLst/>
              <a:cxnLst/>
              <a:rect l="l" t="t" r="r" b="b"/>
              <a:pathLst>
                <a:path w="6489" h="3473" extrusionOk="0">
                  <a:moveTo>
                    <a:pt x="5579" y="1"/>
                  </a:moveTo>
                  <a:cubicBezTo>
                    <a:pt x="4197" y="1"/>
                    <a:pt x="536" y="980"/>
                    <a:pt x="536" y="980"/>
                  </a:cubicBezTo>
                  <a:cubicBezTo>
                    <a:pt x="0" y="1087"/>
                    <a:pt x="762" y="3147"/>
                    <a:pt x="1226" y="3444"/>
                  </a:cubicBezTo>
                  <a:cubicBezTo>
                    <a:pt x="1256" y="3464"/>
                    <a:pt x="1303" y="3473"/>
                    <a:pt x="1365" y="3473"/>
                  </a:cubicBezTo>
                  <a:cubicBezTo>
                    <a:pt x="2220" y="3473"/>
                    <a:pt x="5907" y="1753"/>
                    <a:pt x="6084" y="1587"/>
                  </a:cubicBezTo>
                  <a:cubicBezTo>
                    <a:pt x="6287" y="1408"/>
                    <a:pt x="6489" y="622"/>
                    <a:pt x="6072" y="110"/>
                  </a:cubicBezTo>
                  <a:cubicBezTo>
                    <a:pt x="6008" y="33"/>
                    <a:pt x="5831" y="1"/>
                    <a:pt x="557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772;p51">
              <a:extLst>
                <a:ext uri="{FF2B5EF4-FFF2-40B4-BE49-F238E27FC236}">
                  <a16:creationId xmlns:a16="http://schemas.microsoft.com/office/drawing/2014/main" id="{20F3C050-FA19-404F-8C41-40E5A0DEEB7D}"/>
                </a:ext>
              </a:extLst>
            </p:cNvPr>
            <p:cNvSpPr/>
            <p:nvPr/>
          </p:nvSpPr>
          <p:spPr>
            <a:xfrm flipH="1">
              <a:off x="7898125" y="4600300"/>
              <a:ext cx="237425" cy="130475"/>
            </a:xfrm>
            <a:custGeom>
              <a:avLst/>
              <a:gdLst/>
              <a:ahLst/>
              <a:cxnLst/>
              <a:rect l="l" t="t" r="r" b="b"/>
              <a:pathLst>
                <a:path w="9497" h="5219" extrusionOk="0">
                  <a:moveTo>
                    <a:pt x="6360" y="0"/>
                  </a:moveTo>
                  <a:cubicBezTo>
                    <a:pt x="5974" y="0"/>
                    <a:pt x="5654" y="85"/>
                    <a:pt x="5489" y="286"/>
                  </a:cubicBezTo>
                  <a:cubicBezTo>
                    <a:pt x="5489" y="286"/>
                    <a:pt x="5834" y="1226"/>
                    <a:pt x="5858" y="1643"/>
                  </a:cubicBezTo>
                  <a:cubicBezTo>
                    <a:pt x="5894" y="2072"/>
                    <a:pt x="72" y="4084"/>
                    <a:pt x="108" y="4334"/>
                  </a:cubicBezTo>
                  <a:cubicBezTo>
                    <a:pt x="119" y="4596"/>
                    <a:pt x="0" y="5096"/>
                    <a:pt x="548" y="5215"/>
                  </a:cubicBezTo>
                  <a:cubicBezTo>
                    <a:pt x="559" y="5217"/>
                    <a:pt x="572" y="5219"/>
                    <a:pt x="589" y="5219"/>
                  </a:cubicBezTo>
                  <a:cubicBezTo>
                    <a:pt x="1379" y="5219"/>
                    <a:pt x="8513" y="2423"/>
                    <a:pt x="9061" y="1548"/>
                  </a:cubicBezTo>
                  <a:cubicBezTo>
                    <a:pt x="9497" y="867"/>
                    <a:pt x="7595" y="0"/>
                    <a:pt x="636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773;p51">
              <a:extLst>
                <a:ext uri="{FF2B5EF4-FFF2-40B4-BE49-F238E27FC236}">
                  <a16:creationId xmlns:a16="http://schemas.microsoft.com/office/drawing/2014/main" id="{0A2A95EF-8ED7-4E39-BE12-D3C7F7D30338}"/>
                </a:ext>
              </a:extLst>
            </p:cNvPr>
            <p:cNvSpPr/>
            <p:nvPr/>
          </p:nvSpPr>
          <p:spPr>
            <a:xfrm flipH="1">
              <a:off x="8028075" y="4585100"/>
              <a:ext cx="29500" cy="35450"/>
            </a:xfrm>
            <a:custGeom>
              <a:avLst/>
              <a:gdLst/>
              <a:ahLst/>
              <a:cxnLst/>
              <a:rect l="l" t="t" r="r" b="b"/>
              <a:pathLst>
                <a:path w="1180" h="1418" extrusionOk="0">
                  <a:moveTo>
                    <a:pt x="1001" y="1"/>
                  </a:moveTo>
                  <a:cubicBezTo>
                    <a:pt x="227" y="394"/>
                    <a:pt x="25" y="1287"/>
                    <a:pt x="1" y="1322"/>
                  </a:cubicBezTo>
                  <a:lnTo>
                    <a:pt x="394" y="1418"/>
                  </a:lnTo>
                  <a:cubicBezTo>
                    <a:pt x="394" y="1406"/>
                    <a:pt x="572" y="656"/>
                    <a:pt x="1180" y="358"/>
                  </a:cubicBezTo>
                  <a:lnTo>
                    <a:pt x="1001" y="1"/>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74;p51">
              <a:extLst>
                <a:ext uri="{FF2B5EF4-FFF2-40B4-BE49-F238E27FC236}">
                  <a16:creationId xmlns:a16="http://schemas.microsoft.com/office/drawing/2014/main" id="{104DB91D-C63F-4431-8A66-31AABCE4C277}"/>
                </a:ext>
              </a:extLst>
            </p:cNvPr>
            <p:cNvSpPr/>
            <p:nvPr/>
          </p:nvSpPr>
          <p:spPr>
            <a:xfrm flipH="1">
              <a:off x="8014675" y="4589875"/>
              <a:ext cx="23850" cy="39900"/>
            </a:xfrm>
            <a:custGeom>
              <a:avLst/>
              <a:gdLst/>
              <a:ahLst/>
              <a:cxnLst/>
              <a:rect l="l" t="t" r="r" b="b"/>
              <a:pathLst>
                <a:path w="954" h="1596" extrusionOk="0">
                  <a:moveTo>
                    <a:pt x="632" y="0"/>
                  </a:moveTo>
                  <a:cubicBezTo>
                    <a:pt x="406" y="334"/>
                    <a:pt x="48" y="1346"/>
                    <a:pt x="1" y="1465"/>
                  </a:cubicBezTo>
                  <a:lnTo>
                    <a:pt x="370" y="1596"/>
                  </a:lnTo>
                  <a:cubicBezTo>
                    <a:pt x="477" y="1298"/>
                    <a:pt x="787" y="477"/>
                    <a:pt x="953" y="227"/>
                  </a:cubicBezTo>
                  <a:lnTo>
                    <a:pt x="632"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75;p51">
              <a:extLst>
                <a:ext uri="{FF2B5EF4-FFF2-40B4-BE49-F238E27FC236}">
                  <a16:creationId xmlns:a16="http://schemas.microsoft.com/office/drawing/2014/main" id="{94DE43AF-5432-4BAA-A8CF-B45BCCEA0C2F}"/>
                </a:ext>
              </a:extLst>
            </p:cNvPr>
            <p:cNvSpPr/>
            <p:nvPr/>
          </p:nvSpPr>
          <p:spPr>
            <a:xfrm flipH="1">
              <a:off x="7993550" y="4593750"/>
              <a:ext cx="23825" cy="39900"/>
            </a:xfrm>
            <a:custGeom>
              <a:avLst/>
              <a:gdLst/>
              <a:ahLst/>
              <a:cxnLst/>
              <a:rect l="l" t="t" r="r" b="b"/>
              <a:pathLst>
                <a:path w="953" h="1596" extrusionOk="0">
                  <a:moveTo>
                    <a:pt x="631" y="0"/>
                  </a:moveTo>
                  <a:cubicBezTo>
                    <a:pt x="405" y="322"/>
                    <a:pt x="48" y="1334"/>
                    <a:pt x="0" y="1453"/>
                  </a:cubicBezTo>
                  <a:lnTo>
                    <a:pt x="381" y="1596"/>
                  </a:lnTo>
                  <a:cubicBezTo>
                    <a:pt x="476" y="1298"/>
                    <a:pt x="798" y="464"/>
                    <a:pt x="953" y="226"/>
                  </a:cubicBezTo>
                  <a:lnTo>
                    <a:pt x="631"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76;p51">
              <a:extLst>
                <a:ext uri="{FF2B5EF4-FFF2-40B4-BE49-F238E27FC236}">
                  <a16:creationId xmlns:a16="http://schemas.microsoft.com/office/drawing/2014/main" id="{A48D1FA6-1009-49AC-8B5D-CAF5210BCDC0}"/>
                </a:ext>
              </a:extLst>
            </p:cNvPr>
            <p:cNvSpPr/>
            <p:nvPr/>
          </p:nvSpPr>
          <p:spPr>
            <a:xfrm flipH="1">
              <a:off x="8215300" y="4378400"/>
              <a:ext cx="66025" cy="141075"/>
            </a:xfrm>
            <a:custGeom>
              <a:avLst/>
              <a:gdLst/>
              <a:ahLst/>
              <a:cxnLst/>
              <a:rect l="l" t="t" r="r" b="b"/>
              <a:pathLst>
                <a:path w="2641" h="5643" extrusionOk="0">
                  <a:moveTo>
                    <a:pt x="1511" y="0"/>
                  </a:moveTo>
                  <a:cubicBezTo>
                    <a:pt x="841" y="0"/>
                    <a:pt x="0" y="896"/>
                    <a:pt x="9" y="1137"/>
                  </a:cubicBezTo>
                  <a:cubicBezTo>
                    <a:pt x="21" y="1458"/>
                    <a:pt x="200" y="4828"/>
                    <a:pt x="247" y="5459"/>
                  </a:cubicBezTo>
                  <a:cubicBezTo>
                    <a:pt x="258" y="5591"/>
                    <a:pt x="357" y="5643"/>
                    <a:pt x="508" y="5643"/>
                  </a:cubicBezTo>
                  <a:cubicBezTo>
                    <a:pt x="1066" y="5643"/>
                    <a:pt x="2319" y="4935"/>
                    <a:pt x="2319" y="4935"/>
                  </a:cubicBezTo>
                  <a:cubicBezTo>
                    <a:pt x="2319" y="4935"/>
                    <a:pt x="2641" y="1077"/>
                    <a:pt x="2021" y="256"/>
                  </a:cubicBezTo>
                  <a:cubicBezTo>
                    <a:pt x="1881" y="73"/>
                    <a:pt x="1703" y="0"/>
                    <a:pt x="1511"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77;p51">
              <a:extLst>
                <a:ext uri="{FF2B5EF4-FFF2-40B4-BE49-F238E27FC236}">
                  <a16:creationId xmlns:a16="http://schemas.microsoft.com/office/drawing/2014/main" id="{4D1EEAE5-182B-4C50-856D-51D6B62180D4}"/>
                </a:ext>
              </a:extLst>
            </p:cNvPr>
            <p:cNvSpPr/>
            <p:nvPr/>
          </p:nvSpPr>
          <p:spPr>
            <a:xfrm flipH="1">
              <a:off x="8187800" y="4296325"/>
              <a:ext cx="462100" cy="451250"/>
            </a:xfrm>
            <a:custGeom>
              <a:avLst/>
              <a:gdLst/>
              <a:ahLst/>
              <a:cxnLst/>
              <a:rect l="l" t="t" r="r" b="b"/>
              <a:pathLst>
                <a:path w="18484" h="18050" extrusionOk="0">
                  <a:moveTo>
                    <a:pt x="11227" y="1"/>
                  </a:moveTo>
                  <a:cubicBezTo>
                    <a:pt x="7717" y="1"/>
                    <a:pt x="2894" y="2670"/>
                    <a:pt x="2894" y="2670"/>
                  </a:cubicBezTo>
                  <a:cubicBezTo>
                    <a:pt x="2001" y="2991"/>
                    <a:pt x="0" y="4861"/>
                    <a:pt x="2608" y="7373"/>
                  </a:cubicBezTo>
                  <a:cubicBezTo>
                    <a:pt x="3972" y="8687"/>
                    <a:pt x="5329" y="8971"/>
                    <a:pt x="6569" y="8971"/>
                  </a:cubicBezTo>
                  <a:cubicBezTo>
                    <a:pt x="7518" y="8971"/>
                    <a:pt x="8398" y="8805"/>
                    <a:pt x="9160" y="8805"/>
                  </a:cubicBezTo>
                  <a:cubicBezTo>
                    <a:pt x="9306" y="8805"/>
                    <a:pt x="9448" y="8811"/>
                    <a:pt x="9585" y="8825"/>
                  </a:cubicBezTo>
                  <a:cubicBezTo>
                    <a:pt x="11371" y="9004"/>
                    <a:pt x="9335" y="17207"/>
                    <a:pt x="12883" y="17910"/>
                  </a:cubicBezTo>
                  <a:cubicBezTo>
                    <a:pt x="13367" y="18006"/>
                    <a:pt x="13824" y="18049"/>
                    <a:pt x="14250" y="18049"/>
                  </a:cubicBezTo>
                  <a:cubicBezTo>
                    <a:pt x="16939" y="18049"/>
                    <a:pt x="18458" y="16331"/>
                    <a:pt x="18479" y="15314"/>
                  </a:cubicBezTo>
                  <a:cubicBezTo>
                    <a:pt x="18483" y="14867"/>
                    <a:pt x="18077" y="14750"/>
                    <a:pt x="17554" y="14750"/>
                  </a:cubicBezTo>
                  <a:cubicBezTo>
                    <a:pt x="16982" y="14750"/>
                    <a:pt x="16269" y="14890"/>
                    <a:pt x="15799" y="14890"/>
                  </a:cubicBezTo>
                  <a:cubicBezTo>
                    <a:pt x="15577" y="14890"/>
                    <a:pt x="15409" y="14859"/>
                    <a:pt x="15336" y="14767"/>
                  </a:cubicBezTo>
                  <a:cubicBezTo>
                    <a:pt x="14943" y="14290"/>
                    <a:pt x="16669" y="3194"/>
                    <a:pt x="13740" y="753"/>
                  </a:cubicBezTo>
                  <a:cubicBezTo>
                    <a:pt x="13097" y="212"/>
                    <a:pt x="12214" y="1"/>
                    <a:pt x="11227" y="1"/>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78;p51">
              <a:extLst>
                <a:ext uri="{FF2B5EF4-FFF2-40B4-BE49-F238E27FC236}">
                  <a16:creationId xmlns:a16="http://schemas.microsoft.com/office/drawing/2014/main" id="{EB3622BE-F7CA-4F3D-BF85-8359E5540A56}"/>
                </a:ext>
              </a:extLst>
            </p:cNvPr>
            <p:cNvSpPr/>
            <p:nvPr/>
          </p:nvSpPr>
          <p:spPr>
            <a:xfrm flipH="1">
              <a:off x="8425150" y="4293825"/>
              <a:ext cx="259875" cy="229150"/>
            </a:xfrm>
            <a:custGeom>
              <a:avLst/>
              <a:gdLst/>
              <a:ahLst/>
              <a:cxnLst/>
              <a:rect l="l" t="t" r="r" b="b"/>
              <a:pathLst>
                <a:path w="10395" h="9166" extrusionOk="0">
                  <a:moveTo>
                    <a:pt x="7686" y="1"/>
                  </a:moveTo>
                  <a:cubicBezTo>
                    <a:pt x="6412" y="1"/>
                    <a:pt x="4657" y="226"/>
                    <a:pt x="3358" y="567"/>
                  </a:cubicBezTo>
                  <a:cubicBezTo>
                    <a:pt x="1048" y="1162"/>
                    <a:pt x="0" y="3079"/>
                    <a:pt x="1274" y="6092"/>
                  </a:cubicBezTo>
                  <a:cubicBezTo>
                    <a:pt x="2275" y="8437"/>
                    <a:pt x="6285" y="9165"/>
                    <a:pt x="8383" y="9165"/>
                  </a:cubicBezTo>
                  <a:cubicBezTo>
                    <a:pt x="8980" y="9165"/>
                    <a:pt x="9423" y="9106"/>
                    <a:pt x="9597" y="9009"/>
                  </a:cubicBezTo>
                  <a:cubicBezTo>
                    <a:pt x="10395" y="8556"/>
                    <a:pt x="9347" y="460"/>
                    <a:pt x="9347" y="460"/>
                  </a:cubicBezTo>
                  <a:cubicBezTo>
                    <a:pt x="9378" y="137"/>
                    <a:pt x="8678" y="1"/>
                    <a:pt x="7686" y="1"/>
                  </a:cubicBezTo>
                  <a:close/>
                </a:path>
              </a:pathLst>
            </a:custGeom>
            <a:solidFill>
              <a:srgbClr val="9BA3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79;p51">
              <a:extLst>
                <a:ext uri="{FF2B5EF4-FFF2-40B4-BE49-F238E27FC236}">
                  <a16:creationId xmlns:a16="http://schemas.microsoft.com/office/drawing/2014/main" id="{72101DB7-B69C-46B4-A9EC-47F793BD5B5F}"/>
                </a:ext>
              </a:extLst>
            </p:cNvPr>
            <p:cNvSpPr/>
            <p:nvPr/>
          </p:nvSpPr>
          <p:spPr>
            <a:xfrm flipH="1">
              <a:off x="8075425" y="3785925"/>
              <a:ext cx="653350" cy="279875"/>
            </a:xfrm>
            <a:custGeom>
              <a:avLst/>
              <a:gdLst/>
              <a:ahLst/>
              <a:cxnLst/>
              <a:rect l="l" t="t" r="r" b="b"/>
              <a:pathLst>
                <a:path w="26134" h="11195" extrusionOk="0">
                  <a:moveTo>
                    <a:pt x="24078" y="1"/>
                  </a:moveTo>
                  <a:cubicBezTo>
                    <a:pt x="23777" y="1"/>
                    <a:pt x="23429" y="51"/>
                    <a:pt x="23027" y="166"/>
                  </a:cubicBezTo>
                  <a:cubicBezTo>
                    <a:pt x="19884" y="1071"/>
                    <a:pt x="16348" y="8786"/>
                    <a:pt x="16348" y="8786"/>
                  </a:cubicBezTo>
                  <a:cubicBezTo>
                    <a:pt x="16348" y="8786"/>
                    <a:pt x="6876" y="4137"/>
                    <a:pt x="3279" y="4137"/>
                  </a:cubicBezTo>
                  <a:cubicBezTo>
                    <a:pt x="2868" y="4137"/>
                    <a:pt x="2533" y="4198"/>
                    <a:pt x="2298" y="4333"/>
                  </a:cubicBezTo>
                  <a:cubicBezTo>
                    <a:pt x="0" y="5643"/>
                    <a:pt x="346" y="7786"/>
                    <a:pt x="774" y="8501"/>
                  </a:cubicBezTo>
                  <a:cubicBezTo>
                    <a:pt x="1146" y="9103"/>
                    <a:pt x="10494" y="11194"/>
                    <a:pt x="14768" y="11194"/>
                  </a:cubicBezTo>
                  <a:cubicBezTo>
                    <a:pt x="15565" y="11194"/>
                    <a:pt x="16185" y="11122"/>
                    <a:pt x="16538" y="10953"/>
                  </a:cubicBezTo>
                  <a:cubicBezTo>
                    <a:pt x="18788" y="9882"/>
                    <a:pt x="25980" y="2357"/>
                    <a:pt x="25980" y="2357"/>
                  </a:cubicBezTo>
                  <a:cubicBezTo>
                    <a:pt x="25980" y="2357"/>
                    <a:pt x="26134" y="1"/>
                    <a:pt x="24078" y="1"/>
                  </a:cubicBezTo>
                  <a:close/>
                </a:path>
              </a:pathLst>
            </a:custGeom>
            <a:solidFill>
              <a:srgbClr val="FDFB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80;p51">
              <a:extLst>
                <a:ext uri="{FF2B5EF4-FFF2-40B4-BE49-F238E27FC236}">
                  <a16:creationId xmlns:a16="http://schemas.microsoft.com/office/drawing/2014/main" id="{D22E44F6-5803-4A3F-B9FE-5F4AC47D5D85}"/>
                </a:ext>
              </a:extLst>
            </p:cNvPr>
            <p:cNvSpPr/>
            <p:nvPr/>
          </p:nvSpPr>
          <p:spPr>
            <a:xfrm flipH="1">
              <a:off x="7893225" y="3819725"/>
              <a:ext cx="891225" cy="610525"/>
            </a:xfrm>
            <a:custGeom>
              <a:avLst/>
              <a:gdLst/>
              <a:ahLst/>
              <a:cxnLst/>
              <a:rect l="l" t="t" r="r" b="b"/>
              <a:pathLst>
                <a:path w="35649" h="24421" extrusionOk="0">
                  <a:moveTo>
                    <a:pt x="28912" y="0"/>
                  </a:moveTo>
                  <a:cubicBezTo>
                    <a:pt x="26622" y="0"/>
                    <a:pt x="18527" y="7875"/>
                    <a:pt x="18527" y="7875"/>
                  </a:cubicBezTo>
                  <a:cubicBezTo>
                    <a:pt x="18527" y="7875"/>
                    <a:pt x="9650" y="5107"/>
                    <a:pt x="4497" y="5107"/>
                  </a:cubicBezTo>
                  <a:cubicBezTo>
                    <a:pt x="2609" y="5107"/>
                    <a:pt x="1221" y="5479"/>
                    <a:pt x="953" y="6494"/>
                  </a:cubicBezTo>
                  <a:cubicBezTo>
                    <a:pt x="1" y="10125"/>
                    <a:pt x="1025" y="21150"/>
                    <a:pt x="1370" y="22055"/>
                  </a:cubicBezTo>
                  <a:cubicBezTo>
                    <a:pt x="1667" y="22843"/>
                    <a:pt x="13589" y="24420"/>
                    <a:pt x="18112" y="24420"/>
                  </a:cubicBezTo>
                  <a:cubicBezTo>
                    <a:pt x="18856" y="24420"/>
                    <a:pt x="19399" y="24378"/>
                    <a:pt x="19658" y="24282"/>
                  </a:cubicBezTo>
                  <a:cubicBezTo>
                    <a:pt x="21456" y="23591"/>
                    <a:pt x="35648" y="18757"/>
                    <a:pt x="35303" y="14995"/>
                  </a:cubicBezTo>
                  <a:cubicBezTo>
                    <a:pt x="35303" y="14995"/>
                    <a:pt x="31159" y="243"/>
                    <a:pt x="29004" y="5"/>
                  </a:cubicBezTo>
                  <a:cubicBezTo>
                    <a:pt x="28975" y="2"/>
                    <a:pt x="28944" y="0"/>
                    <a:pt x="28912" y="0"/>
                  </a:cubicBezTo>
                  <a:close/>
                </a:path>
              </a:pathLst>
            </a:custGeom>
            <a:solidFill>
              <a:srgbClr val="CA66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81;p51">
              <a:extLst>
                <a:ext uri="{FF2B5EF4-FFF2-40B4-BE49-F238E27FC236}">
                  <a16:creationId xmlns:a16="http://schemas.microsoft.com/office/drawing/2014/main" id="{9CB239D0-26BE-4AEC-A449-83F661FD223B}"/>
                </a:ext>
              </a:extLst>
            </p:cNvPr>
            <p:cNvSpPr/>
            <p:nvPr/>
          </p:nvSpPr>
          <p:spPr>
            <a:xfrm flipH="1">
              <a:off x="7887275" y="3952275"/>
              <a:ext cx="172675" cy="140450"/>
            </a:xfrm>
            <a:custGeom>
              <a:avLst/>
              <a:gdLst/>
              <a:ahLst/>
              <a:cxnLst/>
              <a:rect l="l" t="t" r="r" b="b"/>
              <a:pathLst>
                <a:path w="6907" h="5618" extrusionOk="0">
                  <a:moveTo>
                    <a:pt x="1537" y="0"/>
                  </a:moveTo>
                  <a:cubicBezTo>
                    <a:pt x="816" y="0"/>
                    <a:pt x="204" y="125"/>
                    <a:pt x="143" y="537"/>
                  </a:cubicBezTo>
                  <a:cubicBezTo>
                    <a:pt x="1" y="1573"/>
                    <a:pt x="3620" y="2085"/>
                    <a:pt x="3620" y="2085"/>
                  </a:cubicBezTo>
                  <a:cubicBezTo>
                    <a:pt x="3620" y="2085"/>
                    <a:pt x="655" y="2168"/>
                    <a:pt x="489" y="2668"/>
                  </a:cubicBezTo>
                  <a:cubicBezTo>
                    <a:pt x="346" y="3156"/>
                    <a:pt x="3942" y="3680"/>
                    <a:pt x="3942" y="3680"/>
                  </a:cubicBezTo>
                  <a:cubicBezTo>
                    <a:pt x="3942" y="3680"/>
                    <a:pt x="834" y="3871"/>
                    <a:pt x="1025" y="4537"/>
                  </a:cubicBezTo>
                  <a:cubicBezTo>
                    <a:pt x="1163" y="5021"/>
                    <a:pt x="3037" y="5618"/>
                    <a:pt x="4287" y="5618"/>
                  </a:cubicBezTo>
                  <a:cubicBezTo>
                    <a:pt x="4760" y="5618"/>
                    <a:pt x="5144" y="5532"/>
                    <a:pt x="5311" y="5323"/>
                  </a:cubicBezTo>
                  <a:cubicBezTo>
                    <a:pt x="6906" y="3359"/>
                    <a:pt x="6013" y="370"/>
                    <a:pt x="4025" y="299"/>
                  </a:cubicBezTo>
                  <a:cubicBezTo>
                    <a:pt x="4025" y="299"/>
                    <a:pt x="2651" y="0"/>
                    <a:pt x="1537" y="0"/>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782;p51">
              <a:extLst>
                <a:ext uri="{FF2B5EF4-FFF2-40B4-BE49-F238E27FC236}">
                  <a16:creationId xmlns:a16="http://schemas.microsoft.com/office/drawing/2014/main" id="{6DE077DE-A09E-4B33-908B-79A028DC4743}"/>
                </a:ext>
              </a:extLst>
            </p:cNvPr>
            <p:cNvSpPr/>
            <p:nvPr/>
          </p:nvSpPr>
          <p:spPr>
            <a:xfrm flipH="1">
              <a:off x="8198925" y="3985025"/>
              <a:ext cx="180100" cy="442675"/>
            </a:xfrm>
            <a:custGeom>
              <a:avLst/>
              <a:gdLst/>
              <a:ahLst/>
              <a:cxnLst/>
              <a:rect l="l" t="t" r="r" b="b"/>
              <a:pathLst>
                <a:path w="7204" h="17707" extrusionOk="0">
                  <a:moveTo>
                    <a:pt x="3965" y="1"/>
                  </a:moveTo>
                  <a:cubicBezTo>
                    <a:pt x="3965" y="1"/>
                    <a:pt x="595" y="72"/>
                    <a:pt x="298" y="596"/>
                  </a:cubicBezTo>
                  <a:cubicBezTo>
                    <a:pt x="0" y="1120"/>
                    <a:pt x="2131" y="17622"/>
                    <a:pt x="2703" y="17694"/>
                  </a:cubicBezTo>
                  <a:cubicBezTo>
                    <a:pt x="2769" y="17702"/>
                    <a:pt x="2868" y="17706"/>
                    <a:pt x="2990" y="17706"/>
                  </a:cubicBezTo>
                  <a:cubicBezTo>
                    <a:pt x="3895" y="17706"/>
                    <a:pt x="6118" y="17463"/>
                    <a:pt x="6632" y="16812"/>
                  </a:cubicBezTo>
                  <a:cubicBezTo>
                    <a:pt x="7203" y="16086"/>
                    <a:pt x="3965" y="1"/>
                    <a:pt x="3965" y="1"/>
                  </a:cubicBezTo>
                  <a:close/>
                </a:path>
              </a:pathLst>
            </a:custGeom>
            <a:solidFill>
              <a:srgbClr val="C64D6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83;p51">
              <a:extLst>
                <a:ext uri="{FF2B5EF4-FFF2-40B4-BE49-F238E27FC236}">
                  <a16:creationId xmlns:a16="http://schemas.microsoft.com/office/drawing/2014/main" id="{613A163C-D99F-427F-8E20-5C27F9941B1F}"/>
                </a:ext>
              </a:extLst>
            </p:cNvPr>
            <p:cNvSpPr/>
            <p:nvPr/>
          </p:nvSpPr>
          <p:spPr>
            <a:xfrm flipH="1">
              <a:off x="8660950" y="4119900"/>
              <a:ext cx="198800" cy="150625"/>
            </a:xfrm>
            <a:custGeom>
              <a:avLst/>
              <a:gdLst/>
              <a:ahLst/>
              <a:cxnLst/>
              <a:rect l="l" t="t" r="r" b="b"/>
              <a:pathLst>
                <a:path w="7952" h="6025" extrusionOk="0">
                  <a:moveTo>
                    <a:pt x="5418" y="0"/>
                  </a:moveTo>
                  <a:cubicBezTo>
                    <a:pt x="4486" y="0"/>
                    <a:pt x="3060" y="464"/>
                    <a:pt x="3060" y="464"/>
                  </a:cubicBezTo>
                  <a:cubicBezTo>
                    <a:pt x="1" y="1892"/>
                    <a:pt x="2382" y="5988"/>
                    <a:pt x="4037" y="6024"/>
                  </a:cubicBezTo>
                  <a:cubicBezTo>
                    <a:pt x="4058" y="6024"/>
                    <a:pt x="4079" y="6025"/>
                    <a:pt x="4100" y="6025"/>
                  </a:cubicBezTo>
                  <a:cubicBezTo>
                    <a:pt x="5720" y="6025"/>
                    <a:pt x="6822" y="4676"/>
                    <a:pt x="7716" y="3536"/>
                  </a:cubicBezTo>
                  <a:cubicBezTo>
                    <a:pt x="7952" y="3231"/>
                    <a:pt x="7862" y="3119"/>
                    <a:pt x="7601" y="3119"/>
                  </a:cubicBezTo>
                  <a:cubicBezTo>
                    <a:pt x="6917" y="3119"/>
                    <a:pt x="5050" y="3893"/>
                    <a:pt x="4774" y="4009"/>
                  </a:cubicBezTo>
                  <a:lnTo>
                    <a:pt x="4774" y="4009"/>
                  </a:lnTo>
                  <a:cubicBezTo>
                    <a:pt x="5074" y="3880"/>
                    <a:pt x="7240" y="2907"/>
                    <a:pt x="7251" y="1654"/>
                  </a:cubicBezTo>
                  <a:cubicBezTo>
                    <a:pt x="7255" y="1312"/>
                    <a:pt x="7026" y="1186"/>
                    <a:pt x="6685" y="1186"/>
                  </a:cubicBezTo>
                  <a:cubicBezTo>
                    <a:pt x="5708" y="1186"/>
                    <a:pt x="3811" y="2226"/>
                    <a:pt x="3811" y="2226"/>
                  </a:cubicBezTo>
                  <a:cubicBezTo>
                    <a:pt x="3811" y="2226"/>
                    <a:pt x="6692" y="583"/>
                    <a:pt x="6061" y="142"/>
                  </a:cubicBezTo>
                  <a:cubicBezTo>
                    <a:pt x="5921" y="40"/>
                    <a:pt x="5691" y="0"/>
                    <a:pt x="5418" y="0"/>
                  </a:cubicBezTo>
                  <a:close/>
                </a:path>
              </a:pathLst>
            </a:custGeom>
            <a:solidFill>
              <a:srgbClr val="DD9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84;p51">
              <a:extLst>
                <a:ext uri="{FF2B5EF4-FFF2-40B4-BE49-F238E27FC236}">
                  <a16:creationId xmlns:a16="http://schemas.microsoft.com/office/drawing/2014/main" id="{A5BF229E-FBD4-4973-8A6D-7668DC4DE9D2}"/>
                </a:ext>
              </a:extLst>
            </p:cNvPr>
            <p:cNvSpPr/>
            <p:nvPr/>
          </p:nvSpPr>
          <p:spPr>
            <a:xfrm flipH="1">
              <a:off x="8166550" y="4628525"/>
              <a:ext cx="244000" cy="124275"/>
            </a:xfrm>
            <a:custGeom>
              <a:avLst/>
              <a:gdLst/>
              <a:ahLst/>
              <a:cxnLst/>
              <a:rect l="l" t="t" r="r" b="b"/>
              <a:pathLst>
                <a:path w="9760" h="4971" extrusionOk="0">
                  <a:moveTo>
                    <a:pt x="4344" y="0"/>
                  </a:moveTo>
                  <a:cubicBezTo>
                    <a:pt x="3119" y="0"/>
                    <a:pt x="1654" y="157"/>
                    <a:pt x="1654" y="157"/>
                  </a:cubicBezTo>
                  <a:cubicBezTo>
                    <a:pt x="1640" y="156"/>
                    <a:pt x="1626" y="156"/>
                    <a:pt x="1612" y="156"/>
                  </a:cubicBezTo>
                  <a:cubicBezTo>
                    <a:pt x="0" y="156"/>
                    <a:pt x="69" y="4211"/>
                    <a:pt x="2654" y="4860"/>
                  </a:cubicBezTo>
                  <a:cubicBezTo>
                    <a:pt x="2957" y="4936"/>
                    <a:pt x="3286" y="4971"/>
                    <a:pt x="3630" y="4971"/>
                  </a:cubicBezTo>
                  <a:cubicBezTo>
                    <a:pt x="6243" y="4971"/>
                    <a:pt x="9759" y="2983"/>
                    <a:pt x="9465" y="2110"/>
                  </a:cubicBezTo>
                  <a:cubicBezTo>
                    <a:pt x="9143" y="1109"/>
                    <a:pt x="6286" y="859"/>
                    <a:pt x="5964" y="288"/>
                  </a:cubicBezTo>
                  <a:cubicBezTo>
                    <a:pt x="5842" y="67"/>
                    <a:pt x="5144" y="0"/>
                    <a:pt x="4344" y="0"/>
                  </a:cubicBezTo>
                  <a:close/>
                </a:path>
              </a:pathLst>
            </a:custGeom>
            <a:solidFill>
              <a:srgbClr val="6E90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785;p51">
              <a:extLst>
                <a:ext uri="{FF2B5EF4-FFF2-40B4-BE49-F238E27FC236}">
                  <a16:creationId xmlns:a16="http://schemas.microsoft.com/office/drawing/2014/main" id="{ADC7747C-3F1A-4187-84CD-28E745FC1007}"/>
                </a:ext>
              </a:extLst>
            </p:cNvPr>
            <p:cNvSpPr/>
            <p:nvPr/>
          </p:nvSpPr>
          <p:spPr>
            <a:xfrm flipH="1">
              <a:off x="8247450" y="4584675"/>
              <a:ext cx="161350" cy="68850"/>
            </a:xfrm>
            <a:custGeom>
              <a:avLst/>
              <a:gdLst/>
              <a:ahLst/>
              <a:cxnLst/>
              <a:rect l="l" t="t" r="r" b="b"/>
              <a:pathLst>
                <a:path w="6454" h="2754" extrusionOk="0">
                  <a:moveTo>
                    <a:pt x="3878" y="0"/>
                  </a:moveTo>
                  <a:cubicBezTo>
                    <a:pt x="2322" y="0"/>
                    <a:pt x="536" y="137"/>
                    <a:pt x="536" y="137"/>
                  </a:cubicBezTo>
                  <a:cubicBezTo>
                    <a:pt x="0" y="137"/>
                    <a:pt x="334" y="2328"/>
                    <a:pt x="739" y="2685"/>
                  </a:cubicBezTo>
                  <a:cubicBezTo>
                    <a:pt x="791" y="2733"/>
                    <a:pt x="918" y="2754"/>
                    <a:pt x="1098" y="2754"/>
                  </a:cubicBezTo>
                  <a:cubicBezTo>
                    <a:pt x="2264" y="2754"/>
                    <a:pt x="5674" y="1880"/>
                    <a:pt x="5870" y="1756"/>
                  </a:cubicBezTo>
                  <a:cubicBezTo>
                    <a:pt x="6108" y="1625"/>
                    <a:pt x="6454" y="887"/>
                    <a:pt x="6132" y="315"/>
                  </a:cubicBezTo>
                  <a:cubicBezTo>
                    <a:pt x="6003" y="71"/>
                    <a:pt x="5000" y="0"/>
                    <a:pt x="387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786;p51">
              <a:extLst>
                <a:ext uri="{FF2B5EF4-FFF2-40B4-BE49-F238E27FC236}">
                  <a16:creationId xmlns:a16="http://schemas.microsoft.com/office/drawing/2014/main" id="{0BC2B842-9021-464A-BDED-A01EF886F7AC}"/>
                </a:ext>
              </a:extLst>
            </p:cNvPr>
            <p:cNvSpPr/>
            <p:nvPr/>
          </p:nvSpPr>
          <p:spPr>
            <a:xfrm flipH="1">
              <a:off x="8125000" y="4654850"/>
              <a:ext cx="254325" cy="102800"/>
            </a:xfrm>
            <a:custGeom>
              <a:avLst/>
              <a:gdLst/>
              <a:ahLst/>
              <a:cxnLst/>
              <a:rect l="l" t="t" r="r" b="b"/>
              <a:pathLst>
                <a:path w="10173" h="4112" extrusionOk="0">
                  <a:moveTo>
                    <a:pt x="6834" y="1"/>
                  </a:moveTo>
                  <a:cubicBezTo>
                    <a:pt x="6609" y="1"/>
                    <a:pt x="6419" y="50"/>
                    <a:pt x="6287" y="164"/>
                  </a:cubicBezTo>
                  <a:cubicBezTo>
                    <a:pt x="6287" y="164"/>
                    <a:pt x="6441" y="1140"/>
                    <a:pt x="6406" y="1557"/>
                  </a:cubicBezTo>
                  <a:cubicBezTo>
                    <a:pt x="6358" y="1973"/>
                    <a:pt x="274" y="2878"/>
                    <a:pt x="238" y="3152"/>
                  </a:cubicBezTo>
                  <a:cubicBezTo>
                    <a:pt x="215" y="3414"/>
                    <a:pt x="0" y="3878"/>
                    <a:pt x="512" y="4093"/>
                  </a:cubicBezTo>
                  <a:cubicBezTo>
                    <a:pt x="544" y="4106"/>
                    <a:pt x="606" y="4112"/>
                    <a:pt x="694" y="4112"/>
                  </a:cubicBezTo>
                  <a:cubicBezTo>
                    <a:pt x="1984" y="4112"/>
                    <a:pt x="8870" y="2793"/>
                    <a:pt x="9561" y="2069"/>
                  </a:cubicBezTo>
                  <a:cubicBezTo>
                    <a:pt x="10172" y="1397"/>
                    <a:pt x="8026" y="1"/>
                    <a:pt x="683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787;p51">
              <a:extLst>
                <a:ext uri="{FF2B5EF4-FFF2-40B4-BE49-F238E27FC236}">
                  <a16:creationId xmlns:a16="http://schemas.microsoft.com/office/drawing/2014/main" id="{69866378-76D8-490F-AEE8-D66D41C79938}"/>
                </a:ext>
              </a:extLst>
            </p:cNvPr>
            <p:cNvSpPr/>
            <p:nvPr/>
          </p:nvSpPr>
          <p:spPr>
            <a:xfrm flipH="1">
              <a:off x="8248925" y="4630050"/>
              <a:ext cx="33375" cy="32175"/>
            </a:xfrm>
            <a:custGeom>
              <a:avLst/>
              <a:gdLst/>
              <a:ahLst/>
              <a:cxnLst/>
              <a:rect l="l" t="t" r="r" b="b"/>
              <a:pathLst>
                <a:path w="1335" h="1287" extrusionOk="0">
                  <a:moveTo>
                    <a:pt x="1227" y="1"/>
                  </a:moveTo>
                  <a:cubicBezTo>
                    <a:pt x="405" y="239"/>
                    <a:pt x="24" y="1096"/>
                    <a:pt x="1" y="1120"/>
                  </a:cubicBezTo>
                  <a:lnTo>
                    <a:pt x="358" y="1287"/>
                  </a:lnTo>
                  <a:cubicBezTo>
                    <a:pt x="358" y="1287"/>
                    <a:pt x="691" y="572"/>
                    <a:pt x="1334" y="394"/>
                  </a:cubicBezTo>
                  <a:lnTo>
                    <a:pt x="1227" y="1"/>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788;p51">
              <a:extLst>
                <a:ext uri="{FF2B5EF4-FFF2-40B4-BE49-F238E27FC236}">
                  <a16:creationId xmlns:a16="http://schemas.microsoft.com/office/drawing/2014/main" id="{DB653BF7-D182-4EBE-A1B6-AF9187A40ED2}"/>
                </a:ext>
              </a:extLst>
            </p:cNvPr>
            <p:cNvSpPr/>
            <p:nvPr/>
          </p:nvSpPr>
          <p:spPr>
            <a:xfrm flipH="1">
              <a:off x="8236125" y="4637500"/>
              <a:ext cx="29200" cy="37825"/>
            </a:xfrm>
            <a:custGeom>
              <a:avLst/>
              <a:gdLst/>
              <a:ahLst/>
              <a:cxnLst/>
              <a:rect l="l" t="t" r="r" b="b"/>
              <a:pathLst>
                <a:path w="1168" h="1513" extrusionOk="0">
                  <a:moveTo>
                    <a:pt x="893" y="0"/>
                  </a:moveTo>
                  <a:cubicBezTo>
                    <a:pt x="608" y="274"/>
                    <a:pt x="60" y="1215"/>
                    <a:pt x="0" y="1310"/>
                  </a:cubicBezTo>
                  <a:lnTo>
                    <a:pt x="334" y="1512"/>
                  </a:lnTo>
                  <a:cubicBezTo>
                    <a:pt x="500" y="1227"/>
                    <a:pt x="965" y="477"/>
                    <a:pt x="1167" y="286"/>
                  </a:cubicBezTo>
                  <a:lnTo>
                    <a:pt x="893"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789;p51">
              <a:extLst>
                <a:ext uri="{FF2B5EF4-FFF2-40B4-BE49-F238E27FC236}">
                  <a16:creationId xmlns:a16="http://schemas.microsoft.com/office/drawing/2014/main" id="{BB27C460-B516-4EC3-8C01-96727BC2DE82}"/>
                </a:ext>
              </a:extLst>
            </p:cNvPr>
            <p:cNvSpPr/>
            <p:nvPr/>
          </p:nvSpPr>
          <p:spPr>
            <a:xfrm flipH="1">
              <a:off x="8215900" y="4644650"/>
              <a:ext cx="29475" cy="37525"/>
            </a:xfrm>
            <a:custGeom>
              <a:avLst/>
              <a:gdLst/>
              <a:ahLst/>
              <a:cxnLst/>
              <a:rect l="l" t="t" r="r" b="b"/>
              <a:pathLst>
                <a:path w="1179" h="1501" extrusionOk="0">
                  <a:moveTo>
                    <a:pt x="893" y="0"/>
                  </a:moveTo>
                  <a:cubicBezTo>
                    <a:pt x="607" y="274"/>
                    <a:pt x="60" y="1203"/>
                    <a:pt x="0" y="1310"/>
                  </a:cubicBezTo>
                  <a:lnTo>
                    <a:pt x="345" y="1500"/>
                  </a:lnTo>
                  <a:cubicBezTo>
                    <a:pt x="512" y="1238"/>
                    <a:pt x="964" y="476"/>
                    <a:pt x="1179" y="286"/>
                  </a:cubicBezTo>
                  <a:lnTo>
                    <a:pt x="893" y="0"/>
                  </a:lnTo>
                  <a:close/>
                </a:path>
              </a:pathLst>
            </a:custGeom>
            <a:solidFill>
              <a:srgbClr val="261E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790;p51">
              <a:extLst>
                <a:ext uri="{FF2B5EF4-FFF2-40B4-BE49-F238E27FC236}">
                  <a16:creationId xmlns:a16="http://schemas.microsoft.com/office/drawing/2014/main" id="{E4AC5915-13FF-4D34-BD09-7367750A5F35}"/>
                </a:ext>
              </a:extLst>
            </p:cNvPr>
            <p:cNvSpPr/>
            <p:nvPr/>
          </p:nvSpPr>
          <p:spPr>
            <a:xfrm flipH="1">
              <a:off x="8251700" y="3233325"/>
              <a:ext cx="428275" cy="181600"/>
            </a:xfrm>
            <a:custGeom>
              <a:avLst/>
              <a:gdLst/>
              <a:ahLst/>
              <a:cxnLst/>
              <a:rect l="l" t="t" r="r" b="b"/>
              <a:pathLst>
                <a:path w="17131" h="7264" extrusionOk="0">
                  <a:moveTo>
                    <a:pt x="8989" y="0"/>
                  </a:moveTo>
                  <a:cubicBezTo>
                    <a:pt x="8585" y="0"/>
                    <a:pt x="8164" y="29"/>
                    <a:pt x="7728" y="89"/>
                  </a:cubicBezTo>
                  <a:cubicBezTo>
                    <a:pt x="501" y="1101"/>
                    <a:pt x="1" y="7054"/>
                    <a:pt x="370" y="7257"/>
                  </a:cubicBezTo>
                  <a:cubicBezTo>
                    <a:pt x="379" y="7261"/>
                    <a:pt x="390" y="7263"/>
                    <a:pt x="402" y="7263"/>
                  </a:cubicBezTo>
                  <a:cubicBezTo>
                    <a:pt x="888" y="7263"/>
                    <a:pt x="3637" y="3616"/>
                    <a:pt x="7157" y="2315"/>
                  </a:cubicBezTo>
                  <a:cubicBezTo>
                    <a:pt x="7446" y="2209"/>
                    <a:pt x="7773" y="2161"/>
                    <a:pt x="8127" y="2161"/>
                  </a:cubicBezTo>
                  <a:cubicBezTo>
                    <a:pt x="11008" y="2161"/>
                    <a:pt x="15646" y="5316"/>
                    <a:pt x="15646" y="5316"/>
                  </a:cubicBezTo>
                  <a:cubicBezTo>
                    <a:pt x="15693" y="5325"/>
                    <a:pt x="15736" y="5330"/>
                    <a:pt x="15776" y="5330"/>
                  </a:cubicBezTo>
                  <a:cubicBezTo>
                    <a:pt x="17131" y="5330"/>
                    <a:pt x="14555" y="0"/>
                    <a:pt x="8989" y="0"/>
                  </a:cubicBezTo>
                  <a:close/>
                </a:path>
              </a:pathLst>
            </a:custGeom>
            <a:solidFill>
              <a:srgbClr val="7869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 name="Group 100"/>
          <p:cNvGrpSpPr/>
          <p:nvPr/>
        </p:nvGrpSpPr>
        <p:grpSpPr>
          <a:xfrm>
            <a:off x="4600712" y="4139921"/>
            <a:ext cx="487673" cy="367800"/>
            <a:chOff x="128878" y="2442687"/>
            <a:chExt cx="487673" cy="367800"/>
          </a:xfrm>
        </p:grpSpPr>
        <p:grpSp>
          <p:nvGrpSpPr>
            <p:cNvPr id="102" name="Group 101"/>
            <p:cNvGrpSpPr/>
            <p:nvPr/>
          </p:nvGrpSpPr>
          <p:grpSpPr>
            <a:xfrm>
              <a:off x="128878" y="2465631"/>
              <a:ext cx="487673" cy="338649"/>
              <a:chOff x="128878" y="2465631"/>
              <a:chExt cx="487673" cy="338649"/>
            </a:xfrm>
            <a:solidFill>
              <a:schemeClr val="accent1">
                <a:lumMod val="60000"/>
                <a:lumOff val="40000"/>
              </a:schemeClr>
            </a:solidFill>
          </p:grpSpPr>
          <p:sp>
            <p:nvSpPr>
              <p:cNvPr id="104" name="Google Shape;1095;p43"/>
              <p:cNvSpPr/>
              <p:nvPr/>
            </p:nvSpPr>
            <p:spPr>
              <a:xfrm>
                <a:off x="128878" y="2514094"/>
                <a:ext cx="487673" cy="290186"/>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solidFill>
                    <a:schemeClr val="dk1"/>
                  </a:solidFill>
                  <a:latin typeface="Life Savers ExtraBold"/>
                  <a:ea typeface="Life Savers ExtraBold"/>
                  <a:cs typeface="Life Savers ExtraBold"/>
                  <a:sym typeface="Life Savers ExtraBold"/>
                </a:endParaRPr>
              </a:p>
            </p:txBody>
          </p:sp>
          <p:sp>
            <p:nvSpPr>
              <p:cNvPr id="105" name="Google Shape;1096;p43"/>
              <p:cNvSpPr/>
              <p:nvPr/>
            </p:nvSpPr>
            <p:spPr>
              <a:xfrm>
                <a:off x="191280" y="2465631"/>
                <a:ext cx="121603" cy="141031"/>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Title 21"/>
            <p:cNvSpPr txBox="1">
              <a:spLocks/>
            </p:cNvSpPr>
            <p:nvPr/>
          </p:nvSpPr>
          <p:spPr>
            <a:xfrm>
              <a:off x="205257" y="2442687"/>
              <a:ext cx="300522" cy="367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mj-lt"/>
                </a:rPr>
                <a:t>4</a:t>
              </a:r>
            </a:p>
          </p:txBody>
        </p:sp>
      </p:grpSp>
      <p:grpSp>
        <p:nvGrpSpPr>
          <p:cNvPr id="106" name="Group 105"/>
          <p:cNvGrpSpPr/>
          <p:nvPr/>
        </p:nvGrpSpPr>
        <p:grpSpPr>
          <a:xfrm>
            <a:off x="4611251" y="1927610"/>
            <a:ext cx="658895" cy="367800"/>
            <a:chOff x="128878" y="722298"/>
            <a:chExt cx="658895" cy="367800"/>
          </a:xfrm>
        </p:grpSpPr>
        <p:grpSp>
          <p:nvGrpSpPr>
            <p:cNvPr id="107" name="Google Shape;1078;p43"/>
            <p:cNvGrpSpPr/>
            <p:nvPr/>
          </p:nvGrpSpPr>
          <p:grpSpPr>
            <a:xfrm>
              <a:off x="128878" y="738925"/>
              <a:ext cx="487673" cy="338649"/>
              <a:chOff x="6757177" y="2859285"/>
              <a:chExt cx="799893" cy="555460"/>
            </a:xfrm>
          </p:grpSpPr>
          <p:sp>
            <p:nvSpPr>
              <p:cNvPr id="109" name="Google Shape;1079;p43"/>
              <p:cNvSpPr/>
              <p:nvPr/>
            </p:nvSpPr>
            <p:spPr>
              <a:xfrm>
                <a:off x="6757177" y="2938775"/>
                <a:ext cx="799893" cy="475970"/>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solidFill>
                    <a:schemeClr val="tx1"/>
                  </a:solidFill>
                  <a:latin typeface="Life Savers ExtraBold"/>
                  <a:ea typeface="Life Savers ExtraBold"/>
                  <a:cs typeface="Life Savers ExtraBold"/>
                  <a:sym typeface="Life Savers ExtraBold"/>
                </a:endParaRPr>
              </a:p>
            </p:txBody>
          </p:sp>
          <p:sp>
            <p:nvSpPr>
              <p:cNvPr id="110" name="Google Shape;1080;p43"/>
              <p:cNvSpPr/>
              <p:nvPr/>
            </p:nvSpPr>
            <p:spPr>
              <a:xfrm>
                <a:off x="6859531" y="2859285"/>
                <a:ext cx="199456" cy="231322"/>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Title 21"/>
            <p:cNvSpPr txBox="1">
              <a:spLocks/>
            </p:cNvSpPr>
            <p:nvPr/>
          </p:nvSpPr>
          <p:spPr>
            <a:xfrm>
              <a:off x="222873" y="722298"/>
              <a:ext cx="564900" cy="367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mj-lt"/>
                </a:rPr>
                <a:t>3</a:t>
              </a:r>
            </a:p>
          </p:txBody>
        </p:sp>
      </p:grpSp>
      <p:pic>
        <p:nvPicPr>
          <p:cNvPr id="1026" name="Picture 2" descr="Trả lời câu hỏi bài Về ngôi nhà đang xây | Hướng dẫn chi tiết từng câu hỏi  bài Về ngôi nhà đang x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0" y="818279"/>
            <a:ext cx="3794712" cy="2067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1" name="Google Shape;985;p51"/>
          <p:cNvGrpSpPr/>
          <p:nvPr/>
        </p:nvGrpSpPr>
        <p:grpSpPr>
          <a:xfrm>
            <a:off x="171655" y="121878"/>
            <a:ext cx="7994322" cy="710927"/>
            <a:chOff x="3001589" y="498525"/>
            <a:chExt cx="5634081" cy="607327"/>
          </a:xfrm>
        </p:grpSpPr>
        <p:sp>
          <p:nvSpPr>
            <p:cNvPr id="112"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89;p51"/>
            <p:cNvSpPr/>
            <p:nvPr/>
          </p:nvSpPr>
          <p:spPr>
            <a:xfrm>
              <a:off x="8369801" y="56955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90;p51"/>
            <p:cNvSpPr/>
            <p:nvPr/>
          </p:nvSpPr>
          <p:spPr>
            <a:xfrm>
              <a:off x="8172039" y="90028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22;p55"/>
          <p:cNvSpPr/>
          <p:nvPr/>
        </p:nvSpPr>
        <p:spPr>
          <a:xfrm>
            <a:off x="8364779" y="81382"/>
            <a:ext cx="711088" cy="71108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08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down)">
                                      <p:cBhvr>
                                        <p:cTn id="13" dur="500"/>
                                        <p:tgtEl>
                                          <p:spTgt spid="101"/>
                                        </p:tgtEl>
                                      </p:cBhvr>
                                    </p:animEffect>
                                  </p:childTnLst>
                                </p:cTn>
                              </p:par>
                              <p:par>
                                <p:cTn id="14" presetID="22" presetClass="entr" presetSubtype="4" fill="hold"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wipe(down)">
                                      <p:cBhvr>
                                        <p:cTn id="16"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t="-3000" b="-15000"/>
          </a:stretch>
        </a:blipFill>
        <a:effectLst/>
      </p:bgPr>
    </p:bg>
    <p:spTree>
      <p:nvGrpSpPr>
        <p:cNvPr id="1" name="Shape 968"/>
        <p:cNvGrpSpPr/>
        <p:nvPr/>
      </p:nvGrpSpPr>
      <p:grpSpPr>
        <a:xfrm>
          <a:off x="0" y="0"/>
          <a:ext cx="0" cy="0"/>
          <a:chOff x="0" y="0"/>
          <a:chExt cx="0" cy="0"/>
        </a:xfrm>
      </p:grpSpPr>
      <p:grpSp>
        <p:nvGrpSpPr>
          <p:cNvPr id="985" name="Google Shape;985;p51"/>
          <p:cNvGrpSpPr/>
          <p:nvPr/>
        </p:nvGrpSpPr>
        <p:grpSpPr>
          <a:xfrm>
            <a:off x="4959945" y="4474152"/>
            <a:ext cx="5898044" cy="4305002"/>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64;p42"/>
          <p:cNvGrpSpPr/>
          <p:nvPr/>
        </p:nvGrpSpPr>
        <p:grpSpPr>
          <a:xfrm>
            <a:off x="388166" y="441135"/>
            <a:ext cx="8228996" cy="3034700"/>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586;p52"/>
          <p:cNvSpPr txBox="1">
            <a:spLocks/>
          </p:cNvSpPr>
          <p:nvPr/>
        </p:nvSpPr>
        <p:spPr>
          <a:xfrm>
            <a:off x="2934084" y="162781"/>
            <a:ext cx="3300510" cy="564273"/>
          </a:xfrm>
          <a:prstGeom prst="rect">
            <a:avLst/>
          </a:prstGeom>
          <a:noFill/>
          <a:ln w="12700">
            <a:noFill/>
            <a:prstDash val="dash"/>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vi-VN" sz="3200" b="1" dirty="0">
                <a:solidFill>
                  <a:schemeClr val="tx1">
                    <a:lumMod val="75000"/>
                    <a:lumOff val="25000"/>
                  </a:schemeClr>
                </a:solidFill>
                <a:latin typeface="Times New Roman" panose="02020603050405020304" pitchFamily="18" charset="0"/>
                <a:cs typeface="Times New Roman" panose="02020603050405020304" pitchFamily="18" charset="0"/>
              </a:rPr>
              <a:t>Luyện đọc từ</a:t>
            </a:r>
          </a:p>
        </p:txBody>
      </p:sp>
      <p:sp>
        <p:nvSpPr>
          <p:cNvPr id="2" name="Rounded Rectangle 1"/>
          <p:cNvSpPr/>
          <p:nvPr/>
        </p:nvSpPr>
        <p:spPr>
          <a:xfrm>
            <a:off x="2369625" y="1020530"/>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che ch</a:t>
            </a:r>
            <a:r>
              <a:rPr lang="vi-VN" sz="2800" dirty="0">
                <a:solidFill>
                  <a:srgbClr val="FF0000"/>
                </a:solidFill>
              </a:rPr>
              <a:t>ở</a:t>
            </a:r>
            <a:endParaRPr lang="en-US" sz="2800" dirty="0">
              <a:solidFill>
                <a:srgbClr val="FF0000"/>
              </a:solidFill>
            </a:endParaRPr>
          </a:p>
        </p:txBody>
      </p:sp>
      <p:sp>
        <p:nvSpPr>
          <p:cNvPr id="31" name="Rounded Rectangle 30"/>
          <p:cNvSpPr/>
          <p:nvPr/>
        </p:nvSpPr>
        <p:spPr>
          <a:xfrm>
            <a:off x="2369624" y="2073351"/>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h</a:t>
            </a:r>
            <a:r>
              <a:rPr lang="vi-VN" sz="2800" dirty="0">
                <a:solidFill>
                  <a:srgbClr val="FF0000"/>
                </a:solidFill>
              </a:rPr>
              <a:t>uơ</a:t>
            </a:r>
            <a:r>
              <a:rPr lang="vi-VN" sz="2800" dirty="0">
                <a:solidFill>
                  <a:schemeClr val="tx1"/>
                </a:solidFill>
              </a:rPr>
              <a:t> h</a:t>
            </a:r>
            <a:r>
              <a:rPr lang="vi-VN" sz="2800" dirty="0">
                <a:solidFill>
                  <a:srgbClr val="FF0000"/>
                </a:solidFill>
              </a:rPr>
              <a:t>uơ</a:t>
            </a:r>
            <a:endParaRPr lang="en-US" sz="2800" dirty="0">
              <a:solidFill>
                <a:srgbClr val="FF0000"/>
              </a:solidFill>
            </a:endParaRPr>
          </a:p>
        </p:txBody>
      </p:sp>
      <p:sp>
        <p:nvSpPr>
          <p:cNvPr id="32" name="Rounded Rectangle 31"/>
          <p:cNvSpPr/>
          <p:nvPr/>
        </p:nvSpPr>
        <p:spPr>
          <a:xfrm>
            <a:off x="2369624" y="3126172"/>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s</a:t>
            </a:r>
            <a:r>
              <a:rPr lang="vi-VN" sz="2800" dirty="0">
                <a:solidFill>
                  <a:srgbClr val="FF0000"/>
                </a:solidFill>
              </a:rPr>
              <a:t>ẫm</a:t>
            </a:r>
            <a:r>
              <a:rPr lang="vi-VN" sz="2800" dirty="0">
                <a:solidFill>
                  <a:schemeClr val="tx1"/>
                </a:solidFill>
              </a:rPr>
              <a:t> b</a:t>
            </a:r>
            <a:r>
              <a:rPr lang="vi-VN" sz="2800" dirty="0">
                <a:solidFill>
                  <a:srgbClr val="FF0000"/>
                </a:solidFill>
              </a:rPr>
              <a:t>iếc</a:t>
            </a:r>
            <a:endParaRPr lang="en-US" sz="2800" dirty="0">
              <a:solidFill>
                <a:srgbClr val="FF0000"/>
              </a:solidFill>
            </a:endParaRPr>
          </a:p>
        </p:txBody>
      </p:sp>
      <p:sp>
        <p:nvSpPr>
          <p:cNvPr id="33" name="Rounded Rectangle 32"/>
          <p:cNvSpPr/>
          <p:nvPr/>
        </p:nvSpPr>
        <p:spPr>
          <a:xfrm>
            <a:off x="4641818" y="1021123"/>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n</a:t>
            </a:r>
            <a:r>
              <a:rPr lang="vi-VN" sz="2800" dirty="0">
                <a:solidFill>
                  <a:srgbClr val="FF0000"/>
                </a:solidFill>
              </a:rPr>
              <a:t>ồng</a:t>
            </a:r>
            <a:r>
              <a:rPr lang="vi-VN" sz="2800" dirty="0">
                <a:solidFill>
                  <a:schemeClr val="tx1"/>
                </a:solidFill>
              </a:rPr>
              <a:t> h</a:t>
            </a:r>
            <a:r>
              <a:rPr lang="vi-VN" sz="2800" dirty="0">
                <a:solidFill>
                  <a:srgbClr val="FF0000"/>
                </a:solidFill>
              </a:rPr>
              <a:t>ăng</a:t>
            </a:r>
            <a:endParaRPr lang="en-US" sz="2800" dirty="0">
              <a:solidFill>
                <a:srgbClr val="FF0000"/>
              </a:solidFill>
            </a:endParaRPr>
          </a:p>
        </p:txBody>
      </p:sp>
      <p:sp>
        <p:nvSpPr>
          <p:cNvPr id="34" name="Rounded Rectangle 33"/>
          <p:cNvSpPr/>
          <p:nvPr/>
        </p:nvSpPr>
        <p:spPr>
          <a:xfrm>
            <a:off x="4617262" y="2074718"/>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r</a:t>
            </a:r>
            <a:r>
              <a:rPr lang="vi-VN" sz="2800" dirty="0">
                <a:solidFill>
                  <a:srgbClr val="FF0000"/>
                </a:solidFill>
              </a:rPr>
              <a:t>ãnh</a:t>
            </a:r>
            <a:r>
              <a:rPr lang="vi-VN" sz="2800" dirty="0">
                <a:solidFill>
                  <a:schemeClr val="tx1"/>
                </a:solidFill>
              </a:rPr>
              <a:t> tường</a:t>
            </a:r>
            <a:endParaRPr lang="en-US" sz="2800" dirty="0">
              <a:solidFill>
                <a:schemeClr val="tx1"/>
              </a:solidFill>
            </a:endParaRPr>
          </a:p>
        </p:txBody>
      </p:sp>
      <p:sp>
        <p:nvSpPr>
          <p:cNvPr id="35" name="Rounded Rectangle 34"/>
          <p:cNvSpPr/>
          <p:nvPr/>
        </p:nvSpPr>
        <p:spPr>
          <a:xfrm>
            <a:off x="4641817" y="3126172"/>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tr</a:t>
            </a:r>
            <a:r>
              <a:rPr lang="vi-VN" sz="2800" dirty="0">
                <a:solidFill>
                  <a:srgbClr val="FF0000"/>
                </a:solidFill>
              </a:rPr>
              <a:t>át</a:t>
            </a:r>
            <a:r>
              <a:rPr lang="vi-VN" sz="2800" dirty="0">
                <a:solidFill>
                  <a:schemeClr val="tx1"/>
                </a:solidFill>
              </a:rPr>
              <a:t> v</a:t>
            </a:r>
            <a:r>
              <a:rPr lang="vi-VN" sz="2800" dirty="0">
                <a:solidFill>
                  <a:srgbClr val="FF0000"/>
                </a:solidFill>
              </a:rPr>
              <a:t>ữa</a:t>
            </a:r>
            <a:endParaRPr lang="en-US" sz="2800" dirty="0">
              <a:solidFill>
                <a:srgbClr val="FF0000"/>
              </a:solidFill>
            </a:endParaRPr>
          </a:p>
        </p:txBody>
      </p:sp>
      <p:sp>
        <p:nvSpPr>
          <p:cNvPr id="50" name="Google Shape;2223;p69"/>
          <p:cNvSpPr/>
          <p:nvPr/>
        </p:nvSpPr>
        <p:spPr>
          <a:xfrm>
            <a:off x="0" y="4808100"/>
            <a:ext cx="9144000" cy="3354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270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85" name="Google Shape;985;p51"/>
          <p:cNvGrpSpPr/>
          <p:nvPr/>
        </p:nvGrpSpPr>
        <p:grpSpPr>
          <a:xfrm>
            <a:off x="2137220" y="74955"/>
            <a:ext cx="5898044" cy="4305002"/>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586;p52"/>
          <p:cNvSpPr txBox="1">
            <a:spLocks/>
          </p:cNvSpPr>
          <p:nvPr/>
        </p:nvSpPr>
        <p:spPr>
          <a:xfrm>
            <a:off x="3033889" y="52132"/>
            <a:ext cx="3076223" cy="564273"/>
          </a:xfrm>
          <a:prstGeom prst="rect">
            <a:avLst/>
          </a:prstGeom>
          <a:noFill/>
          <a:ln w="12700">
            <a:noFill/>
            <a:prstDash val="dash"/>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vi-VN" sz="3200" b="1" dirty="0">
                <a:solidFill>
                  <a:schemeClr val="tx1">
                    <a:lumMod val="75000"/>
                    <a:lumOff val="25000"/>
                  </a:schemeClr>
                </a:solidFill>
                <a:latin typeface="Times New Roman" panose="02020603050405020304" pitchFamily="18" charset="0"/>
                <a:cs typeface="Times New Roman" panose="02020603050405020304" pitchFamily="18" charset="0"/>
              </a:rPr>
              <a:t>Giải nghĩa từ</a:t>
            </a:r>
          </a:p>
        </p:txBody>
      </p:sp>
      <p:sp>
        <p:nvSpPr>
          <p:cNvPr id="115" name="Rounded Rectangle 114"/>
          <p:cNvSpPr/>
          <p:nvPr/>
        </p:nvSpPr>
        <p:spPr>
          <a:xfrm>
            <a:off x="926574" y="866227"/>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giàn giáo</a:t>
            </a:r>
            <a:endParaRPr lang="en-US" sz="2800" dirty="0">
              <a:solidFill>
                <a:schemeClr val="tx1"/>
              </a:solidFill>
            </a:endParaRPr>
          </a:p>
        </p:txBody>
      </p:sp>
      <p:grpSp>
        <p:nvGrpSpPr>
          <p:cNvPr id="116" name="Google Shape;2320;p70"/>
          <p:cNvGrpSpPr/>
          <p:nvPr/>
        </p:nvGrpSpPr>
        <p:grpSpPr>
          <a:xfrm rot="16942">
            <a:off x="3535205" y="1144144"/>
            <a:ext cx="5564691" cy="2855213"/>
            <a:chOff x="3675723" y="1586266"/>
            <a:chExt cx="4439400" cy="2192806"/>
          </a:xfrm>
        </p:grpSpPr>
        <p:sp>
          <p:nvSpPr>
            <p:cNvPr id="117" name="Google Shape;2321;p70"/>
            <p:cNvSpPr/>
            <p:nvPr/>
          </p:nvSpPr>
          <p:spPr>
            <a:xfrm>
              <a:off x="3675723" y="3607015"/>
              <a:ext cx="4439400" cy="172057"/>
            </a:xfrm>
            <a:custGeom>
              <a:avLst/>
              <a:gdLst/>
              <a:ahLst/>
              <a:cxnLst/>
              <a:rect l="l" t="t" r="r" b="b"/>
              <a:pathLst>
                <a:path w="155482" h="6026" extrusionOk="0">
                  <a:moveTo>
                    <a:pt x="318" y="1"/>
                  </a:moveTo>
                  <a:cubicBezTo>
                    <a:pt x="142" y="1"/>
                    <a:pt x="0" y="144"/>
                    <a:pt x="0" y="318"/>
                  </a:cubicBezTo>
                  <a:cubicBezTo>
                    <a:pt x="0" y="3470"/>
                    <a:pt x="2555" y="6025"/>
                    <a:pt x="5705" y="6025"/>
                  </a:cubicBezTo>
                  <a:lnTo>
                    <a:pt x="149776" y="6025"/>
                  </a:lnTo>
                  <a:cubicBezTo>
                    <a:pt x="152926" y="6025"/>
                    <a:pt x="155481" y="3470"/>
                    <a:pt x="155481" y="318"/>
                  </a:cubicBezTo>
                  <a:cubicBezTo>
                    <a:pt x="155481" y="144"/>
                    <a:pt x="155340" y="1"/>
                    <a:pt x="155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22;p70"/>
            <p:cNvSpPr/>
            <p:nvPr/>
          </p:nvSpPr>
          <p:spPr>
            <a:xfrm>
              <a:off x="4048505" y="1586266"/>
              <a:ext cx="3693808" cy="2020832"/>
            </a:xfrm>
            <a:custGeom>
              <a:avLst/>
              <a:gdLst/>
              <a:ahLst/>
              <a:cxnLst/>
              <a:rect l="l" t="t" r="r" b="b"/>
              <a:pathLst>
                <a:path w="129369" h="78366" extrusionOk="0">
                  <a:moveTo>
                    <a:pt x="129" y="0"/>
                  </a:moveTo>
                  <a:cubicBezTo>
                    <a:pt x="59" y="0"/>
                    <a:pt x="0" y="57"/>
                    <a:pt x="0" y="129"/>
                  </a:cubicBezTo>
                  <a:lnTo>
                    <a:pt x="0" y="78366"/>
                  </a:lnTo>
                  <a:lnTo>
                    <a:pt x="129369" y="78366"/>
                  </a:lnTo>
                  <a:lnTo>
                    <a:pt x="129369" y="129"/>
                  </a:lnTo>
                  <a:cubicBezTo>
                    <a:pt x="129369" y="57"/>
                    <a:pt x="129311" y="0"/>
                    <a:pt x="129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23;p70"/>
            <p:cNvSpPr/>
            <p:nvPr/>
          </p:nvSpPr>
          <p:spPr>
            <a:xfrm>
              <a:off x="5358322" y="3607072"/>
              <a:ext cx="1074174" cy="69468"/>
            </a:xfrm>
            <a:custGeom>
              <a:avLst/>
              <a:gdLst/>
              <a:ahLst/>
              <a:cxnLst/>
              <a:rect l="l" t="t" r="r" b="b"/>
              <a:pathLst>
                <a:path w="37621" h="2433" extrusionOk="0">
                  <a:moveTo>
                    <a:pt x="1" y="1"/>
                  </a:moveTo>
                  <a:cubicBezTo>
                    <a:pt x="1" y="1344"/>
                    <a:pt x="1090" y="2432"/>
                    <a:pt x="2434" y="2432"/>
                  </a:cubicBezTo>
                  <a:lnTo>
                    <a:pt x="35189" y="2432"/>
                  </a:lnTo>
                  <a:cubicBezTo>
                    <a:pt x="36532" y="2432"/>
                    <a:pt x="37621" y="1344"/>
                    <a:pt x="37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Các Loại Giàn Giáo Trong Xây Dựng Hiện Nay Có Thể Bạn Chưa Biết - Công Ty  TNHH MTV Phước Anh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89" y="1245563"/>
            <a:ext cx="4448710" cy="2422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420762" y="4101296"/>
            <a:ext cx="3723238" cy="1042204"/>
            <a:chOff x="12338" y="4101299"/>
            <a:chExt cx="3723238" cy="1042204"/>
          </a:xfrm>
        </p:grpSpPr>
        <p:grpSp>
          <p:nvGrpSpPr>
            <p:cNvPr id="192" name="Google Shape;2326;p70"/>
            <p:cNvGrpSpPr/>
            <p:nvPr/>
          </p:nvGrpSpPr>
          <p:grpSpPr>
            <a:xfrm>
              <a:off x="594978" y="4101299"/>
              <a:ext cx="623888" cy="1042204"/>
              <a:chOff x="3475625" y="4216450"/>
              <a:chExt cx="432925" cy="723200"/>
            </a:xfrm>
            <a:solidFill>
              <a:schemeClr val="tx1">
                <a:lumMod val="25000"/>
                <a:lumOff val="75000"/>
              </a:schemeClr>
            </a:solidFill>
          </p:grpSpPr>
          <p:sp>
            <p:nvSpPr>
              <p:cNvPr id="193" name="Google Shape;2327;p70"/>
              <p:cNvSpPr/>
              <p:nvPr/>
            </p:nvSpPr>
            <p:spPr>
              <a:xfrm>
                <a:off x="3586200" y="4540450"/>
                <a:ext cx="211500" cy="114450"/>
              </a:xfrm>
              <a:custGeom>
                <a:avLst/>
                <a:gdLst/>
                <a:ahLst/>
                <a:cxnLst/>
                <a:rect l="l" t="t" r="r" b="b"/>
                <a:pathLst>
                  <a:path w="8460" h="4578" extrusionOk="0">
                    <a:moveTo>
                      <a:pt x="1" y="0"/>
                    </a:moveTo>
                    <a:lnTo>
                      <a:pt x="1" y="4578"/>
                    </a:lnTo>
                    <a:cubicBezTo>
                      <a:pt x="1593" y="3340"/>
                      <a:pt x="3019" y="1891"/>
                      <a:pt x="4236" y="277"/>
                    </a:cubicBezTo>
                    <a:cubicBezTo>
                      <a:pt x="5441" y="1891"/>
                      <a:pt x="6867" y="3340"/>
                      <a:pt x="8460" y="4578"/>
                    </a:cubicBezTo>
                    <a:lnTo>
                      <a:pt x="8460" y="0"/>
                    </a:lnTo>
                    <a:cubicBezTo>
                      <a:pt x="7492" y="192"/>
                      <a:pt x="6509" y="288"/>
                      <a:pt x="5528" y="288"/>
                    </a:cubicBezTo>
                    <a:cubicBezTo>
                      <a:pt x="5096" y="288"/>
                      <a:pt x="4665" y="269"/>
                      <a:pt x="4236" y="232"/>
                    </a:cubicBezTo>
                    <a:cubicBezTo>
                      <a:pt x="3803" y="269"/>
                      <a:pt x="3370" y="288"/>
                      <a:pt x="2936" y="288"/>
                    </a:cubicBezTo>
                    <a:cubicBezTo>
                      <a:pt x="1952" y="288"/>
                      <a:pt x="968" y="19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28;p70"/>
              <p:cNvSpPr/>
              <p:nvPr/>
            </p:nvSpPr>
            <p:spPr>
              <a:xfrm>
                <a:off x="3475625" y="4557300"/>
                <a:ext cx="432925" cy="201100"/>
              </a:xfrm>
              <a:custGeom>
                <a:avLst/>
                <a:gdLst/>
                <a:ahLst/>
                <a:cxnLst/>
                <a:rect l="l" t="t" r="r" b="b"/>
                <a:pathLst>
                  <a:path w="17317" h="8044" extrusionOk="0">
                    <a:moveTo>
                      <a:pt x="8659" y="1"/>
                    </a:moveTo>
                    <a:cubicBezTo>
                      <a:pt x="7442" y="1615"/>
                      <a:pt x="6016" y="3064"/>
                      <a:pt x="4424" y="4302"/>
                    </a:cubicBezTo>
                    <a:cubicBezTo>
                      <a:pt x="3141" y="5275"/>
                      <a:pt x="1626" y="6160"/>
                      <a:pt x="1" y="6580"/>
                    </a:cubicBezTo>
                    <a:cubicBezTo>
                      <a:pt x="1" y="6580"/>
                      <a:pt x="1195" y="7243"/>
                      <a:pt x="3296" y="7675"/>
                    </a:cubicBezTo>
                    <a:cubicBezTo>
                      <a:pt x="4527" y="7921"/>
                      <a:pt x="5773" y="8044"/>
                      <a:pt x="7021" y="8044"/>
                    </a:cubicBezTo>
                    <a:cubicBezTo>
                      <a:pt x="7567" y="8044"/>
                      <a:pt x="8113" y="8020"/>
                      <a:pt x="8659" y="7973"/>
                    </a:cubicBezTo>
                    <a:cubicBezTo>
                      <a:pt x="9204" y="8020"/>
                      <a:pt x="9750" y="8044"/>
                      <a:pt x="10296" y="8044"/>
                    </a:cubicBezTo>
                    <a:cubicBezTo>
                      <a:pt x="11543" y="8044"/>
                      <a:pt x="12787" y="7921"/>
                      <a:pt x="14011" y="7675"/>
                    </a:cubicBezTo>
                    <a:cubicBezTo>
                      <a:pt x="16123" y="7243"/>
                      <a:pt x="17317" y="6580"/>
                      <a:pt x="17317" y="6580"/>
                    </a:cubicBezTo>
                    <a:cubicBezTo>
                      <a:pt x="15680" y="6160"/>
                      <a:pt x="14165" y="5286"/>
                      <a:pt x="12883" y="4302"/>
                    </a:cubicBezTo>
                    <a:cubicBezTo>
                      <a:pt x="11290" y="3064"/>
                      <a:pt x="9864" y="1615"/>
                      <a:pt x="86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29;p70"/>
              <p:cNvSpPr/>
              <p:nvPr/>
            </p:nvSpPr>
            <p:spPr>
              <a:xfrm>
                <a:off x="3604450" y="4351900"/>
                <a:ext cx="175000" cy="104800"/>
              </a:xfrm>
              <a:custGeom>
                <a:avLst/>
                <a:gdLst/>
                <a:ahLst/>
                <a:cxnLst/>
                <a:rect l="l" t="t" r="r" b="b"/>
                <a:pathLst>
                  <a:path w="7000" h="4192" extrusionOk="0">
                    <a:moveTo>
                      <a:pt x="0" y="1"/>
                    </a:moveTo>
                    <a:lnTo>
                      <a:pt x="0" y="4192"/>
                    </a:lnTo>
                    <a:cubicBezTo>
                      <a:pt x="1327" y="3197"/>
                      <a:pt x="2510" y="2013"/>
                      <a:pt x="3506" y="675"/>
                    </a:cubicBezTo>
                    <a:cubicBezTo>
                      <a:pt x="4501" y="2013"/>
                      <a:pt x="5673" y="3197"/>
                      <a:pt x="7000" y="4192"/>
                    </a:cubicBezTo>
                    <a:lnTo>
                      <a:pt x="7000" y="1"/>
                    </a:lnTo>
                    <a:cubicBezTo>
                      <a:pt x="6213" y="160"/>
                      <a:pt x="5410" y="241"/>
                      <a:pt x="4610" y="241"/>
                    </a:cubicBezTo>
                    <a:cubicBezTo>
                      <a:pt x="4241" y="241"/>
                      <a:pt x="3872" y="224"/>
                      <a:pt x="3506" y="189"/>
                    </a:cubicBezTo>
                    <a:cubicBezTo>
                      <a:pt x="3136" y="224"/>
                      <a:pt x="2765" y="241"/>
                      <a:pt x="2394" y="241"/>
                    </a:cubicBezTo>
                    <a:cubicBezTo>
                      <a:pt x="1590" y="241"/>
                      <a:pt x="787" y="1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30;p70"/>
              <p:cNvSpPr/>
              <p:nvPr/>
            </p:nvSpPr>
            <p:spPr>
              <a:xfrm>
                <a:off x="3520975" y="4378725"/>
                <a:ext cx="341975" cy="158825"/>
              </a:xfrm>
              <a:custGeom>
                <a:avLst/>
                <a:gdLst/>
                <a:ahLst/>
                <a:cxnLst/>
                <a:rect l="l" t="t" r="r" b="b"/>
                <a:pathLst>
                  <a:path w="13679" h="6353" extrusionOk="0">
                    <a:moveTo>
                      <a:pt x="6845" y="0"/>
                    </a:moveTo>
                    <a:cubicBezTo>
                      <a:pt x="5849" y="1327"/>
                      <a:pt x="4666" y="2511"/>
                      <a:pt x="3339" y="3517"/>
                    </a:cubicBezTo>
                    <a:cubicBezTo>
                      <a:pt x="2366" y="4247"/>
                      <a:pt x="1227" y="4877"/>
                      <a:pt x="0" y="5198"/>
                    </a:cubicBezTo>
                    <a:cubicBezTo>
                      <a:pt x="0" y="5198"/>
                      <a:pt x="940" y="5717"/>
                      <a:pt x="2610" y="6060"/>
                    </a:cubicBezTo>
                    <a:cubicBezTo>
                      <a:pt x="3575" y="6252"/>
                      <a:pt x="4556" y="6353"/>
                      <a:pt x="5539" y="6353"/>
                    </a:cubicBezTo>
                    <a:cubicBezTo>
                      <a:pt x="5974" y="6353"/>
                      <a:pt x="6410" y="6333"/>
                      <a:pt x="6845" y="6292"/>
                    </a:cubicBezTo>
                    <a:cubicBezTo>
                      <a:pt x="7276" y="6333"/>
                      <a:pt x="7709" y="6353"/>
                      <a:pt x="8143" y="6353"/>
                    </a:cubicBezTo>
                    <a:cubicBezTo>
                      <a:pt x="9122" y="6353"/>
                      <a:pt x="10103" y="6252"/>
                      <a:pt x="11069" y="6060"/>
                    </a:cubicBezTo>
                    <a:cubicBezTo>
                      <a:pt x="12727" y="5717"/>
                      <a:pt x="13678" y="5198"/>
                      <a:pt x="13678" y="5198"/>
                    </a:cubicBezTo>
                    <a:cubicBezTo>
                      <a:pt x="12451" y="4888"/>
                      <a:pt x="11323" y="4247"/>
                      <a:pt x="10339" y="3517"/>
                    </a:cubicBezTo>
                    <a:cubicBezTo>
                      <a:pt x="9012" y="2511"/>
                      <a:pt x="7840" y="1327"/>
                      <a:pt x="6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31;p70"/>
              <p:cNvSpPr/>
              <p:nvPr/>
            </p:nvSpPr>
            <p:spPr>
              <a:xfrm>
                <a:off x="3550550" y="4216450"/>
                <a:ext cx="282825" cy="131525"/>
              </a:xfrm>
              <a:custGeom>
                <a:avLst/>
                <a:gdLst/>
                <a:ahLst/>
                <a:cxnLst/>
                <a:rect l="l" t="t" r="r" b="b"/>
                <a:pathLst>
                  <a:path w="11313" h="5261" extrusionOk="0">
                    <a:moveTo>
                      <a:pt x="5662" y="1"/>
                    </a:moveTo>
                    <a:cubicBezTo>
                      <a:pt x="5662" y="1"/>
                      <a:pt x="3196" y="3473"/>
                      <a:pt x="0" y="4302"/>
                    </a:cubicBezTo>
                    <a:cubicBezTo>
                      <a:pt x="0" y="4302"/>
                      <a:pt x="785" y="4733"/>
                      <a:pt x="2156" y="5021"/>
                    </a:cubicBezTo>
                    <a:cubicBezTo>
                      <a:pt x="2945" y="5180"/>
                      <a:pt x="3749" y="5256"/>
                      <a:pt x="4554" y="5256"/>
                    </a:cubicBezTo>
                    <a:cubicBezTo>
                      <a:pt x="4924" y="5256"/>
                      <a:pt x="5293" y="5240"/>
                      <a:pt x="5662" y="5209"/>
                    </a:cubicBezTo>
                    <a:cubicBezTo>
                      <a:pt x="6028" y="5244"/>
                      <a:pt x="6397" y="5261"/>
                      <a:pt x="6766" y="5261"/>
                    </a:cubicBezTo>
                    <a:cubicBezTo>
                      <a:pt x="7566" y="5261"/>
                      <a:pt x="8369" y="5180"/>
                      <a:pt x="9156" y="5021"/>
                    </a:cubicBezTo>
                    <a:cubicBezTo>
                      <a:pt x="10538" y="4733"/>
                      <a:pt x="11312" y="4302"/>
                      <a:pt x="11312" y="4302"/>
                    </a:cubicBezTo>
                    <a:cubicBezTo>
                      <a:pt x="8116" y="3473"/>
                      <a:pt x="5662" y="1"/>
                      <a:pt x="56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332;p70"/>
              <p:cNvSpPr/>
              <p:nvPr/>
            </p:nvSpPr>
            <p:spPr>
              <a:xfrm>
                <a:off x="3558000" y="4759100"/>
                <a:ext cx="267900" cy="180550"/>
              </a:xfrm>
              <a:custGeom>
                <a:avLst/>
                <a:gdLst/>
                <a:ahLst/>
                <a:cxnLst/>
                <a:rect l="l" t="t" r="r" b="b"/>
                <a:pathLst>
                  <a:path w="10716" h="7222" extrusionOk="0">
                    <a:moveTo>
                      <a:pt x="1" y="1"/>
                    </a:moveTo>
                    <a:lnTo>
                      <a:pt x="1" y="7221"/>
                    </a:lnTo>
                    <a:lnTo>
                      <a:pt x="2644" y="7221"/>
                    </a:lnTo>
                    <a:lnTo>
                      <a:pt x="2644" y="5452"/>
                    </a:lnTo>
                    <a:cubicBezTo>
                      <a:pt x="2599" y="3926"/>
                      <a:pt x="3827" y="2677"/>
                      <a:pt x="5364" y="2677"/>
                    </a:cubicBezTo>
                    <a:cubicBezTo>
                      <a:pt x="6890" y="2677"/>
                      <a:pt x="8117" y="3926"/>
                      <a:pt x="8084" y="5452"/>
                    </a:cubicBezTo>
                    <a:lnTo>
                      <a:pt x="8084" y="7221"/>
                    </a:lnTo>
                    <a:lnTo>
                      <a:pt x="10716" y="7221"/>
                    </a:lnTo>
                    <a:lnTo>
                      <a:pt x="10716" y="1"/>
                    </a:lnTo>
                    <a:cubicBezTo>
                      <a:pt x="9492" y="247"/>
                      <a:pt x="8243" y="370"/>
                      <a:pt x="6996" y="370"/>
                    </a:cubicBezTo>
                    <a:cubicBezTo>
                      <a:pt x="6450" y="370"/>
                      <a:pt x="5905" y="346"/>
                      <a:pt x="5364" y="299"/>
                    </a:cubicBezTo>
                    <a:cubicBezTo>
                      <a:pt x="4818" y="346"/>
                      <a:pt x="4271" y="370"/>
                      <a:pt x="3724" y="370"/>
                    </a:cubicBezTo>
                    <a:cubicBezTo>
                      <a:pt x="2474" y="370"/>
                      <a:pt x="1224" y="24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2012;p67"/>
            <p:cNvSpPr/>
            <p:nvPr/>
          </p:nvSpPr>
          <p:spPr>
            <a:xfrm>
              <a:off x="12338" y="4320587"/>
              <a:ext cx="3723238" cy="822913"/>
            </a:xfrm>
            <a:custGeom>
              <a:avLst/>
              <a:gdLst/>
              <a:ahLst/>
              <a:cxnLst/>
              <a:rect l="l" t="t" r="r" b="b"/>
              <a:pathLst>
                <a:path w="81006" h="17904" extrusionOk="0">
                  <a:moveTo>
                    <a:pt x="27028" y="407"/>
                  </a:moveTo>
                  <a:lnTo>
                    <a:pt x="27028" y="4183"/>
                  </a:lnTo>
                  <a:lnTo>
                    <a:pt x="26648" y="4183"/>
                  </a:lnTo>
                  <a:lnTo>
                    <a:pt x="26648" y="407"/>
                  </a:lnTo>
                  <a:close/>
                  <a:moveTo>
                    <a:pt x="27797" y="433"/>
                  </a:moveTo>
                  <a:lnTo>
                    <a:pt x="27797" y="4208"/>
                  </a:lnTo>
                  <a:lnTo>
                    <a:pt x="27425" y="4208"/>
                  </a:lnTo>
                  <a:lnTo>
                    <a:pt x="27425" y="433"/>
                  </a:lnTo>
                  <a:close/>
                  <a:moveTo>
                    <a:pt x="28574" y="433"/>
                  </a:moveTo>
                  <a:lnTo>
                    <a:pt x="28574" y="4208"/>
                  </a:lnTo>
                  <a:lnTo>
                    <a:pt x="28203" y="4208"/>
                  </a:lnTo>
                  <a:lnTo>
                    <a:pt x="28203" y="433"/>
                  </a:lnTo>
                  <a:close/>
                  <a:moveTo>
                    <a:pt x="29352" y="433"/>
                  </a:moveTo>
                  <a:lnTo>
                    <a:pt x="29352" y="4208"/>
                  </a:lnTo>
                  <a:lnTo>
                    <a:pt x="28972" y="4208"/>
                  </a:lnTo>
                  <a:lnTo>
                    <a:pt x="28972" y="433"/>
                  </a:lnTo>
                  <a:close/>
                  <a:moveTo>
                    <a:pt x="30337" y="5340"/>
                  </a:moveTo>
                  <a:lnTo>
                    <a:pt x="30337" y="6109"/>
                  </a:lnTo>
                  <a:lnTo>
                    <a:pt x="29801" y="6109"/>
                  </a:lnTo>
                  <a:lnTo>
                    <a:pt x="29801" y="5340"/>
                  </a:lnTo>
                  <a:close/>
                  <a:moveTo>
                    <a:pt x="29490" y="5358"/>
                  </a:moveTo>
                  <a:lnTo>
                    <a:pt x="29490" y="6135"/>
                  </a:lnTo>
                  <a:lnTo>
                    <a:pt x="28955" y="6135"/>
                  </a:lnTo>
                  <a:lnTo>
                    <a:pt x="28955" y="5358"/>
                  </a:lnTo>
                  <a:close/>
                  <a:moveTo>
                    <a:pt x="28652" y="5384"/>
                  </a:moveTo>
                  <a:lnTo>
                    <a:pt x="28644" y="6153"/>
                  </a:lnTo>
                  <a:lnTo>
                    <a:pt x="28108" y="6153"/>
                  </a:lnTo>
                  <a:lnTo>
                    <a:pt x="28108" y="5384"/>
                  </a:lnTo>
                  <a:close/>
                  <a:moveTo>
                    <a:pt x="27797" y="5409"/>
                  </a:moveTo>
                  <a:lnTo>
                    <a:pt x="27797" y="6178"/>
                  </a:lnTo>
                  <a:lnTo>
                    <a:pt x="27270" y="6178"/>
                  </a:lnTo>
                  <a:lnTo>
                    <a:pt x="27270" y="5409"/>
                  </a:lnTo>
                  <a:close/>
                  <a:moveTo>
                    <a:pt x="26959" y="5435"/>
                  </a:moveTo>
                  <a:lnTo>
                    <a:pt x="26959" y="6204"/>
                  </a:lnTo>
                  <a:lnTo>
                    <a:pt x="26423" y="6204"/>
                  </a:lnTo>
                  <a:lnTo>
                    <a:pt x="26423" y="5435"/>
                  </a:lnTo>
                  <a:close/>
                  <a:moveTo>
                    <a:pt x="26112" y="5453"/>
                  </a:moveTo>
                  <a:lnTo>
                    <a:pt x="26112" y="6230"/>
                  </a:lnTo>
                  <a:lnTo>
                    <a:pt x="25576" y="6230"/>
                  </a:lnTo>
                  <a:lnTo>
                    <a:pt x="25576" y="5453"/>
                  </a:lnTo>
                  <a:close/>
                  <a:moveTo>
                    <a:pt x="25265" y="5479"/>
                  </a:moveTo>
                  <a:lnTo>
                    <a:pt x="25265" y="6248"/>
                  </a:lnTo>
                  <a:lnTo>
                    <a:pt x="24738" y="6248"/>
                  </a:lnTo>
                  <a:lnTo>
                    <a:pt x="24738" y="5479"/>
                  </a:lnTo>
                  <a:close/>
                  <a:moveTo>
                    <a:pt x="24418" y="5505"/>
                  </a:moveTo>
                  <a:lnTo>
                    <a:pt x="24418" y="6274"/>
                  </a:lnTo>
                  <a:lnTo>
                    <a:pt x="23891" y="6274"/>
                  </a:lnTo>
                  <a:lnTo>
                    <a:pt x="23891" y="5505"/>
                  </a:lnTo>
                  <a:close/>
                  <a:moveTo>
                    <a:pt x="14784" y="5764"/>
                  </a:moveTo>
                  <a:lnTo>
                    <a:pt x="14784" y="6550"/>
                  </a:lnTo>
                  <a:lnTo>
                    <a:pt x="13963" y="6550"/>
                  </a:lnTo>
                  <a:cubicBezTo>
                    <a:pt x="13998" y="6118"/>
                    <a:pt x="14352" y="5781"/>
                    <a:pt x="14784" y="5764"/>
                  </a:cubicBezTo>
                  <a:close/>
                  <a:moveTo>
                    <a:pt x="14879" y="5721"/>
                  </a:moveTo>
                  <a:cubicBezTo>
                    <a:pt x="15363" y="5729"/>
                    <a:pt x="15752" y="6109"/>
                    <a:pt x="15769" y="6593"/>
                  </a:cubicBezTo>
                  <a:lnTo>
                    <a:pt x="15769" y="6611"/>
                  </a:lnTo>
                  <a:lnTo>
                    <a:pt x="14879" y="6611"/>
                  </a:lnTo>
                  <a:lnTo>
                    <a:pt x="14879" y="6550"/>
                  </a:lnTo>
                  <a:lnTo>
                    <a:pt x="14879" y="5721"/>
                  </a:lnTo>
                  <a:close/>
                  <a:moveTo>
                    <a:pt x="74611" y="4243"/>
                  </a:moveTo>
                  <a:lnTo>
                    <a:pt x="74611" y="7293"/>
                  </a:lnTo>
                  <a:lnTo>
                    <a:pt x="74257" y="7293"/>
                  </a:lnTo>
                  <a:lnTo>
                    <a:pt x="74257" y="4243"/>
                  </a:lnTo>
                  <a:close/>
                  <a:moveTo>
                    <a:pt x="75328" y="4243"/>
                  </a:moveTo>
                  <a:lnTo>
                    <a:pt x="75328" y="7293"/>
                  </a:lnTo>
                  <a:lnTo>
                    <a:pt x="74974" y="7293"/>
                  </a:lnTo>
                  <a:lnTo>
                    <a:pt x="74974" y="4243"/>
                  </a:lnTo>
                  <a:close/>
                  <a:moveTo>
                    <a:pt x="76045" y="4243"/>
                  </a:moveTo>
                  <a:lnTo>
                    <a:pt x="76045" y="7293"/>
                  </a:lnTo>
                  <a:lnTo>
                    <a:pt x="75691" y="7293"/>
                  </a:lnTo>
                  <a:lnTo>
                    <a:pt x="75691" y="4243"/>
                  </a:lnTo>
                  <a:close/>
                  <a:moveTo>
                    <a:pt x="76754" y="4243"/>
                  </a:moveTo>
                  <a:lnTo>
                    <a:pt x="76754" y="7293"/>
                  </a:lnTo>
                  <a:lnTo>
                    <a:pt x="76391" y="7293"/>
                  </a:lnTo>
                  <a:lnTo>
                    <a:pt x="76408" y="4243"/>
                  </a:lnTo>
                  <a:close/>
                  <a:moveTo>
                    <a:pt x="30337" y="6636"/>
                  </a:moveTo>
                  <a:lnTo>
                    <a:pt x="30337" y="7405"/>
                  </a:lnTo>
                  <a:lnTo>
                    <a:pt x="29801" y="7405"/>
                  </a:lnTo>
                  <a:lnTo>
                    <a:pt x="29801" y="6636"/>
                  </a:lnTo>
                  <a:close/>
                  <a:moveTo>
                    <a:pt x="29490" y="6654"/>
                  </a:moveTo>
                  <a:lnTo>
                    <a:pt x="29490" y="7431"/>
                  </a:lnTo>
                  <a:lnTo>
                    <a:pt x="28955" y="7431"/>
                  </a:lnTo>
                  <a:lnTo>
                    <a:pt x="28955" y="6654"/>
                  </a:lnTo>
                  <a:close/>
                  <a:moveTo>
                    <a:pt x="28652" y="6680"/>
                  </a:moveTo>
                  <a:lnTo>
                    <a:pt x="28644" y="7449"/>
                  </a:lnTo>
                  <a:lnTo>
                    <a:pt x="28108" y="7449"/>
                  </a:lnTo>
                  <a:lnTo>
                    <a:pt x="28108" y="6680"/>
                  </a:lnTo>
                  <a:close/>
                  <a:moveTo>
                    <a:pt x="27797" y="6706"/>
                  </a:moveTo>
                  <a:lnTo>
                    <a:pt x="27797" y="7475"/>
                  </a:lnTo>
                  <a:lnTo>
                    <a:pt x="27270" y="7475"/>
                  </a:lnTo>
                  <a:lnTo>
                    <a:pt x="27270" y="6706"/>
                  </a:lnTo>
                  <a:close/>
                  <a:moveTo>
                    <a:pt x="26959" y="6731"/>
                  </a:moveTo>
                  <a:lnTo>
                    <a:pt x="26959" y="7500"/>
                  </a:lnTo>
                  <a:lnTo>
                    <a:pt x="26423" y="7500"/>
                  </a:lnTo>
                  <a:lnTo>
                    <a:pt x="26423" y="6731"/>
                  </a:lnTo>
                  <a:close/>
                  <a:moveTo>
                    <a:pt x="26112" y="6749"/>
                  </a:moveTo>
                  <a:lnTo>
                    <a:pt x="26112" y="7526"/>
                  </a:lnTo>
                  <a:lnTo>
                    <a:pt x="25576" y="7526"/>
                  </a:lnTo>
                  <a:lnTo>
                    <a:pt x="25576" y="6749"/>
                  </a:lnTo>
                  <a:close/>
                  <a:moveTo>
                    <a:pt x="830" y="6801"/>
                  </a:moveTo>
                  <a:lnTo>
                    <a:pt x="830" y="7535"/>
                  </a:lnTo>
                  <a:lnTo>
                    <a:pt x="432" y="7535"/>
                  </a:lnTo>
                  <a:lnTo>
                    <a:pt x="432" y="6801"/>
                  </a:lnTo>
                  <a:close/>
                  <a:moveTo>
                    <a:pt x="1599" y="6801"/>
                  </a:moveTo>
                  <a:lnTo>
                    <a:pt x="1599" y="7535"/>
                  </a:lnTo>
                  <a:lnTo>
                    <a:pt x="1210" y="7535"/>
                  </a:lnTo>
                  <a:lnTo>
                    <a:pt x="1210" y="6801"/>
                  </a:lnTo>
                  <a:close/>
                  <a:moveTo>
                    <a:pt x="2368" y="6801"/>
                  </a:moveTo>
                  <a:lnTo>
                    <a:pt x="2368" y="7535"/>
                  </a:lnTo>
                  <a:lnTo>
                    <a:pt x="1979" y="7535"/>
                  </a:lnTo>
                  <a:lnTo>
                    <a:pt x="1979" y="6801"/>
                  </a:lnTo>
                  <a:close/>
                  <a:moveTo>
                    <a:pt x="3145" y="6801"/>
                  </a:moveTo>
                  <a:lnTo>
                    <a:pt x="3145" y="7535"/>
                  </a:lnTo>
                  <a:lnTo>
                    <a:pt x="2748" y="7535"/>
                  </a:lnTo>
                  <a:lnTo>
                    <a:pt x="2748" y="6801"/>
                  </a:lnTo>
                  <a:close/>
                  <a:moveTo>
                    <a:pt x="3914" y="6801"/>
                  </a:moveTo>
                  <a:lnTo>
                    <a:pt x="3914" y="7535"/>
                  </a:lnTo>
                  <a:lnTo>
                    <a:pt x="3517" y="7535"/>
                  </a:lnTo>
                  <a:lnTo>
                    <a:pt x="3517" y="6801"/>
                  </a:lnTo>
                  <a:close/>
                  <a:moveTo>
                    <a:pt x="4684" y="6801"/>
                  </a:moveTo>
                  <a:lnTo>
                    <a:pt x="4684" y="7535"/>
                  </a:lnTo>
                  <a:lnTo>
                    <a:pt x="4286" y="7535"/>
                  </a:lnTo>
                  <a:lnTo>
                    <a:pt x="4286" y="6801"/>
                  </a:lnTo>
                  <a:close/>
                  <a:moveTo>
                    <a:pt x="5453" y="6801"/>
                  </a:moveTo>
                  <a:lnTo>
                    <a:pt x="5453" y="7535"/>
                  </a:lnTo>
                  <a:lnTo>
                    <a:pt x="5064" y="7535"/>
                  </a:lnTo>
                  <a:lnTo>
                    <a:pt x="5064" y="6801"/>
                  </a:lnTo>
                  <a:close/>
                  <a:moveTo>
                    <a:pt x="6222" y="6801"/>
                  </a:moveTo>
                  <a:lnTo>
                    <a:pt x="6222" y="7535"/>
                  </a:lnTo>
                  <a:lnTo>
                    <a:pt x="5833" y="7535"/>
                  </a:lnTo>
                  <a:lnTo>
                    <a:pt x="5833" y="6801"/>
                  </a:lnTo>
                  <a:close/>
                  <a:moveTo>
                    <a:pt x="25265" y="6775"/>
                  </a:moveTo>
                  <a:lnTo>
                    <a:pt x="25265" y="7544"/>
                  </a:lnTo>
                  <a:lnTo>
                    <a:pt x="24738" y="7544"/>
                  </a:lnTo>
                  <a:lnTo>
                    <a:pt x="24738" y="6775"/>
                  </a:lnTo>
                  <a:close/>
                  <a:moveTo>
                    <a:pt x="24418" y="6801"/>
                  </a:moveTo>
                  <a:lnTo>
                    <a:pt x="24418" y="7570"/>
                  </a:lnTo>
                  <a:lnTo>
                    <a:pt x="23891" y="7570"/>
                  </a:lnTo>
                  <a:lnTo>
                    <a:pt x="23891" y="6801"/>
                  </a:lnTo>
                  <a:close/>
                  <a:moveTo>
                    <a:pt x="30337" y="7932"/>
                  </a:moveTo>
                  <a:lnTo>
                    <a:pt x="30337" y="8701"/>
                  </a:lnTo>
                  <a:lnTo>
                    <a:pt x="29801" y="8701"/>
                  </a:lnTo>
                  <a:lnTo>
                    <a:pt x="29801" y="7932"/>
                  </a:lnTo>
                  <a:close/>
                  <a:moveTo>
                    <a:pt x="29490" y="7950"/>
                  </a:moveTo>
                  <a:lnTo>
                    <a:pt x="29490" y="8727"/>
                  </a:lnTo>
                  <a:lnTo>
                    <a:pt x="28955" y="8727"/>
                  </a:lnTo>
                  <a:lnTo>
                    <a:pt x="28955" y="7950"/>
                  </a:lnTo>
                  <a:close/>
                  <a:moveTo>
                    <a:pt x="28652" y="7976"/>
                  </a:moveTo>
                  <a:lnTo>
                    <a:pt x="28644" y="8745"/>
                  </a:lnTo>
                  <a:lnTo>
                    <a:pt x="28108" y="8745"/>
                  </a:lnTo>
                  <a:lnTo>
                    <a:pt x="28108" y="7976"/>
                  </a:lnTo>
                  <a:close/>
                  <a:moveTo>
                    <a:pt x="27797" y="8002"/>
                  </a:moveTo>
                  <a:lnTo>
                    <a:pt x="27797" y="8771"/>
                  </a:lnTo>
                  <a:lnTo>
                    <a:pt x="27270" y="8771"/>
                  </a:lnTo>
                  <a:lnTo>
                    <a:pt x="27270" y="8002"/>
                  </a:lnTo>
                  <a:close/>
                  <a:moveTo>
                    <a:pt x="830" y="8053"/>
                  </a:moveTo>
                  <a:lnTo>
                    <a:pt x="830" y="8779"/>
                  </a:lnTo>
                  <a:lnTo>
                    <a:pt x="432" y="8779"/>
                  </a:lnTo>
                  <a:lnTo>
                    <a:pt x="432" y="8053"/>
                  </a:lnTo>
                  <a:close/>
                  <a:moveTo>
                    <a:pt x="1599" y="8053"/>
                  </a:moveTo>
                  <a:lnTo>
                    <a:pt x="1599" y="8779"/>
                  </a:lnTo>
                  <a:lnTo>
                    <a:pt x="1210" y="8779"/>
                  </a:lnTo>
                  <a:lnTo>
                    <a:pt x="1210" y="8053"/>
                  </a:lnTo>
                  <a:close/>
                  <a:moveTo>
                    <a:pt x="2368" y="8053"/>
                  </a:moveTo>
                  <a:lnTo>
                    <a:pt x="2368" y="8779"/>
                  </a:lnTo>
                  <a:lnTo>
                    <a:pt x="1979" y="8779"/>
                  </a:lnTo>
                  <a:lnTo>
                    <a:pt x="1979" y="8053"/>
                  </a:lnTo>
                  <a:close/>
                  <a:moveTo>
                    <a:pt x="3145" y="8053"/>
                  </a:moveTo>
                  <a:lnTo>
                    <a:pt x="3145" y="8779"/>
                  </a:lnTo>
                  <a:lnTo>
                    <a:pt x="2748" y="8779"/>
                  </a:lnTo>
                  <a:lnTo>
                    <a:pt x="2748" y="8053"/>
                  </a:lnTo>
                  <a:close/>
                  <a:moveTo>
                    <a:pt x="3914" y="8053"/>
                  </a:moveTo>
                  <a:lnTo>
                    <a:pt x="3914" y="8779"/>
                  </a:lnTo>
                  <a:lnTo>
                    <a:pt x="3517" y="8779"/>
                  </a:lnTo>
                  <a:lnTo>
                    <a:pt x="3517" y="8053"/>
                  </a:lnTo>
                  <a:close/>
                  <a:moveTo>
                    <a:pt x="4684" y="8053"/>
                  </a:moveTo>
                  <a:lnTo>
                    <a:pt x="4684" y="8779"/>
                  </a:lnTo>
                  <a:lnTo>
                    <a:pt x="4286" y="8779"/>
                  </a:lnTo>
                  <a:lnTo>
                    <a:pt x="4286" y="8053"/>
                  </a:lnTo>
                  <a:close/>
                  <a:moveTo>
                    <a:pt x="5453" y="8053"/>
                  </a:moveTo>
                  <a:lnTo>
                    <a:pt x="5453" y="8779"/>
                  </a:lnTo>
                  <a:lnTo>
                    <a:pt x="5064" y="8779"/>
                  </a:lnTo>
                  <a:lnTo>
                    <a:pt x="5064" y="8053"/>
                  </a:lnTo>
                  <a:close/>
                  <a:moveTo>
                    <a:pt x="6222" y="8053"/>
                  </a:moveTo>
                  <a:lnTo>
                    <a:pt x="6222" y="8779"/>
                  </a:lnTo>
                  <a:lnTo>
                    <a:pt x="5833" y="8779"/>
                  </a:lnTo>
                  <a:lnTo>
                    <a:pt x="5833" y="8053"/>
                  </a:lnTo>
                  <a:close/>
                  <a:moveTo>
                    <a:pt x="26959" y="8028"/>
                  </a:moveTo>
                  <a:lnTo>
                    <a:pt x="26959" y="8797"/>
                  </a:lnTo>
                  <a:lnTo>
                    <a:pt x="26423" y="8797"/>
                  </a:lnTo>
                  <a:lnTo>
                    <a:pt x="26423" y="8028"/>
                  </a:lnTo>
                  <a:close/>
                  <a:moveTo>
                    <a:pt x="26112" y="8045"/>
                  </a:moveTo>
                  <a:lnTo>
                    <a:pt x="26112" y="8822"/>
                  </a:lnTo>
                  <a:lnTo>
                    <a:pt x="25576" y="8822"/>
                  </a:lnTo>
                  <a:lnTo>
                    <a:pt x="25576" y="8045"/>
                  </a:lnTo>
                  <a:close/>
                  <a:moveTo>
                    <a:pt x="25265" y="8071"/>
                  </a:moveTo>
                  <a:lnTo>
                    <a:pt x="25265" y="8840"/>
                  </a:lnTo>
                  <a:lnTo>
                    <a:pt x="24738" y="8840"/>
                  </a:lnTo>
                  <a:lnTo>
                    <a:pt x="24738" y="8071"/>
                  </a:lnTo>
                  <a:close/>
                  <a:moveTo>
                    <a:pt x="24418" y="8097"/>
                  </a:moveTo>
                  <a:lnTo>
                    <a:pt x="24418" y="8866"/>
                  </a:lnTo>
                  <a:lnTo>
                    <a:pt x="23891" y="8866"/>
                  </a:lnTo>
                  <a:lnTo>
                    <a:pt x="23891" y="8097"/>
                  </a:lnTo>
                  <a:close/>
                  <a:moveTo>
                    <a:pt x="73842" y="8641"/>
                  </a:moveTo>
                  <a:lnTo>
                    <a:pt x="73842" y="9470"/>
                  </a:lnTo>
                  <a:lnTo>
                    <a:pt x="73350" y="9470"/>
                  </a:lnTo>
                  <a:lnTo>
                    <a:pt x="73350" y="8641"/>
                  </a:lnTo>
                  <a:close/>
                  <a:moveTo>
                    <a:pt x="74620" y="8641"/>
                  </a:moveTo>
                  <a:lnTo>
                    <a:pt x="74620" y="9470"/>
                  </a:lnTo>
                  <a:lnTo>
                    <a:pt x="74127" y="9470"/>
                  </a:lnTo>
                  <a:lnTo>
                    <a:pt x="74127" y="8641"/>
                  </a:lnTo>
                  <a:close/>
                  <a:moveTo>
                    <a:pt x="75406" y="8641"/>
                  </a:moveTo>
                  <a:lnTo>
                    <a:pt x="75406" y="9470"/>
                  </a:lnTo>
                  <a:lnTo>
                    <a:pt x="74913" y="9470"/>
                  </a:lnTo>
                  <a:lnTo>
                    <a:pt x="74913" y="8641"/>
                  </a:lnTo>
                  <a:close/>
                  <a:moveTo>
                    <a:pt x="76184" y="8641"/>
                  </a:moveTo>
                  <a:lnTo>
                    <a:pt x="76184" y="9470"/>
                  </a:lnTo>
                  <a:lnTo>
                    <a:pt x="75691" y="9470"/>
                  </a:lnTo>
                  <a:lnTo>
                    <a:pt x="75691" y="8641"/>
                  </a:lnTo>
                  <a:close/>
                  <a:moveTo>
                    <a:pt x="76970" y="8641"/>
                  </a:moveTo>
                  <a:lnTo>
                    <a:pt x="76970" y="9470"/>
                  </a:lnTo>
                  <a:lnTo>
                    <a:pt x="76477" y="9470"/>
                  </a:lnTo>
                  <a:lnTo>
                    <a:pt x="76477" y="8641"/>
                  </a:lnTo>
                  <a:close/>
                  <a:moveTo>
                    <a:pt x="77748" y="8641"/>
                  </a:moveTo>
                  <a:lnTo>
                    <a:pt x="77748" y="9470"/>
                  </a:lnTo>
                  <a:lnTo>
                    <a:pt x="77255" y="9470"/>
                  </a:lnTo>
                  <a:lnTo>
                    <a:pt x="77255" y="8641"/>
                  </a:lnTo>
                  <a:close/>
                  <a:moveTo>
                    <a:pt x="78499" y="8641"/>
                  </a:moveTo>
                  <a:lnTo>
                    <a:pt x="78525" y="9470"/>
                  </a:lnTo>
                  <a:lnTo>
                    <a:pt x="78007" y="9470"/>
                  </a:lnTo>
                  <a:lnTo>
                    <a:pt x="78007" y="8641"/>
                  </a:lnTo>
                  <a:close/>
                  <a:moveTo>
                    <a:pt x="79312" y="8641"/>
                  </a:moveTo>
                  <a:lnTo>
                    <a:pt x="79312" y="9470"/>
                  </a:lnTo>
                  <a:lnTo>
                    <a:pt x="78819" y="9470"/>
                  </a:lnTo>
                  <a:lnTo>
                    <a:pt x="78819" y="8641"/>
                  </a:lnTo>
                  <a:close/>
                  <a:moveTo>
                    <a:pt x="30337" y="9229"/>
                  </a:moveTo>
                  <a:lnTo>
                    <a:pt x="30337" y="9998"/>
                  </a:lnTo>
                  <a:lnTo>
                    <a:pt x="29801" y="9998"/>
                  </a:lnTo>
                  <a:lnTo>
                    <a:pt x="29801" y="9229"/>
                  </a:lnTo>
                  <a:close/>
                  <a:moveTo>
                    <a:pt x="29490" y="9246"/>
                  </a:moveTo>
                  <a:lnTo>
                    <a:pt x="29490" y="10023"/>
                  </a:lnTo>
                  <a:lnTo>
                    <a:pt x="28955" y="10023"/>
                  </a:lnTo>
                  <a:lnTo>
                    <a:pt x="28955" y="9246"/>
                  </a:lnTo>
                  <a:close/>
                  <a:moveTo>
                    <a:pt x="28652" y="9272"/>
                  </a:moveTo>
                  <a:lnTo>
                    <a:pt x="28644" y="10041"/>
                  </a:lnTo>
                  <a:lnTo>
                    <a:pt x="28108" y="10041"/>
                  </a:lnTo>
                  <a:lnTo>
                    <a:pt x="28108" y="9272"/>
                  </a:lnTo>
                  <a:close/>
                  <a:moveTo>
                    <a:pt x="27797" y="9298"/>
                  </a:moveTo>
                  <a:lnTo>
                    <a:pt x="27797" y="10067"/>
                  </a:lnTo>
                  <a:lnTo>
                    <a:pt x="27270" y="10067"/>
                  </a:lnTo>
                  <a:lnTo>
                    <a:pt x="27270" y="9298"/>
                  </a:lnTo>
                  <a:close/>
                  <a:moveTo>
                    <a:pt x="26959" y="9324"/>
                  </a:moveTo>
                  <a:lnTo>
                    <a:pt x="26959" y="10093"/>
                  </a:lnTo>
                  <a:lnTo>
                    <a:pt x="26423" y="10093"/>
                  </a:lnTo>
                  <a:lnTo>
                    <a:pt x="26423" y="9324"/>
                  </a:lnTo>
                  <a:close/>
                  <a:moveTo>
                    <a:pt x="14387" y="9617"/>
                  </a:moveTo>
                  <a:lnTo>
                    <a:pt x="14387" y="10110"/>
                  </a:lnTo>
                  <a:lnTo>
                    <a:pt x="13886" y="10110"/>
                  </a:lnTo>
                  <a:lnTo>
                    <a:pt x="13886" y="9617"/>
                  </a:lnTo>
                  <a:close/>
                  <a:moveTo>
                    <a:pt x="15095" y="9617"/>
                  </a:moveTo>
                  <a:lnTo>
                    <a:pt x="15095" y="10110"/>
                  </a:lnTo>
                  <a:lnTo>
                    <a:pt x="14594" y="10110"/>
                  </a:lnTo>
                  <a:lnTo>
                    <a:pt x="14594" y="9617"/>
                  </a:lnTo>
                  <a:close/>
                  <a:moveTo>
                    <a:pt x="26112" y="9341"/>
                  </a:moveTo>
                  <a:lnTo>
                    <a:pt x="26112" y="10119"/>
                  </a:lnTo>
                  <a:lnTo>
                    <a:pt x="25576" y="10119"/>
                  </a:lnTo>
                  <a:lnTo>
                    <a:pt x="25576" y="9341"/>
                  </a:lnTo>
                  <a:close/>
                  <a:moveTo>
                    <a:pt x="25265" y="9367"/>
                  </a:moveTo>
                  <a:lnTo>
                    <a:pt x="25265" y="10136"/>
                  </a:lnTo>
                  <a:lnTo>
                    <a:pt x="24738" y="10136"/>
                  </a:lnTo>
                  <a:lnTo>
                    <a:pt x="24738" y="9367"/>
                  </a:lnTo>
                  <a:close/>
                  <a:moveTo>
                    <a:pt x="15795" y="9626"/>
                  </a:moveTo>
                  <a:lnTo>
                    <a:pt x="15795" y="10162"/>
                  </a:lnTo>
                  <a:lnTo>
                    <a:pt x="15242" y="10162"/>
                  </a:lnTo>
                  <a:lnTo>
                    <a:pt x="15234" y="9626"/>
                  </a:lnTo>
                  <a:close/>
                  <a:moveTo>
                    <a:pt x="24418" y="9393"/>
                  </a:moveTo>
                  <a:lnTo>
                    <a:pt x="24418" y="10162"/>
                  </a:lnTo>
                  <a:lnTo>
                    <a:pt x="23891" y="10162"/>
                  </a:lnTo>
                  <a:lnTo>
                    <a:pt x="23891" y="9393"/>
                  </a:lnTo>
                  <a:close/>
                  <a:moveTo>
                    <a:pt x="45069" y="9989"/>
                  </a:moveTo>
                  <a:lnTo>
                    <a:pt x="45069" y="10585"/>
                  </a:lnTo>
                  <a:lnTo>
                    <a:pt x="44741" y="10585"/>
                  </a:lnTo>
                  <a:lnTo>
                    <a:pt x="44741" y="9989"/>
                  </a:lnTo>
                  <a:close/>
                  <a:moveTo>
                    <a:pt x="45717" y="9998"/>
                  </a:moveTo>
                  <a:lnTo>
                    <a:pt x="45717" y="10594"/>
                  </a:lnTo>
                  <a:lnTo>
                    <a:pt x="45389" y="10594"/>
                  </a:lnTo>
                  <a:lnTo>
                    <a:pt x="45389" y="9998"/>
                  </a:lnTo>
                  <a:close/>
                  <a:moveTo>
                    <a:pt x="46365" y="10006"/>
                  </a:moveTo>
                  <a:lnTo>
                    <a:pt x="46365" y="10602"/>
                  </a:lnTo>
                  <a:lnTo>
                    <a:pt x="46037" y="10602"/>
                  </a:lnTo>
                  <a:lnTo>
                    <a:pt x="46037" y="10006"/>
                  </a:lnTo>
                  <a:close/>
                  <a:moveTo>
                    <a:pt x="47013" y="10015"/>
                  </a:moveTo>
                  <a:lnTo>
                    <a:pt x="47013" y="10611"/>
                  </a:lnTo>
                  <a:lnTo>
                    <a:pt x="46685" y="10611"/>
                  </a:lnTo>
                  <a:lnTo>
                    <a:pt x="46685" y="10015"/>
                  </a:lnTo>
                  <a:close/>
                  <a:moveTo>
                    <a:pt x="47661" y="10023"/>
                  </a:moveTo>
                  <a:lnTo>
                    <a:pt x="47661" y="10620"/>
                  </a:lnTo>
                  <a:lnTo>
                    <a:pt x="47333" y="10620"/>
                  </a:lnTo>
                  <a:lnTo>
                    <a:pt x="47333" y="10023"/>
                  </a:lnTo>
                  <a:close/>
                  <a:moveTo>
                    <a:pt x="48309" y="10023"/>
                  </a:moveTo>
                  <a:lnTo>
                    <a:pt x="48309" y="10628"/>
                  </a:lnTo>
                  <a:lnTo>
                    <a:pt x="47981" y="10628"/>
                  </a:lnTo>
                  <a:lnTo>
                    <a:pt x="47981" y="10023"/>
                  </a:lnTo>
                  <a:close/>
                  <a:moveTo>
                    <a:pt x="48957" y="10032"/>
                  </a:moveTo>
                  <a:lnTo>
                    <a:pt x="48957" y="10637"/>
                  </a:lnTo>
                  <a:lnTo>
                    <a:pt x="48629" y="10637"/>
                  </a:lnTo>
                  <a:lnTo>
                    <a:pt x="48629" y="10032"/>
                  </a:lnTo>
                  <a:close/>
                  <a:moveTo>
                    <a:pt x="49605" y="10041"/>
                  </a:moveTo>
                  <a:lnTo>
                    <a:pt x="49605" y="10637"/>
                  </a:lnTo>
                  <a:lnTo>
                    <a:pt x="49277" y="10637"/>
                  </a:lnTo>
                  <a:lnTo>
                    <a:pt x="49277" y="10041"/>
                  </a:lnTo>
                  <a:close/>
                  <a:moveTo>
                    <a:pt x="14387" y="10291"/>
                  </a:moveTo>
                  <a:lnTo>
                    <a:pt x="14387" y="10775"/>
                  </a:lnTo>
                  <a:lnTo>
                    <a:pt x="13886" y="10775"/>
                  </a:lnTo>
                  <a:lnTo>
                    <a:pt x="13886" y="10291"/>
                  </a:lnTo>
                  <a:close/>
                  <a:moveTo>
                    <a:pt x="15095" y="10291"/>
                  </a:moveTo>
                  <a:lnTo>
                    <a:pt x="15095" y="10775"/>
                  </a:lnTo>
                  <a:lnTo>
                    <a:pt x="14594" y="10775"/>
                  </a:lnTo>
                  <a:lnTo>
                    <a:pt x="14594" y="10291"/>
                  </a:lnTo>
                  <a:close/>
                  <a:moveTo>
                    <a:pt x="15795" y="10291"/>
                  </a:moveTo>
                  <a:lnTo>
                    <a:pt x="15795" y="10775"/>
                  </a:lnTo>
                  <a:lnTo>
                    <a:pt x="15294" y="10775"/>
                  </a:lnTo>
                  <a:lnTo>
                    <a:pt x="15294" y="10291"/>
                  </a:lnTo>
                  <a:close/>
                  <a:moveTo>
                    <a:pt x="73842" y="10041"/>
                  </a:moveTo>
                  <a:lnTo>
                    <a:pt x="73842" y="10870"/>
                  </a:lnTo>
                  <a:lnTo>
                    <a:pt x="73350" y="10870"/>
                  </a:lnTo>
                  <a:lnTo>
                    <a:pt x="73350" y="10041"/>
                  </a:lnTo>
                  <a:close/>
                  <a:moveTo>
                    <a:pt x="74620" y="10041"/>
                  </a:moveTo>
                  <a:lnTo>
                    <a:pt x="74620" y="10870"/>
                  </a:lnTo>
                  <a:lnTo>
                    <a:pt x="74127" y="10870"/>
                  </a:lnTo>
                  <a:lnTo>
                    <a:pt x="74127" y="10041"/>
                  </a:lnTo>
                  <a:close/>
                  <a:moveTo>
                    <a:pt x="75406" y="10041"/>
                  </a:moveTo>
                  <a:lnTo>
                    <a:pt x="75406" y="10870"/>
                  </a:lnTo>
                  <a:lnTo>
                    <a:pt x="74913" y="10870"/>
                  </a:lnTo>
                  <a:lnTo>
                    <a:pt x="74913" y="10041"/>
                  </a:lnTo>
                  <a:close/>
                  <a:moveTo>
                    <a:pt x="76184" y="10041"/>
                  </a:moveTo>
                  <a:lnTo>
                    <a:pt x="76184" y="10870"/>
                  </a:lnTo>
                  <a:lnTo>
                    <a:pt x="75691" y="10870"/>
                  </a:lnTo>
                  <a:lnTo>
                    <a:pt x="75691" y="10041"/>
                  </a:lnTo>
                  <a:close/>
                  <a:moveTo>
                    <a:pt x="76970" y="10041"/>
                  </a:moveTo>
                  <a:lnTo>
                    <a:pt x="76970" y="10870"/>
                  </a:lnTo>
                  <a:lnTo>
                    <a:pt x="76477" y="10870"/>
                  </a:lnTo>
                  <a:lnTo>
                    <a:pt x="76477" y="10041"/>
                  </a:lnTo>
                  <a:close/>
                  <a:moveTo>
                    <a:pt x="77748" y="10041"/>
                  </a:moveTo>
                  <a:lnTo>
                    <a:pt x="77748" y="10870"/>
                  </a:lnTo>
                  <a:lnTo>
                    <a:pt x="77255" y="10870"/>
                  </a:lnTo>
                  <a:lnTo>
                    <a:pt x="77255" y="10041"/>
                  </a:lnTo>
                  <a:close/>
                  <a:moveTo>
                    <a:pt x="78499" y="10041"/>
                  </a:moveTo>
                  <a:lnTo>
                    <a:pt x="78525" y="10870"/>
                  </a:lnTo>
                  <a:lnTo>
                    <a:pt x="78007" y="10870"/>
                  </a:lnTo>
                  <a:lnTo>
                    <a:pt x="78007" y="10041"/>
                  </a:lnTo>
                  <a:close/>
                  <a:moveTo>
                    <a:pt x="79312" y="10041"/>
                  </a:moveTo>
                  <a:lnTo>
                    <a:pt x="79312" y="10870"/>
                  </a:lnTo>
                  <a:lnTo>
                    <a:pt x="78819" y="10870"/>
                  </a:lnTo>
                  <a:lnTo>
                    <a:pt x="78819" y="10041"/>
                  </a:lnTo>
                  <a:close/>
                  <a:moveTo>
                    <a:pt x="14387" y="10957"/>
                  </a:moveTo>
                  <a:lnTo>
                    <a:pt x="14387" y="10991"/>
                  </a:lnTo>
                  <a:lnTo>
                    <a:pt x="13886" y="10991"/>
                  </a:lnTo>
                  <a:lnTo>
                    <a:pt x="13886" y="10957"/>
                  </a:lnTo>
                  <a:close/>
                  <a:moveTo>
                    <a:pt x="15095" y="10957"/>
                  </a:moveTo>
                  <a:lnTo>
                    <a:pt x="15095" y="10991"/>
                  </a:lnTo>
                  <a:lnTo>
                    <a:pt x="14594" y="10991"/>
                  </a:lnTo>
                  <a:lnTo>
                    <a:pt x="14594" y="10957"/>
                  </a:lnTo>
                  <a:close/>
                  <a:moveTo>
                    <a:pt x="15795" y="10957"/>
                  </a:moveTo>
                  <a:lnTo>
                    <a:pt x="15795" y="10991"/>
                  </a:lnTo>
                  <a:lnTo>
                    <a:pt x="15294" y="10991"/>
                  </a:lnTo>
                  <a:lnTo>
                    <a:pt x="15294" y="10957"/>
                  </a:lnTo>
                  <a:close/>
                  <a:moveTo>
                    <a:pt x="30337" y="10525"/>
                  </a:moveTo>
                  <a:lnTo>
                    <a:pt x="30337" y="11294"/>
                  </a:lnTo>
                  <a:lnTo>
                    <a:pt x="29801" y="11294"/>
                  </a:lnTo>
                  <a:lnTo>
                    <a:pt x="29801" y="10525"/>
                  </a:lnTo>
                  <a:close/>
                  <a:moveTo>
                    <a:pt x="29490" y="10542"/>
                  </a:moveTo>
                  <a:lnTo>
                    <a:pt x="29490" y="11320"/>
                  </a:lnTo>
                  <a:lnTo>
                    <a:pt x="28955" y="11320"/>
                  </a:lnTo>
                  <a:lnTo>
                    <a:pt x="28955" y="10542"/>
                  </a:lnTo>
                  <a:close/>
                  <a:moveTo>
                    <a:pt x="28652" y="10568"/>
                  </a:moveTo>
                  <a:lnTo>
                    <a:pt x="28644" y="11337"/>
                  </a:lnTo>
                  <a:lnTo>
                    <a:pt x="28108" y="11337"/>
                  </a:lnTo>
                  <a:lnTo>
                    <a:pt x="28108" y="10568"/>
                  </a:lnTo>
                  <a:close/>
                  <a:moveTo>
                    <a:pt x="27797" y="10594"/>
                  </a:moveTo>
                  <a:lnTo>
                    <a:pt x="27797" y="11363"/>
                  </a:lnTo>
                  <a:lnTo>
                    <a:pt x="27270" y="11363"/>
                  </a:lnTo>
                  <a:lnTo>
                    <a:pt x="27270" y="10594"/>
                  </a:lnTo>
                  <a:close/>
                  <a:moveTo>
                    <a:pt x="26959" y="10620"/>
                  </a:moveTo>
                  <a:lnTo>
                    <a:pt x="26959" y="11389"/>
                  </a:lnTo>
                  <a:lnTo>
                    <a:pt x="26423" y="11389"/>
                  </a:lnTo>
                  <a:lnTo>
                    <a:pt x="26423" y="10620"/>
                  </a:lnTo>
                  <a:close/>
                  <a:moveTo>
                    <a:pt x="26112" y="10637"/>
                  </a:moveTo>
                  <a:lnTo>
                    <a:pt x="26112" y="11415"/>
                  </a:lnTo>
                  <a:lnTo>
                    <a:pt x="25576" y="11415"/>
                  </a:lnTo>
                  <a:lnTo>
                    <a:pt x="25576" y="10637"/>
                  </a:lnTo>
                  <a:close/>
                  <a:moveTo>
                    <a:pt x="25265" y="10663"/>
                  </a:moveTo>
                  <a:lnTo>
                    <a:pt x="25265" y="11432"/>
                  </a:lnTo>
                  <a:lnTo>
                    <a:pt x="24738" y="11432"/>
                  </a:lnTo>
                  <a:lnTo>
                    <a:pt x="24738" y="10663"/>
                  </a:lnTo>
                  <a:close/>
                  <a:moveTo>
                    <a:pt x="24418" y="10689"/>
                  </a:moveTo>
                  <a:lnTo>
                    <a:pt x="24418" y="11458"/>
                  </a:lnTo>
                  <a:lnTo>
                    <a:pt x="23891" y="11458"/>
                  </a:lnTo>
                  <a:lnTo>
                    <a:pt x="23891" y="10689"/>
                  </a:lnTo>
                  <a:close/>
                  <a:moveTo>
                    <a:pt x="45069" y="11017"/>
                  </a:moveTo>
                  <a:lnTo>
                    <a:pt x="45069" y="11622"/>
                  </a:lnTo>
                  <a:lnTo>
                    <a:pt x="44741" y="11622"/>
                  </a:lnTo>
                  <a:lnTo>
                    <a:pt x="44741" y="11017"/>
                  </a:lnTo>
                  <a:close/>
                  <a:moveTo>
                    <a:pt x="45717" y="11026"/>
                  </a:moveTo>
                  <a:lnTo>
                    <a:pt x="45717" y="11622"/>
                  </a:lnTo>
                  <a:lnTo>
                    <a:pt x="45389" y="11622"/>
                  </a:lnTo>
                  <a:lnTo>
                    <a:pt x="45389" y="11026"/>
                  </a:lnTo>
                  <a:close/>
                  <a:moveTo>
                    <a:pt x="46365" y="11034"/>
                  </a:moveTo>
                  <a:lnTo>
                    <a:pt x="46365" y="11631"/>
                  </a:lnTo>
                  <a:lnTo>
                    <a:pt x="46037" y="11631"/>
                  </a:lnTo>
                  <a:lnTo>
                    <a:pt x="46037" y="11034"/>
                  </a:lnTo>
                  <a:close/>
                  <a:moveTo>
                    <a:pt x="47013" y="11043"/>
                  </a:moveTo>
                  <a:lnTo>
                    <a:pt x="47013" y="11639"/>
                  </a:lnTo>
                  <a:lnTo>
                    <a:pt x="46685" y="11639"/>
                  </a:lnTo>
                  <a:lnTo>
                    <a:pt x="46685" y="11043"/>
                  </a:lnTo>
                  <a:close/>
                  <a:moveTo>
                    <a:pt x="47661" y="11052"/>
                  </a:moveTo>
                  <a:lnTo>
                    <a:pt x="47661" y="11648"/>
                  </a:lnTo>
                  <a:lnTo>
                    <a:pt x="47333" y="11648"/>
                  </a:lnTo>
                  <a:lnTo>
                    <a:pt x="47333" y="11052"/>
                  </a:lnTo>
                  <a:close/>
                  <a:moveTo>
                    <a:pt x="48309" y="11060"/>
                  </a:moveTo>
                  <a:lnTo>
                    <a:pt x="48309" y="11657"/>
                  </a:lnTo>
                  <a:lnTo>
                    <a:pt x="47981" y="11657"/>
                  </a:lnTo>
                  <a:lnTo>
                    <a:pt x="47981" y="11060"/>
                  </a:lnTo>
                  <a:close/>
                  <a:moveTo>
                    <a:pt x="48957" y="11069"/>
                  </a:moveTo>
                  <a:lnTo>
                    <a:pt x="48957" y="11665"/>
                  </a:lnTo>
                  <a:lnTo>
                    <a:pt x="48629" y="11665"/>
                  </a:lnTo>
                  <a:lnTo>
                    <a:pt x="48629" y="11069"/>
                  </a:lnTo>
                  <a:close/>
                  <a:moveTo>
                    <a:pt x="49605" y="11069"/>
                  </a:moveTo>
                  <a:lnTo>
                    <a:pt x="49605" y="11674"/>
                  </a:lnTo>
                  <a:lnTo>
                    <a:pt x="49277" y="11674"/>
                  </a:lnTo>
                  <a:lnTo>
                    <a:pt x="49277" y="11069"/>
                  </a:lnTo>
                  <a:close/>
                  <a:moveTo>
                    <a:pt x="830" y="11250"/>
                  </a:moveTo>
                  <a:lnTo>
                    <a:pt x="830" y="11976"/>
                  </a:lnTo>
                  <a:lnTo>
                    <a:pt x="432" y="11976"/>
                  </a:lnTo>
                  <a:lnTo>
                    <a:pt x="432" y="11250"/>
                  </a:lnTo>
                  <a:close/>
                  <a:moveTo>
                    <a:pt x="1599" y="11250"/>
                  </a:moveTo>
                  <a:lnTo>
                    <a:pt x="1599" y="11976"/>
                  </a:lnTo>
                  <a:lnTo>
                    <a:pt x="1210" y="11976"/>
                  </a:lnTo>
                  <a:lnTo>
                    <a:pt x="1210" y="11250"/>
                  </a:lnTo>
                  <a:close/>
                  <a:moveTo>
                    <a:pt x="2368" y="11250"/>
                  </a:moveTo>
                  <a:lnTo>
                    <a:pt x="2368" y="11976"/>
                  </a:lnTo>
                  <a:lnTo>
                    <a:pt x="1979" y="11976"/>
                  </a:lnTo>
                  <a:lnTo>
                    <a:pt x="1979" y="11250"/>
                  </a:lnTo>
                  <a:close/>
                  <a:moveTo>
                    <a:pt x="3145" y="11250"/>
                  </a:moveTo>
                  <a:lnTo>
                    <a:pt x="3145" y="11976"/>
                  </a:lnTo>
                  <a:lnTo>
                    <a:pt x="2748" y="11976"/>
                  </a:lnTo>
                  <a:lnTo>
                    <a:pt x="2748" y="11250"/>
                  </a:lnTo>
                  <a:close/>
                  <a:moveTo>
                    <a:pt x="3914" y="11250"/>
                  </a:moveTo>
                  <a:lnTo>
                    <a:pt x="3914" y="11976"/>
                  </a:lnTo>
                  <a:lnTo>
                    <a:pt x="3517" y="11976"/>
                  </a:lnTo>
                  <a:lnTo>
                    <a:pt x="3517" y="11250"/>
                  </a:lnTo>
                  <a:close/>
                  <a:moveTo>
                    <a:pt x="4684" y="11250"/>
                  </a:moveTo>
                  <a:lnTo>
                    <a:pt x="4684" y="11976"/>
                  </a:lnTo>
                  <a:lnTo>
                    <a:pt x="4286" y="11976"/>
                  </a:lnTo>
                  <a:lnTo>
                    <a:pt x="4286" y="11250"/>
                  </a:lnTo>
                  <a:close/>
                  <a:moveTo>
                    <a:pt x="5453" y="11250"/>
                  </a:moveTo>
                  <a:lnTo>
                    <a:pt x="5453" y="11976"/>
                  </a:lnTo>
                  <a:lnTo>
                    <a:pt x="5064" y="11976"/>
                  </a:lnTo>
                  <a:lnTo>
                    <a:pt x="5064" y="11250"/>
                  </a:lnTo>
                  <a:close/>
                  <a:moveTo>
                    <a:pt x="6222" y="11250"/>
                  </a:moveTo>
                  <a:lnTo>
                    <a:pt x="6222" y="11976"/>
                  </a:lnTo>
                  <a:lnTo>
                    <a:pt x="5833" y="11976"/>
                  </a:lnTo>
                  <a:lnTo>
                    <a:pt x="5833" y="11250"/>
                  </a:lnTo>
                  <a:close/>
                  <a:moveTo>
                    <a:pt x="6991" y="11250"/>
                  </a:moveTo>
                  <a:lnTo>
                    <a:pt x="6991" y="11976"/>
                  </a:lnTo>
                  <a:lnTo>
                    <a:pt x="6602" y="11976"/>
                  </a:lnTo>
                  <a:lnTo>
                    <a:pt x="6602" y="11250"/>
                  </a:lnTo>
                  <a:close/>
                  <a:moveTo>
                    <a:pt x="7768" y="11250"/>
                  </a:moveTo>
                  <a:lnTo>
                    <a:pt x="7768" y="11976"/>
                  </a:lnTo>
                  <a:lnTo>
                    <a:pt x="7371" y="11976"/>
                  </a:lnTo>
                  <a:lnTo>
                    <a:pt x="7371" y="11250"/>
                  </a:lnTo>
                  <a:close/>
                  <a:moveTo>
                    <a:pt x="8537" y="11250"/>
                  </a:moveTo>
                  <a:lnTo>
                    <a:pt x="8537" y="11976"/>
                  </a:lnTo>
                  <a:lnTo>
                    <a:pt x="8140" y="11976"/>
                  </a:lnTo>
                  <a:lnTo>
                    <a:pt x="8140" y="11250"/>
                  </a:lnTo>
                  <a:close/>
                  <a:moveTo>
                    <a:pt x="9306" y="11250"/>
                  </a:moveTo>
                  <a:lnTo>
                    <a:pt x="9306" y="11976"/>
                  </a:lnTo>
                  <a:lnTo>
                    <a:pt x="8909" y="11976"/>
                  </a:lnTo>
                  <a:lnTo>
                    <a:pt x="8909" y="11250"/>
                  </a:lnTo>
                  <a:close/>
                  <a:moveTo>
                    <a:pt x="73842" y="11432"/>
                  </a:moveTo>
                  <a:lnTo>
                    <a:pt x="73842" y="12270"/>
                  </a:lnTo>
                  <a:lnTo>
                    <a:pt x="73350" y="12270"/>
                  </a:lnTo>
                  <a:lnTo>
                    <a:pt x="73350" y="11432"/>
                  </a:lnTo>
                  <a:close/>
                  <a:moveTo>
                    <a:pt x="74620" y="11432"/>
                  </a:moveTo>
                  <a:lnTo>
                    <a:pt x="74620" y="12270"/>
                  </a:lnTo>
                  <a:lnTo>
                    <a:pt x="74127" y="12270"/>
                  </a:lnTo>
                  <a:lnTo>
                    <a:pt x="74127" y="11432"/>
                  </a:lnTo>
                  <a:close/>
                  <a:moveTo>
                    <a:pt x="75406" y="11432"/>
                  </a:moveTo>
                  <a:lnTo>
                    <a:pt x="75406" y="12270"/>
                  </a:lnTo>
                  <a:lnTo>
                    <a:pt x="74913" y="12270"/>
                  </a:lnTo>
                  <a:lnTo>
                    <a:pt x="74913" y="11432"/>
                  </a:lnTo>
                  <a:close/>
                  <a:moveTo>
                    <a:pt x="76184" y="11432"/>
                  </a:moveTo>
                  <a:lnTo>
                    <a:pt x="76184" y="12270"/>
                  </a:lnTo>
                  <a:lnTo>
                    <a:pt x="75691" y="12270"/>
                  </a:lnTo>
                  <a:lnTo>
                    <a:pt x="75691" y="11432"/>
                  </a:lnTo>
                  <a:close/>
                  <a:moveTo>
                    <a:pt x="76970" y="11432"/>
                  </a:moveTo>
                  <a:lnTo>
                    <a:pt x="76970" y="12270"/>
                  </a:lnTo>
                  <a:lnTo>
                    <a:pt x="76477" y="12270"/>
                  </a:lnTo>
                  <a:lnTo>
                    <a:pt x="76477" y="11432"/>
                  </a:lnTo>
                  <a:close/>
                  <a:moveTo>
                    <a:pt x="77748" y="11432"/>
                  </a:moveTo>
                  <a:lnTo>
                    <a:pt x="77748" y="12270"/>
                  </a:lnTo>
                  <a:lnTo>
                    <a:pt x="77255" y="12270"/>
                  </a:lnTo>
                  <a:lnTo>
                    <a:pt x="77255" y="11432"/>
                  </a:lnTo>
                  <a:close/>
                  <a:moveTo>
                    <a:pt x="78499" y="11432"/>
                  </a:moveTo>
                  <a:lnTo>
                    <a:pt x="78525" y="12270"/>
                  </a:lnTo>
                  <a:lnTo>
                    <a:pt x="78007" y="12270"/>
                  </a:lnTo>
                  <a:lnTo>
                    <a:pt x="78007" y="11432"/>
                  </a:lnTo>
                  <a:close/>
                  <a:moveTo>
                    <a:pt x="79312" y="11432"/>
                  </a:moveTo>
                  <a:lnTo>
                    <a:pt x="79312" y="12270"/>
                  </a:lnTo>
                  <a:lnTo>
                    <a:pt x="78819" y="12270"/>
                  </a:lnTo>
                  <a:lnTo>
                    <a:pt x="78819" y="11432"/>
                  </a:lnTo>
                  <a:close/>
                  <a:moveTo>
                    <a:pt x="64441" y="11155"/>
                  </a:moveTo>
                  <a:lnTo>
                    <a:pt x="64398" y="11233"/>
                  </a:lnTo>
                  <a:lnTo>
                    <a:pt x="64398" y="12210"/>
                  </a:lnTo>
                  <a:lnTo>
                    <a:pt x="64398" y="12426"/>
                  </a:lnTo>
                  <a:lnTo>
                    <a:pt x="64018" y="12426"/>
                  </a:lnTo>
                  <a:lnTo>
                    <a:pt x="64018" y="12210"/>
                  </a:lnTo>
                  <a:lnTo>
                    <a:pt x="64009" y="12210"/>
                  </a:lnTo>
                  <a:lnTo>
                    <a:pt x="64009" y="11233"/>
                  </a:lnTo>
                  <a:lnTo>
                    <a:pt x="64018" y="11233"/>
                  </a:lnTo>
                  <a:lnTo>
                    <a:pt x="63975" y="11155"/>
                  </a:lnTo>
                  <a:close/>
                  <a:moveTo>
                    <a:pt x="65366" y="11155"/>
                  </a:moveTo>
                  <a:lnTo>
                    <a:pt x="65348" y="11233"/>
                  </a:lnTo>
                  <a:lnTo>
                    <a:pt x="65348" y="12210"/>
                  </a:lnTo>
                  <a:lnTo>
                    <a:pt x="65340" y="12210"/>
                  </a:lnTo>
                  <a:lnTo>
                    <a:pt x="65340" y="12426"/>
                  </a:lnTo>
                  <a:lnTo>
                    <a:pt x="64942" y="12426"/>
                  </a:lnTo>
                  <a:lnTo>
                    <a:pt x="64942" y="12210"/>
                  </a:lnTo>
                  <a:lnTo>
                    <a:pt x="64934" y="12210"/>
                  </a:lnTo>
                  <a:lnTo>
                    <a:pt x="64934" y="11233"/>
                  </a:lnTo>
                  <a:lnTo>
                    <a:pt x="64891" y="11155"/>
                  </a:lnTo>
                  <a:close/>
                  <a:moveTo>
                    <a:pt x="66342" y="11155"/>
                  </a:moveTo>
                  <a:lnTo>
                    <a:pt x="66299" y="11233"/>
                  </a:lnTo>
                  <a:lnTo>
                    <a:pt x="66299" y="12210"/>
                  </a:lnTo>
                  <a:lnTo>
                    <a:pt x="66299" y="12426"/>
                  </a:lnTo>
                  <a:lnTo>
                    <a:pt x="65919" y="12426"/>
                  </a:lnTo>
                  <a:lnTo>
                    <a:pt x="65919" y="12210"/>
                  </a:lnTo>
                  <a:lnTo>
                    <a:pt x="65910" y="12210"/>
                  </a:lnTo>
                  <a:lnTo>
                    <a:pt x="65910" y="11233"/>
                  </a:lnTo>
                  <a:lnTo>
                    <a:pt x="65919" y="11233"/>
                  </a:lnTo>
                  <a:lnTo>
                    <a:pt x="65876" y="11155"/>
                  </a:lnTo>
                  <a:close/>
                  <a:moveTo>
                    <a:pt x="67293" y="11155"/>
                  </a:moveTo>
                  <a:lnTo>
                    <a:pt x="67249" y="11233"/>
                  </a:lnTo>
                  <a:lnTo>
                    <a:pt x="67249" y="12210"/>
                  </a:lnTo>
                  <a:lnTo>
                    <a:pt x="67241" y="12210"/>
                  </a:lnTo>
                  <a:lnTo>
                    <a:pt x="67241" y="12426"/>
                  </a:lnTo>
                  <a:lnTo>
                    <a:pt x="66861" y="12426"/>
                  </a:lnTo>
                  <a:lnTo>
                    <a:pt x="66861" y="12210"/>
                  </a:lnTo>
                  <a:lnTo>
                    <a:pt x="66852" y="12210"/>
                  </a:lnTo>
                  <a:lnTo>
                    <a:pt x="66852" y="11233"/>
                  </a:lnTo>
                  <a:lnTo>
                    <a:pt x="66861" y="11233"/>
                  </a:lnTo>
                  <a:lnTo>
                    <a:pt x="66817" y="11155"/>
                  </a:lnTo>
                  <a:close/>
                  <a:moveTo>
                    <a:pt x="68243" y="11155"/>
                  </a:moveTo>
                  <a:lnTo>
                    <a:pt x="68200" y="11233"/>
                  </a:lnTo>
                  <a:lnTo>
                    <a:pt x="68200" y="12210"/>
                  </a:lnTo>
                  <a:lnTo>
                    <a:pt x="68200" y="12426"/>
                  </a:lnTo>
                  <a:lnTo>
                    <a:pt x="67820" y="12426"/>
                  </a:lnTo>
                  <a:lnTo>
                    <a:pt x="67820" y="12210"/>
                  </a:lnTo>
                  <a:lnTo>
                    <a:pt x="67811" y="12210"/>
                  </a:lnTo>
                  <a:lnTo>
                    <a:pt x="67811" y="11233"/>
                  </a:lnTo>
                  <a:lnTo>
                    <a:pt x="67820" y="11233"/>
                  </a:lnTo>
                  <a:lnTo>
                    <a:pt x="67776" y="11155"/>
                  </a:lnTo>
                  <a:close/>
                  <a:moveTo>
                    <a:pt x="30337" y="11821"/>
                  </a:moveTo>
                  <a:lnTo>
                    <a:pt x="30337" y="12590"/>
                  </a:lnTo>
                  <a:lnTo>
                    <a:pt x="29801" y="12590"/>
                  </a:lnTo>
                  <a:lnTo>
                    <a:pt x="29801" y="11821"/>
                  </a:lnTo>
                  <a:close/>
                  <a:moveTo>
                    <a:pt x="29490" y="11838"/>
                  </a:moveTo>
                  <a:lnTo>
                    <a:pt x="29490" y="12616"/>
                  </a:lnTo>
                  <a:lnTo>
                    <a:pt x="28955" y="12616"/>
                  </a:lnTo>
                  <a:lnTo>
                    <a:pt x="28955" y="11838"/>
                  </a:lnTo>
                  <a:close/>
                  <a:moveTo>
                    <a:pt x="28652" y="11864"/>
                  </a:moveTo>
                  <a:lnTo>
                    <a:pt x="28644" y="12633"/>
                  </a:lnTo>
                  <a:lnTo>
                    <a:pt x="28108" y="12633"/>
                  </a:lnTo>
                  <a:lnTo>
                    <a:pt x="28108" y="11864"/>
                  </a:lnTo>
                  <a:close/>
                  <a:moveTo>
                    <a:pt x="27797" y="11890"/>
                  </a:moveTo>
                  <a:lnTo>
                    <a:pt x="27797" y="12659"/>
                  </a:lnTo>
                  <a:lnTo>
                    <a:pt x="27270" y="12659"/>
                  </a:lnTo>
                  <a:lnTo>
                    <a:pt x="27270" y="11890"/>
                  </a:lnTo>
                  <a:close/>
                  <a:moveTo>
                    <a:pt x="26959" y="11916"/>
                  </a:moveTo>
                  <a:lnTo>
                    <a:pt x="26959" y="12685"/>
                  </a:lnTo>
                  <a:lnTo>
                    <a:pt x="26423" y="12685"/>
                  </a:lnTo>
                  <a:lnTo>
                    <a:pt x="26423" y="11916"/>
                  </a:lnTo>
                  <a:close/>
                  <a:moveTo>
                    <a:pt x="26112" y="11933"/>
                  </a:moveTo>
                  <a:lnTo>
                    <a:pt x="26112" y="12711"/>
                  </a:lnTo>
                  <a:lnTo>
                    <a:pt x="25576" y="12711"/>
                  </a:lnTo>
                  <a:lnTo>
                    <a:pt x="25576" y="11933"/>
                  </a:lnTo>
                  <a:close/>
                  <a:moveTo>
                    <a:pt x="25265" y="11959"/>
                  </a:moveTo>
                  <a:lnTo>
                    <a:pt x="25265" y="12728"/>
                  </a:lnTo>
                  <a:lnTo>
                    <a:pt x="24738" y="12728"/>
                  </a:lnTo>
                  <a:lnTo>
                    <a:pt x="24738" y="11959"/>
                  </a:lnTo>
                  <a:close/>
                  <a:moveTo>
                    <a:pt x="24418" y="11985"/>
                  </a:moveTo>
                  <a:lnTo>
                    <a:pt x="24418" y="12754"/>
                  </a:lnTo>
                  <a:lnTo>
                    <a:pt x="23891" y="12754"/>
                  </a:lnTo>
                  <a:lnTo>
                    <a:pt x="23891" y="11985"/>
                  </a:lnTo>
                  <a:close/>
                  <a:moveTo>
                    <a:pt x="33422" y="11734"/>
                  </a:moveTo>
                  <a:lnTo>
                    <a:pt x="33379" y="11803"/>
                  </a:lnTo>
                  <a:lnTo>
                    <a:pt x="33379" y="12685"/>
                  </a:lnTo>
                  <a:lnTo>
                    <a:pt x="33379" y="12875"/>
                  </a:lnTo>
                  <a:lnTo>
                    <a:pt x="33042" y="12875"/>
                  </a:lnTo>
                  <a:lnTo>
                    <a:pt x="33042" y="12685"/>
                  </a:lnTo>
                  <a:lnTo>
                    <a:pt x="33033" y="12685"/>
                  </a:lnTo>
                  <a:lnTo>
                    <a:pt x="33033" y="11803"/>
                  </a:lnTo>
                  <a:lnTo>
                    <a:pt x="32998" y="11734"/>
                  </a:lnTo>
                  <a:close/>
                  <a:moveTo>
                    <a:pt x="34269" y="11734"/>
                  </a:moveTo>
                  <a:lnTo>
                    <a:pt x="34234" y="11803"/>
                  </a:lnTo>
                  <a:lnTo>
                    <a:pt x="34234" y="12685"/>
                  </a:lnTo>
                  <a:lnTo>
                    <a:pt x="34234" y="12875"/>
                  </a:lnTo>
                  <a:lnTo>
                    <a:pt x="33888" y="12875"/>
                  </a:lnTo>
                  <a:lnTo>
                    <a:pt x="33888" y="12685"/>
                  </a:lnTo>
                  <a:lnTo>
                    <a:pt x="33880" y="12685"/>
                  </a:lnTo>
                  <a:lnTo>
                    <a:pt x="33880" y="11803"/>
                  </a:lnTo>
                  <a:lnTo>
                    <a:pt x="33845" y="11734"/>
                  </a:lnTo>
                  <a:close/>
                  <a:moveTo>
                    <a:pt x="35124" y="11734"/>
                  </a:moveTo>
                  <a:lnTo>
                    <a:pt x="35089" y="11803"/>
                  </a:lnTo>
                  <a:lnTo>
                    <a:pt x="35089" y="12685"/>
                  </a:lnTo>
                  <a:lnTo>
                    <a:pt x="35081" y="12685"/>
                  </a:lnTo>
                  <a:lnTo>
                    <a:pt x="35081" y="12875"/>
                  </a:lnTo>
                  <a:lnTo>
                    <a:pt x="34744" y="12875"/>
                  </a:lnTo>
                  <a:lnTo>
                    <a:pt x="34744" y="12685"/>
                  </a:lnTo>
                  <a:lnTo>
                    <a:pt x="34735" y="12685"/>
                  </a:lnTo>
                  <a:lnTo>
                    <a:pt x="34735" y="11803"/>
                  </a:lnTo>
                  <a:lnTo>
                    <a:pt x="34744" y="11803"/>
                  </a:lnTo>
                  <a:lnTo>
                    <a:pt x="34701" y="11734"/>
                  </a:lnTo>
                  <a:close/>
                  <a:moveTo>
                    <a:pt x="35979" y="11734"/>
                  </a:moveTo>
                  <a:lnTo>
                    <a:pt x="35945" y="11803"/>
                  </a:lnTo>
                  <a:lnTo>
                    <a:pt x="35945" y="12685"/>
                  </a:lnTo>
                  <a:lnTo>
                    <a:pt x="35936" y="12685"/>
                  </a:lnTo>
                  <a:lnTo>
                    <a:pt x="35936" y="12875"/>
                  </a:lnTo>
                  <a:lnTo>
                    <a:pt x="35599" y="12875"/>
                  </a:lnTo>
                  <a:lnTo>
                    <a:pt x="35599" y="12685"/>
                  </a:lnTo>
                  <a:lnTo>
                    <a:pt x="35591" y="12685"/>
                  </a:lnTo>
                  <a:lnTo>
                    <a:pt x="35591" y="11803"/>
                  </a:lnTo>
                  <a:lnTo>
                    <a:pt x="35599" y="11803"/>
                  </a:lnTo>
                  <a:lnTo>
                    <a:pt x="35556" y="11734"/>
                  </a:lnTo>
                  <a:close/>
                  <a:moveTo>
                    <a:pt x="36835" y="11734"/>
                  </a:moveTo>
                  <a:lnTo>
                    <a:pt x="36800" y="11803"/>
                  </a:lnTo>
                  <a:lnTo>
                    <a:pt x="36800" y="12685"/>
                  </a:lnTo>
                  <a:lnTo>
                    <a:pt x="36792" y="12685"/>
                  </a:lnTo>
                  <a:lnTo>
                    <a:pt x="36792" y="12875"/>
                  </a:lnTo>
                  <a:lnTo>
                    <a:pt x="36455" y="12875"/>
                  </a:lnTo>
                  <a:lnTo>
                    <a:pt x="36455" y="12685"/>
                  </a:lnTo>
                  <a:lnTo>
                    <a:pt x="36446" y="12685"/>
                  </a:lnTo>
                  <a:lnTo>
                    <a:pt x="36446" y="11803"/>
                  </a:lnTo>
                  <a:lnTo>
                    <a:pt x="36455" y="11803"/>
                  </a:lnTo>
                  <a:lnTo>
                    <a:pt x="36411" y="11734"/>
                  </a:lnTo>
                  <a:close/>
                  <a:moveTo>
                    <a:pt x="37690" y="11734"/>
                  </a:moveTo>
                  <a:lnTo>
                    <a:pt x="37656" y="11803"/>
                  </a:lnTo>
                  <a:lnTo>
                    <a:pt x="37656" y="12685"/>
                  </a:lnTo>
                  <a:lnTo>
                    <a:pt x="37647" y="12685"/>
                  </a:lnTo>
                  <a:lnTo>
                    <a:pt x="37647" y="12875"/>
                  </a:lnTo>
                  <a:lnTo>
                    <a:pt x="37293" y="12875"/>
                  </a:lnTo>
                  <a:lnTo>
                    <a:pt x="37293" y="12685"/>
                  </a:lnTo>
                  <a:lnTo>
                    <a:pt x="37293" y="11803"/>
                  </a:lnTo>
                  <a:lnTo>
                    <a:pt x="37250" y="11734"/>
                  </a:lnTo>
                  <a:close/>
                  <a:moveTo>
                    <a:pt x="830" y="12305"/>
                  </a:moveTo>
                  <a:lnTo>
                    <a:pt x="830" y="13030"/>
                  </a:lnTo>
                  <a:lnTo>
                    <a:pt x="432" y="13030"/>
                  </a:lnTo>
                  <a:lnTo>
                    <a:pt x="432" y="12305"/>
                  </a:lnTo>
                  <a:close/>
                  <a:moveTo>
                    <a:pt x="1599" y="12305"/>
                  </a:moveTo>
                  <a:lnTo>
                    <a:pt x="1599" y="13030"/>
                  </a:lnTo>
                  <a:lnTo>
                    <a:pt x="1210" y="13030"/>
                  </a:lnTo>
                  <a:lnTo>
                    <a:pt x="1210" y="12305"/>
                  </a:lnTo>
                  <a:close/>
                  <a:moveTo>
                    <a:pt x="2368" y="12305"/>
                  </a:moveTo>
                  <a:lnTo>
                    <a:pt x="2368" y="13030"/>
                  </a:lnTo>
                  <a:lnTo>
                    <a:pt x="1979" y="13030"/>
                  </a:lnTo>
                  <a:lnTo>
                    <a:pt x="1979" y="12305"/>
                  </a:lnTo>
                  <a:close/>
                  <a:moveTo>
                    <a:pt x="3145" y="12305"/>
                  </a:moveTo>
                  <a:lnTo>
                    <a:pt x="3145" y="13030"/>
                  </a:lnTo>
                  <a:lnTo>
                    <a:pt x="2748" y="13030"/>
                  </a:lnTo>
                  <a:lnTo>
                    <a:pt x="2748" y="12305"/>
                  </a:lnTo>
                  <a:close/>
                  <a:moveTo>
                    <a:pt x="3914" y="12305"/>
                  </a:moveTo>
                  <a:lnTo>
                    <a:pt x="3914" y="13030"/>
                  </a:lnTo>
                  <a:lnTo>
                    <a:pt x="3517" y="13030"/>
                  </a:lnTo>
                  <a:lnTo>
                    <a:pt x="3517" y="12305"/>
                  </a:lnTo>
                  <a:close/>
                  <a:moveTo>
                    <a:pt x="4684" y="12305"/>
                  </a:moveTo>
                  <a:lnTo>
                    <a:pt x="4684" y="13030"/>
                  </a:lnTo>
                  <a:lnTo>
                    <a:pt x="4286" y="13030"/>
                  </a:lnTo>
                  <a:lnTo>
                    <a:pt x="4286" y="12305"/>
                  </a:lnTo>
                  <a:close/>
                  <a:moveTo>
                    <a:pt x="5453" y="12305"/>
                  </a:moveTo>
                  <a:lnTo>
                    <a:pt x="5453" y="13030"/>
                  </a:lnTo>
                  <a:lnTo>
                    <a:pt x="5064" y="13030"/>
                  </a:lnTo>
                  <a:lnTo>
                    <a:pt x="5064" y="12305"/>
                  </a:lnTo>
                  <a:close/>
                  <a:moveTo>
                    <a:pt x="6222" y="12305"/>
                  </a:moveTo>
                  <a:lnTo>
                    <a:pt x="6222" y="13030"/>
                  </a:lnTo>
                  <a:lnTo>
                    <a:pt x="5833" y="13030"/>
                  </a:lnTo>
                  <a:lnTo>
                    <a:pt x="5833" y="12305"/>
                  </a:lnTo>
                  <a:close/>
                  <a:moveTo>
                    <a:pt x="6991" y="12305"/>
                  </a:moveTo>
                  <a:lnTo>
                    <a:pt x="6991" y="13030"/>
                  </a:lnTo>
                  <a:lnTo>
                    <a:pt x="6602" y="13030"/>
                  </a:lnTo>
                  <a:lnTo>
                    <a:pt x="6602" y="12305"/>
                  </a:lnTo>
                  <a:close/>
                  <a:moveTo>
                    <a:pt x="7768" y="12305"/>
                  </a:moveTo>
                  <a:lnTo>
                    <a:pt x="7768" y="13030"/>
                  </a:lnTo>
                  <a:lnTo>
                    <a:pt x="7371" y="13030"/>
                  </a:lnTo>
                  <a:lnTo>
                    <a:pt x="7371" y="12305"/>
                  </a:lnTo>
                  <a:close/>
                  <a:moveTo>
                    <a:pt x="8537" y="12305"/>
                  </a:moveTo>
                  <a:lnTo>
                    <a:pt x="8537" y="13030"/>
                  </a:lnTo>
                  <a:lnTo>
                    <a:pt x="8140" y="13030"/>
                  </a:lnTo>
                  <a:lnTo>
                    <a:pt x="8140" y="12305"/>
                  </a:lnTo>
                  <a:close/>
                  <a:moveTo>
                    <a:pt x="9306" y="12305"/>
                  </a:moveTo>
                  <a:lnTo>
                    <a:pt x="9306" y="13030"/>
                  </a:lnTo>
                  <a:lnTo>
                    <a:pt x="8909" y="13030"/>
                  </a:lnTo>
                  <a:lnTo>
                    <a:pt x="8909" y="12305"/>
                  </a:lnTo>
                  <a:close/>
                  <a:moveTo>
                    <a:pt x="33387" y="13635"/>
                  </a:moveTo>
                  <a:lnTo>
                    <a:pt x="33387" y="13659"/>
                  </a:lnTo>
                  <a:lnTo>
                    <a:pt x="33379" y="13635"/>
                  </a:lnTo>
                  <a:close/>
                  <a:moveTo>
                    <a:pt x="35953" y="13635"/>
                  </a:moveTo>
                  <a:lnTo>
                    <a:pt x="35953" y="13659"/>
                  </a:lnTo>
                  <a:lnTo>
                    <a:pt x="35945" y="13635"/>
                  </a:lnTo>
                  <a:close/>
                  <a:moveTo>
                    <a:pt x="34243" y="13635"/>
                  </a:moveTo>
                  <a:lnTo>
                    <a:pt x="34243" y="13665"/>
                  </a:lnTo>
                  <a:lnTo>
                    <a:pt x="34234" y="13635"/>
                  </a:lnTo>
                  <a:close/>
                  <a:moveTo>
                    <a:pt x="74620" y="12832"/>
                  </a:moveTo>
                  <a:lnTo>
                    <a:pt x="74620" y="13670"/>
                  </a:lnTo>
                  <a:lnTo>
                    <a:pt x="74127" y="13670"/>
                  </a:lnTo>
                  <a:lnTo>
                    <a:pt x="74127" y="12832"/>
                  </a:lnTo>
                  <a:close/>
                  <a:moveTo>
                    <a:pt x="75406" y="12832"/>
                  </a:moveTo>
                  <a:lnTo>
                    <a:pt x="75406" y="13670"/>
                  </a:lnTo>
                  <a:lnTo>
                    <a:pt x="74913" y="13670"/>
                  </a:lnTo>
                  <a:lnTo>
                    <a:pt x="74913" y="12832"/>
                  </a:lnTo>
                  <a:close/>
                  <a:moveTo>
                    <a:pt x="76184" y="12832"/>
                  </a:moveTo>
                  <a:lnTo>
                    <a:pt x="76184" y="13670"/>
                  </a:lnTo>
                  <a:lnTo>
                    <a:pt x="75691" y="13670"/>
                  </a:lnTo>
                  <a:lnTo>
                    <a:pt x="75691" y="12832"/>
                  </a:lnTo>
                  <a:close/>
                  <a:moveTo>
                    <a:pt x="76970" y="12832"/>
                  </a:moveTo>
                  <a:lnTo>
                    <a:pt x="76970" y="13670"/>
                  </a:lnTo>
                  <a:lnTo>
                    <a:pt x="76477" y="13670"/>
                  </a:lnTo>
                  <a:lnTo>
                    <a:pt x="76477" y="12832"/>
                  </a:lnTo>
                  <a:close/>
                  <a:moveTo>
                    <a:pt x="77748" y="12832"/>
                  </a:moveTo>
                  <a:lnTo>
                    <a:pt x="77748" y="13670"/>
                  </a:lnTo>
                  <a:lnTo>
                    <a:pt x="77255" y="13670"/>
                  </a:lnTo>
                  <a:lnTo>
                    <a:pt x="77255" y="12832"/>
                  </a:lnTo>
                  <a:close/>
                  <a:moveTo>
                    <a:pt x="78499" y="12832"/>
                  </a:moveTo>
                  <a:lnTo>
                    <a:pt x="78525" y="13670"/>
                  </a:lnTo>
                  <a:lnTo>
                    <a:pt x="78007" y="13670"/>
                  </a:lnTo>
                  <a:lnTo>
                    <a:pt x="78007" y="12832"/>
                  </a:lnTo>
                  <a:close/>
                  <a:moveTo>
                    <a:pt x="79312" y="12832"/>
                  </a:moveTo>
                  <a:lnTo>
                    <a:pt x="79312" y="13670"/>
                  </a:lnTo>
                  <a:lnTo>
                    <a:pt x="78819" y="13670"/>
                  </a:lnTo>
                  <a:lnTo>
                    <a:pt x="78819" y="12832"/>
                  </a:lnTo>
                  <a:close/>
                  <a:moveTo>
                    <a:pt x="42477" y="13169"/>
                  </a:moveTo>
                  <a:lnTo>
                    <a:pt x="42477" y="13773"/>
                  </a:lnTo>
                  <a:lnTo>
                    <a:pt x="42149" y="13773"/>
                  </a:lnTo>
                  <a:lnTo>
                    <a:pt x="42149" y="13169"/>
                  </a:lnTo>
                  <a:close/>
                  <a:moveTo>
                    <a:pt x="43125" y="13186"/>
                  </a:moveTo>
                  <a:lnTo>
                    <a:pt x="43125" y="13782"/>
                  </a:lnTo>
                  <a:lnTo>
                    <a:pt x="42797" y="13782"/>
                  </a:lnTo>
                  <a:lnTo>
                    <a:pt x="42797" y="13186"/>
                  </a:lnTo>
                  <a:close/>
                  <a:moveTo>
                    <a:pt x="43773" y="13195"/>
                  </a:moveTo>
                  <a:lnTo>
                    <a:pt x="43773" y="13791"/>
                  </a:lnTo>
                  <a:lnTo>
                    <a:pt x="43445" y="13791"/>
                  </a:lnTo>
                  <a:lnTo>
                    <a:pt x="43445" y="13195"/>
                  </a:lnTo>
                  <a:close/>
                  <a:moveTo>
                    <a:pt x="44404" y="13203"/>
                  </a:moveTo>
                  <a:lnTo>
                    <a:pt x="44421" y="13799"/>
                  </a:lnTo>
                  <a:lnTo>
                    <a:pt x="44076" y="13799"/>
                  </a:lnTo>
                  <a:lnTo>
                    <a:pt x="44076" y="13203"/>
                  </a:lnTo>
                  <a:close/>
                  <a:moveTo>
                    <a:pt x="45069" y="13212"/>
                  </a:moveTo>
                  <a:lnTo>
                    <a:pt x="45069" y="13817"/>
                  </a:lnTo>
                  <a:lnTo>
                    <a:pt x="44741" y="13817"/>
                  </a:lnTo>
                  <a:lnTo>
                    <a:pt x="44741" y="13212"/>
                  </a:lnTo>
                  <a:close/>
                  <a:moveTo>
                    <a:pt x="45717" y="13220"/>
                  </a:moveTo>
                  <a:lnTo>
                    <a:pt x="45717" y="13825"/>
                  </a:lnTo>
                  <a:lnTo>
                    <a:pt x="45389" y="13825"/>
                  </a:lnTo>
                  <a:lnTo>
                    <a:pt x="45389" y="13220"/>
                  </a:lnTo>
                  <a:close/>
                  <a:moveTo>
                    <a:pt x="46365" y="13229"/>
                  </a:moveTo>
                  <a:lnTo>
                    <a:pt x="46365" y="13825"/>
                  </a:lnTo>
                  <a:lnTo>
                    <a:pt x="46037" y="13825"/>
                  </a:lnTo>
                  <a:lnTo>
                    <a:pt x="46037" y="13229"/>
                  </a:lnTo>
                  <a:close/>
                  <a:moveTo>
                    <a:pt x="47013" y="13238"/>
                  </a:moveTo>
                  <a:lnTo>
                    <a:pt x="47013" y="13834"/>
                  </a:lnTo>
                  <a:lnTo>
                    <a:pt x="46685" y="13834"/>
                  </a:lnTo>
                  <a:lnTo>
                    <a:pt x="46685" y="13238"/>
                  </a:lnTo>
                  <a:close/>
                  <a:moveTo>
                    <a:pt x="47661" y="13246"/>
                  </a:moveTo>
                  <a:lnTo>
                    <a:pt x="47661" y="13843"/>
                  </a:lnTo>
                  <a:lnTo>
                    <a:pt x="47333" y="13843"/>
                  </a:lnTo>
                  <a:lnTo>
                    <a:pt x="47333" y="13246"/>
                  </a:lnTo>
                  <a:close/>
                  <a:moveTo>
                    <a:pt x="48309" y="13255"/>
                  </a:moveTo>
                  <a:lnTo>
                    <a:pt x="48309" y="13851"/>
                  </a:lnTo>
                  <a:lnTo>
                    <a:pt x="47981" y="13851"/>
                  </a:lnTo>
                  <a:lnTo>
                    <a:pt x="47981" y="13255"/>
                  </a:lnTo>
                  <a:close/>
                  <a:moveTo>
                    <a:pt x="48957" y="13264"/>
                  </a:moveTo>
                  <a:lnTo>
                    <a:pt x="48957" y="13860"/>
                  </a:lnTo>
                  <a:lnTo>
                    <a:pt x="48629" y="13860"/>
                  </a:lnTo>
                  <a:lnTo>
                    <a:pt x="48629" y="13264"/>
                  </a:lnTo>
                  <a:close/>
                  <a:moveTo>
                    <a:pt x="49605" y="13272"/>
                  </a:moveTo>
                  <a:lnTo>
                    <a:pt x="49605" y="13868"/>
                  </a:lnTo>
                  <a:lnTo>
                    <a:pt x="49277" y="13868"/>
                  </a:lnTo>
                  <a:lnTo>
                    <a:pt x="49277" y="13272"/>
                  </a:lnTo>
                  <a:close/>
                  <a:moveTo>
                    <a:pt x="30337" y="13117"/>
                  </a:moveTo>
                  <a:lnTo>
                    <a:pt x="30337" y="13886"/>
                  </a:lnTo>
                  <a:lnTo>
                    <a:pt x="29801" y="13886"/>
                  </a:lnTo>
                  <a:lnTo>
                    <a:pt x="29801" y="13117"/>
                  </a:lnTo>
                  <a:close/>
                  <a:moveTo>
                    <a:pt x="29490" y="13134"/>
                  </a:moveTo>
                  <a:lnTo>
                    <a:pt x="29490" y="13912"/>
                  </a:lnTo>
                  <a:lnTo>
                    <a:pt x="28955" y="13912"/>
                  </a:lnTo>
                  <a:lnTo>
                    <a:pt x="28955" y="13134"/>
                  </a:lnTo>
                  <a:close/>
                  <a:moveTo>
                    <a:pt x="28652" y="13160"/>
                  </a:moveTo>
                  <a:lnTo>
                    <a:pt x="28644" y="13929"/>
                  </a:lnTo>
                  <a:lnTo>
                    <a:pt x="28108" y="13929"/>
                  </a:lnTo>
                  <a:lnTo>
                    <a:pt x="28108" y="13160"/>
                  </a:lnTo>
                  <a:close/>
                  <a:moveTo>
                    <a:pt x="27797" y="13186"/>
                  </a:moveTo>
                  <a:lnTo>
                    <a:pt x="27797" y="13955"/>
                  </a:lnTo>
                  <a:lnTo>
                    <a:pt x="27270" y="13955"/>
                  </a:lnTo>
                  <a:lnTo>
                    <a:pt x="27270" y="13186"/>
                  </a:lnTo>
                  <a:close/>
                  <a:moveTo>
                    <a:pt x="26959" y="13212"/>
                  </a:moveTo>
                  <a:lnTo>
                    <a:pt x="26959" y="13981"/>
                  </a:lnTo>
                  <a:lnTo>
                    <a:pt x="26423" y="13981"/>
                  </a:lnTo>
                  <a:lnTo>
                    <a:pt x="26423" y="13212"/>
                  </a:lnTo>
                  <a:close/>
                  <a:moveTo>
                    <a:pt x="26112" y="13229"/>
                  </a:moveTo>
                  <a:lnTo>
                    <a:pt x="26112" y="14007"/>
                  </a:lnTo>
                  <a:lnTo>
                    <a:pt x="25576" y="14007"/>
                  </a:lnTo>
                  <a:lnTo>
                    <a:pt x="25576" y="13229"/>
                  </a:lnTo>
                  <a:close/>
                  <a:moveTo>
                    <a:pt x="25265" y="13255"/>
                  </a:moveTo>
                  <a:lnTo>
                    <a:pt x="25265" y="14024"/>
                  </a:lnTo>
                  <a:lnTo>
                    <a:pt x="24738" y="14024"/>
                  </a:lnTo>
                  <a:lnTo>
                    <a:pt x="24738" y="13255"/>
                  </a:lnTo>
                  <a:close/>
                  <a:moveTo>
                    <a:pt x="24418" y="13281"/>
                  </a:moveTo>
                  <a:lnTo>
                    <a:pt x="24418" y="14050"/>
                  </a:lnTo>
                  <a:lnTo>
                    <a:pt x="23891" y="14050"/>
                  </a:lnTo>
                  <a:lnTo>
                    <a:pt x="23891" y="13281"/>
                  </a:lnTo>
                  <a:close/>
                  <a:moveTo>
                    <a:pt x="830" y="13359"/>
                  </a:moveTo>
                  <a:lnTo>
                    <a:pt x="830" y="14085"/>
                  </a:lnTo>
                  <a:lnTo>
                    <a:pt x="432" y="14085"/>
                  </a:lnTo>
                  <a:lnTo>
                    <a:pt x="432" y="13359"/>
                  </a:lnTo>
                  <a:close/>
                  <a:moveTo>
                    <a:pt x="1599" y="13359"/>
                  </a:moveTo>
                  <a:lnTo>
                    <a:pt x="1599" y="14085"/>
                  </a:lnTo>
                  <a:lnTo>
                    <a:pt x="1210" y="14085"/>
                  </a:lnTo>
                  <a:lnTo>
                    <a:pt x="1210" y="13359"/>
                  </a:lnTo>
                  <a:close/>
                  <a:moveTo>
                    <a:pt x="2368" y="13359"/>
                  </a:moveTo>
                  <a:lnTo>
                    <a:pt x="2368" y="14085"/>
                  </a:lnTo>
                  <a:lnTo>
                    <a:pt x="1979" y="14085"/>
                  </a:lnTo>
                  <a:lnTo>
                    <a:pt x="1979" y="13359"/>
                  </a:lnTo>
                  <a:close/>
                  <a:moveTo>
                    <a:pt x="3145" y="13359"/>
                  </a:moveTo>
                  <a:lnTo>
                    <a:pt x="3145" y="14085"/>
                  </a:lnTo>
                  <a:lnTo>
                    <a:pt x="2748" y="14085"/>
                  </a:lnTo>
                  <a:lnTo>
                    <a:pt x="2748" y="13359"/>
                  </a:lnTo>
                  <a:close/>
                  <a:moveTo>
                    <a:pt x="3914" y="13359"/>
                  </a:moveTo>
                  <a:lnTo>
                    <a:pt x="3914" y="14085"/>
                  </a:lnTo>
                  <a:lnTo>
                    <a:pt x="3517" y="14085"/>
                  </a:lnTo>
                  <a:lnTo>
                    <a:pt x="3517" y="13359"/>
                  </a:lnTo>
                  <a:close/>
                  <a:moveTo>
                    <a:pt x="4684" y="13359"/>
                  </a:moveTo>
                  <a:lnTo>
                    <a:pt x="4684" y="14085"/>
                  </a:lnTo>
                  <a:lnTo>
                    <a:pt x="4286" y="14085"/>
                  </a:lnTo>
                  <a:lnTo>
                    <a:pt x="4286" y="13359"/>
                  </a:lnTo>
                  <a:close/>
                  <a:moveTo>
                    <a:pt x="5453" y="13359"/>
                  </a:moveTo>
                  <a:lnTo>
                    <a:pt x="5453" y="14085"/>
                  </a:lnTo>
                  <a:lnTo>
                    <a:pt x="5064" y="14085"/>
                  </a:lnTo>
                  <a:lnTo>
                    <a:pt x="5064" y="13359"/>
                  </a:lnTo>
                  <a:close/>
                  <a:moveTo>
                    <a:pt x="6222" y="13359"/>
                  </a:moveTo>
                  <a:lnTo>
                    <a:pt x="6222" y="14085"/>
                  </a:lnTo>
                  <a:lnTo>
                    <a:pt x="5833" y="14085"/>
                  </a:lnTo>
                  <a:lnTo>
                    <a:pt x="5833" y="13359"/>
                  </a:lnTo>
                  <a:close/>
                  <a:moveTo>
                    <a:pt x="6991" y="13359"/>
                  </a:moveTo>
                  <a:lnTo>
                    <a:pt x="6991" y="14085"/>
                  </a:lnTo>
                  <a:lnTo>
                    <a:pt x="6602" y="14085"/>
                  </a:lnTo>
                  <a:lnTo>
                    <a:pt x="6602" y="13359"/>
                  </a:lnTo>
                  <a:close/>
                  <a:moveTo>
                    <a:pt x="7768" y="13359"/>
                  </a:moveTo>
                  <a:lnTo>
                    <a:pt x="7768" y="14085"/>
                  </a:lnTo>
                  <a:lnTo>
                    <a:pt x="7371" y="14085"/>
                  </a:lnTo>
                  <a:lnTo>
                    <a:pt x="7371" y="13359"/>
                  </a:lnTo>
                  <a:close/>
                  <a:moveTo>
                    <a:pt x="8537" y="13359"/>
                  </a:moveTo>
                  <a:lnTo>
                    <a:pt x="8537" y="14085"/>
                  </a:lnTo>
                  <a:lnTo>
                    <a:pt x="8140" y="14085"/>
                  </a:lnTo>
                  <a:lnTo>
                    <a:pt x="8140" y="13359"/>
                  </a:lnTo>
                  <a:close/>
                  <a:moveTo>
                    <a:pt x="9306" y="13359"/>
                  </a:moveTo>
                  <a:lnTo>
                    <a:pt x="9306" y="14085"/>
                  </a:lnTo>
                  <a:lnTo>
                    <a:pt x="8909" y="14085"/>
                  </a:lnTo>
                  <a:lnTo>
                    <a:pt x="8909" y="13359"/>
                  </a:lnTo>
                  <a:close/>
                  <a:moveTo>
                    <a:pt x="64433" y="13203"/>
                  </a:moveTo>
                  <a:lnTo>
                    <a:pt x="64398" y="13272"/>
                  </a:lnTo>
                  <a:lnTo>
                    <a:pt x="64407" y="13272"/>
                  </a:lnTo>
                  <a:lnTo>
                    <a:pt x="64407" y="14257"/>
                  </a:lnTo>
                  <a:lnTo>
                    <a:pt x="64398" y="14257"/>
                  </a:lnTo>
                  <a:lnTo>
                    <a:pt x="64398" y="14473"/>
                  </a:lnTo>
                  <a:lnTo>
                    <a:pt x="64018" y="14473"/>
                  </a:lnTo>
                  <a:lnTo>
                    <a:pt x="64018" y="14257"/>
                  </a:lnTo>
                  <a:lnTo>
                    <a:pt x="64009" y="14257"/>
                  </a:lnTo>
                  <a:lnTo>
                    <a:pt x="64009" y="13272"/>
                  </a:lnTo>
                  <a:lnTo>
                    <a:pt x="63975" y="13220"/>
                  </a:lnTo>
                  <a:lnTo>
                    <a:pt x="63975" y="13203"/>
                  </a:lnTo>
                  <a:close/>
                  <a:moveTo>
                    <a:pt x="65366" y="13203"/>
                  </a:moveTo>
                  <a:lnTo>
                    <a:pt x="65348" y="13272"/>
                  </a:lnTo>
                  <a:lnTo>
                    <a:pt x="65357" y="13272"/>
                  </a:lnTo>
                  <a:lnTo>
                    <a:pt x="65357" y="14257"/>
                  </a:lnTo>
                  <a:lnTo>
                    <a:pt x="65348" y="14257"/>
                  </a:lnTo>
                  <a:lnTo>
                    <a:pt x="65348" y="14473"/>
                  </a:lnTo>
                  <a:lnTo>
                    <a:pt x="64942" y="14473"/>
                  </a:lnTo>
                  <a:lnTo>
                    <a:pt x="64942" y="14257"/>
                  </a:lnTo>
                  <a:lnTo>
                    <a:pt x="64942" y="13272"/>
                  </a:lnTo>
                  <a:lnTo>
                    <a:pt x="64891" y="13203"/>
                  </a:lnTo>
                  <a:close/>
                  <a:moveTo>
                    <a:pt x="66333" y="13203"/>
                  </a:moveTo>
                  <a:lnTo>
                    <a:pt x="66299" y="13272"/>
                  </a:lnTo>
                  <a:lnTo>
                    <a:pt x="66308" y="13272"/>
                  </a:lnTo>
                  <a:lnTo>
                    <a:pt x="66308" y="14257"/>
                  </a:lnTo>
                  <a:lnTo>
                    <a:pt x="66299" y="14257"/>
                  </a:lnTo>
                  <a:lnTo>
                    <a:pt x="66299" y="14473"/>
                  </a:lnTo>
                  <a:lnTo>
                    <a:pt x="65919" y="14473"/>
                  </a:lnTo>
                  <a:lnTo>
                    <a:pt x="65919" y="14257"/>
                  </a:lnTo>
                  <a:lnTo>
                    <a:pt x="65910" y="14257"/>
                  </a:lnTo>
                  <a:lnTo>
                    <a:pt x="65910" y="13272"/>
                  </a:lnTo>
                  <a:lnTo>
                    <a:pt x="65867" y="13203"/>
                  </a:lnTo>
                  <a:close/>
                  <a:moveTo>
                    <a:pt x="67293" y="13203"/>
                  </a:moveTo>
                  <a:lnTo>
                    <a:pt x="67249" y="13272"/>
                  </a:lnTo>
                  <a:lnTo>
                    <a:pt x="67258" y="13272"/>
                  </a:lnTo>
                  <a:lnTo>
                    <a:pt x="67258" y="14257"/>
                  </a:lnTo>
                  <a:lnTo>
                    <a:pt x="67249" y="14257"/>
                  </a:lnTo>
                  <a:lnTo>
                    <a:pt x="67249" y="14473"/>
                  </a:lnTo>
                  <a:lnTo>
                    <a:pt x="66869" y="14473"/>
                  </a:lnTo>
                  <a:lnTo>
                    <a:pt x="66869" y="14257"/>
                  </a:lnTo>
                  <a:lnTo>
                    <a:pt x="66869" y="13272"/>
                  </a:lnTo>
                  <a:lnTo>
                    <a:pt x="66826" y="13203"/>
                  </a:lnTo>
                  <a:close/>
                  <a:moveTo>
                    <a:pt x="68243" y="13203"/>
                  </a:moveTo>
                  <a:lnTo>
                    <a:pt x="68200" y="13272"/>
                  </a:lnTo>
                  <a:lnTo>
                    <a:pt x="68208" y="13272"/>
                  </a:lnTo>
                  <a:lnTo>
                    <a:pt x="68208" y="14257"/>
                  </a:lnTo>
                  <a:lnTo>
                    <a:pt x="68200" y="14257"/>
                  </a:lnTo>
                  <a:lnTo>
                    <a:pt x="68200" y="14473"/>
                  </a:lnTo>
                  <a:lnTo>
                    <a:pt x="67820" y="14473"/>
                  </a:lnTo>
                  <a:lnTo>
                    <a:pt x="67820" y="14257"/>
                  </a:lnTo>
                  <a:lnTo>
                    <a:pt x="67811" y="14257"/>
                  </a:lnTo>
                  <a:lnTo>
                    <a:pt x="67811" y="13272"/>
                  </a:lnTo>
                  <a:lnTo>
                    <a:pt x="67768" y="13203"/>
                  </a:lnTo>
                  <a:close/>
                  <a:moveTo>
                    <a:pt x="42477" y="14033"/>
                  </a:moveTo>
                  <a:lnTo>
                    <a:pt x="42477" y="14637"/>
                  </a:lnTo>
                  <a:lnTo>
                    <a:pt x="42149" y="14637"/>
                  </a:lnTo>
                  <a:lnTo>
                    <a:pt x="42149" y="14033"/>
                  </a:lnTo>
                  <a:close/>
                  <a:moveTo>
                    <a:pt x="43125" y="14050"/>
                  </a:moveTo>
                  <a:lnTo>
                    <a:pt x="43125" y="14646"/>
                  </a:lnTo>
                  <a:lnTo>
                    <a:pt x="42797" y="14646"/>
                  </a:lnTo>
                  <a:lnTo>
                    <a:pt x="42797" y="14050"/>
                  </a:lnTo>
                  <a:close/>
                  <a:moveTo>
                    <a:pt x="43773" y="14059"/>
                  </a:moveTo>
                  <a:lnTo>
                    <a:pt x="43773" y="14655"/>
                  </a:lnTo>
                  <a:lnTo>
                    <a:pt x="43445" y="14655"/>
                  </a:lnTo>
                  <a:lnTo>
                    <a:pt x="43445" y="14059"/>
                  </a:lnTo>
                  <a:close/>
                  <a:moveTo>
                    <a:pt x="44404" y="14067"/>
                  </a:moveTo>
                  <a:lnTo>
                    <a:pt x="44421" y="14663"/>
                  </a:lnTo>
                  <a:lnTo>
                    <a:pt x="44076" y="14663"/>
                  </a:lnTo>
                  <a:lnTo>
                    <a:pt x="44076" y="14067"/>
                  </a:lnTo>
                  <a:close/>
                  <a:moveTo>
                    <a:pt x="45069" y="14076"/>
                  </a:moveTo>
                  <a:lnTo>
                    <a:pt x="45069" y="14681"/>
                  </a:lnTo>
                  <a:lnTo>
                    <a:pt x="44741" y="14681"/>
                  </a:lnTo>
                  <a:lnTo>
                    <a:pt x="44741" y="14076"/>
                  </a:lnTo>
                  <a:close/>
                  <a:moveTo>
                    <a:pt x="45717" y="14085"/>
                  </a:moveTo>
                  <a:lnTo>
                    <a:pt x="45717" y="14689"/>
                  </a:lnTo>
                  <a:lnTo>
                    <a:pt x="45389" y="14689"/>
                  </a:lnTo>
                  <a:lnTo>
                    <a:pt x="45389" y="14085"/>
                  </a:lnTo>
                  <a:close/>
                  <a:moveTo>
                    <a:pt x="46365" y="14093"/>
                  </a:moveTo>
                  <a:lnTo>
                    <a:pt x="46365" y="14689"/>
                  </a:lnTo>
                  <a:lnTo>
                    <a:pt x="46037" y="14689"/>
                  </a:lnTo>
                  <a:lnTo>
                    <a:pt x="46037" y="14093"/>
                  </a:lnTo>
                  <a:close/>
                  <a:moveTo>
                    <a:pt x="47013" y="14102"/>
                  </a:moveTo>
                  <a:lnTo>
                    <a:pt x="47013" y="14698"/>
                  </a:lnTo>
                  <a:lnTo>
                    <a:pt x="46685" y="14698"/>
                  </a:lnTo>
                  <a:lnTo>
                    <a:pt x="46685" y="14102"/>
                  </a:lnTo>
                  <a:close/>
                  <a:moveTo>
                    <a:pt x="47661" y="14110"/>
                  </a:moveTo>
                  <a:lnTo>
                    <a:pt x="47661" y="14707"/>
                  </a:lnTo>
                  <a:lnTo>
                    <a:pt x="47333" y="14707"/>
                  </a:lnTo>
                  <a:lnTo>
                    <a:pt x="47333" y="14110"/>
                  </a:lnTo>
                  <a:close/>
                  <a:moveTo>
                    <a:pt x="48309" y="14119"/>
                  </a:moveTo>
                  <a:lnTo>
                    <a:pt x="48309" y="14715"/>
                  </a:lnTo>
                  <a:lnTo>
                    <a:pt x="47981" y="14715"/>
                  </a:lnTo>
                  <a:lnTo>
                    <a:pt x="47981" y="14119"/>
                  </a:lnTo>
                  <a:close/>
                  <a:moveTo>
                    <a:pt x="48957" y="14128"/>
                  </a:moveTo>
                  <a:lnTo>
                    <a:pt x="48957" y="14724"/>
                  </a:lnTo>
                  <a:lnTo>
                    <a:pt x="48629" y="14724"/>
                  </a:lnTo>
                  <a:lnTo>
                    <a:pt x="48629" y="14128"/>
                  </a:lnTo>
                  <a:close/>
                  <a:moveTo>
                    <a:pt x="49605" y="14136"/>
                  </a:moveTo>
                  <a:lnTo>
                    <a:pt x="49605" y="14733"/>
                  </a:lnTo>
                  <a:lnTo>
                    <a:pt x="49277" y="14733"/>
                  </a:lnTo>
                  <a:lnTo>
                    <a:pt x="49277" y="14136"/>
                  </a:lnTo>
                  <a:close/>
                  <a:moveTo>
                    <a:pt x="33387" y="13756"/>
                  </a:moveTo>
                  <a:lnTo>
                    <a:pt x="33387" y="14517"/>
                  </a:lnTo>
                  <a:lnTo>
                    <a:pt x="33379" y="14517"/>
                  </a:lnTo>
                  <a:lnTo>
                    <a:pt x="33379" y="14897"/>
                  </a:lnTo>
                  <a:lnTo>
                    <a:pt x="33033" y="14897"/>
                  </a:lnTo>
                  <a:lnTo>
                    <a:pt x="33033" y="14707"/>
                  </a:lnTo>
                  <a:lnTo>
                    <a:pt x="33033" y="13825"/>
                  </a:lnTo>
                  <a:lnTo>
                    <a:pt x="32998" y="13756"/>
                  </a:lnTo>
                  <a:close/>
                  <a:moveTo>
                    <a:pt x="34243" y="13756"/>
                  </a:moveTo>
                  <a:lnTo>
                    <a:pt x="34243" y="14517"/>
                  </a:lnTo>
                  <a:lnTo>
                    <a:pt x="34234" y="14517"/>
                  </a:lnTo>
                  <a:lnTo>
                    <a:pt x="34234" y="14897"/>
                  </a:lnTo>
                  <a:lnTo>
                    <a:pt x="33897" y="14897"/>
                  </a:lnTo>
                  <a:lnTo>
                    <a:pt x="33897" y="14707"/>
                  </a:lnTo>
                  <a:lnTo>
                    <a:pt x="33897" y="13825"/>
                  </a:lnTo>
                  <a:lnTo>
                    <a:pt x="33854" y="13756"/>
                  </a:lnTo>
                  <a:close/>
                  <a:moveTo>
                    <a:pt x="35089" y="13756"/>
                  </a:moveTo>
                  <a:lnTo>
                    <a:pt x="35089" y="14517"/>
                  </a:lnTo>
                  <a:lnTo>
                    <a:pt x="35081" y="14517"/>
                  </a:lnTo>
                  <a:lnTo>
                    <a:pt x="35081" y="14897"/>
                  </a:lnTo>
                  <a:lnTo>
                    <a:pt x="34744" y="14897"/>
                  </a:lnTo>
                  <a:lnTo>
                    <a:pt x="34744" y="14707"/>
                  </a:lnTo>
                  <a:lnTo>
                    <a:pt x="34744" y="13825"/>
                  </a:lnTo>
                  <a:lnTo>
                    <a:pt x="34709" y="13756"/>
                  </a:lnTo>
                  <a:close/>
                  <a:moveTo>
                    <a:pt x="35953" y="13756"/>
                  </a:moveTo>
                  <a:lnTo>
                    <a:pt x="35953" y="14517"/>
                  </a:lnTo>
                  <a:lnTo>
                    <a:pt x="35945" y="14517"/>
                  </a:lnTo>
                  <a:lnTo>
                    <a:pt x="35945" y="14897"/>
                  </a:lnTo>
                  <a:lnTo>
                    <a:pt x="35608" y="14897"/>
                  </a:lnTo>
                  <a:lnTo>
                    <a:pt x="35608" y="14707"/>
                  </a:lnTo>
                  <a:lnTo>
                    <a:pt x="35608" y="13825"/>
                  </a:lnTo>
                  <a:lnTo>
                    <a:pt x="35565" y="13756"/>
                  </a:lnTo>
                  <a:close/>
                  <a:moveTo>
                    <a:pt x="36800" y="13756"/>
                  </a:moveTo>
                  <a:lnTo>
                    <a:pt x="36800" y="14517"/>
                  </a:lnTo>
                  <a:lnTo>
                    <a:pt x="36792" y="14517"/>
                  </a:lnTo>
                  <a:lnTo>
                    <a:pt x="36792" y="14897"/>
                  </a:lnTo>
                  <a:lnTo>
                    <a:pt x="36455" y="14897"/>
                  </a:lnTo>
                  <a:lnTo>
                    <a:pt x="36455" y="14707"/>
                  </a:lnTo>
                  <a:lnTo>
                    <a:pt x="36455" y="13825"/>
                  </a:lnTo>
                  <a:lnTo>
                    <a:pt x="36411" y="13756"/>
                  </a:lnTo>
                  <a:close/>
                  <a:moveTo>
                    <a:pt x="37690" y="13575"/>
                  </a:moveTo>
                  <a:lnTo>
                    <a:pt x="37656" y="13635"/>
                  </a:lnTo>
                  <a:lnTo>
                    <a:pt x="37656" y="14517"/>
                  </a:lnTo>
                  <a:lnTo>
                    <a:pt x="37647" y="14517"/>
                  </a:lnTo>
                  <a:lnTo>
                    <a:pt x="37647" y="14897"/>
                  </a:lnTo>
                  <a:lnTo>
                    <a:pt x="37310" y="14897"/>
                  </a:lnTo>
                  <a:lnTo>
                    <a:pt x="37310" y="14707"/>
                  </a:lnTo>
                  <a:lnTo>
                    <a:pt x="37310" y="13825"/>
                  </a:lnTo>
                  <a:lnTo>
                    <a:pt x="37275" y="13756"/>
                  </a:lnTo>
                  <a:lnTo>
                    <a:pt x="37690" y="13575"/>
                  </a:lnTo>
                  <a:close/>
                  <a:moveTo>
                    <a:pt x="74620" y="14231"/>
                  </a:moveTo>
                  <a:lnTo>
                    <a:pt x="74620" y="15061"/>
                  </a:lnTo>
                  <a:lnTo>
                    <a:pt x="74127" y="15061"/>
                  </a:lnTo>
                  <a:lnTo>
                    <a:pt x="74127" y="14231"/>
                  </a:lnTo>
                  <a:close/>
                  <a:moveTo>
                    <a:pt x="75406" y="14231"/>
                  </a:moveTo>
                  <a:lnTo>
                    <a:pt x="75406" y="15061"/>
                  </a:lnTo>
                  <a:lnTo>
                    <a:pt x="74913" y="15061"/>
                  </a:lnTo>
                  <a:lnTo>
                    <a:pt x="74913" y="14231"/>
                  </a:lnTo>
                  <a:close/>
                  <a:moveTo>
                    <a:pt x="76184" y="14231"/>
                  </a:moveTo>
                  <a:lnTo>
                    <a:pt x="76184" y="15061"/>
                  </a:lnTo>
                  <a:lnTo>
                    <a:pt x="75691" y="15061"/>
                  </a:lnTo>
                  <a:lnTo>
                    <a:pt x="75691" y="14231"/>
                  </a:lnTo>
                  <a:close/>
                  <a:moveTo>
                    <a:pt x="76970" y="14231"/>
                  </a:moveTo>
                  <a:lnTo>
                    <a:pt x="76970" y="15061"/>
                  </a:lnTo>
                  <a:lnTo>
                    <a:pt x="76477" y="15061"/>
                  </a:lnTo>
                  <a:lnTo>
                    <a:pt x="76477" y="14231"/>
                  </a:lnTo>
                  <a:close/>
                  <a:moveTo>
                    <a:pt x="77748" y="14231"/>
                  </a:moveTo>
                  <a:lnTo>
                    <a:pt x="77748" y="15061"/>
                  </a:lnTo>
                  <a:lnTo>
                    <a:pt x="77255" y="15061"/>
                  </a:lnTo>
                  <a:lnTo>
                    <a:pt x="77255" y="14231"/>
                  </a:lnTo>
                  <a:close/>
                  <a:moveTo>
                    <a:pt x="78499" y="14231"/>
                  </a:moveTo>
                  <a:lnTo>
                    <a:pt x="78525" y="15061"/>
                  </a:lnTo>
                  <a:lnTo>
                    <a:pt x="78007" y="15061"/>
                  </a:lnTo>
                  <a:lnTo>
                    <a:pt x="78007" y="14231"/>
                  </a:lnTo>
                  <a:close/>
                  <a:moveTo>
                    <a:pt x="79312" y="14231"/>
                  </a:moveTo>
                  <a:lnTo>
                    <a:pt x="79312" y="15061"/>
                  </a:lnTo>
                  <a:lnTo>
                    <a:pt x="78819" y="15061"/>
                  </a:lnTo>
                  <a:lnTo>
                    <a:pt x="78819" y="14231"/>
                  </a:lnTo>
                  <a:close/>
                  <a:moveTo>
                    <a:pt x="830" y="14421"/>
                  </a:moveTo>
                  <a:lnTo>
                    <a:pt x="830" y="15147"/>
                  </a:lnTo>
                  <a:lnTo>
                    <a:pt x="432" y="15147"/>
                  </a:lnTo>
                  <a:lnTo>
                    <a:pt x="432" y="14421"/>
                  </a:lnTo>
                  <a:close/>
                  <a:moveTo>
                    <a:pt x="1599" y="14421"/>
                  </a:moveTo>
                  <a:lnTo>
                    <a:pt x="1599" y="15147"/>
                  </a:lnTo>
                  <a:lnTo>
                    <a:pt x="1210" y="15147"/>
                  </a:lnTo>
                  <a:lnTo>
                    <a:pt x="1210" y="14421"/>
                  </a:lnTo>
                  <a:close/>
                  <a:moveTo>
                    <a:pt x="2368" y="14421"/>
                  </a:moveTo>
                  <a:lnTo>
                    <a:pt x="2368" y="15147"/>
                  </a:lnTo>
                  <a:lnTo>
                    <a:pt x="1979" y="15147"/>
                  </a:lnTo>
                  <a:lnTo>
                    <a:pt x="1979" y="14421"/>
                  </a:lnTo>
                  <a:close/>
                  <a:moveTo>
                    <a:pt x="3145" y="14421"/>
                  </a:moveTo>
                  <a:lnTo>
                    <a:pt x="3145" y="15147"/>
                  </a:lnTo>
                  <a:lnTo>
                    <a:pt x="2748" y="15147"/>
                  </a:lnTo>
                  <a:lnTo>
                    <a:pt x="2748" y="14421"/>
                  </a:lnTo>
                  <a:close/>
                  <a:moveTo>
                    <a:pt x="3914" y="14421"/>
                  </a:moveTo>
                  <a:lnTo>
                    <a:pt x="3914" y="15147"/>
                  </a:lnTo>
                  <a:lnTo>
                    <a:pt x="3517" y="15147"/>
                  </a:lnTo>
                  <a:lnTo>
                    <a:pt x="3517" y="14421"/>
                  </a:lnTo>
                  <a:close/>
                  <a:moveTo>
                    <a:pt x="4684" y="14421"/>
                  </a:moveTo>
                  <a:lnTo>
                    <a:pt x="4684" y="15147"/>
                  </a:lnTo>
                  <a:lnTo>
                    <a:pt x="4286" y="15147"/>
                  </a:lnTo>
                  <a:lnTo>
                    <a:pt x="4286" y="14421"/>
                  </a:lnTo>
                  <a:close/>
                  <a:moveTo>
                    <a:pt x="5453" y="14421"/>
                  </a:moveTo>
                  <a:lnTo>
                    <a:pt x="5453" y="15147"/>
                  </a:lnTo>
                  <a:lnTo>
                    <a:pt x="5064" y="15147"/>
                  </a:lnTo>
                  <a:lnTo>
                    <a:pt x="5064" y="14421"/>
                  </a:lnTo>
                  <a:close/>
                  <a:moveTo>
                    <a:pt x="6222" y="14421"/>
                  </a:moveTo>
                  <a:lnTo>
                    <a:pt x="6222" y="15147"/>
                  </a:lnTo>
                  <a:lnTo>
                    <a:pt x="5833" y="15147"/>
                  </a:lnTo>
                  <a:lnTo>
                    <a:pt x="5833" y="14421"/>
                  </a:lnTo>
                  <a:close/>
                  <a:moveTo>
                    <a:pt x="6991" y="14421"/>
                  </a:moveTo>
                  <a:lnTo>
                    <a:pt x="6991" y="15147"/>
                  </a:lnTo>
                  <a:lnTo>
                    <a:pt x="6602" y="15147"/>
                  </a:lnTo>
                  <a:lnTo>
                    <a:pt x="6602" y="14421"/>
                  </a:lnTo>
                  <a:close/>
                  <a:moveTo>
                    <a:pt x="7768" y="14421"/>
                  </a:moveTo>
                  <a:lnTo>
                    <a:pt x="7768" y="15147"/>
                  </a:lnTo>
                  <a:lnTo>
                    <a:pt x="7371" y="15147"/>
                  </a:lnTo>
                  <a:lnTo>
                    <a:pt x="7371" y="14421"/>
                  </a:lnTo>
                  <a:close/>
                  <a:moveTo>
                    <a:pt x="8537" y="14421"/>
                  </a:moveTo>
                  <a:lnTo>
                    <a:pt x="8537" y="15147"/>
                  </a:lnTo>
                  <a:lnTo>
                    <a:pt x="8140" y="15147"/>
                  </a:lnTo>
                  <a:lnTo>
                    <a:pt x="8140" y="14421"/>
                  </a:lnTo>
                  <a:close/>
                  <a:moveTo>
                    <a:pt x="9306" y="14421"/>
                  </a:moveTo>
                  <a:lnTo>
                    <a:pt x="9306" y="15147"/>
                  </a:lnTo>
                  <a:lnTo>
                    <a:pt x="8909" y="15147"/>
                  </a:lnTo>
                  <a:lnTo>
                    <a:pt x="8909" y="14421"/>
                  </a:lnTo>
                  <a:close/>
                  <a:moveTo>
                    <a:pt x="30337" y="14577"/>
                  </a:moveTo>
                  <a:lnTo>
                    <a:pt x="30337" y="15182"/>
                  </a:lnTo>
                  <a:lnTo>
                    <a:pt x="29801" y="15182"/>
                  </a:lnTo>
                  <a:lnTo>
                    <a:pt x="29801" y="14577"/>
                  </a:lnTo>
                  <a:close/>
                  <a:moveTo>
                    <a:pt x="29490" y="14577"/>
                  </a:moveTo>
                  <a:lnTo>
                    <a:pt x="29490" y="15208"/>
                  </a:lnTo>
                  <a:lnTo>
                    <a:pt x="28955" y="15208"/>
                  </a:lnTo>
                  <a:lnTo>
                    <a:pt x="28955" y="14577"/>
                  </a:lnTo>
                  <a:close/>
                  <a:moveTo>
                    <a:pt x="28652" y="14577"/>
                  </a:moveTo>
                  <a:lnTo>
                    <a:pt x="28644" y="15225"/>
                  </a:lnTo>
                  <a:lnTo>
                    <a:pt x="28108" y="15225"/>
                  </a:lnTo>
                  <a:lnTo>
                    <a:pt x="28108" y="14577"/>
                  </a:lnTo>
                  <a:close/>
                  <a:moveTo>
                    <a:pt x="27797" y="14577"/>
                  </a:moveTo>
                  <a:lnTo>
                    <a:pt x="27797" y="15251"/>
                  </a:lnTo>
                  <a:lnTo>
                    <a:pt x="27270" y="15251"/>
                  </a:lnTo>
                  <a:lnTo>
                    <a:pt x="27270" y="14577"/>
                  </a:lnTo>
                  <a:close/>
                  <a:moveTo>
                    <a:pt x="26959" y="14577"/>
                  </a:moveTo>
                  <a:lnTo>
                    <a:pt x="26959" y="15277"/>
                  </a:lnTo>
                  <a:lnTo>
                    <a:pt x="26423" y="15277"/>
                  </a:lnTo>
                  <a:lnTo>
                    <a:pt x="26423" y="14577"/>
                  </a:lnTo>
                  <a:close/>
                  <a:moveTo>
                    <a:pt x="26112" y="14577"/>
                  </a:moveTo>
                  <a:lnTo>
                    <a:pt x="26112" y="15303"/>
                  </a:lnTo>
                  <a:lnTo>
                    <a:pt x="25576" y="15303"/>
                  </a:lnTo>
                  <a:lnTo>
                    <a:pt x="25576" y="14577"/>
                  </a:lnTo>
                  <a:close/>
                  <a:moveTo>
                    <a:pt x="25265" y="14577"/>
                  </a:moveTo>
                  <a:lnTo>
                    <a:pt x="25265" y="15320"/>
                  </a:lnTo>
                  <a:lnTo>
                    <a:pt x="24738" y="15320"/>
                  </a:lnTo>
                  <a:lnTo>
                    <a:pt x="24738" y="14577"/>
                  </a:lnTo>
                  <a:close/>
                  <a:moveTo>
                    <a:pt x="33382" y="15268"/>
                  </a:moveTo>
                  <a:lnTo>
                    <a:pt x="33379" y="15337"/>
                  </a:lnTo>
                  <a:lnTo>
                    <a:pt x="33387" y="15324"/>
                  </a:lnTo>
                  <a:lnTo>
                    <a:pt x="33387" y="15268"/>
                  </a:lnTo>
                  <a:close/>
                  <a:moveTo>
                    <a:pt x="34232" y="15268"/>
                  </a:moveTo>
                  <a:lnTo>
                    <a:pt x="34225" y="15337"/>
                  </a:lnTo>
                  <a:lnTo>
                    <a:pt x="34243" y="15310"/>
                  </a:lnTo>
                  <a:lnTo>
                    <a:pt x="34243" y="15310"/>
                  </a:lnTo>
                  <a:lnTo>
                    <a:pt x="34243" y="15268"/>
                  </a:lnTo>
                  <a:close/>
                  <a:moveTo>
                    <a:pt x="35948" y="15268"/>
                  </a:moveTo>
                  <a:lnTo>
                    <a:pt x="35945" y="15337"/>
                  </a:lnTo>
                  <a:lnTo>
                    <a:pt x="35953" y="15324"/>
                  </a:lnTo>
                  <a:lnTo>
                    <a:pt x="35953" y="15268"/>
                  </a:lnTo>
                  <a:close/>
                  <a:moveTo>
                    <a:pt x="37642" y="15268"/>
                  </a:moveTo>
                  <a:lnTo>
                    <a:pt x="37630" y="15337"/>
                  </a:lnTo>
                  <a:lnTo>
                    <a:pt x="37664" y="15282"/>
                  </a:lnTo>
                  <a:lnTo>
                    <a:pt x="37664" y="15268"/>
                  </a:lnTo>
                  <a:close/>
                  <a:moveTo>
                    <a:pt x="24418" y="14577"/>
                  </a:moveTo>
                  <a:lnTo>
                    <a:pt x="24418" y="15346"/>
                  </a:lnTo>
                  <a:lnTo>
                    <a:pt x="23891" y="15346"/>
                  </a:lnTo>
                  <a:lnTo>
                    <a:pt x="23891" y="14577"/>
                  </a:lnTo>
                  <a:close/>
                  <a:moveTo>
                    <a:pt x="42477" y="14905"/>
                  </a:moveTo>
                  <a:lnTo>
                    <a:pt x="42477" y="15502"/>
                  </a:lnTo>
                  <a:lnTo>
                    <a:pt x="42149" y="15502"/>
                  </a:lnTo>
                  <a:lnTo>
                    <a:pt x="42149" y="14905"/>
                  </a:lnTo>
                  <a:close/>
                  <a:moveTo>
                    <a:pt x="43125" y="14914"/>
                  </a:moveTo>
                  <a:lnTo>
                    <a:pt x="43125" y="15510"/>
                  </a:lnTo>
                  <a:lnTo>
                    <a:pt x="42797" y="15510"/>
                  </a:lnTo>
                  <a:lnTo>
                    <a:pt x="42797" y="14914"/>
                  </a:lnTo>
                  <a:close/>
                  <a:moveTo>
                    <a:pt x="43773" y="14923"/>
                  </a:moveTo>
                  <a:lnTo>
                    <a:pt x="43773" y="15519"/>
                  </a:lnTo>
                  <a:lnTo>
                    <a:pt x="43445" y="15519"/>
                  </a:lnTo>
                  <a:lnTo>
                    <a:pt x="43445" y="14923"/>
                  </a:lnTo>
                  <a:close/>
                  <a:moveTo>
                    <a:pt x="44404" y="14931"/>
                  </a:moveTo>
                  <a:lnTo>
                    <a:pt x="44421" y="15527"/>
                  </a:lnTo>
                  <a:lnTo>
                    <a:pt x="44076" y="15527"/>
                  </a:lnTo>
                  <a:lnTo>
                    <a:pt x="44076" y="14931"/>
                  </a:lnTo>
                  <a:close/>
                  <a:moveTo>
                    <a:pt x="45069" y="14949"/>
                  </a:moveTo>
                  <a:lnTo>
                    <a:pt x="45069" y="15545"/>
                  </a:lnTo>
                  <a:lnTo>
                    <a:pt x="44741" y="15545"/>
                  </a:lnTo>
                  <a:lnTo>
                    <a:pt x="44741" y="14949"/>
                  </a:lnTo>
                  <a:close/>
                  <a:moveTo>
                    <a:pt x="45717" y="14949"/>
                  </a:moveTo>
                  <a:lnTo>
                    <a:pt x="45717" y="15553"/>
                  </a:lnTo>
                  <a:lnTo>
                    <a:pt x="45389" y="15553"/>
                  </a:lnTo>
                  <a:lnTo>
                    <a:pt x="45389" y="14949"/>
                  </a:lnTo>
                  <a:close/>
                  <a:moveTo>
                    <a:pt x="46365" y="14957"/>
                  </a:moveTo>
                  <a:lnTo>
                    <a:pt x="46365" y="15553"/>
                  </a:lnTo>
                  <a:lnTo>
                    <a:pt x="46037" y="15553"/>
                  </a:lnTo>
                  <a:lnTo>
                    <a:pt x="46037" y="14957"/>
                  </a:lnTo>
                  <a:close/>
                  <a:moveTo>
                    <a:pt x="47013" y="14966"/>
                  </a:moveTo>
                  <a:lnTo>
                    <a:pt x="47013" y="15562"/>
                  </a:lnTo>
                  <a:lnTo>
                    <a:pt x="46685" y="15562"/>
                  </a:lnTo>
                  <a:lnTo>
                    <a:pt x="46685" y="14966"/>
                  </a:lnTo>
                  <a:close/>
                  <a:moveTo>
                    <a:pt x="47661" y="14974"/>
                  </a:moveTo>
                  <a:lnTo>
                    <a:pt x="47661" y="15571"/>
                  </a:lnTo>
                  <a:lnTo>
                    <a:pt x="47333" y="15571"/>
                  </a:lnTo>
                  <a:lnTo>
                    <a:pt x="47333" y="14974"/>
                  </a:lnTo>
                  <a:close/>
                  <a:moveTo>
                    <a:pt x="48309" y="14983"/>
                  </a:moveTo>
                  <a:lnTo>
                    <a:pt x="48309" y="15579"/>
                  </a:lnTo>
                  <a:lnTo>
                    <a:pt x="47981" y="15579"/>
                  </a:lnTo>
                  <a:lnTo>
                    <a:pt x="47981" y="14983"/>
                  </a:lnTo>
                  <a:close/>
                  <a:moveTo>
                    <a:pt x="48957" y="14992"/>
                  </a:moveTo>
                  <a:lnTo>
                    <a:pt x="48957" y="15588"/>
                  </a:lnTo>
                  <a:lnTo>
                    <a:pt x="48629" y="15588"/>
                  </a:lnTo>
                  <a:lnTo>
                    <a:pt x="48629" y="14992"/>
                  </a:lnTo>
                  <a:close/>
                  <a:moveTo>
                    <a:pt x="49605" y="15000"/>
                  </a:moveTo>
                  <a:lnTo>
                    <a:pt x="49605" y="15597"/>
                  </a:lnTo>
                  <a:lnTo>
                    <a:pt x="49277" y="15597"/>
                  </a:lnTo>
                  <a:lnTo>
                    <a:pt x="49277" y="15000"/>
                  </a:lnTo>
                  <a:close/>
                  <a:moveTo>
                    <a:pt x="64433" y="14888"/>
                  </a:moveTo>
                  <a:lnTo>
                    <a:pt x="64389" y="14957"/>
                  </a:lnTo>
                  <a:lnTo>
                    <a:pt x="64407" y="14957"/>
                  </a:lnTo>
                  <a:lnTo>
                    <a:pt x="64407" y="15942"/>
                  </a:lnTo>
                  <a:lnTo>
                    <a:pt x="64398" y="15942"/>
                  </a:lnTo>
                  <a:lnTo>
                    <a:pt x="64398" y="16158"/>
                  </a:lnTo>
                  <a:lnTo>
                    <a:pt x="64018" y="16158"/>
                  </a:lnTo>
                  <a:lnTo>
                    <a:pt x="64018" y="15942"/>
                  </a:lnTo>
                  <a:lnTo>
                    <a:pt x="64009" y="15942"/>
                  </a:lnTo>
                  <a:lnTo>
                    <a:pt x="64009" y="14957"/>
                  </a:lnTo>
                  <a:lnTo>
                    <a:pt x="63975" y="14905"/>
                  </a:lnTo>
                  <a:lnTo>
                    <a:pt x="63975" y="14888"/>
                  </a:lnTo>
                  <a:close/>
                  <a:moveTo>
                    <a:pt x="65366" y="14888"/>
                  </a:moveTo>
                  <a:lnTo>
                    <a:pt x="65323" y="14957"/>
                  </a:lnTo>
                  <a:lnTo>
                    <a:pt x="65357" y="14957"/>
                  </a:lnTo>
                  <a:lnTo>
                    <a:pt x="65357" y="15942"/>
                  </a:lnTo>
                  <a:lnTo>
                    <a:pt x="65348" y="15942"/>
                  </a:lnTo>
                  <a:lnTo>
                    <a:pt x="65348" y="16158"/>
                  </a:lnTo>
                  <a:lnTo>
                    <a:pt x="64942" y="16158"/>
                  </a:lnTo>
                  <a:lnTo>
                    <a:pt x="64942" y="15942"/>
                  </a:lnTo>
                  <a:lnTo>
                    <a:pt x="64942" y="14957"/>
                  </a:lnTo>
                  <a:lnTo>
                    <a:pt x="64891" y="14888"/>
                  </a:lnTo>
                  <a:close/>
                  <a:moveTo>
                    <a:pt x="66333" y="14888"/>
                  </a:moveTo>
                  <a:lnTo>
                    <a:pt x="66290" y="14957"/>
                  </a:lnTo>
                  <a:lnTo>
                    <a:pt x="66308" y="14957"/>
                  </a:lnTo>
                  <a:lnTo>
                    <a:pt x="66308" y="15942"/>
                  </a:lnTo>
                  <a:lnTo>
                    <a:pt x="66299" y="15942"/>
                  </a:lnTo>
                  <a:lnTo>
                    <a:pt x="66299" y="16158"/>
                  </a:lnTo>
                  <a:lnTo>
                    <a:pt x="65919" y="16158"/>
                  </a:lnTo>
                  <a:lnTo>
                    <a:pt x="65919" y="15942"/>
                  </a:lnTo>
                  <a:lnTo>
                    <a:pt x="65910" y="15942"/>
                  </a:lnTo>
                  <a:lnTo>
                    <a:pt x="65910" y="14957"/>
                  </a:lnTo>
                  <a:lnTo>
                    <a:pt x="65867" y="14888"/>
                  </a:lnTo>
                  <a:close/>
                  <a:moveTo>
                    <a:pt x="67293" y="14888"/>
                  </a:moveTo>
                  <a:lnTo>
                    <a:pt x="67249" y="14957"/>
                  </a:lnTo>
                  <a:lnTo>
                    <a:pt x="67258" y="14957"/>
                  </a:lnTo>
                  <a:lnTo>
                    <a:pt x="67258" y="15942"/>
                  </a:lnTo>
                  <a:lnTo>
                    <a:pt x="67241" y="15942"/>
                  </a:lnTo>
                  <a:lnTo>
                    <a:pt x="67241" y="16158"/>
                  </a:lnTo>
                  <a:lnTo>
                    <a:pt x="66869" y="16158"/>
                  </a:lnTo>
                  <a:lnTo>
                    <a:pt x="66869" y="15942"/>
                  </a:lnTo>
                  <a:lnTo>
                    <a:pt x="66869" y="14957"/>
                  </a:lnTo>
                  <a:lnTo>
                    <a:pt x="66826" y="14888"/>
                  </a:lnTo>
                  <a:close/>
                  <a:moveTo>
                    <a:pt x="68243" y="14888"/>
                  </a:moveTo>
                  <a:lnTo>
                    <a:pt x="68200" y="14957"/>
                  </a:lnTo>
                  <a:lnTo>
                    <a:pt x="68208" y="14957"/>
                  </a:lnTo>
                  <a:lnTo>
                    <a:pt x="68208" y="15942"/>
                  </a:lnTo>
                  <a:lnTo>
                    <a:pt x="68200" y="15942"/>
                  </a:lnTo>
                  <a:lnTo>
                    <a:pt x="68200" y="16158"/>
                  </a:lnTo>
                  <a:lnTo>
                    <a:pt x="67820" y="16158"/>
                  </a:lnTo>
                  <a:lnTo>
                    <a:pt x="67820" y="15942"/>
                  </a:lnTo>
                  <a:lnTo>
                    <a:pt x="67811" y="15942"/>
                  </a:lnTo>
                  <a:lnTo>
                    <a:pt x="67811" y="14957"/>
                  </a:lnTo>
                  <a:lnTo>
                    <a:pt x="67768" y="14888"/>
                  </a:lnTo>
                  <a:close/>
                  <a:moveTo>
                    <a:pt x="42477" y="15769"/>
                  </a:moveTo>
                  <a:lnTo>
                    <a:pt x="42477" y="16366"/>
                  </a:lnTo>
                  <a:lnTo>
                    <a:pt x="42149" y="16366"/>
                  </a:lnTo>
                  <a:lnTo>
                    <a:pt x="42149" y="15769"/>
                  </a:lnTo>
                  <a:close/>
                  <a:moveTo>
                    <a:pt x="43125" y="15778"/>
                  </a:moveTo>
                  <a:lnTo>
                    <a:pt x="43125" y="16383"/>
                  </a:lnTo>
                  <a:lnTo>
                    <a:pt x="42797" y="16383"/>
                  </a:lnTo>
                  <a:lnTo>
                    <a:pt x="42797" y="15778"/>
                  </a:lnTo>
                  <a:close/>
                  <a:moveTo>
                    <a:pt x="43773" y="15795"/>
                  </a:moveTo>
                  <a:lnTo>
                    <a:pt x="43773" y="16392"/>
                  </a:lnTo>
                  <a:lnTo>
                    <a:pt x="43445" y="16392"/>
                  </a:lnTo>
                  <a:lnTo>
                    <a:pt x="43445" y="15795"/>
                  </a:lnTo>
                  <a:close/>
                  <a:moveTo>
                    <a:pt x="44404" y="15804"/>
                  </a:moveTo>
                  <a:lnTo>
                    <a:pt x="44421" y="16400"/>
                  </a:lnTo>
                  <a:lnTo>
                    <a:pt x="44076" y="16400"/>
                  </a:lnTo>
                  <a:lnTo>
                    <a:pt x="44076" y="15804"/>
                  </a:lnTo>
                  <a:close/>
                  <a:moveTo>
                    <a:pt x="33387" y="15147"/>
                  </a:moveTo>
                  <a:lnTo>
                    <a:pt x="33387" y="15268"/>
                  </a:lnTo>
                  <a:lnTo>
                    <a:pt x="33422" y="15268"/>
                  </a:lnTo>
                  <a:lnTo>
                    <a:pt x="33387" y="15324"/>
                  </a:lnTo>
                  <a:lnTo>
                    <a:pt x="33387" y="16029"/>
                  </a:lnTo>
                  <a:lnTo>
                    <a:pt x="33379" y="16029"/>
                  </a:lnTo>
                  <a:lnTo>
                    <a:pt x="33379" y="16409"/>
                  </a:lnTo>
                  <a:lnTo>
                    <a:pt x="33033" y="16409"/>
                  </a:lnTo>
                  <a:lnTo>
                    <a:pt x="33033" y="16219"/>
                  </a:lnTo>
                  <a:lnTo>
                    <a:pt x="33033" y="15337"/>
                  </a:lnTo>
                  <a:lnTo>
                    <a:pt x="32998" y="15268"/>
                  </a:lnTo>
                  <a:lnTo>
                    <a:pt x="33382" y="15268"/>
                  </a:lnTo>
                  <a:lnTo>
                    <a:pt x="33387" y="15147"/>
                  </a:lnTo>
                  <a:close/>
                  <a:moveTo>
                    <a:pt x="34243" y="15147"/>
                  </a:moveTo>
                  <a:lnTo>
                    <a:pt x="34243" y="15268"/>
                  </a:lnTo>
                  <a:lnTo>
                    <a:pt x="34269" y="15268"/>
                  </a:lnTo>
                  <a:lnTo>
                    <a:pt x="34243" y="15310"/>
                  </a:lnTo>
                  <a:lnTo>
                    <a:pt x="34243" y="15310"/>
                  </a:lnTo>
                  <a:lnTo>
                    <a:pt x="34243" y="16029"/>
                  </a:lnTo>
                  <a:lnTo>
                    <a:pt x="34234" y="16029"/>
                  </a:lnTo>
                  <a:lnTo>
                    <a:pt x="34234" y="16409"/>
                  </a:lnTo>
                  <a:lnTo>
                    <a:pt x="33897" y="16409"/>
                  </a:lnTo>
                  <a:lnTo>
                    <a:pt x="33897" y="16219"/>
                  </a:lnTo>
                  <a:lnTo>
                    <a:pt x="33897" y="15337"/>
                  </a:lnTo>
                  <a:lnTo>
                    <a:pt x="33854" y="15268"/>
                  </a:lnTo>
                  <a:lnTo>
                    <a:pt x="34232" y="15268"/>
                  </a:lnTo>
                  <a:lnTo>
                    <a:pt x="34243" y="15147"/>
                  </a:lnTo>
                  <a:close/>
                  <a:moveTo>
                    <a:pt x="35124" y="15268"/>
                  </a:moveTo>
                  <a:lnTo>
                    <a:pt x="35089" y="15337"/>
                  </a:lnTo>
                  <a:lnTo>
                    <a:pt x="35089" y="16029"/>
                  </a:lnTo>
                  <a:lnTo>
                    <a:pt x="35081" y="16029"/>
                  </a:lnTo>
                  <a:lnTo>
                    <a:pt x="35081" y="16409"/>
                  </a:lnTo>
                  <a:lnTo>
                    <a:pt x="34744" y="16409"/>
                  </a:lnTo>
                  <a:lnTo>
                    <a:pt x="34744" y="16219"/>
                  </a:lnTo>
                  <a:lnTo>
                    <a:pt x="34744" y="15337"/>
                  </a:lnTo>
                  <a:lnTo>
                    <a:pt x="34709" y="15268"/>
                  </a:lnTo>
                  <a:close/>
                  <a:moveTo>
                    <a:pt x="35953" y="15147"/>
                  </a:moveTo>
                  <a:lnTo>
                    <a:pt x="35953" y="15268"/>
                  </a:lnTo>
                  <a:lnTo>
                    <a:pt x="35988" y="15268"/>
                  </a:lnTo>
                  <a:lnTo>
                    <a:pt x="35953" y="15324"/>
                  </a:lnTo>
                  <a:lnTo>
                    <a:pt x="35953" y="16029"/>
                  </a:lnTo>
                  <a:lnTo>
                    <a:pt x="35945" y="16029"/>
                  </a:lnTo>
                  <a:lnTo>
                    <a:pt x="35945" y="16409"/>
                  </a:lnTo>
                  <a:lnTo>
                    <a:pt x="35608" y="16409"/>
                  </a:lnTo>
                  <a:lnTo>
                    <a:pt x="35608" y="16219"/>
                  </a:lnTo>
                  <a:lnTo>
                    <a:pt x="35608" y="15337"/>
                  </a:lnTo>
                  <a:lnTo>
                    <a:pt x="35565" y="15268"/>
                  </a:lnTo>
                  <a:lnTo>
                    <a:pt x="35948" y="15268"/>
                  </a:lnTo>
                  <a:lnTo>
                    <a:pt x="35953" y="15147"/>
                  </a:lnTo>
                  <a:close/>
                  <a:moveTo>
                    <a:pt x="36835" y="15268"/>
                  </a:moveTo>
                  <a:lnTo>
                    <a:pt x="36800" y="15337"/>
                  </a:lnTo>
                  <a:lnTo>
                    <a:pt x="36800" y="16029"/>
                  </a:lnTo>
                  <a:lnTo>
                    <a:pt x="36792" y="16029"/>
                  </a:lnTo>
                  <a:lnTo>
                    <a:pt x="36792" y="16409"/>
                  </a:lnTo>
                  <a:lnTo>
                    <a:pt x="36455" y="16409"/>
                  </a:lnTo>
                  <a:lnTo>
                    <a:pt x="36455" y="16219"/>
                  </a:lnTo>
                  <a:lnTo>
                    <a:pt x="36455" y="15337"/>
                  </a:lnTo>
                  <a:lnTo>
                    <a:pt x="36411" y="15268"/>
                  </a:lnTo>
                  <a:close/>
                  <a:moveTo>
                    <a:pt x="37664" y="15147"/>
                  </a:moveTo>
                  <a:lnTo>
                    <a:pt x="37664" y="15268"/>
                  </a:lnTo>
                  <a:lnTo>
                    <a:pt x="37673" y="15268"/>
                  </a:lnTo>
                  <a:lnTo>
                    <a:pt x="37664" y="15282"/>
                  </a:lnTo>
                  <a:lnTo>
                    <a:pt x="37664" y="16029"/>
                  </a:lnTo>
                  <a:lnTo>
                    <a:pt x="37656" y="16029"/>
                  </a:lnTo>
                  <a:lnTo>
                    <a:pt x="37656" y="16409"/>
                  </a:lnTo>
                  <a:lnTo>
                    <a:pt x="37310" y="16409"/>
                  </a:lnTo>
                  <a:lnTo>
                    <a:pt x="37310" y="16219"/>
                  </a:lnTo>
                  <a:lnTo>
                    <a:pt x="37293" y="16219"/>
                  </a:lnTo>
                  <a:lnTo>
                    <a:pt x="37293" y="15337"/>
                  </a:lnTo>
                  <a:lnTo>
                    <a:pt x="37250" y="15268"/>
                  </a:lnTo>
                  <a:lnTo>
                    <a:pt x="37642" y="15268"/>
                  </a:lnTo>
                  <a:lnTo>
                    <a:pt x="37664" y="15147"/>
                  </a:lnTo>
                  <a:close/>
                  <a:moveTo>
                    <a:pt x="45069" y="15813"/>
                  </a:moveTo>
                  <a:lnTo>
                    <a:pt x="45069" y="16409"/>
                  </a:lnTo>
                  <a:lnTo>
                    <a:pt x="44741" y="16409"/>
                  </a:lnTo>
                  <a:lnTo>
                    <a:pt x="44741" y="15813"/>
                  </a:lnTo>
                  <a:close/>
                  <a:moveTo>
                    <a:pt x="45717" y="15821"/>
                  </a:moveTo>
                  <a:lnTo>
                    <a:pt x="45717" y="16417"/>
                  </a:lnTo>
                  <a:lnTo>
                    <a:pt x="45389" y="16417"/>
                  </a:lnTo>
                  <a:lnTo>
                    <a:pt x="45389" y="15821"/>
                  </a:lnTo>
                  <a:close/>
                  <a:moveTo>
                    <a:pt x="46365" y="15830"/>
                  </a:moveTo>
                  <a:lnTo>
                    <a:pt x="46365" y="16426"/>
                  </a:lnTo>
                  <a:lnTo>
                    <a:pt x="46037" y="16426"/>
                  </a:lnTo>
                  <a:lnTo>
                    <a:pt x="46037" y="15830"/>
                  </a:lnTo>
                  <a:close/>
                  <a:moveTo>
                    <a:pt x="47013" y="15839"/>
                  </a:moveTo>
                  <a:lnTo>
                    <a:pt x="47013" y="16435"/>
                  </a:lnTo>
                  <a:lnTo>
                    <a:pt x="46685" y="16435"/>
                  </a:lnTo>
                  <a:lnTo>
                    <a:pt x="46685" y="15839"/>
                  </a:lnTo>
                  <a:close/>
                  <a:moveTo>
                    <a:pt x="47661" y="15847"/>
                  </a:moveTo>
                  <a:lnTo>
                    <a:pt x="47661" y="16443"/>
                  </a:lnTo>
                  <a:lnTo>
                    <a:pt x="47333" y="16443"/>
                  </a:lnTo>
                  <a:lnTo>
                    <a:pt x="47333" y="15847"/>
                  </a:lnTo>
                  <a:close/>
                  <a:moveTo>
                    <a:pt x="48309" y="15856"/>
                  </a:moveTo>
                  <a:lnTo>
                    <a:pt x="48309" y="16452"/>
                  </a:lnTo>
                  <a:lnTo>
                    <a:pt x="47981" y="16452"/>
                  </a:lnTo>
                  <a:lnTo>
                    <a:pt x="47981" y="15856"/>
                  </a:lnTo>
                  <a:close/>
                  <a:moveTo>
                    <a:pt x="48957" y="15856"/>
                  </a:moveTo>
                  <a:lnTo>
                    <a:pt x="48957" y="16461"/>
                  </a:lnTo>
                  <a:lnTo>
                    <a:pt x="48629" y="16461"/>
                  </a:lnTo>
                  <a:lnTo>
                    <a:pt x="48629" y="15856"/>
                  </a:lnTo>
                  <a:close/>
                  <a:moveTo>
                    <a:pt x="49605" y="15864"/>
                  </a:moveTo>
                  <a:lnTo>
                    <a:pt x="49605" y="16469"/>
                  </a:lnTo>
                  <a:lnTo>
                    <a:pt x="49277" y="16469"/>
                  </a:lnTo>
                  <a:lnTo>
                    <a:pt x="49277" y="15864"/>
                  </a:lnTo>
                  <a:close/>
                  <a:moveTo>
                    <a:pt x="26337" y="1"/>
                  </a:moveTo>
                  <a:lnTo>
                    <a:pt x="26337" y="4960"/>
                  </a:lnTo>
                  <a:lnTo>
                    <a:pt x="22120" y="4960"/>
                  </a:lnTo>
                  <a:lnTo>
                    <a:pt x="22120" y="9159"/>
                  </a:lnTo>
                  <a:lnTo>
                    <a:pt x="19225" y="9159"/>
                  </a:lnTo>
                  <a:lnTo>
                    <a:pt x="19225" y="10991"/>
                  </a:lnTo>
                  <a:lnTo>
                    <a:pt x="18197" y="10991"/>
                  </a:lnTo>
                  <a:lnTo>
                    <a:pt x="18197" y="8140"/>
                  </a:lnTo>
                  <a:lnTo>
                    <a:pt x="19104" y="8140"/>
                  </a:lnTo>
                  <a:lnTo>
                    <a:pt x="14827" y="2368"/>
                  </a:lnTo>
                  <a:lnTo>
                    <a:pt x="10542" y="8140"/>
                  </a:lnTo>
                  <a:lnTo>
                    <a:pt x="11484" y="8140"/>
                  </a:lnTo>
                  <a:lnTo>
                    <a:pt x="11484" y="10991"/>
                  </a:lnTo>
                  <a:lnTo>
                    <a:pt x="9738" y="10991"/>
                  </a:lnTo>
                  <a:lnTo>
                    <a:pt x="9738" y="5505"/>
                  </a:lnTo>
                  <a:lnTo>
                    <a:pt x="7682" y="5505"/>
                  </a:lnTo>
                  <a:lnTo>
                    <a:pt x="7682" y="4986"/>
                  </a:lnTo>
                  <a:lnTo>
                    <a:pt x="6982" y="4986"/>
                  </a:lnTo>
                  <a:lnTo>
                    <a:pt x="6982" y="3733"/>
                  </a:lnTo>
                  <a:lnTo>
                    <a:pt x="5755" y="3733"/>
                  </a:lnTo>
                  <a:lnTo>
                    <a:pt x="5755" y="2619"/>
                  </a:lnTo>
                  <a:lnTo>
                    <a:pt x="942" y="2619"/>
                  </a:lnTo>
                  <a:lnTo>
                    <a:pt x="942" y="3733"/>
                  </a:lnTo>
                  <a:lnTo>
                    <a:pt x="0" y="3733"/>
                  </a:lnTo>
                  <a:lnTo>
                    <a:pt x="0" y="17904"/>
                  </a:lnTo>
                  <a:lnTo>
                    <a:pt x="81005" y="17904"/>
                  </a:lnTo>
                  <a:lnTo>
                    <a:pt x="81005" y="12400"/>
                  </a:lnTo>
                  <a:lnTo>
                    <a:pt x="79726" y="12391"/>
                  </a:lnTo>
                  <a:lnTo>
                    <a:pt x="79726" y="8105"/>
                  </a:lnTo>
                  <a:lnTo>
                    <a:pt x="77022" y="8105"/>
                  </a:lnTo>
                  <a:lnTo>
                    <a:pt x="77022" y="3776"/>
                  </a:lnTo>
                  <a:lnTo>
                    <a:pt x="73937" y="3776"/>
                  </a:lnTo>
                  <a:lnTo>
                    <a:pt x="73937" y="8105"/>
                  </a:lnTo>
                  <a:lnTo>
                    <a:pt x="72883" y="8105"/>
                  </a:lnTo>
                  <a:lnTo>
                    <a:pt x="72883" y="12607"/>
                  </a:lnTo>
                  <a:lnTo>
                    <a:pt x="68727" y="12607"/>
                  </a:lnTo>
                  <a:lnTo>
                    <a:pt x="68727" y="10732"/>
                  </a:lnTo>
                  <a:lnTo>
                    <a:pt x="69211" y="10732"/>
                  </a:lnTo>
                  <a:lnTo>
                    <a:pt x="68355" y="7215"/>
                  </a:lnTo>
                  <a:lnTo>
                    <a:pt x="62609" y="7215"/>
                  </a:lnTo>
                  <a:lnTo>
                    <a:pt x="61996" y="8892"/>
                  </a:lnTo>
                  <a:lnTo>
                    <a:pt x="56345" y="8892"/>
                  </a:lnTo>
                  <a:lnTo>
                    <a:pt x="56345" y="11527"/>
                  </a:lnTo>
                  <a:lnTo>
                    <a:pt x="55205" y="11527"/>
                  </a:lnTo>
                  <a:lnTo>
                    <a:pt x="55205" y="6377"/>
                  </a:lnTo>
                  <a:lnTo>
                    <a:pt x="53079" y="6377"/>
                  </a:lnTo>
                  <a:lnTo>
                    <a:pt x="53079" y="11527"/>
                  </a:lnTo>
                  <a:lnTo>
                    <a:pt x="52293" y="11527"/>
                  </a:lnTo>
                  <a:lnTo>
                    <a:pt x="52293" y="12823"/>
                  </a:lnTo>
                  <a:lnTo>
                    <a:pt x="49942" y="12823"/>
                  </a:lnTo>
                  <a:lnTo>
                    <a:pt x="49942" y="8684"/>
                  </a:lnTo>
                  <a:lnTo>
                    <a:pt x="49156" y="8684"/>
                  </a:lnTo>
                  <a:lnTo>
                    <a:pt x="49156" y="7768"/>
                  </a:lnTo>
                  <a:lnTo>
                    <a:pt x="45112" y="7768"/>
                  </a:lnTo>
                  <a:lnTo>
                    <a:pt x="45112" y="8684"/>
                  </a:lnTo>
                  <a:lnTo>
                    <a:pt x="44084" y="8684"/>
                  </a:lnTo>
                  <a:lnTo>
                    <a:pt x="44084" y="9721"/>
                  </a:lnTo>
                  <a:lnTo>
                    <a:pt x="43488" y="9721"/>
                  </a:lnTo>
                  <a:lnTo>
                    <a:pt x="43488" y="10144"/>
                  </a:lnTo>
                  <a:lnTo>
                    <a:pt x="41760" y="10144"/>
                  </a:lnTo>
                  <a:lnTo>
                    <a:pt x="41760" y="15527"/>
                  </a:lnTo>
                  <a:lnTo>
                    <a:pt x="38131" y="15527"/>
                  </a:lnTo>
                  <a:lnTo>
                    <a:pt x="38131" y="11475"/>
                  </a:lnTo>
                  <a:lnTo>
                    <a:pt x="38563" y="11475"/>
                  </a:lnTo>
                  <a:lnTo>
                    <a:pt x="37803" y="9488"/>
                  </a:lnTo>
                  <a:lnTo>
                    <a:pt x="30812" y="9488"/>
                  </a:lnTo>
                  <a:lnTo>
                    <a:pt x="30812" y="4960"/>
                  </a:lnTo>
                  <a:lnTo>
                    <a:pt x="29663" y="4960"/>
                  </a:lnTo>
                  <a:lnTo>
                    <a:pt x="29663" y="1"/>
                  </a:lnTo>
                  <a:close/>
                </a:path>
              </a:pathLst>
            </a:custGeom>
            <a:solidFill>
              <a:schemeClr val="tx1">
                <a:lumMod val="25000"/>
                <a:lumOff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p:cNvGrpSpPr/>
          <p:nvPr/>
        </p:nvGrpSpPr>
        <p:grpSpPr>
          <a:xfrm>
            <a:off x="0" y="4013052"/>
            <a:ext cx="3215894" cy="1130448"/>
            <a:chOff x="5496591" y="3137839"/>
            <a:chExt cx="3647409" cy="2010635"/>
          </a:xfrm>
        </p:grpSpPr>
        <p:sp>
          <p:nvSpPr>
            <p:cNvPr id="201" name="Google Shape;972;p51"/>
            <p:cNvSpPr/>
            <p:nvPr/>
          </p:nvSpPr>
          <p:spPr>
            <a:xfrm>
              <a:off x="6192518" y="3881267"/>
              <a:ext cx="320330" cy="1267174"/>
            </a:xfrm>
            <a:custGeom>
              <a:avLst/>
              <a:gdLst/>
              <a:ahLst/>
              <a:cxnLst/>
              <a:rect l="l" t="t" r="r" b="b"/>
              <a:pathLst>
                <a:path w="9851" h="38969" extrusionOk="0">
                  <a:moveTo>
                    <a:pt x="5211" y="6075"/>
                  </a:moveTo>
                  <a:lnTo>
                    <a:pt x="5211" y="15752"/>
                  </a:lnTo>
                  <a:lnTo>
                    <a:pt x="4632" y="15752"/>
                  </a:lnTo>
                  <a:lnTo>
                    <a:pt x="4632" y="6075"/>
                  </a:lnTo>
                  <a:close/>
                  <a:moveTo>
                    <a:pt x="6559" y="6075"/>
                  </a:moveTo>
                  <a:lnTo>
                    <a:pt x="6559" y="15752"/>
                  </a:lnTo>
                  <a:lnTo>
                    <a:pt x="5980" y="15752"/>
                  </a:lnTo>
                  <a:lnTo>
                    <a:pt x="5980" y="6075"/>
                  </a:lnTo>
                  <a:close/>
                  <a:moveTo>
                    <a:pt x="3863" y="6075"/>
                  </a:moveTo>
                  <a:lnTo>
                    <a:pt x="3863" y="15761"/>
                  </a:lnTo>
                  <a:lnTo>
                    <a:pt x="3284" y="15761"/>
                  </a:lnTo>
                  <a:lnTo>
                    <a:pt x="3284" y="6075"/>
                  </a:lnTo>
                  <a:close/>
                  <a:moveTo>
                    <a:pt x="2075" y="17472"/>
                  </a:moveTo>
                  <a:lnTo>
                    <a:pt x="2075" y="18491"/>
                  </a:lnTo>
                  <a:lnTo>
                    <a:pt x="1496" y="18491"/>
                  </a:lnTo>
                  <a:lnTo>
                    <a:pt x="1496" y="17472"/>
                  </a:lnTo>
                  <a:close/>
                  <a:moveTo>
                    <a:pt x="3120" y="17472"/>
                  </a:moveTo>
                  <a:lnTo>
                    <a:pt x="3120" y="18491"/>
                  </a:lnTo>
                  <a:lnTo>
                    <a:pt x="2541" y="18491"/>
                  </a:lnTo>
                  <a:lnTo>
                    <a:pt x="2541" y="17472"/>
                  </a:lnTo>
                  <a:close/>
                  <a:moveTo>
                    <a:pt x="4166" y="17472"/>
                  </a:moveTo>
                  <a:lnTo>
                    <a:pt x="4166" y="18491"/>
                  </a:lnTo>
                  <a:lnTo>
                    <a:pt x="3587" y="18491"/>
                  </a:lnTo>
                  <a:lnTo>
                    <a:pt x="3587" y="17472"/>
                  </a:lnTo>
                  <a:close/>
                  <a:moveTo>
                    <a:pt x="5211" y="17472"/>
                  </a:moveTo>
                  <a:lnTo>
                    <a:pt x="5211" y="18491"/>
                  </a:lnTo>
                  <a:lnTo>
                    <a:pt x="4632" y="18491"/>
                  </a:lnTo>
                  <a:lnTo>
                    <a:pt x="4632" y="17472"/>
                  </a:lnTo>
                  <a:close/>
                  <a:moveTo>
                    <a:pt x="6257" y="17472"/>
                  </a:moveTo>
                  <a:lnTo>
                    <a:pt x="6257" y="18491"/>
                  </a:lnTo>
                  <a:lnTo>
                    <a:pt x="5678" y="18491"/>
                  </a:lnTo>
                  <a:lnTo>
                    <a:pt x="5678" y="17472"/>
                  </a:lnTo>
                  <a:close/>
                  <a:moveTo>
                    <a:pt x="7302" y="17472"/>
                  </a:moveTo>
                  <a:lnTo>
                    <a:pt x="7302" y="18491"/>
                  </a:lnTo>
                  <a:lnTo>
                    <a:pt x="6723" y="18491"/>
                  </a:lnTo>
                  <a:lnTo>
                    <a:pt x="6723" y="17472"/>
                  </a:lnTo>
                  <a:close/>
                  <a:moveTo>
                    <a:pt x="8348" y="17472"/>
                  </a:moveTo>
                  <a:lnTo>
                    <a:pt x="8348" y="18491"/>
                  </a:lnTo>
                  <a:lnTo>
                    <a:pt x="7769" y="18491"/>
                  </a:lnTo>
                  <a:lnTo>
                    <a:pt x="7769" y="17472"/>
                  </a:lnTo>
                  <a:close/>
                  <a:moveTo>
                    <a:pt x="4166" y="19217"/>
                  </a:moveTo>
                  <a:lnTo>
                    <a:pt x="4166" y="20236"/>
                  </a:lnTo>
                  <a:lnTo>
                    <a:pt x="3587" y="20236"/>
                  </a:lnTo>
                  <a:lnTo>
                    <a:pt x="3587" y="19217"/>
                  </a:lnTo>
                  <a:close/>
                  <a:moveTo>
                    <a:pt x="5211" y="19217"/>
                  </a:moveTo>
                  <a:lnTo>
                    <a:pt x="5211" y="20236"/>
                  </a:lnTo>
                  <a:lnTo>
                    <a:pt x="4632" y="20236"/>
                  </a:lnTo>
                  <a:lnTo>
                    <a:pt x="4632" y="19217"/>
                  </a:lnTo>
                  <a:close/>
                  <a:moveTo>
                    <a:pt x="6257" y="19217"/>
                  </a:moveTo>
                  <a:lnTo>
                    <a:pt x="6257" y="20236"/>
                  </a:lnTo>
                  <a:lnTo>
                    <a:pt x="5678" y="20236"/>
                  </a:lnTo>
                  <a:lnTo>
                    <a:pt x="5678" y="19217"/>
                  </a:lnTo>
                  <a:close/>
                  <a:moveTo>
                    <a:pt x="7302" y="19217"/>
                  </a:moveTo>
                  <a:lnTo>
                    <a:pt x="7302" y="20236"/>
                  </a:lnTo>
                  <a:lnTo>
                    <a:pt x="6723" y="20236"/>
                  </a:lnTo>
                  <a:lnTo>
                    <a:pt x="6723" y="19217"/>
                  </a:lnTo>
                  <a:close/>
                  <a:moveTo>
                    <a:pt x="8348" y="19217"/>
                  </a:moveTo>
                  <a:lnTo>
                    <a:pt x="8348" y="20236"/>
                  </a:lnTo>
                  <a:lnTo>
                    <a:pt x="7769" y="20236"/>
                  </a:lnTo>
                  <a:lnTo>
                    <a:pt x="7769" y="19217"/>
                  </a:lnTo>
                  <a:close/>
                  <a:moveTo>
                    <a:pt x="2075" y="19226"/>
                  </a:moveTo>
                  <a:lnTo>
                    <a:pt x="2075" y="20245"/>
                  </a:lnTo>
                  <a:lnTo>
                    <a:pt x="1496" y="20245"/>
                  </a:lnTo>
                  <a:lnTo>
                    <a:pt x="1496" y="19226"/>
                  </a:lnTo>
                  <a:close/>
                  <a:moveTo>
                    <a:pt x="3120" y="19226"/>
                  </a:moveTo>
                  <a:lnTo>
                    <a:pt x="3120" y="20245"/>
                  </a:lnTo>
                  <a:lnTo>
                    <a:pt x="2541" y="20245"/>
                  </a:lnTo>
                  <a:lnTo>
                    <a:pt x="2541" y="19226"/>
                  </a:lnTo>
                  <a:close/>
                  <a:moveTo>
                    <a:pt x="2075" y="20971"/>
                  </a:moveTo>
                  <a:lnTo>
                    <a:pt x="2075" y="21990"/>
                  </a:lnTo>
                  <a:lnTo>
                    <a:pt x="1496" y="21990"/>
                  </a:lnTo>
                  <a:lnTo>
                    <a:pt x="1496" y="20971"/>
                  </a:lnTo>
                  <a:close/>
                  <a:moveTo>
                    <a:pt x="3120" y="20971"/>
                  </a:moveTo>
                  <a:lnTo>
                    <a:pt x="3120" y="21990"/>
                  </a:lnTo>
                  <a:lnTo>
                    <a:pt x="2541" y="21990"/>
                  </a:lnTo>
                  <a:lnTo>
                    <a:pt x="2541" y="20971"/>
                  </a:lnTo>
                  <a:close/>
                  <a:moveTo>
                    <a:pt x="4166" y="20971"/>
                  </a:moveTo>
                  <a:lnTo>
                    <a:pt x="4166" y="21990"/>
                  </a:lnTo>
                  <a:lnTo>
                    <a:pt x="3587" y="21990"/>
                  </a:lnTo>
                  <a:lnTo>
                    <a:pt x="3587" y="20971"/>
                  </a:lnTo>
                  <a:close/>
                  <a:moveTo>
                    <a:pt x="5211" y="20971"/>
                  </a:moveTo>
                  <a:lnTo>
                    <a:pt x="5211" y="21990"/>
                  </a:lnTo>
                  <a:lnTo>
                    <a:pt x="4632" y="21990"/>
                  </a:lnTo>
                  <a:lnTo>
                    <a:pt x="4632" y="20971"/>
                  </a:lnTo>
                  <a:close/>
                  <a:moveTo>
                    <a:pt x="6257" y="20971"/>
                  </a:moveTo>
                  <a:lnTo>
                    <a:pt x="6257" y="21990"/>
                  </a:lnTo>
                  <a:lnTo>
                    <a:pt x="5678" y="21990"/>
                  </a:lnTo>
                  <a:lnTo>
                    <a:pt x="5678" y="20971"/>
                  </a:lnTo>
                  <a:close/>
                  <a:moveTo>
                    <a:pt x="7302" y="20971"/>
                  </a:moveTo>
                  <a:lnTo>
                    <a:pt x="7302" y="21990"/>
                  </a:lnTo>
                  <a:lnTo>
                    <a:pt x="6723" y="21990"/>
                  </a:lnTo>
                  <a:lnTo>
                    <a:pt x="6723" y="20971"/>
                  </a:lnTo>
                  <a:close/>
                  <a:moveTo>
                    <a:pt x="8348" y="20971"/>
                  </a:moveTo>
                  <a:lnTo>
                    <a:pt x="8348" y="21990"/>
                  </a:lnTo>
                  <a:lnTo>
                    <a:pt x="7769" y="21990"/>
                  </a:lnTo>
                  <a:lnTo>
                    <a:pt x="7769" y="20971"/>
                  </a:lnTo>
                  <a:close/>
                  <a:moveTo>
                    <a:pt x="4166" y="22716"/>
                  </a:moveTo>
                  <a:lnTo>
                    <a:pt x="4166" y="23736"/>
                  </a:lnTo>
                  <a:lnTo>
                    <a:pt x="3587" y="23736"/>
                  </a:lnTo>
                  <a:lnTo>
                    <a:pt x="3587" y="22716"/>
                  </a:lnTo>
                  <a:close/>
                  <a:moveTo>
                    <a:pt x="5211" y="22716"/>
                  </a:moveTo>
                  <a:lnTo>
                    <a:pt x="5211" y="23736"/>
                  </a:lnTo>
                  <a:lnTo>
                    <a:pt x="4632" y="23736"/>
                  </a:lnTo>
                  <a:lnTo>
                    <a:pt x="4632" y="22716"/>
                  </a:lnTo>
                  <a:close/>
                  <a:moveTo>
                    <a:pt x="6257" y="22716"/>
                  </a:moveTo>
                  <a:lnTo>
                    <a:pt x="6257" y="23736"/>
                  </a:lnTo>
                  <a:lnTo>
                    <a:pt x="5678" y="23736"/>
                  </a:lnTo>
                  <a:lnTo>
                    <a:pt x="5678" y="22716"/>
                  </a:lnTo>
                  <a:close/>
                  <a:moveTo>
                    <a:pt x="7302" y="22716"/>
                  </a:moveTo>
                  <a:lnTo>
                    <a:pt x="7302" y="23736"/>
                  </a:lnTo>
                  <a:lnTo>
                    <a:pt x="6723" y="23736"/>
                  </a:lnTo>
                  <a:lnTo>
                    <a:pt x="6723" y="22716"/>
                  </a:lnTo>
                  <a:close/>
                  <a:moveTo>
                    <a:pt x="8348" y="22716"/>
                  </a:moveTo>
                  <a:lnTo>
                    <a:pt x="8348" y="23736"/>
                  </a:lnTo>
                  <a:lnTo>
                    <a:pt x="7769" y="23736"/>
                  </a:lnTo>
                  <a:lnTo>
                    <a:pt x="7769" y="22716"/>
                  </a:lnTo>
                  <a:close/>
                  <a:moveTo>
                    <a:pt x="2075" y="22725"/>
                  </a:moveTo>
                  <a:lnTo>
                    <a:pt x="2075" y="23744"/>
                  </a:lnTo>
                  <a:lnTo>
                    <a:pt x="1496" y="23744"/>
                  </a:lnTo>
                  <a:lnTo>
                    <a:pt x="1496" y="22725"/>
                  </a:lnTo>
                  <a:close/>
                  <a:moveTo>
                    <a:pt x="3120" y="22725"/>
                  </a:moveTo>
                  <a:lnTo>
                    <a:pt x="3120" y="23744"/>
                  </a:lnTo>
                  <a:lnTo>
                    <a:pt x="2541" y="23744"/>
                  </a:lnTo>
                  <a:lnTo>
                    <a:pt x="2541" y="22725"/>
                  </a:lnTo>
                  <a:close/>
                  <a:moveTo>
                    <a:pt x="2075" y="24470"/>
                  </a:moveTo>
                  <a:lnTo>
                    <a:pt x="2075" y="25490"/>
                  </a:lnTo>
                  <a:lnTo>
                    <a:pt x="1496" y="25490"/>
                  </a:lnTo>
                  <a:lnTo>
                    <a:pt x="1496" y="24470"/>
                  </a:lnTo>
                  <a:close/>
                  <a:moveTo>
                    <a:pt x="3120" y="24470"/>
                  </a:moveTo>
                  <a:lnTo>
                    <a:pt x="3120" y="25490"/>
                  </a:lnTo>
                  <a:lnTo>
                    <a:pt x="2541" y="25490"/>
                  </a:lnTo>
                  <a:lnTo>
                    <a:pt x="2541" y="24470"/>
                  </a:lnTo>
                  <a:close/>
                  <a:moveTo>
                    <a:pt x="4166" y="24470"/>
                  </a:moveTo>
                  <a:lnTo>
                    <a:pt x="4166" y="25490"/>
                  </a:lnTo>
                  <a:lnTo>
                    <a:pt x="3587" y="25490"/>
                  </a:lnTo>
                  <a:lnTo>
                    <a:pt x="3587" y="24470"/>
                  </a:lnTo>
                  <a:close/>
                  <a:moveTo>
                    <a:pt x="5211" y="24470"/>
                  </a:moveTo>
                  <a:lnTo>
                    <a:pt x="5211" y="25490"/>
                  </a:lnTo>
                  <a:lnTo>
                    <a:pt x="4632" y="25490"/>
                  </a:lnTo>
                  <a:lnTo>
                    <a:pt x="4632" y="24470"/>
                  </a:lnTo>
                  <a:close/>
                  <a:moveTo>
                    <a:pt x="6257" y="24470"/>
                  </a:moveTo>
                  <a:lnTo>
                    <a:pt x="6257" y="25490"/>
                  </a:lnTo>
                  <a:lnTo>
                    <a:pt x="5678" y="25490"/>
                  </a:lnTo>
                  <a:lnTo>
                    <a:pt x="5678" y="24470"/>
                  </a:lnTo>
                  <a:close/>
                  <a:moveTo>
                    <a:pt x="7302" y="24470"/>
                  </a:moveTo>
                  <a:lnTo>
                    <a:pt x="7302" y="25490"/>
                  </a:lnTo>
                  <a:lnTo>
                    <a:pt x="6723" y="25490"/>
                  </a:lnTo>
                  <a:lnTo>
                    <a:pt x="6723" y="24470"/>
                  </a:lnTo>
                  <a:close/>
                  <a:moveTo>
                    <a:pt x="8348" y="24470"/>
                  </a:moveTo>
                  <a:lnTo>
                    <a:pt x="8348" y="25490"/>
                  </a:lnTo>
                  <a:lnTo>
                    <a:pt x="7769" y="25490"/>
                  </a:lnTo>
                  <a:lnTo>
                    <a:pt x="7769" y="24470"/>
                  </a:lnTo>
                  <a:close/>
                  <a:moveTo>
                    <a:pt x="4166" y="26216"/>
                  </a:moveTo>
                  <a:lnTo>
                    <a:pt x="4166" y="27235"/>
                  </a:lnTo>
                  <a:lnTo>
                    <a:pt x="3587" y="27235"/>
                  </a:lnTo>
                  <a:lnTo>
                    <a:pt x="3587" y="26216"/>
                  </a:lnTo>
                  <a:close/>
                  <a:moveTo>
                    <a:pt x="5211" y="26216"/>
                  </a:moveTo>
                  <a:lnTo>
                    <a:pt x="5211" y="27235"/>
                  </a:lnTo>
                  <a:lnTo>
                    <a:pt x="4632" y="27235"/>
                  </a:lnTo>
                  <a:lnTo>
                    <a:pt x="4632" y="26216"/>
                  </a:lnTo>
                  <a:close/>
                  <a:moveTo>
                    <a:pt x="6257" y="26216"/>
                  </a:moveTo>
                  <a:lnTo>
                    <a:pt x="6257" y="27235"/>
                  </a:lnTo>
                  <a:lnTo>
                    <a:pt x="5678" y="27235"/>
                  </a:lnTo>
                  <a:lnTo>
                    <a:pt x="5678" y="26216"/>
                  </a:lnTo>
                  <a:close/>
                  <a:moveTo>
                    <a:pt x="7302" y="26216"/>
                  </a:moveTo>
                  <a:lnTo>
                    <a:pt x="7302" y="27235"/>
                  </a:lnTo>
                  <a:lnTo>
                    <a:pt x="6723" y="27235"/>
                  </a:lnTo>
                  <a:lnTo>
                    <a:pt x="6723" y="26216"/>
                  </a:lnTo>
                  <a:close/>
                  <a:moveTo>
                    <a:pt x="8348" y="26216"/>
                  </a:moveTo>
                  <a:lnTo>
                    <a:pt x="8348" y="27235"/>
                  </a:lnTo>
                  <a:lnTo>
                    <a:pt x="7769" y="27235"/>
                  </a:lnTo>
                  <a:lnTo>
                    <a:pt x="7769" y="26216"/>
                  </a:lnTo>
                  <a:close/>
                  <a:moveTo>
                    <a:pt x="2075" y="26224"/>
                  </a:moveTo>
                  <a:lnTo>
                    <a:pt x="2075" y="27244"/>
                  </a:lnTo>
                  <a:lnTo>
                    <a:pt x="1496" y="27244"/>
                  </a:lnTo>
                  <a:lnTo>
                    <a:pt x="1496" y="26224"/>
                  </a:lnTo>
                  <a:close/>
                  <a:moveTo>
                    <a:pt x="3120" y="26224"/>
                  </a:moveTo>
                  <a:lnTo>
                    <a:pt x="3120" y="27244"/>
                  </a:lnTo>
                  <a:lnTo>
                    <a:pt x="2541" y="27244"/>
                  </a:lnTo>
                  <a:lnTo>
                    <a:pt x="2541" y="26224"/>
                  </a:lnTo>
                  <a:close/>
                  <a:moveTo>
                    <a:pt x="4166" y="27970"/>
                  </a:moveTo>
                  <a:lnTo>
                    <a:pt x="4166" y="28981"/>
                  </a:lnTo>
                  <a:lnTo>
                    <a:pt x="3587" y="28981"/>
                  </a:lnTo>
                  <a:lnTo>
                    <a:pt x="3587" y="27970"/>
                  </a:lnTo>
                  <a:close/>
                  <a:moveTo>
                    <a:pt x="5211" y="27970"/>
                  </a:moveTo>
                  <a:lnTo>
                    <a:pt x="5211" y="28981"/>
                  </a:lnTo>
                  <a:lnTo>
                    <a:pt x="4632" y="28981"/>
                  </a:lnTo>
                  <a:lnTo>
                    <a:pt x="4632" y="27970"/>
                  </a:lnTo>
                  <a:close/>
                  <a:moveTo>
                    <a:pt x="6257" y="27970"/>
                  </a:moveTo>
                  <a:lnTo>
                    <a:pt x="6257" y="28981"/>
                  </a:lnTo>
                  <a:lnTo>
                    <a:pt x="5678" y="28981"/>
                  </a:lnTo>
                  <a:lnTo>
                    <a:pt x="5678" y="27970"/>
                  </a:lnTo>
                  <a:close/>
                  <a:moveTo>
                    <a:pt x="7302" y="27970"/>
                  </a:moveTo>
                  <a:lnTo>
                    <a:pt x="7302" y="28981"/>
                  </a:lnTo>
                  <a:lnTo>
                    <a:pt x="6723" y="28981"/>
                  </a:lnTo>
                  <a:lnTo>
                    <a:pt x="6723" y="27970"/>
                  </a:lnTo>
                  <a:close/>
                  <a:moveTo>
                    <a:pt x="8348" y="27970"/>
                  </a:moveTo>
                  <a:lnTo>
                    <a:pt x="8348" y="28981"/>
                  </a:lnTo>
                  <a:lnTo>
                    <a:pt x="7769" y="28981"/>
                  </a:lnTo>
                  <a:lnTo>
                    <a:pt x="7769" y="27970"/>
                  </a:lnTo>
                  <a:close/>
                  <a:moveTo>
                    <a:pt x="2075" y="27970"/>
                  </a:moveTo>
                  <a:lnTo>
                    <a:pt x="2075" y="28989"/>
                  </a:lnTo>
                  <a:lnTo>
                    <a:pt x="1496" y="28989"/>
                  </a:lnTo>
                  <a:lnTo>
                    <a:pt x="1496" y="27970"/>
                  </a:lnTo>
                  <a:close/>
                  <a:moveTo>
                    <a:pt x="3120" y="27970"/>
                  </a:moveTo>
                  <a:lnTo>
                    <a:pt x="3120" y="28989"/>
                  </a:lnTo>
                  <a:lnTo>
                    <a:pt x="2541" y="28989"/>
                  </a:lnTo>
                  <a:lnTo>
                    <a:pt x="2541" y="27970"/>
                  </a:lnTo>
                  <a:close/>
                  <a:moveTo>
                    <a:pt x="2075" y="29724"/>
                  </a:moveTo>
                  <a:lnTo>
                    <a:pt x="2075" y="30735"/>
                  </a:lnTo>
                  <a:lnTo>
                    <a:pt x="1496" y="30735"/>
                  </a:lnTo>
                  <a:lnTo>
                    <a:pt x="1496" y="29724"/>
                  </a:lnTo>
                  <a:close/>
                  <a:moveTo>
                    <a:pt x="3120" y="29724"/>
                  </a:moveTo>
                  <a:lnTo>
                    <a:pt x="3120" y="30735"/>
                  </a:lnTo>
                  <a:lnTo>
                    <a:pt x="2541" y="30735"/>
                  </a:lnTo>
                  <a:lnTo>
                    <a:pt x="2541" y="29724"/>
                  </a:lnTo>
                  <a:close/>
                  <a:moveTo>
                    <a:pt x="4166" y="29715"/>
                  </a:moveTo>
                  <a:lnTo>
                    <a:pt x="4166" y="30735"/>
                  </a:lnTo>
                  <a:lnTo>
                    <a:pt x="3587" y="30735"/>
                  </a:lnTo>
                  <a:lnTo>
                    <a:pt x="3587" y="29715"/>
                  </a:lnTo>
                  <a:close/>
                  <a:moveTo>
                    <a:pt x="5211" y="29715"/>
                  </a:moveTo>
                  <a:lnTo>
                    <a:pt x="5211" y="30735"/>
                  </a:lnTo>
                  <a:lnTo>
                    <a:pt x="4632" y="30735"/>
                  </a:lnTo>
                  <a:lnTo>
                    <a:pt x="4632" y="29715"/>
                  </a:lnTo>
                  <a:close/>
                  <a:moveTo>
                    <a:pt x="6257" y="29715"/>
                  </a:moveTo>
                  <a:lnTo>
                    <a:pt x="6257" y="30735"/>
                  </a:lnTo>
                  <a:lnTo>
                    <a:pt x="5678" y="30735"/>
                  </a:lnTo>
                  <a:lnTo>
                    <a:pt x="5678" y="29715"/>
                  </a:lnTo>
                  <a:close/>
                  <a:moveTo>
                    <a:pt x="7302" y="29715"/>
                  </a:moveTo>
                  <a:lnTo>
                    <a:pt x="7302" y="30735"/>
                  </a:lnTo>
                  <a:lnTo>
                    <a:pt x="6723" y="30735"/>
                  </a:lnTo>
                  <a:lnTo>
                    <a:pt x="6723" y="29715"/>
                  </a:lnTo>
                  <a:close/>
                  <a:moveTo>
                    <a:pt x="8348" y="29715"/>
                  </a:moveTo>
                  <a:lnTo>
                    <a:pt x="8348" y="30735"/>
                  </a:lnTo>
                  <a:lnTo>
                    <a:pt x="7769" y="30735"/>
                  </a:lnTo>
                  <a:lnTo>
                    <a:pt x="7769" y="29715"/>
                  </a:lnTo>
                  <a:close/>
                  <a:moveTo>
                    <a:pt x="4166" y="31460"/>
                  </a:moveTo>
                  <a:lnTo>
                    <a:pt x="4166" y="32480"/>
                  </a:lnTo>
                  <a:lnTo>
                    <a:pt x="3587" y="32480"/>
                  </a:lnTo>
                  <a:lnTo>
                    <a:pt x="3587" y="31460"/>
                  </a:lnTo>
                  <a:close/>
                  <a:moveTo>
                    <a:pt x="5211" y="31460"/>
                  </a:moveTo>
                  <a:lnTo>
                    <a:pt x="5211" y="32480"/>
                  </a:lnTo>
                  <a:lnTo>
                    <a:pt x="4632" y="32480"/>
                  </a:lnTo>
                  <a:lnTo>
                    <a:pt x="4632" y="31460"/>
                  </a:lnTo>
                  <a:close/>
                  <a:moveTo>
                    <a:pt x="6257" y="31460"/>
                  </a:moveTo>
                  <a:lnTo>
                    <a:pt x="6257" y="32480"/>
                  </a:lnTo>
                  <a:lnTo>
                    <a:pt x="5678" y="32480"/>
                  </a:lnTo>
                  <a:lnTo>
                    <a:pt x="5678" y="31460"/>
                  </a:lnTo>
                  <a:close/>
                  <a:moveTo>
                    <a:pt x="7302" y="31460"/>
                  </a:moveTo>
                  <a:lnTo>
                    <a:pt x="7302" y="32480"/>
                  </a:lnTo>
                  <a:lnTo>
                    <a:pt x="6723" y="32480"/>
                  </a:lnTo>
                  <a:lnTo>
                    <a:pt x="6723" y="31460"/>
                  </a:lnTo>
                  <a:close/>
                  <a:moveTo>
                    <a:pt x="8348" y="31460"/>
                  </a:moveTo>
                  <a:lnTo>
                    <a:pt x="8348" y="32480"/>
                  </a:lnTo>
                  <a:lnTo>
                    <a:pt x="7769" y="32480"/>
                  </a:lnTo>
                  <a:lnTo>
                    <a:pt x="7769" y="31460"/>
                  </a:lnTo>
                  <a:close/>
                  <a:moveTo>
                    <a:pt x="2075" y="31469"/>
                  </a:moveTo>
                  <a:lnTo>
                    <a:pt x="2075" y="32489"/>
                  </a:lnTo>
                  <a:lnTo>
                    <a:pt x="1496" y="32489"/>
                  </a:lnTo>
                  <a:lnTo>
                    <a:pt x="1496" y="31469"/>
                  </a:lnTo>
                  <a:close/>
                  <a:moveTo>
                    <a:pt x="3120" y="31469"/>
                  </a:moveTo>
                  <a:lnTo>
                    <a:pt x="3120" y="32489"/>
                  </a:lnTo>
                  <a:lnTo>
                    <a:pt x="2541" y="32489"/>
                  </a:lnTo>
                  <a:lnTo>
                    <a:pt x="2541" y="31469"/>
                  </a:lnTo>
                  <a:close/>
                  <a:moveTo>
                    <a:pt x="2075" y="33223"/>
                  </a:moveTo>
                  <a:lnTo>
                    <a:pt x="2075" y="34234"/>
                  </a:lnTo>
                  <a:lnTo>
                    <a:pt x="1496" y="34234"/>
                  </a:lnTo>
                  <a:lnTo>
                    <a:pt x="1496" y="33223"/>
                  </a:lnTo>
                  <a:close/>
                  <a:moveTo>
                    <a:pt x="3120" y="33214"/>
                  </a:moveTo>
                  <a:lnTo>
                    <a:pt x="3120" y="34234"/>
                  </a:lnTo>
                  <a:lnTo>
                    <a:pt x="2541" y="34234"/>
                  </a:lnTo>
                  <a:lnTo>
                    <a:pt x="2541" y="33214"/>
                  </a:lnTo>
                  <a:close/>
                  <a:moveTo>
                    <a:pt x="4166" y="33214"/>
                  </a:moveTo>
                  <a:lnTo>
                    <a:pt x="4166" y="34234"/>
                  </a:lnTo>
                  <a:lnTo>
                    <a:pt x="3587" y="34234"/>
                  </a:lnTo>
                  <a:lnTo>
                    <a:pt x="3587" y="33214"/>
                  </a:lnTo>
                  <a:close/>
                  <a:moveTo>
                    <a:pt x="5211" y="33214"/>
                  </a:moveTo>
                  <a:lnTo>
                    <a:pt x="5211" y="34234"/>
                  </a:lnTo>
                  <a:lnTo>
                    <a:pt x="4632" y="34234"/>
                  </a:lnTo>
                  <a:lnTo>
                    <a:pt x="4632" y="33214"/>
                  </a:lnTo>
                  <a:close/>
                  <a:moveTo>
                    <a:pt x="6257" y="33214"/>
                  </a:moveTo>
                  <a:lnTo>
                    <a:pt x="6257" y="34234"/>
                  </a:lnTo>
                  <a:lnTo>
                    <a:pt x="5678" y="34234"/>
                  </a:lnTo>
                  <a:lnTo>
                    <a:pt x="5678" y="33214"/>
                  </a:lnTo>
                  <a:close/>
                  <a:moveTo>
                    <a:pt x="7302" y="33214"/>
                  </a:moveTo>
                  <a:lnTo>
                    <a:pt x="7302" y="34234"/>
                  </a:lnTo>
                  <a:lnTo>
                    <a:pt x="6723" y="34234"/>
                  </a:lnTo>
                  <a:lnTo>
                    <a:pt x="6723" y="33214"/>
                  </a:lnTo>
                  <a:close/>
                  <a:moveTo>
                    <a:pt x="8348" y="33214"/>
                  </a:moveTo>
                  <a:lnTo>
                    <a:pt x="8348" y="34234"/>
                  </a:lnTo>
                  <a:lnTo>
                    <a:pt x="7769" y="34234"/>
                  </a:lnTo>
                  <a:lnTo>
                    <a:pt x="7769" y="33214"/>
                  </a:lnTo>
                  <a:close/>
                  <a:moveTo>
                    <a:pt x="4166" y="34960"/>
                  </a:moveTo>
                  <a:lnTo>
                    <a:pt x="4166" y="35979"/>
                  </a:lnTo>
                  <a:lnTo>
                    <a:pt x="3587" y="35979"/>
                  </a:lnTo>
                  <a:lnTo>
                    <a:pt x="3587" y="34960"/>
                  </a:lnTo>
                  <a:close/>
                  <a:moveTo>
                    <a:pt x="5211" y="34960"/>
                  </a:moveTo>
                  <a:lnTo>
                    <a:pt x="5211" y="35979"/>
                  </a:lnTo>
                  <a:lnTo>
                    <a:pt x="4632" y="35979"/>
                  </a:lnTo>
                  <a:lnTo>
                    <a:pt x="4632" y="34960"/>
                  </a:lnTo>
                  <a:close/>
                  <a:moveTo>
                    <a:pt x="6257" y="34960"/>
                  </a:moveTo>
                  <a:lnTo>
                    <a:pt x="6257" y="35979"/>
                  </a:lnTo>
                  <a:lnTo>
                    <a:pt x="5678" y="35979"/>
                  </a:lnTo>
                  <a:lnTo>
                    <a:pt x="5678" y="34960"/>
                  </a:lnTo>
                  <a:close/>
                  <a:moveTo>
                    <a:pt x="7302" y="34960"/>
                  </a:moveTo>
                  <a:lnTo>
                    <a:pt x="7302" y="35979"/>
                  </a:lnTo>
                  <a:lnTo>
                    <a:pt x="6723" y="35979"/>
                  </a:lnTo>
                  <a:lnTo>
                    <a:pt x="6723" y="34960"/>
                  </a:lnTo>
                  <a:close/>
                  <a:moveTo>
                    <a:pt x="8348" y="34960"/>
                  </a:moveTo>
                  <a:lnTo>
                    <a:pt x="8348" y="35979"/>
                  </a:lnTo>
                  <a:lnTo>
                    <a:pt x="7769" y="35979"/>
                  </a:lnTo>
                  <a:lnTo>
                    <a:pt x="7769" y="34960"/>
                  </a:lnTo>
                  <a:close/>
                  <a:moveTo>
                    <a:pt x="2075" y="34968"/>
                  </a:moveTo>
                  <a:lnTo>
                    <a:pt x="2075" y="35988"/>
                  </a:lnTo>
                  <a:lnTo>
                    <a:pt x="1496" y="35988"/>
                  </a:lnTo>
                  <a:lnTo>
                    <a:pt x="1496" y="34968"/>
                  </a:lnTo>
                  <a:close/>
                  <a:moveTo>
                    <a:pt x="3120" y="34968"/>
                  </a:moveTo>
                  <a:lnTo>
                    <a:pt x="3120" y="35988"/>
                  </a:lnTo>
                  <a:lnTo>
                    <a:pt x="2541" y="35988"/>
                  </a:lnTo>
                  <a:lnTo>
                    <a:pt x="2541" y="34968"/>
                  </a:lnTo>
                  <a:close/>
                  <a:moveTo>
                    <a:pt x="2075" y="36714"/>
                  </a:moveTo>
                  <a:lnTo>
                    <a:pt x="2075" y="37733"/>
                  </a:lnTo>
                  <a:lnTo>
                    <a:pt x="1496" y="37733"/>
                  </a:lnTo>
                  <a:lnTo>
                    <a:pt x="1496" y="36714"/>
                  </a:lnTo>
                  <a:close/>
                  <a:moveTo>
                    <a:pt x="3120" y="36714"/>
                  </a:moveTo>
                  <a:lnTo>
                    <a:pt x="3120" y="37733"/>
                  </a:lnTo>
                  <a:lnTo>
                    <a:pt x="2541" y="37733"/>
                  </a:lnTo>
                  <a:lnTo>
                    <a:pt x="2541" y="36714"/>
                  </a:lnTo>
                  <a:close/>
                  <a:moveTo>
                    <a:pt x="4166" y="36714"/>
                  </a:moveTo>
                  <a:lnTo>
                    <a:pt x="4166" y="37733"/>
                  </a:lnTo>
                  <a:lnTo>
                    <a:pt x="3587" y="37733"/>
                  </a:lnTo>
                  <a:lnTo>
                    <a:pt x="3587" y="36714"/>
                  </a:lnTo>
                  <a:close/>
                  <a:moveTo>
                    <a:pt x="5211" y="36714"/>
                  </a:moveTo>
                  <a:lnTo>
                    <a:pt x="5211" y="37733"/>
                  </a:lnTo>
                  <a:lnTo>
                    <a:pt x="4632" y="37733"/>
                  </a:lnTo>
                  <a:lnTo>
                    <a:pt x="4632" y="36714"/>
                  </a:lnTo>
                  <a:close/>
                  <a:moveTo>
                    <a:pt x="6257" y="36714"/>
                  </a:moveTo>
                  <a:lnTo>
                    <a:pt x="6257" y="37733"/>
                  </a:lnTo>
                  <a:lnTo>
                    <a:pt x="5678" y="37733"/>
                  </a:lnTo>
                  <a:lnTo>
                    <a:pt x="5678" y="36714"/>
                  </a:lnTo>
                  <a:close/>
                  <a:moveTo>
                    <a:pt x="7302" y="36714"/>
                  </a:moveTo>
                  <a:lnTo>
                    <a:pt x="7302" y="37733"/>
                  </a:lnTo>
                  <a:lnTo>
                    <a:pt x="6723" y="37733"/>
                  </a:lnTo>
                  <a:lnTo>
                    <a:pt x="6723" y="36714"/>
                  </a:lnTo>
                  <a:close/>
                  <a:moveTo>
                    <a:pt x="8348" y="36714"/>
                  </a:moveTo>
                  <a:lnTo>
                    <a:pt x="8348" y="37733"/>
                  </a:lnTo>
                  <a:lnTo>
                    <a:pt x="7769" y="37733"/>
                  </a:lnTo>
                  <a:lnTo>
                    <a:pt x="7769" y="36714"/>
                  </a:lnTo>
                  <a:close/>
                  <a:moveTo>
                    <a:pt x="4926" y="0"/>
                  </a:moveTo>
                  <a:cubicBezTo>
                    <a:pt x="3941" y="0"/>
                    <a:pt x="3137" y="778"/>
                    <a:pt x="3120" y="1763"/>
                  </a:cubicBezTo>
                  <a:lnTo>
                    <a:pt x="3120" y="5133"/>
                  </a:lnTo>
                  <a:lnTo>
                    <a:pt x="1971" y="5133"/>
                  </a:lnTo>
                  <a:lnTo>
                    <a:pt x="1971" y="13177"/>
                  </a:lnTo>
                  <a:cubicBezTo>
                    <a:pt x="727" y="14102"/>
                    <a:pt x="1" y="15562"/>
                    <a:pt x="1" y="17117"/>
                  </a:cubicBezTo>
                  <a:lnTo>
                    <a:pt x="1" y="38969"/>
                  </a:lnTo>
                  <a:lnTo>
                    <a:pt x="9851" y="38969"/>
                  </a:lnTo>
                  <a:lnTo>
                    <a:pt x="9851" y="17117"/>
                  </a:lnTo>
                  <a:cubicBezTo>
                    <a:pt x="9851" y="15562"/>
                    <a:pt x="9117" y="14102"/>
                    <a:pt x="7881" y="13177"/>
                  </a:cubicBezTo>
                  <a:lnTo>
                    <a:pt x="7881" y="5133"/>
                  </a:lnTo>
                  <a:lnTo>
                    <a:pt x="6732" y="5133"/>
                  </a:lnTo>
                  <a:lnTo>
                    <a:pt x="6732" y="1763"/>
                  </a:lnTo>
                  <a:cubicBezTo>
                    <a:pt x="6706" y="778"/>
                    <a:pt x="5902" y="0"/>
                    <a:pt x="4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974;p51"/>
            <p:cNvGrpSpPr/>
            <p:nvPr/>
          </p:nvGrpSpPr>
          <p:grpSpPr>
            <a:xfrm>
              <a:off x="5774221" y="4314360"/>
              <a:ext cx="1901546" cy="834114"/>
              <a:chOff x="3975350" y="2000500"/>
              <a:chExt cx="788075" cy="345675"/>
            </a:xfrm>
          </p:grpSpPr>
          <p:sp>
            <p:nvSpPr>
              <p:cNvPr id="203" name="Google Shape;975;p51"/>
              <p:cNvSpPr/>
              <p:nvPr/>
            </p:nvSpPr>
            <p:spPr>
              <a:xfrm>
                <a:off x="4536000" y="2290250"/>
                <a:ext cx="132350" cy="25925"/>
              </a:xfrm>
              <a:custGeom>
                <a:avLst/>
                <a:gdLst/>
                <a:ahLst/>
                <a:cxnLst/>
                <a:rect l="l" t="t" r="r" b="b"/>
                <a:pathLst>
                  <a:path w="5294" h="1037" extrusionOk="0">
                    <a:moveTo>
                      <a:pt x="4651" y="659"/>
                    </a:moveTo>
                    <a:lnTo>
                      <a:pt x="4651" y="862"/>
                    </a:lnTo>
                    <a:lnTo>
                      <a:pt x="4233" y="862"/>
                    </a:lnTo>
                    <a:lnTo>
                      <a:pt x="4233" y="659"/>
                    </a:lnTo>
                    <a:close/>
                    <a:moveTo>
                      <a:pt x="0" y="1"/>
                    </a:moveTo>
                    <a:lnTo>
                      <a:pt x="185" y="1036"/>
                    </a:lnTo>
                    <a:lnTo>
                      <a:pt x="5294" y="1036"/>
                    </a:lnTo>
                    <a:lnTo>
                      <a:pt x="5018" y="188"/>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76;p51"/>
              <p:cNvSpPr/>
              <p:nvPr/>
            </p:nvSpPr>
            <p:spPr>
              <a:xfrm>
                <a:off x="4440300" y="2197925"/>
                <a:ext cx="58750" cy="30025"/>
              </a:xfrm>
              <a:custGeom>
                <a:avLst/>
                <a:gdLst/>
                <a:ahLst/>
                <a:cxnLst/>
                <a:rect l="l" t="t" r="r" b="b"/>
                <a:pathLst>
                  <a:path w="2350" h="1201" extrusionOk="0">
                    <a:moveTo>
                      <a:pt x="0" y="0"/>
                    </a:moveTo>
                    <a:lnTo>
                      <a:pt x="96" y="1198"/>
                    </a:lnTo>
                    <a:lnTo>
                      <a:pt x="2349" y="1200"/>
                    </a:lnTo>
                    <a:lnTo>
                      <a:pt x="2139" y="13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77;p51"/>
              <p:cNvSpPr/>
              <p:nvPr/>
            </p:nvSpPr>
            <p:spPr>
              <a:xfrm>
                <a:off x="4286100" y="2014050"/>
                <a:ext cx="166175" cy="24450"/>
              </a:xfrm>
              <a:custGeom>
                <a:avLst/>
                <a:gdLst/>
                <a:ahLst/>
                <a:cxnLst/>
                <a:rect l="l" t="t" r="r" b="b"/>
                <a:pathLst>
                  <a:path w="6647" h="978" extrusionOk="0">
                    <a:moveTo>
                      <a:pt x="4560" y="56"/>
                    </a:moveTo>
                    <a:lnTo>
                      <a:pt x="4560" y="256"/>
                    </a:lnTo>
                    <a:lnTo>
                      <a:pt x="4411" y="256"/>
                    </a:lnTo>
                    <a:lnTo>
                      <a:pt x="4411" y="56"/>
                    </a:lnTo>
                    <a:close/>
                    <a:moveTo>
                      <a:pt x="738" y="173"/>
                    </a:moveTo>
                    <a:lnTo>
                      <a:pt x="738" y="373"/>
                    </a:lnTo>
                    <a:lnTo>
                      <a:pt x="586" y="373"/>
                    </a:lnTo>
                    <a:lnTo>
                      <a:pt x="586" y="173"/>
                    </a:lnTo>
                    <a:close/>
                    <a:moveTo>
                      <a:pt x="2507" y="256"/>
                    </a:moveTo>
                    <a:lnTo>
                      <a:pt x="2507" y="456"/>
                    </a:lnTo>
                    <a:lnTo>
                      <a:pt x="2239" y="456"/>
                    </a:lnTo>
                    <a:lnTo>
                      <a:pt x="2239" y="256"/>
                    </a:lnTo>
                    <a:close/>
                    <a:moveTo>
                      <a:pt x="115" y="0"/>
                    </a:moveTo>
                    <a:lnTo>
                      <a:pt x="115" y="590"/>
                    </a:lnTo>
                    <a:lnTo>
                      <a:pt x="1" y="590"/>
                    </a:lnTo>
                    <a:lnTo>
                      <a:pt x="1" y="978"/>
                    </a:lnTo>
                    <a:lnTo>
                      <a:pt x="6647" y="978"/>
                    </a:lnTo>
                    <a:lnTo>
                      <a:pt x="6644" y="590"/>
                    </a:lnTo>
                    <a:lnTo>
                      <a:pt x="6528" y="590"/>
                    </a:lnTo>
                    <a:lnTo>
                      <a:pt x="6528" y="0"/>
                    </a:lnTo>
                    <a:lnTo>
                      <a:pt x="5026" y="0"/>
                    </a:lnTo>
                    <a:lnTo>
                      <a:pt x="5026" y="593"/>
                    </a:lnTo>
                    <a:lnTo>
                      <a:pt x="4925" y="593"/>
                    </a:lnTo>
                    <a:lnTo>
                      <a:pt x="4925" y="0"/>
                    </a:lnTo>
                    <a:lnTo>
                      <a:pt x="1619" y="0"/>
                    </a:lnTo>
                    <a:lnTo>
                      <a:pt x="1619" y="593"/>
                    </a:lnTo>
                    <a:lnTo>
                      <a:pt x="1517" y="593"/>
                    </a:lnTo>
                    <a:lnTo>
                      <a:pt x="1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78;p51"/>
              <p:cNvSpPr/>
              <p:nvPr/>
            </p:nvSpPr>
            <p:spPr>
              <a:xfrm>
                <a:off x="4098200" y="2198225"/>
                <a:ext cx="197625" cy="88450"/>
              </a:xfrm>
              <a:custGeom>
                <a:avLst/>
                <a:gdLst/>
                <a:ahLst/>
                <a:cxnLst/>
                <a:rect l="l" t="t" r="r" b="b"/>
                <a:pathLst>
                  <a:path w="7905" h="3538" extrusionOk="0">
                    <a:moveTo>
                      <a:pt x="3327" y="872"/>
                    </a:moveTo>
                    <a:lnTo>
                      <a:pt x="3327" y="1072"/>
                    </a:lnTo>
                    <a:lnTo>
                      <a:pt x="3043" y="1072"/>
                    </a:lnTo>
                    <a:lnTo>
                      <a:pt x="3043" y="872"/>
                    </a:lnTo>
                    <a:close/>
                    <a:moveTo>
                      <a:pt x="6550" y="1889"/>
                    </a:moveTo>
                    <a:lnTo>
                      <a:pt x="6550" y="2089"/>
                    </a:lnTo>
                    <a:lnTo>
                      <a:pt x="6200" y="2089"/>
                    </a:lnTo>
                    <a:lnTo>
                      <a:pt x="6200" y="1889"/>
                    </a:lnTo>
                    <a:close/>
                    <a:moveTo>
                      <a:pt x="2393" y="3041"/>
                    </a:moveTo>
                    <a:lnTo>
                      <a:pt x="2393" y="3241"/>
                    </a:lnTo>
                    <a:lnTo>
                      <a:pt x="2058" y="3241"/>
                    </a:lnTo>
                    <a:lnTo>
                      <a:pt x="2058" y="3041"/>
                    </a:lnTo>
                    <a:close/>
                    <a:moveTo>
                      <a:pt x="7904" y="1"/>
                    </a:moveTo>
                    <a:lnTo>
                      <a:pt x="2912" y="302"/>
                    </a:lnTo>
                    <a:lnTo>
                      <a:pt x="2567" y="1188"/>
                    </a:lnTo>
                    <a:lnTo>
                      <a:pt x="7805" y="1183"/>
                    </a:lnTo>
                    <a:lnTo>
                      <a:pt x="5360" y="1312"/>
                    </a:lnTo>
                    <a:lnTo>
                      <a:pt x="5064" y="2370"/>
                    </a:lnTo>
                    <a:lnTo>
                      <a:pt x="7719" y="2373"/>
                    </a:lnTo>
                    <a:lnTo>
                      <a:pt x="372" y="2697"/>
                    </a:lnTo>
                    <a:lnTo>
                      <a:pt x="0" y="3537"/>
                    </a:lnTo>
                    <a:lnTo>
                      <a:pt x="7633" y="3537"/>
                    </a:lnTo>
                    <a:lnTo>
                      <a:pt x="79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79;p51"/>
              <p:cNvSpPr/>
              <p:nvPr/>
            </p:nvSpPr>
            <p:spPr>
              <a:xfrm>
                <a:off x="4168375" y="2286650"/>
                <a:ext cx="120675" cy="29575"/>
              </a:xfrm>
              <a:custGeom>
                <a:avLst/>
                <a:gdLst/>
                <a:ahLst/>
                <a:cxnLst/>
                <a:rect l="l" t="t" r="r" b="b"/>
                <a:pathLst>
                  <a:path w="4827" h="1183" extrusionOk="0">
                    <a:moveTo>
                      <a:pt x="3844" y="606"/>
                    </a:moveTo>
                    <a:lnTo>
                      <a:pt x="3844" y="806"/>
                    </a:lnTo>
                    <a:lnTo>
                      <a:pt x="3310" y="806"/>
                    </a:lnTo>
                    <a:lnTo>
                      <a:pt x="3310" y="606"/>
                    </a:lnTo>
                    <a:close/>
                    <a:moveTo>
                      <a:pt x="4826" y="0"/>
                    </a:moveTo>
                    <a:lnTo>
                      <a:pt x="327" y="175"/>
                    </a:lnTo>
                    <a:lnTo>
                      <a:pt x="1" y="1180"/>
                    </a:lnTo>
                    <a:lnTo>
                      <a:pt x="4735" y="1183"/>
                    </a:lnTo>
                    <a:lnTo>
                      <a:pt x="48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80;p51"/>
              <p:cNvSpPr/>
              <p:nvPr/>
            </p:nvSpPr>
            <p:spPr>
              <a:xfrm>
                <a:off x="3975350" y="2041950"/>
                <a:ext cx="788075" cy="304225"/>
              </a:xfrm>
              <a:custGeom>
                <a:avLst/>
                <a:gdLst/>
                <a:ahLst/>
                <a:cxnLst/>
                <a:rect l="l" t="t" r="r" b="b"/>
                <a:pathLst>
                  <a:path w="31523" h="12169" extrusionOk="0">
                    <a:moveTo>
                      <a:pt x="13752" y="87"/>
                    </a:moveTo>
                    <a:lnTo>
                      <a:pt x="13752" y="289"/>
                    </a:lnTo>
                    <a:lnTo>
                      <a:pt x="13585" y="289"/>
                    </a:lnTo>
                    <a:lnTo>
                      <a:pt x="13585" y="87"/>
                    </a:lnTo>
                    <a:close/>
                    <a:moveTo>
                      <a:pt x="18327" y="358"/>
                    </a:moveTo>
                    <a:lnTo>
                      <a:pt x="18327" y="558"/>
                    </a:lnTo>
                    <a:lnTo>
                      <a:pt x="18077" y="558"/>
                    </a:lnTo>
                    <a:lnTo>
                      <a:pt x="18077" y="358"/>
                    </a:lnTo>
                    <a:close/>
                    <a:moveTo>
                      <a:pt x="13203" y="808"/>
                    </a:moveTo>
                    <a:lnTo>
                      <a:pt x="13203" y="1008"/>
                    </a:lnTo>
                    <a:lnTo>
                      <a:pt x="12902" y="1008"/>
                    </a:lnTo>
                    <a:lnTo>
                      <a:pt x="12902" y="808"/>
                    </a:lnTo>
                    <a:close/>
                    <a:moveTo>
                      <a:pt x="17826" y="1122"/>
                    </a:moveTo>
                    <a:lnTo>
                      <a:pt x="17826" y="1325"/>
                    </a:lnTo>
                    <a:lnTo>
                      <a:pt x="17659" y="1325"/>
                    </a:lnTo>
                    <a:lnTo>
                      <a:pt x="17659" y="1122"/>
                    </a:lnTo>
                    <a:close/>
                    <a:moveTo>
                      <a:pt x="14866" y="272"/>
                    </a:moveTo>
                    <a:lnTo>
                      <a:pt x="14866" y="1507"/>
                    </a:lnTo>
                    <a:lnTo>
                      <a:pt x="13952" y="1507"/>
                    </a:lnTo>
                    <a:lnTo>
                      <a:pt x="13952" y="272"/>
                    </a:lnTo>
                    <a:close/>
                    <a:moveTo>
                      <a:pt x="16335" y="272"/>
                    </a:moveTo>
                    <a:lnTo>
                      <a:pt x="16335" y="1507"/>
                    </a:lnTo>
                    <a:lnTo>
                      <a:pt x="15071" y="1507"/>
                    </a:lnTo>
                    <a:lnTo>
                      <a:pt x="15071" y="272"/>
                    </a:lnTo>
                    <a:close/>
                    <a:moveTo>
                      <a:pt x="17449" y="272"/>
                    </a:moveTo>
                    <a:lnTo>
                      <a:pt x="17449" y="1507"/>
                    </a:lnTo>
                    <a:lnTo>
                      <a:pt x="16532" y="1507"/>
                    </a:lnTo>
                    <a:lnTo>
                      <a:pt x="16532" y="272"/>
                    </a:lnTo>
                    <a:close/>
                    <a:moveTo>
                      <a:pt x="17821" y="1750"/>
                    </a:moveTo>
                    <a:lnTo>
                      <a:pt x="17821" y="1849"/>
                    </a:lnTo>
                    <a:lnTo>
                      <a:pt x="13727" y="1849"/>
                    </a:lnTo>
                    <a:lnTo>
                      <a:pt x="13727" y="1750"/>
                    </a:lnTo>
                    <a:close/>
                    <a:moveTo>
                      <a:pt x="18978" y="2011"/>
                    </a:moveTo>
                    <a:lnTo>
                      <a:pt x="18978" y="2211"/>
                    </a:lnTo>
                    <a:lnTo>
                      <a:pt x="18727" y="2211"/>
                    </a:lnTo>
                    <a:lnTo>
                      <a:pt x="18727" y="2011"/>
                    </a:lnTo>
                    <a:close/>
                    <a:moveTo>
                      <a:pt x="17821" y="2135"/>
                    </a:moveTo>
                    <a:lnTo>
                      <a:pt x="17821" y="2234"/>
                    </a:lnTo>
                    <a:lnTo>
                      <a:pt x="13727" y="2234"/>
                    </a:lnTo>
                    <a:lnTo>
                      <a:pt x="13727" y="2135"/>
                    </a:lnTo>
                    <a:close/>
                    <a:moveTo>
                      <a:pt x="11798" y="2345"/>
                    </a:moveTo>
                    <a:lnTo>
                      <a:pt x="11798" y="2545"/>
                    </a:lnTo>
                    <a:lnTo>
                      <a:pt x="11649" y="2545"/>
                    </a:lnTo>
                    <a:lnTo>
                      <a:pt x="11649" y="2345"/>
                    </a:lnTo>
                    <a:close/>
                    <a:moveTo>
                      <a:pt x="17821" y="2520"/>
                    </a:moveTo>
                    <a:lnTo>
                      <a:pt x="17821" y="2621"/>
                    </a:lnTo>
                    <a:lnTo>
                      <a:pt x="13727" y="2621"/>
                    </a:lnTo>
                    <a:lnTo>
                      <a:pt x="13727" y="2520"/>
                    </a:lnTo>
                    <a:close/>
                    <a:moveTo>
                      <a:pt x="17821" y="2905"/>
                    </a:moveTo>
                    <a:lnTo>
                      <a:pt x="17821" y="3009"/>
                    </a:lnTo>
                    <a:lnTo>
                      <a:pt x="13727" y="3006"/>
                    </a:lnTo>
                    <a:lnTo>
                      <a:pt x="13727" y="2905"/>
                    </a:lnTo>
                    <a:close/>
                    <a:moveTo>
                      <a:pt x="17821" y="3292"/>
                    </a:moveTo>
                    <a:lnTo>
                      <a:pt x="17821" y="3393"/>
                    </a:lnTo>
                    <a:lnTo>
                      <a:pt x="13727" y="3391"/>
                    </a:lnTo>
                    <a:lnTo>
                      <a:pt x="13727" y="3292"/>
                    </a:lnTo>
                    <a:close/>
                    <a:moveTo>
                      <a:pt x="19811" y="3247"/>
                    </a:moveTo>
                    <a:lnTo>
                      <a:pt x="19811" y="3447"/>
                    </a:lnTo>
                    <a:lnTo>
                      <a:pt x="19494" y="3447"/>
                    </a:lnTo>
                    <a:lnTo>
                      <a:pt x="19494" y="3247"/>
                    </a:lnTo>
                    <a:close/>
                    <a:moveTo>
                      <a:pt x="12616" y="3279"/>
                    </a:moveTo>
                    <a:lnTo>
                      <a:pt x="12616" y="3479"/>
                    </a:lnTo>
                    <a:lnTo>
                      <a:pt x="12266" y="3479"/>
                    </a:lnTo>
                    <a:lnTo>
                      <a:pt x="12266" y="3279"/>
                    </a:lnTo>
                    <a:close/>
                    <a:moveTo>
                      <a:pt x="17821" y="3674"/>
                    </a:moveTo>
                    <a:lnTo>
                      <a:pt x="17821" y="3776"/>
                    </a:lnTo>
                    <a:lnTo>
                      <a:pt x="13676" y="3776"/>
                    </a:lnTo>
                    <a:lnTo>
                      <a:pt x="13676" y="3674"/>
                    </a:lnTo>
                    <a:close/>
                    <a:moveTo>
                      <a:pt x="17821" y="4062"/>
                    </a:moveTo>
                    <a:lnTo>
                      <a:pt x="17821" y="4160"/>
                    </a:lnTo>
                    <a:lnTo>
                      <a:pt x="13676" y="4160"/>
                    </a:lnTo>
                    <a:lnTo>
                      <a:pt x="13676" y="4062"/>
                    </a:lnTo>
                    <a:close/>
                    <a:moveTo>
                      <a:pt x="17821" y="4444"/>
                    </a:moveTo>
                    <a:lnTo>
                      <a:pt x="17821" y="4545"/>
                    </a:lnTo>
                    <a:lnTo>
                      <a:pt x="13676" y="4545"/>
                    </a:lnTo>
                    <a:lnTo>
                      <a:pt x="13676" y="4444"/>
                    </a:lnTo>
                    <a:close/>
                    <a:moveTo>
                      <a:pt x="19312" y="4548"/>
                    </a:moveTo>
                    <a:lnTo>
                      <a:pt x="19312" y="4750"/>
                    </a:lnTo>
                    <a:lnTo>
                      <a:pt x="18778" y="4750"/>
                    </a:lnTo>
                    <a:lnTo>
                      <a:pt x="18778" y="4548"/>
                    </a:lnTo>
                    <a:close/>
                    <a:moveTo>
                      <a:pt x="9729" y="4598"/>
                    </a:moveTo>
                    <a:lnTo>
                      <a:pt x="9729" y="4798"/>
                    </a:lnTo>
                    <a:lnTo>
                      <a:pt x="9527" y="4798"/>
                    </a:lnTo>
                    <a:lnTo>
                      <a:pt x="9527" y="4598"/>
                    </a:lnTo>
                    <a:close/>
                    <a:moveTo>
                      <a:pt x="17821" y="4831"/>
                    </a:moveTo>
                    <a:lnTo>
                      <a:pt x="17821" y="4930"/>
                    </a:lnTo>
                    <a:lnTo>
                      <a:pt x="13676" y="4930"/>
                    </a:lnTo>
                    <a:lnTo>
                      <a:pt x="13676" y="4831"/>
                    </a:lnTo>
                    <a:close/>
                    <a:moveTo>
                      <a:pt x="17930" y="5214"/>
                    </a:moveTo>
                    <a:lnTo>
                      <a:pt x="17930" y="5317"/>
                    </a:lnTo>
                    <a:lnTo>
                      <a:pt x="13456" y="5317"/>
                    </a:lnTo>
                    <a:lnTo>
                      <a:pt x="13456" y="5214"/>
                    </a:lnTo>
                    <a:close/>
                    <a:moveTo>
                      <a:pt x="17930" y="5601"/>
                    </a:moveTo>
                    <a:lnTo>
                      <a:pt x="17930" y="5700"/>
                    </a:lnTo>
                    <a:lnTo>
                      <a:pt x="13456" y="5700"/>
                    </a:lnTo>
                    <a:lnTo>
                      <a:pt x="13456" y="5601"/>
                    </a:lnTo>
                    <a:close/>
                    <a:moveTo>
                      <a:pt x="11881" y="5517"/>
                    </a:moveTo>
                    <a:lnTo>
                      <a:pt x="11881" y="5717"/>
                    </a:lnTo>
                    <a:lnTo>
                      <a:pt x="11631" y="5717"/>
                    </a:lnTo>
                    <a:lnTo>
                      <a:pt x="11631" y="5517"/>
                    </a:lnTo>
                    <a:close/>
                    <a:moveTo>
                      <a:pt x="20730" y="5667"/>
                    </a:moveTo>
                    <a:lnTo>
                      <a:pt x="20730" y="5867"/>
                    </a:lnTo>
                    <a:lnTo>
                      <a:pt x="20580" y="5867"/>
                    </a:lnTo>
                    <a:lnTo>
                      <a:pt x="20580" y="5667"/>
                    </a:lnTo>
                    <a:close/>
                    <a:moveTo>
                      <a:pt x="17930" y="5986"/>
                    </a:moveTo>
                    <a:lnTo>
                      <a:pt x="17930" y="6085"/>
                    </a:lnTo>
                    <a:lnTo>
                      <a:pt x="13456" y="6085"/>
                    </a:lnTo>
                    <a:lnTo>
                      <a:pt x="13456" y="5986"/>
                    </a:lnTo>
                    <a:close/>
                    <a:moveTo>
                      <a:pt x="17988" y="6409"/>
                    </a:moveTo>
                    <a:lnTo>
                      <a:pt x="17988" y="6510"/>
                    </a:lnTo>
                    <a:lnTo>
                      <a:pt x="13408" y="6510"/>
                    </a:lnTo>
                    <a:lnTo>
                      <a:pt x="13408" y="6409"/>
                    </a:lnTo>
                    <a:close/>
                    <a:moveTo>
                      <a:pt x="17988" y="6793"/>
                    </a:moveTo>
                    <a:lnTo>
                      <a:pt x="17988" y="6895"/>
                    </a:lnTo>
                    <a:lnTo>
                      <a:pt x="13408" y="6895"/>
                    </a:lnTo>
                    <a:lnTo>
                      <a:pt x="13408" y="6793"/>
                    </a:lnTo>
                    <a:close/>
                    <a:moveTo>
                      <a:pt x="17988" y="7178"/>
                    </a:moveTo>
                    <a:lnTo>
                      <a:pt x="17988" y="7280"/>
                    </a:lnTo>
                    <a:lnTo>
                      <a:pt x="13408" y="7280"/>
                    </a:lnTo>
                    <a:lnTo>
                      <a:pt x="13408" y="7178"/>
                    </a:lnTo>
                    <a:close/>
                    <a:moveTo>
                      <a:pt x="22201" y="7221"/>
                    </a:moveTo>
                    <a:lnTo>
                      <a:pt x="22201" y="7421"/>
                    </a:lnTo>
                    <a:lnTo>
                      <a:pt x="22016" y="7421"/>
                    </a:lnTo>
                    <a:lnTo>
                      <a:pt x="22016" y="7221"/>
                    </a:lnTo>
                    <a:close/>
                    <a:moveTo>
                      <a:pt x="17988" y="7566"/>
                    </a:moveTo>
                    <a:lnTo>
                      <a:pt x="17988" y="7664"/>
                    </a:lnTo>
                    <a:lnTo>
                      <a:pt x="13408" y="7664"/>
                    </a:lnTo>
                    <a:lnTo>
                      <a:pt x="13408" y="7566"/>
                    </a:lnTo>
                    <a:close/>
                    <a:moveTo>
                      <a:pt x="18112" y="7950"/>
                    </a:moveTo>
                    <a:lnTo>
                      <a:pt x="18112" y="8049"/>
                    </a:lnTo>
                    <a:lnTo>
                      <a:pt x="13165" y="8049"/>
                    </a:lnTo>
                    <a:lnTo>
                      <a:pt x="13165" y="7950"/>
                    </a:lnTo>
                    <a:close/>
                    <a:moveTo>
                      <a:pt x="5838" y="8004"/>
                    </a:moveTo>
                    <a:lnTo>
                      <a:pt x="5838" y="8204"/>
                    </a:lnTo>
                    <a:lnTo>
                      <a:pt x="5522" y="8204"/>
                    </a:lnTo>
                    <a:lnTo>
                      <a:pt x="5522" y="8004"/>
                    </a:lnTo>
                    <a:close/>
                    <a:moveTo>
                      <a:pt x="20631" y="8072"/>
                    </a:moveTo>
                    <a:lnTo>
                      <a:pt x="20631" y="8272"/>
                    </a:lnTo>
                    <a:lnTo>
                      <a:pt x="20446" y="8272"/>
                    </a:lnTo>
                    <a:lnTo>
                      <a:pt x="20446" y="8072"/>
                    </a:lnTo>
                    <a:close/>
                    <a:moveTo>
                      <a:pt x="18112" y="8335"/>
                    </a:moveTo>
                    <a:lnTo>
                      <a:pt x="18112" y="8434"/>
                    </a:lnTo>
                    <a:lnTo>
                      <a:pt x="13165" y="8434"/>
                    </a:lnTo>
                    <a:lnTo>
                      <a:pt x="13165" y="8335"/>
                    </a:lnTo>
                    <a:close/>
                    <a:moveTo>
                      <a:pt x="25370" y="8305"/>
                    </a:moveTo>
                    <a:lnTo>
                      <a:pt x="25370" y="8505"/>
                    </a:lnTo>
                    <a:lnTo>
                      <a:pt x="24988" y="8505"/>
                    </a:lnTo>
                    <a:lnTo>
                      <a:pt x="24988" y="8305"/>
                    </a:lnTo>
                    <a:close/>
                    <a:moveTo>
                      <a:pt x="18112" y="8720"/>
                    </a:moveTo>
                    <a:lnTo>
                      <a:pt x="18112" y="8821"/>
                    </a:lnTo>
                    <a:lnTo>
                      <a:pt x="13165" y="8821"/>
                    </a:lnTo>
                    <a:lnTo>
                      <a:pt x="13165" y="8720"/>
                    </a:lnTo>
                    <a:close/>
                    <a:moveTo>
                      <a:pt x="18266" y="9105"/>
                    </a:moveTo>
                    <a:lnTo>
                      <a:pt x="18266" y="9206"/>
                    </a:lnTo>
                    <a:lnTo>
                      <a:pt x="13233" y="9206"/>
                    </a:lnTo>
                    <a:lnTo>
                      <a:pt x="13233" y="9105"/>
                    </a:lnTo>
                    <a:close/>
                    <a:moveTo>
                      <a:pt x="20413" y="9275"/>
                    </a:moveTo>
                    <a:lnTo>
                      <a:pt x="20413" y="9475"/>
                    </a:lnTo>
                    <a:lnTo>
                      <a:pt x="19679" y="9475"/>
                    </a:lnTo>
                    <a:lnTo>
                      <a:pt x="19679" y="9275"/>
                    </a:lnTo>
                    <a:close/>
                    <a:moveTo>
                      <a:pt x="18266" y="9490"/>
                    </a:moveTo>
                    <a:lnTo>
                      <a:pt x="18266" y="9591"/>
                    </a:lnTo>
                    <a:lnTo>
                      <a:pt x="13233" y="9591"/>
                    </a:lnTo>
                    <a:lnTo>
                      <a:pt x="13233" y="9490"/>
                    </a:lnTo>
                    <a:close/>
                    <a:moveTo>
                      <a:pt x="4385" y="9457"/>
                    </a:moveTo>
                    <a:lnTo>
                      <a:pt x="4385" y="9657"/>
                    </a:lnTo>
                    <a:lnTo>
                      <a:pt x="4152" y="9657"/>
                    </a:lnTo>
                    <a:lnTo>
                      <a:pt x="4152" y="9457"/>
                    </a:lnTo>
                    <a:close/>
                    <a:moveTo>
                      <a:pt x="25155" y="9490"/>
                    </a:moveTo>
                    <a:lnTo>
                      <a:pt x="25155" y="9690"/>
                    </a:lnTo>
                    <a:lnTo>
                      <a:pt x="24856" y="9690"/>
                    </a:lnTo>
                    <a:lnTo>
                      <a:pt x="24856" y="9490"/>
                    </a:lnTo>
                    <a:close/>
                    <a:moveTo>
                      <a:pt x="18266" y="9877"/>
                    </a:moveTo>
                    <a:lnTo>
                      <a:pt x="18266" y="9976"/>
                    </a:lnTo>
                    <a:lnTo>
                      <a:pt x="13233" y="9976"/>
                    </a:lnTo>
                    <a:lnTo>
                      <a:pt x="13233" y="9877"/>
                    </a:lnTo>
                    <a:close/>
                    <a:moveTo>
                      <a:pt x="18266" y="10262"/>
                    </a:moveTo>
                    <a:lnTo>
                      <a:pt x="18266" y="10361"/>
                    </a:lnTo>
                    <a:lnTo>
                      <a:pt x="13233" y="10361"/>
                    </a:lnTo>
                    <a:lnTo>
                      <a:pt x="13233" y="10262"/>
                    </a:lnTo>
                    <a:close/>
                    <a:moveTo>
                      <a:pt x="3385" y="10358"/>
                    </a:moveTo>
                    <a:lnTo>
                      <a:pt x="3385" y="10558"/>
                    </a:lnTo>
                    <a:lnTo>
                      <a:pt x="3150" y="10558"/>
                    </a:lnTo>
                    <a:lnTo>
                      <a:pt x="3150" y="10358"/>
                    </a:lnTo>
                    <a:close/>
                    <a:moveTo>
                      <a:pt x="18401" y="10649"/>
                    </a:moveTo>
                    <a:lnTo>
                      <a:pt x="18401" y="10748"/>
                    </a:lnTo>
                    <a:lnTo>
                      <a:pt x="12965" y="10748"/>
                    </a:lnTo>
                    <a:lnTo>
                      <a:pt x="12965" y="10649"/>
                    </a:lnTo>
                    <a:close/>
                    <a:moveTo>
                      <a:pt x="6190" y="10591"/>
                    </a:moveTo>
                    <a:lnTo>
                      <a:pt x="6190" y="10794"/>
                    </a:lnTo>
                    <a:lnTo>
                      <a:pt x="5755" y="10794"/>
                    </a:lnTo>
                    <a:lnTo>
                      <a:pt x="5755" y="10591"/>
                    </a:lnTo>
                    <a:close/>
                    <a:moveTo>
                      <a:pt x="18401" y="11034"/>
                    </a:moveTo>
                    <a:lnTo>
                      <a:pt x="18401" y="11133"/>
                    </a:lnTo>
                    <a:lnTo>
                      <a:pt x="12965" y="11133"/>
                    </a:lnTo>
                    <a:lnTo>
                      <a:pt x="12965" y="11034"/>
                    </a:lnTo>
                    <a:close/>
                    <a:moveTo>
                      <a:pt x="18401" y="11419"/>
                    </a:moveTo>
                    <a:lnTo>
                      <a:pt x="18401" y="11520"/>
                    </a:lnTo>
                    <a:lnTo>
                      <a:pt x="12965" y="11520"/>
                    </a:lnTo>
                    <a:lnTo>
                      <a:pt x="12965" y="11419"/>
                    </a:lnTo>
                    <a:close/>
                    <a:moveTo>
                      <a:pt x="8859" y="11525"/>
                    </a:moveTo>
                    <a:lnTo>
                      <a:pt x="8859" y="11725"/>
                    </a:lnTo>
                    <a:lnTo>
                      <a:pt x="8491" y="11725"/>
                    </a:lnTo>
                    <a:lnTo>
                      <a:pt x="8491" y="11525"/>
                    </a:lnTo>
                    <a:close/>
                    <a:moveTo>
                      <a:pt x="22649" y="11545"/>
                    </a:moveTo>
                    <a:lnTo>
                      <a:pt x="22649" y="11745"/>
                    </a:lnTo>
                    <a:lnTo>
                      <a:pt x="22299" y="11745"/>
                    </a:lnTo>
                    <a:lnTo>
                      <a:pt x="22299" y="11545"/>
                    </a:lnTo>
                    <a:close/>
                    <a:moveTo>
                      <a:pt x="18401" y="11806"/>
                    </a:moveTo>
                    <a:lnTo>
                      <a:pt x="18401" y="11905"/>
                    </a:lnTo>
                    <a:lnTo>
                      <a:pt x="12965" y="11905"/>
                    </a:lnTo>
                    <a:lnTo>
                      <a:pt x="12965" y="11806"/>
                    </a:lnTo>
                    <a:close/>
                    <a:moveTo>
                      <a:pt x="2582" y="11859"/>
                    </a:moveTo>
                    <a:lnTo>
                      <a:pt x="2582" y="12059"/>
                    </a:lnTo>
                    <a:lnTo>
                      <a:pt x="2048" y="12059"/>
                    </a:lnTo>
                    <a:lnTo>
                      <a:pt x="2048" y="11859"/>
                    </a:lnTo>
                    <a:close/>
                    <a:moveTo>
                      <a:pt x="13185" y="1512"/>
                    </a:moveTo>
                    <a:lnTo>
                      <a:pt x="13416" y="1530"/>
                    </a:lnTo>
                    <a:lnTo>
                      <a:pt x="12595" y="12163"/>
                    </a:lnTo>
                    <a:lnTo>
                      <a:pt x="12365" y="12145"/>
                    </a:lnTo>
                    <a:lnTo>
                      <a:pt x="12456" y="10971"/>
                    </a:lnTo>
                    <a:lnTo>
                      <a:pt x="1266" y="11351"/>
                    </a:lnTo>
                    <a:lnTo>
                      <a:pt x="1438" y="10966"/>
                    </a:lnTo>
                    <a:lnTo>
                      <a:pt x="7613" y="10968"/>
                    </a:lnTo>
                    <a:lnTo>
                      <a:pt x="7937" y="9966"/>
                    </a:lnTo>
                    <a:lnTo>
                      <a:pt x="7937" y="9966"/>
                    </a:lnTo>
                    <a:lnTo>
                      <a:pt x="2679" y="10171"/>
                    </a:lnTo>
                    <a:lnTo>
                      <a:pt x="2851" y="9786"/>
                    </a:lnTo>
                    <a:lnTo>
                      <a:pt x="4803" y="9786"/>
                    </a:lnTo>
                    <a:lnTo>
                      <a:pt x="5172" y="8953"/>
                    </a:lnTo>
                    <a:lnTo>
                      <a:pt x="5172" y="8953"/>
                    </a:lnTo>
                    <a:lnTo>
                      <a:pt x="4038" y="9004"/>
                    </a:lnTo>
                    <a:lnTo>
                      <a:pt x="4208" y="8619"/>
                    </a:lnTo>
                    <a:lnTo>
                      <a:pt x="9876" y="8621"/>
                    </a:lnTo>
                    <a:lnTo>
                      <a:pt x="10170" y="7568"/>
                    </a:lnTo>
                    <a:lnTo>
                      <a:pt x="5324" y="7824"/>
                    </a:lnTo>
                    <a:lnTo>
                      <a:pt x="5494" y="7439"/>
                    </a:lnTo>
                    <a:lnTo>
                      <a:pt x="7378" y="7437"/>
                    </a:lnTo>
                    <a:lnTo>
                      <a:pt x="7375" y="7437"/>
                    </a:lnTo>
                    <a:lnTo>
                      <a:pt x="7714" y="6561"/>
                    </a:lnTo>
                    <a:lnTo>
                      <a:pt x="6575" y="6629"/>
                    </a:lnTo>
                    <a:lnTo>
                      <a:pt x="6745" y="6244"/>
                    </a:lnTo>
                    <a:lnTo>
                      <a:pt x="10155" y="6247"/>
                    </a:lnTo>
                    <a:lnTo>
                      <a:pt x="10484" y="5229"/>
                    </a:lnTo>
                    <a:lnTo>
                      <a:pt x="7790" y="5439"/>
                    </a:lnTo>
                    <a:lnTo>
                      <a:pt x="7957" y="5054"/>
                    </a:lnTo>
                    <a:lnTo>
                      <a:pt x="12909" y="5042"/>
                    </a:lnTo>
                    <a:lnTo>
                      <a:pt x="10590" y="5221"/>
                    </a:lnTo>
                    <a:lnTo>
                      <a:pt x="10256" y="6247"/>
                    </a:lnTo>
                    <a:lnTo>
                      <a:pt x="12821" y="6252"/>
                    </a:lnTo>
                    <a:lnTo>
                      <a:pt x="13094" y="2690"/>
                    </a:lnTo>
                    <a:lnTo>
                      <a:pt x="11038" y="2960"/>
                    </a:lnTo>
                    <a:lnTo>
                      <a:pt x="10676" y="3869"/>
                    </a:lnTo>
                    <a:lnTo>
                      <a:pt x="12998" y="3864"/>
                    </a:lnTo>
                    <a:lnTo>
                      <a:pt x="9036" y="4259"/>
                    </a:lnTo>
                    <a:lnTo>
                      <a:pt x="9208" y="3874"/>
                    </a:lnTo>
                    <a:lnTo>
                      <a:pt x="10565" y="3869"/>
                    </a:lnTo>
                    <a:lnTo>
                      <a:pt x="10922" y="2976"/>
                    </a:lnTo>
                    <a:lnTo>
                      <a:pt x="10160" y="3079"/>
                    </a:lnTo>
                    <a:lnTo>
                      <a:pt x="10160" y="3079"/>
                    </a:lnTo>
                    <a:lnTo>
                      <a:pt x="10329" y="2692"/>
                    </a:lnTo>
                    <a:lnTo>
                      <a:pt x="13094" y="2687"/>
                    </a:lnTo>
                    <a:lnTo>
                      <a:pt x="13185" y="1512"/>
                    </a:lnTo>
                    <a:close/>
                    <a:moveTo>
                      <a:pt x="12545" y="1"/>
                    </a:moveTo>
                    <a:lnTo>
                      <a:pt x="12545" y="1512"/>
                    </a:lnTo>
                    <a:lnTo>
                      <a:pt x="13173" y="1512"/>
                    </a:lnTo>
                    <a:lnTo>
                      <a:pt x="11327" y="1897"/>
                    </a:lnTo>
                    <a:lnTo>
                      <a:pt x="11497" y="1510"/>
                    </a:lnTo>
                    <a:lnTo>
                      <a:pt x="0" y="12163"/>
                    </a:lnTo>
                    <a:lnTo>
                      <a:pt x="11942" y="12163"/>
                    </a:lnTo>
                    <a:lnTo>
                      <a:pt x="11942" y="12168"/>
                    </a:lnTo>
                    <a:lnTo>
                      <a:pt x="13011" y="12168"/>
                    </a:lnTo>
                    <a:lnTo>
                      <a:pt x="13011" y="12166"/>
                    </a:lnTo>
                    <a:lnTo>
                      <a:pt x="18444" y="12166"/>
                    </a:lnTo>
                    <a:lnTo>
                      <a:pt x="18444" y="12168"/>
                    </a:lnTo>
                    <a:lnTo>
                      <a:pt x="18846" y="12168"/>
                    </a:lnTo>
                    <a:lnTo>
                      <a:pt x="17988" y="1535"/>
                    </a:lnTo>
                    <a:lnTo>
                      <a:pt x="18218" y="1515"/>
                    </a:lnTo>
                    <a:lnTo>
                      <a:pt x="18219" y="1515"/>
                    </a:lnTo>
                    <a:lnTo>
                      <a:pt x="18315" y="2697"/>
                    </a:lnTo>
                    <a:lnTo>
                      <a:pt x="21175" y="2692"/>
                    </a:lnTo>
                    <a:lnTo>
                      <a:pt x="21342" y="3077"/>
                    </a:lnTo>
                    <a:lnTo>
                      <a:pt x="20477" y="2968"/>
                    </a:lnTo>
                    <a:lnTo>
                      <a:pt x="20763" y="3867"/>
                    </a:lnTo>
                    <a:lnTo>
                      <a:pt x="20753" y="3869"/>
                    </a:lnTo>
                    <a:lnTo>
                      <a:pt x="22297" y="3872"/>
                    </a:lnTo>
                    <a:lnTo>
                      <a:pt x="22464" y="4257"/>
                    </a:lnTo>
                    <a:lnTo>
                      <a:pt x="18431" y="3864"/>
                    </a:lnTo>
                    <a:lnTo>
                      <a:pt x="18431" y="3864"/>
                    </a:lnTo>
                    <a:lnTo>
                      <a:pt x="20659" y="3869"/>
                    </a:lnTo>
                    <a:lnTo>
                      <a:pt x="20368" y="2955"/>
                    </a:lnTo>
                    <a:lnTo>
                      <a:pt x="18315" y="2697"/>
                    </a:lnTo>
                    <a:lnTo>
                      <a:pt x="18504" y="5052"/>
                    </a:lnTo>
                    <a:lnTo>
                      <a:pt x="23548" y="5052"/>
                    </a:lnTo>
                    <a:lnTo>
                      <a:pt x="23715" y="5436"/>
                    </a:lnTo>
                    <a:lnTo>
                      <a:pt x="18504" y="5052"/>
                    </a:lnTo>
                    <a:lnTo>
                      <a:pt x="18504" y="5052"/>
                    </a:lnTo>
                    <a:lnTo>
                      <a:pt x="18598" y="6239"/>
                    </a:lnTo>
                    <a:lnTo>
                      <a:pt x="24760" y="6244"/>
                    </a:lnTo>
                    <a:lnTo>
                      <a:pt x="24927" y="6629"/>
                    </a:lnTo>
                    <a:lnTo>
                      <a:pt x="20839" y="6378"/>
                    </a:lnTo>
                    <a:lnTo>
                      <a:pt x="21049" y="7439"/>
                    </a:lnTo>
                    <a:lnTo>
                      <a:pt x="26011" y="7439"/>
                    </a:lnTo>
                    <a:lnTo>
                      <a:pt x="26178" y="7824"/>
                    </a:lnTo>
                    <a:lnTo>
                      <a:pt x="24092" y="7715"/>
                    </a:lnTo>
                    <a:lnTo>
                      <a:pt x="24092" y="7715"/>
                    </a:lnTo>
                    <a:lnTo>
                      <a:pt x="24335" y="8621"/>
                    </a:lnTo>
                    <a:lnTo>
                      <a:pt x="27297" y="8619"/>
                    </a:lnTo>
                    <a:lnTo>
                      <a:pt x="27464" y="9004"/>
                    </a:lnTo>
                    <a:lnTo>
                      <a:pt x="18798" y="8629"/>
                    </a:lnTo>
                    <a:lnTo>
                      <a:pt x="24231" y="8621"/>
                    </a:lnTo>
                    <a:lnTo>
                      <a:pt x="23988" y="7710"/>
                    </a:lnTo>
                    <a:lnTo>
                      <a:pt x="18694" y="7439"/>
                    </a:lnTo>
                    <a:lnTo>
                      <a:pt x="18884" y="9804"/>
                    </a:lnTo>
                    <a:lnTo>
                      <a:pt x="28654" y="9786"/>
                    </a:lnTo>
                    <a:lnTo>
                      <a:pt x="28821" y="10173"/>
                    </a:lnTo>
                    <a:lnTo>
                      <a:pt x="27548" y="10125"/>
                    </a:lnTo>
                    <a:lnTo>
                      <a:pt x="27824" y="10968"/>
                    </a:lnTo>
                    <a:lnTo>
                      <a:pt x="30067" y="10968"/>
                    </a:lnTo>
                    <a:lnTo>
                      <a:pt x="30234" y="11353"/>
                    </a:lnTo>
                    <a:lnTo>
                      <a:pt x="30234" y="11353"/>
                    </a:lnTo>
                    <a:lnTo>
                      <a:pt x="18988" y="10973"/>
                    </a:lnTo>
                    <a:lnTo>
                      <a:pt x="22507" y="10973"/>
                    </a:lnTo>
                    <a:lnTo>
                      <a:pt x="22322" y="9933"/>
                    </a:lnTo>
                    <a:lnTo>
                      <a:pt x="18884" y="9806"/>
                    </a:lnTo>
                    <a:lnTo>
                      <a:pt x="18884" y="9806"/>
                    </a:lnTo>
                    <a:lnTo>
                      <a:pt x="19074" y="12148"/>
                    </a:lnTo>
                    <a:lnTo>
                      <a:pt x="18846" y="12168"/>
                    </a:lnTo>
                    <a:lnTo>
                      <a:pt x="19512" y="12168"/>
                    </a:lnTo>
                    <a:lnTo>
                      <a:pt x="19512" y="12163"/>
                    </a:lnTo>
                    <a:lnTo>
                      <a:pt x="31522" y="12163"/>
                    </a:lnTo>
                    <a:lnTo>
                      <a:pt x="20023" y="1512"/>
                    </a:lnTo>
                    <a:lnTo>
                      <a:pt x="20016" y="1512"/>
                    </a:lnTo>
                    <a:lnTo>
                      <a:pt x="20173" y="1897"/>
                    </a:lnTo>
                    <a:lnTo>
                      <a:pt x="18231" y="1515"/>
                    </a:lnTo>
                    <a:lnTo>
                      <a:pt x="18958" y="1515"/>
                    </a:lnTo>
                    <a:lnTo>
                      <a:pt x="189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81;p51"/>
              <p:cNvSpPr/>
              <p:nvPr/>
            </p:nvSpPr>
            <p:spPr>
              <a:xfrm>
                <a:off x="4286100" y="2000500"/>
                <a:ext cx="166125" cy="10100"/>
              </a:xfrm>
              <a:custGeom>
                <a:avLst/>
                <a:gdLst/>
                <a:ahLst/>
                <a:cxnLst/>
                <a:rect l="l" t="t" r="r" b="b"/>
                <a:pathLst>
                  <a:path w="6645" h="404" extrusionOk="0">
                    <a:moveTo>
                      <a:pt x="1" y="1"/>
                    </a:moveTo>
                    <a:lnTo>
                      <a:pt x="1" y="403"/>
                    </a:lnTo>
                    <a:lnTo>
                      <a:pt x="6644" y="403"/>
                    </a:lnTo>
                    <a:lnTo>
                      <a:pt x="66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982;p51"/>
            <p:cNvSpPr/>
            <p:nvPr/>
          </p:nvSpPr>
          <p:spPr>
            <a:xfrm>
              <a:off x="7862666" y="3818638"/>
              <a:ext cx="632269" cy="1323074"/>
            </a:xfrm>
            <a:custGeom>
              <a:avLst/>
              <a:gdLst/>
              <a:ahLst/>
              <a:cxnLst/>
              <a:rect l="l" t="t" r="r" b="b"/>
              <a:pathLst>
                <a:path w="10076" h="21084" extrusionOk="0">
                  <a:moveTo>
                    <a:pt x="856" y="4882"/>
                  </a:moveTo>
                  <a:lnTo>
                    <a:pt x="856" y="5729"/>
                  </a:lnTo>
                  <a:lnTo>
                    <a:pt x="441" y="5729"/>
                  </a:lnTo>
                  <a:lnTo>
                    <a:pt x="441" y="4882"/>
                  </a:lnTo>
                  <a:close/>
                  <a:moveTo>
                    <a:pt x="1651" y="4882"/>
                  </a:moveTo>
                  <a:lnTo>
                    <a:pt x="1651" y="5729"/>
                  </a:lnTo>
                  <a:lnTo>
                    <a:pt x="1244" y="5729"/>
                  </a:lnTo>
                  <a:lnTo>
                    <a:pt x="1244" y="4882"/>
                  </a:lnTo>
                  <a:close/>
                  <a:moveTo>
                    <a:pt x="2445" y="4882"/>
                  </a:moveTo>
                  <a:lnTo>
                    <a:pt x="2445" y="5729"/>
                  </a:lnTo>
                  <a:lnTo>
                    <a:pt x="2039" y="5729"/>
                  </a:lnTo>
                  <a:lnTo>
                    <a:pt x="2039" y="4882"/>
                  </a:lnTo>
                  <a:close/>
                  <a:moveTo>
                    <a:pt x="3240" y="4882"/>
                  </a:moveTo>
                  <a:lnTo>
                    <a:pt x="3240" y="5729"/>
                  </a:lnTo>
                  <a:lnTo>
                    <a:pt x="2834" y="5729"/>
                  </a:lnTo>
                  <a:lnTo>
                    <a:pt x="2834" y="4882"/>
                  </a:lnTo>
                  <a:close/>
                  <a:moveTo>
                    <a:pt x="4044" y="4882"/>
                  </a:moveTo>
                  <a:lnTo>
                    <a:pt x="4044" y="5729"/>
                  </a:lnTo>
                  <a:lnTo>
                    <a:pt x="3638" y="5729"/>
                  </a:lnTo>
                  <a:lnTo>
                    <a:pt x="3638" y="4882"/>
                  </a:lnTo>
                  <a:close/>
                  <a:moveTo>
                    <a:pt x="4839" y="4882"/>
                  </a:moveTo>
                  <a:lnTo>
                    <a:pt x="4839" y="5729"/>
                  </a:lnTo>
                  <a:lnTo>
                    <a:pt x="4433" y="5729"/>
                  </a:lnTo>
                  <a:lnTo>
                    <a:pt x="4433" y="4882"/>
                  </a:lnTo>
                  <a:close/>
                  <a:moveTo>
                    <a:pt x="5642" y="4882"/>
                  </a:moveTo>
                  <a:lnTo>
                    <a:pt x="5642" y="5729"/>
                  </a:lnTo>
                  <a:lnTo>
                    <a:pt x="5228" y="5729"/>
                  </a:lnTo>
                  <a:lnTo>
                    <a:pt x="5228" y="4882"/>
                  </a:lnTo>
                  <a:close/>
                  <a:moveTo>
                    <a:pt x="6437" y="4882"/>
                  </a:moveTo>
                  <a:lnTo>
                    <a:pt x="6437" y="5729"/>
                  </a:lnTo>
                  <a:lnTo>
                    <a:pt x="6031" y="5729"/>
                  </a:lnTo>
                  <a:lnTo>
                    <a:pt x="6031" y="4882"/>
                  </a:lnTo>
                  <a:close/>
                  <a:moveTo>
                    <a:pt x="856" y="6342"/>
                  </a:moveTo>
                  <a:lnTo>
                    <a:pt x="856" y="7189"/>
                  </a:lnTo>
                  <a:lnTo>
                    <a:pt x="441" y="7189"/>
                  </a:lnTo>
                  <a:lnTo>
                    <a:pt x="441" y="6342"/>
                  </a:lnTo>
                  <a:close/>
                  <a:moveTo>
                    <a:pt x="1651" y="6342"/>
                  </a:moveTo>
                  <a:lnTo>
                    <a:pt x="1651" y="7189"/>
                  </a:lnTo>
                  <a:lnTo>
                    <a:pt x="1244" y="7189"/>
                  </a:lnTo>
                  <a:lnTo>
                    <a:pt x="1244" y="6342"/>
                  </a:lnTo>
                  <a:close/>
                  <a:moveTo>
                    <a:pt x="2445" y="6342"/>
                  </a:moveTo>
                  <a:lnTo>
                    <a:pt x="2445" y="7189"/>
                  </a:lnTo>
                  <a:lnTo>
                    <a:pt x="2039" y="7189"/>
                  </a:lnTo>
                  <a:lnTo>
                    <a:pt x="2039" y="6342"/>
                  </a:lnTo>
                  <a:close/>
                  <a:moveTo>
                    <a:pt x="3240" y="6342"/>
                  </a:moveTo>
                  <a:lnTo>
                    <a:pt x="3240" y="7189"/>
                  </a:lnTo>
                  <a:lnTo>
                    <a:pt x="2834" y="7189"/>
                  </a:lnTo>
                  <a:lnTo>
                    <a:pt x="2834" y="6342"/>
                  </a:lnTo>
                  <a:close/>
                  <a:moveTo>
                    <a:pt x="4044" y="6342"/>
                  </a:moveTo>
                  <a:lnTo>
                    <a:pt x="4044" y="7189"/>
                  </a:lnTo>
                  <a:lnTo>
                    <a:pt x="3638" y="7189"/>
                  </a:lnTo>
                  <a:lnTo>
                    <a:pt x="3638" y="6342"/>
                  </a:lnTo>
                  <a:close/>
                  <a:moveTo>
                    <a:pt x="4839" y="6342"/>
                  </a:moveTo>
                  <a:lnTo>
                    <a:pt x="4839" y="7189"/>
                  </a:lnTo>
                  <a:lnTo>
                    <a:pt x="4433" y="7189"/>
                  </a:lnTo>
                  <a:lnTo>
                    <a:pt x="4433" y="6342"/>
                  </a:lnTo>
                  <a:close/>
                  <a:moveTo>
                    <a:pt x="5642" y="6342"/>
                  </a:moveTo>
                  <a:lnTo>
                    <a:pt x="5642" y="7189"/>
                  </a:lnTo>
                  <a:lnTo>
                    <a:pt x="5228" y="7189"/>
                  </a:lnTo>
                  <a:lnTo>
                    <a:pt x="5228" y="6342"/>
                  </a:lnTo>
                  <a:close/>
                  <a:moveTo>
                    <a:pt x="6437" y="6342"/>
                  </a:moveTo>
                  <a:lnTo>
                    <a:pt x="6437" y="7189"/>
                  </a:lnTo>
                  <a:lnTo>
                    <a:pt x="6031" y="7189"/>
                  </a:lnTo>
                  <a:lnTo>
                    <a:pt x="6031" y="6342"/>
                  </a:lnTo>
                  <a:close/>
                  <a:moveTo>
                    <a:pt x="873" y="10689"/>
                  </a:moveTo>
                  <a:lnTo>
                    <a:pt x="873" y="11535"/>
                  </a:lnTo>
                  <a:lnTo>
                    <a:pt x="441" y="11535"/>
                  </a:lnTo>
                  <a:lnTo>
                    <a:pt x="441" y="10689"/>
                  </a:lnTo>
                  <a:close/>
                  <a:moveTo>
                    <a:pt x="1728" y="10689"/>
                  </a:moveTo>
                  <a:lnTo>
                    <a:pt x="1728" y="11535"/>
                  </a:lnTo>
                  <a:lnTo>
                    <a:pt x="1296" y="11535"/>
                  </a:lnTo>
                  <a:lnTo>
                    <a:pt x="1296" y="10689"/>
                  </a:lnTo>
                  <a:close/>
                  <a:moveTo>
                    <a:pt x="2575" y="10689"/>
                  </a:moveTo>
                  <a:lnTo>
                    <a:pt x="2575" y="11535"/>
                  </a:lnTo>
                  <a:lnTo>
                    <a:pt x="2143" y="11535"/>
                  </a:lnTo>
                  <a:lnTo>
                    <a:pt x="2143" y="10689"/>
                  </a:lnTo>
                  <a:close/>
                  <a:moveTo>
                    <a:pt x="3422" y="10689"/>
                  </a:moveTo>
                  <a:lnTo>
                    <a:pt x="3422" y="11535"/>
                  </a:lnTo>
                  <a:lnTo>
                    <a:pt x="2990" y="11535"/>
                  </a:lnTo>
                  <a:lnTo>
                    <a:pt x="2990" y="10689"/>
                  </a:lnTo>
                  <a:close/>
                  <a:moveTo>
                    <a:pt x="4269" y="10689"/>
                  </a:moveTo>
                  <a:lnTo>
                    <a:pt x="4269" y="11535"/>
                  </a:lnTo>
                  <a:lnTo>
                    <a:pt x="3837" y="11535"/>
                  </a:lnTo>
                  <a:lnTo>
                    <a:pt x="3837" y="10689"/>
                  </a:lnTo>
                  <a:close/>
                  <a:moveTo>
                    <a:pt x="5115" y="10689"/>
                  </a:moveTo>
                  <a:lnTo>
                    <a:pt x="5115" y="11535"/>
                  </a:lnTo>
                  <a:lnTo>
                    <a:pt x="4683" y="11535"/>
                  </a:lnTo>
                  <a:lnTo>
                    <a:pt x="4683" y="10689"/>
                  </a:lnTo>
                  <a:close/>
                  <a:moveTo>
                    <a:pt x="5962" y="10689"/>
                  </a:moveTo>
                  <a:lnTo>
                    <a:pt x="5962" y="11535"/>
                  </a:lnTo>
                  <a:lnTo>
                    <a:pt x="5530" y="11535"/>
                  </a:lnTo>
                  <a:lnTo>
                    <a:pt x="5530" y="10689"/>
                  </a:lnTo>
                  <a:close/>
                  <a:moveTo>
                    <a:pt x="6809" y="10689"/>
                  </a:moveTo>
                  <a:lnTo>
                    <a:pt x="6809" y="11535"/>
                  </a:lnTo>
                  <a:lnTo>
                    <a:pt x="6377" y="11535"/>
                  </a:lnTo>
                  <a:lnTo>
                    <a:pt x="6377" y="10689"/>
                  </a:lnTo>
                  <a:close/>
                  <a:moveTo>
                    <a:pt x="7656" y="10689"/>
                  </a:moveTo>
                  <a:lnTo>
                    <a:pt x="7656" y="11535"/>
                  </a:lnTo>
                  <a:lnTo>
                    <a:pt x="7224" y="11535"/>
                  </a:lnTo>
                  <a:lnTo>
                    <a:pt x="7224" y="10689"/>
                  </a:lnTo>
                  <a:close/>
                  <a:moveTo>
                    <a:pt x="8502" y="10689"/>
                  </a:moveTo>
                  <a:lnTo>
                    <a:pt x="8502" y="11535"/>
                  </a:lnTo>
                  <a:lnTo>
                    <a:pt x="8070" y="11535"/>
                  </a:lnTo>
                  <a:lnTo>
                    <a:pt x="8070" y="10689"/>
                  </a:lnTo>
                  <a:close/>
                  <a:moveTo>
                    <a:pt x="9358" y="10689"/>
                  </a:moveTo>
                  <a:lnTo>
                    <a:pt x="9358" y="11535"/>
                  </a:lnTo>
                  <a:lnTo>
                    <a:pt x="8926" y="11535"/>
                  </a:lnTo>
                  <a:lnTo>
                    <a:pt x="8926" y="10689"/>
                  </a:lnTo>
                  <a:close/>
                  <a:moveTo>
                    <a:pt x="873" y="11924"/>
                  </a:moveTo>
                  <a:lnTo>
                    <a:pt x="873" y="12771"/>
                  </a:lnTo>
                  <a:lnTo>
                    <a:pt x="441" y="12771"/>
                  </a:lnTo>
                  <a:lnTo>
                    <a:pt x="441" y="11924"/>
                  </a:lnTo>
                  <a:close/>
                  <a:moveTo>
                    <a:pt x="1728" y="11924"/>
                  </a:moveTo>
                  <a:lnTo>
                    <a:pt x="1728" y="12771"/>
                  </a:lnTo>
                  <a:lnTo>
                    <a:pt x="1296" y="12771"/>
                  </a:lnTo>
                  <a:lnTo>
                    <a:pt x="1296" y="11924"/>
                  </a:lnTo>
                  <a:close/>
                  <a:moveTo>
                    <a:pt x="2575" y="11924"/>
                  </a:moveTo>
                  <a:lnTo>
                    <a:pt x="2575" y="12771"/>
                  </a:lnTo>
                  <a:lnTo>
                    <a:pt x="2143" y="12771"/>
                  </a:lnTo>
                  <a:lnTo>
                    <a:pt x="2143" y="11924"/>
                  </a:lnTo>
                  <a:close/>
                  <a:moveTo>
                    <a:pt x="3422" y="11924"/>
                  </a:moveTo>
                  <a:lnTo>
                    <a:pt x="3422" y="12771"/>
                  </a:lnTo>
                  <a:lnTo>
                    <a:pt x="2990" y="12771"/>
                  </a:lnTo>
                  <a:lnTo>
                    <a:pt x="2990" y="11924"/>
                  </a:lnTo>
                  <a:close/>
                  <a:moveTo>
                    <a:pt x="4269" y="11924"/>
                  </a:moveTo>
                  <a:lnTo>
                    <a:pt x="4269" y="12771"/>
                  </a:lnTo>
                  <a:lnTo>
                    <a:pt x="3837" y="12771"/>
                  </a:lnTo>
                  <a:lnTo>
                    <a:pt x="3837" y="11924"/>
                  </a:lnTo>
                  <a:close/>
                  <a:moveTo>
                    <a:pt x="5115" y="11924"/>
                  </a:moveTo>
                  <a:lnTo>
                    <a:pt x="5115" y="12771"/>
                  </a:lnTo>
                  <a:lnTo>
                    <a:pt x="4683" y="12771"/>
                  </a:lnTo>
                  <a:lnTo>
                    <a:pt x="4683" y="11924"/>
                  </a:lnTo>
                  <a:close/>
                  <a:moveTo>
                    <a:pt x="5962" y="11924"/>
                  </a:moveTo>
                  <a:lnTo>
                    <a:pt x="5962" y="12771"/>
                  </a:lnTo>
                  <a:lnTo>
                    <a:pt x="5530" y="12771"/>
                  </a:lnTo>
                  <a:lnTo>
                    <a:pt x="5530" y="11924"/>
                  </a:lnTo>
                  <a:close/>
                  <a:moveTo>
                    <a:pt x="6809" y="11924"/>
                  </a:moveTo>
                  <a:lnTo>
                    <a:pt x="6809" y="12771"/>
                  </a:lnTo>
                  <a:lnTo>
                    <a:pt x="6377" y="12771"/>
                  </a:lnTo>
                  <a:lnTo>
                    <a:pt x="6377" y="11924"/>
                  </a:lnTo>
                  <a:close/>
                  <a:moveTo>
                    <a:pt x="7656" y="11924"/>
                  </a:moveTo>
                  <a:lnTo>
                    <a:pt x="7656" y="12771"/>
                  </a:lnTo>
                  <a:lnTo>
                    <a:pt x="7224" y="12771"/>
                  </a:lnTo>
                  <a:lnTo>
                    <a:pt x="7224" y="11924"/>
                  </a:lnTo>
                  <a:close/>
                  <a:moveTo>
                    <a:pt x="8502" y="11924"/>
                  </a:moveTo>
                  <a:lnTo>
                    <a:pt x="8502" y="12771"/>
                  </a:lnTo>
                  <a:lnTo>
                    <a:pt x="8070" y="12771"/>
                  </a:lnTo>
                  <a:lnTo>
                    <a:pt x="8070" y="11924"/>
                  </a:lnTo>
                  <a:close/>
                  <a:moveTo>
                    <a:pt x="9358" y="11924"/>
                  </a:moveTo>
                  <a:lnTo>
                    <a:pt x="9358" y="12771"/>
                  </a:lnTo>
                  <a:lnTo>
                    <a:pt x="8926" y="12771"/>
                  </a:lnTo>
                  <a:lnTo>
                    <a:pt x="8926" y="11924"/>
                  </a:lnTo>
                  <a:close/>
                  <a:moveTo>
                    <a:pt x="873" y="13151"/>
                  </a:moveTo>
                  <a:lnTo>
                    <a:pt x="873" y="13998"/>
                  </a:lnTo>
                  <a:lnTo>
                    <a:pt x="441" y="13998"/>
                  </a:lnTo>
                  <a:lnTo>
                    <a:pt x="441" y="13151"/>
                  </a:lnTo>
                  <a:close/>
                  <a:moveTo>
                    <a:pt x="1728" y="13151"/>
                  </a:moveTo>
                  <a:lnTo>
                    <a:pt x="1728" y="13998"/>
                  </a:lnTo>
                  <a:lnTo>
                    <a:pt x="1296" y="13998"/>
                  </a:lnTo>
                  <a:lnTo>
                    <a:pt x="1296" y="13151"/>
                  </a:lnTo>
                  <a:close/>
                  <a:moveTo>
                    <a:pt x="2575" y="13151"/>
                  </a:moveTo>
                  <a:lnTo>
                    <a:pt x="2575" y="13998"/>
                  </a:lnTo>
                  <a:lnTo>
                    <a:pt x="2143" y="13998"/>
                  </a:lnTo>
                  <a:lnTo>
                    <a:pt x="2143" y="13151"/>
                  </a:lnTo>
                  <a:close/>
                  <a:moveTo>
                    <a:pt x="3422" y="13151"/>
                  </a:moveTo>
                  <a:lnTo>
                    <a:pt x="3422" y="13998"/>
                  </a:lnTo>
                  <a:lnTo>
                    <a:pt x="2990" y="13998"/>
                  </a:lnTo>
                  <a:lnTo>
                    <a:pt x="2990" y="13151"/>
                  </a:lnTo>
                  <a:close/>
                  <a:moveTo>
                    <a:pt x="4269" y="13151"/>
                  </a:moveTo>
                  <a:lnTo>
                    <a:pt x="4269" y="13998"/>
                  </a:lnTo>
                  <a:lnTo>
                    <a:pt x="3837" y="13998"/>
                  </a:lnTo>
                  <a:lnTo>
                    <a:pt x="3837" y="13151"/>
                  </a:lnTo>
                  <a:close/>
                  <a:moveTo>
                    <a:pt x="5115" y="13151"/>
                  </a:moveTo>
                  <a:lnTo>
                    <a:pt x="5115" y="13998"/>
                  </a:lnTo>
                  <a:lnTo>
                    <a:pt x="4683" y="13998"/>
                  </a:lnTo>
                  <a:lnTo>
                    <a:pt x="4683" y="13151"/>
                  </a:lnTo>
                  <a:close/>
                  <a:moveTo>
                    <a:pt x="5962" y="13151"/>
                  </a:moveTo>
                  <a:lnTo>
                    <a:pt x="5962" y="13998"/>
                  </a:lnTo>
                  <a:lnTo>
                    <a:pt x="5530" y="13998"/>
                  </a:lnTo>
                  <a:lnTo>
                    <a:pt x="5530" y="13151"/>
                  </a:lnTo>
                  <a:close/>
                  <a:moveTo>
                    <a:pt x="6809" y="13151"/>
                  </a:moveTo>
                  <a:lnTo>
                    <a:pt x="6809" y="13998"/>
                  </a:lnTo>
                  <a:lnTo>
                    <a:pt x="6377" y="13998"/>
                  </a:lnTo>
                  <a:lnTo>
                    <a:pt x="6377" y="13151"/>
                  </a:lnTo>
                  <a:close/>
                  <a:moveTo>
                    <a:pt x="7656" y="13151"/>
                  </a:moveTo>
                  <a:lnTo>
                    <a:pt x="7656" y="13998"/>
                  </a:lnTo>
                  <a:lnTo>
                    <a:pt x="7224" y="13998"/>
                  </a:lnTo>
                  <a:lnTo>
                    <a:pt x="7224" y="13151"/>
                  </a:lnTo>
                  <a:close/>
                  <a:moveTo>
                    <a:pt x="8502" y="13151"/>
                  </a:moveTo>
                  <a:lnTo>
                    <a:pt x="8502" y="13998"/>
                  </a:lnTo>
                  <a:lnTo>
                    <a:pt x="8070" y="13998"/>
                  </a:lnTo>
                  <a:lnTo>
                    <a:pt x="8070" y="13151"/>
                  </a:lnTo>
                  <a:close/>
                  <a:moveTo>
                    <a:pt x="9358" y="13151"/>
                  </a:moveTo>
                  <a:lnTo>
                    <a:pt x="9358" y="13998"/>
                  </a:lnTo>
                  <a:lnTo>
                    <a:pt x="8926" y="13998"/>
                  </a:lnTo>
                  <a:lnTo>
                    <a:pt x="8926" y="13151"/>
                  </a:lnTo>
                  <a:close/>
                  <a:moveTo>
                    <a:pt x="873" y="14387"/>
                  </a:moveTo>
                  <a:lnTo>
                    <a:pt x="873" y="15234"/>
                  </a:lnTo>
                  <a:lnTo>
                    <a:pt x="441" y="15234"/>
                  </a:lnTo>
                  <a:lnTo>
                    <a:pt x="441" y="14387"/>
                  </a:lnTo>
                  <a:close/>
                  <a:moveTo>
                    <a:pt x="1728" y="14387"/>
                  </a:moveTo>
                  <a:lnTo>
                    <a:pt x="1728" y="15234"/>
                  </a:lnTo>
                  <a:lnTo>
                    <a:pt x="1296" y="15234"/>
                  </a:lnTo>
                  <a:lnTo>
                    <a:pt x="1296" y="14387"/>
                  </a:lnTo>
                  <a:close/>
                  <a:moveTo>
                    <a:pt x="2575" y="14387"/>
                  </a:moveTo>
                  <a:lnTo>
                    <a:pt x="2575" y="15234"/>
                  </a:lnTo>
                  <a:lnTo>
                    <a:pt x="2143" y="15234"/>
                  </a:lnTo>
                  <a:lnTo>
                    <a:pt x="2143" y="14387"/>
                  </a:lnTo>
                  <a:close/>
                  <a:moveTo>
                    <a:pt x="3422" y="14387"/>
                  </a:moveTo>
                  <a:lnTo>
                    <a:pt x="3422" y="15234"/>
                  </a:lnTo>
                  <a:lnTo>
                    <a:pt x="2990" y="15234"/>
                  </a:lnTo>
                  <a:lnTo>
                    <a:pt x="2990" y="14387"/>
                  </a:lnTo>
                  <a:close/>
                  <a:moveTo>
                    <a:pt x="4269" y="14387"/>
                  </a:moveTo>
                  <a:lnTo>
                    <a:pt x="4269" y="15234"/>
                  </a:lnTo>
                  <a:lnTo>
                    <a:pt x="3837" y="15234"/>
                  </a:lnTo>
                  <a:lnTo>
                    <a:pt x="3837" y="14387"/>
                  </a:lnTo>
                  <a:close/>
                  <a:moveTo>
                    <a:pt x="5115" y="14387"/>
                  </a:moveTo>
                  <a:lnTo>
                    <a:pt x="5115" y="15234"/>
                  </a:lnTo>
                  <a:lnTo>
                    <a:pt x="4683" y="15234"/>
                  </a:lnTo>
                  <a:lnTo>
                    <a:pt x="4683" y="14387"/>
                  </a:lnTo>
                  <a:close/>
                  <a:moveTo>
                    <a:pt x="5962" y="14387"/>
                  </a:moveTo>
                  <a:lnTo>
                    <a:pt x="5962" y="15234"/>
                  </a:lnTo>
                  <a:lnTo>
                    <a:pt x="5530" y="15234"/>
                  </a:lnTo>
                  <a:lnTo>
                    <a:pt x="5530" y="14387"/>
                  </a:lnTo>
                  <a:close/>
                  <a:moveTo>
                    <a:pt x="6809" y="14387"/>
                  </a:moveTo>
                  <a:lnTo>
                    <a:pt x="6809" y="15234"/>
                  </a:lnTo>
                  <a:lnTo>
                    <a:pt x="6377" y="15234"/>
                  </a:lnTo>
                  <a:lnTo>
                    <a:pt x="6377" y="14387"/>
                  </a:lnTo>
                  <a:close/>
                  <a:moveTo>
                    <a:pt x="7656" y="14387"/>
                  </a:moveTo>
                  <a:lnTo>
                    <a:pt x="7656" y="15234"/>
                  </a:lnTo>
                  <a:lnTo>
                    <a:pt x="7224" y="15234"/>
                  </a:lnTo>
                  <a:lnTo>
                    <a:pt x="7224" y="14387"/>
                  </a:lnTo>
                  <a:close/>
                  <a:moveTo>
                    <a:pt x="8502" y="14387"/>
                  </a:moveTo>
                  <a:lnTo>
                    <a:pt x="8502" y="15234"/>
                  </a:lnTo>
                  <a:lnTo>
                    <a:pt x="8070" y="15234"/>
                  </a:lnTo>
                  <a:lnTo>
                    <a:pt x="8070" y="14387"/>
                  </a:lnTo>
                  <a:close/>
                  <a:moveTo>
                    <a:pt x="9358" y="14387"/>
                  </a:moveTo>
                  <a:lnTo>
                    <a:pt x="9358" y="15234"/>
                  </a:lnTo>
                  <a:lnTo>
                    <a:pt x="8926" y="15234"/>
                  </a:lnTo>
                  <a:lnTo>
                    <a:pt x="8926" y="14387"/>
                  </a:lnTo>
                  <a:close/>
                  <a:moveTo>
                    <a:pt x="968" y="0"/>
                  </a:moveTo>
                  <a:lnTo>
                    <a:pt x="968" y="1296"/>
                  </a:lnTo>
                  <a:lnTo>
                    <a:pt x="0" y="1296"/>
                  </a:lnTo>
                  <a:lnTo>
                    <a:pt x="0" y="21083"/>
                  </a:lnTo>
                  <a:lnTo>
                    <a:pt x="10075" y="21083"/>
                  </a:lnTo>
                  <a:lnTo>
                    <a:pt x="10075" y="3362"/>
                  </a:lnTo>
                  <a:lnTo>
                    <a:pt x="7949" y="3362"/>
                  </a:lnTo>
                  <a:lnTo>
                    <a:pt x="7949" y="2757"/>
                  </a:lnTo>
                  <a:lnTo>
                    <a:pt x="7224" y="2757"/>
                  </a:lnTo>
                  <a:lnTo>
                    <a:pt x="7224" y="1296"/>
                  </a:lnTo>
                  <a:lnTo>
                    <a:pt x="5945" y="1296"/>
                  </a:lnTo>
                  <a:lnTo>
                    <a:pt x="59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83;p51"/>
            <p:cNvSpPr/>
            <p:nvPr/>
          </p:nvSpPr>
          <p:spPr>
            <a:xfrm>
              <a:off x="8219941" y="4539575"/>
              <a:ext cx="924059" cy="603028"/>
            </a:xfrm>
            <a:custGeom>
              <a:avLst/>
              <a:gdLst/>
              <a:ahLst/>
              <a:cxnLst/>
              <a:rect l="l" t="t" r="r" b="b"/>
              <a:pathLst>
                <a:path w="17187" h="11216" extrusionOk="0">
                  <a:moveTo>
                    <a:pt x="15674" y="3319"/>
                  </a:moveTo>
                  <a:lnTo>
                    <a:pt x="15674" y="3898"/>
                  </a:lnTo>
                  <a:lnTo>
                    <a:pt x="1513" y="3898"/>
                  </a:lnTo>
                  <a:lnTo>
                    <a:pt x="1513" y="3319"/>
                  </a:lnTo>
                  <a:close/>
                  <a:moveTo>
                    <a:pt x="15674" y="4442"/>
                  </a:moveTo>
                  <a:lnTo>
                    <a:pt x="15674" y="5021"/>
                  </a:lnTo>
                  <a:lnTo>
                    <a:pt x="1513" y="5021"/>
                  </a:lnTo>
                  <a:lnTo>
                    <a:pt x="1513" y="4442"/>
                  </a:lnTo>
                  <a:close/>
                  <a:moveTo>
                    <a:pt x="15674" y="5574"/>
                  </a:moveTo>
                  <a:lnTo>
                    <a:pt x="15674" y="6153"/>
                  </a:lnTo>
                  <a:lnTo>
                    <a:pt x="1513" y="6153"/>
                  </a:lnTo>
                  <a:lnTo>
                    <a:pt x="1513" y="5574"/>
                  </a:lnTo>
                  <a:close/>
                  <a:moveTo>
                    <a:pt x="15674" y="6697"/>
                  </a:moveTo>
                  <a:lnTo>
                    <a:pt x="15674" y="7276"/>
                  </a:lnTo>
                  <a:lnTo>
                    <a:pt x="1513" y="7276"/>
                  </a:lnTo>
                  <a:lnTo>
                    <a:pt x="1513" y="6697"/>
                  </a:lnTo>
                  <a:close/>
                  <a:moveTo>
                    <a:pt x="1124" y="1"/>
                  </a:moveTo>
                  <a:lnTo>
                    <a:pt x="1124" y="1815"/>
                  </a:lnTo>
                  <a:lnTo>
                    <a:pt x="1" y="1815"/>
                  </a:lnTo>
                  <a:lnTo>
                    <a:pt x="1" y="11216"/>
                  </a:lnTo>
                  <a:lnTo>
                    <a:pt x="17187" y="11216"/>
                  </a:lnTo>
                  <a:lnTo>
                    <a:pt x="17187" y="1815"/>
                  </a:lnTo>
                  <a:lnTo>
                    <a:pt x="11579" y="1815"/>
                  </a:lnTo>
                  <a:lnTo>
                    <a:pt x="11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84;p51"/>
            <p:cNvSpPr/>
            <p:nvPr/>
          </p:nvSpPr>
          <p:spPr>
            <a:xfrm>
              <a:off x="5496591" y="3137839"/>
              <a:ext cx="541043" cy="2004745"/>
            </a:xfrm>
            <a:custGeom>
              <a:avLst/>
              <a:gdLst/>
              <a:ahLst/>
              <a:cxnLst/>
              <a:rect l="l" t="t" r="r" b="b"/>
              <a:pathLst>
                <a:path w="7164" h="26545" extrusionOk="0">
                  <a:moveTo>
                    <a:pt x="4338" y="5237"/>
                  </a:moveTo>
                  <a:lnTo>
                    <a:pt x="4338" y="1"/>
                  </a:lnTo>
                  <a:lnTo>
                    <a:pt x="1106" y="1"/>
                  </a:lnTo>
                  <a:lnTo>
                    <a:pt x="1106" y="5246"/>
                  </a:lnTo>
                  <a:lnTo>
                    <a:pt x="0" y="5246"/>
                  </a:lnTo>
                  <a:lnTo>
                    <a:pt x="0" y="26544"/>
                  </a:lnTo>
                  <a:lnTo>
                    <a:pt x="7163" y="26544"/>
                  </a:lnTo>
                  <a:lnTo>
                    <a:pt x="7163" y="5237"/>
                  </a:lnTo>
                  <a:close/>
                  <a:moveTo>
                    <a:pt x="976" y="18846"/>
                  </a:moveTo>
                  <a:lnTo>
                    <a:pt x="458" y="18846"/>
                  </a:lnTo>
                  <a:lnTo>
                    <a:pt x="458" y="17835"/>
                  </a:lnTo>
                  <a:lnTo>
                    <a:pt x="976" y="17835"/>
                  </a:lnTo>
                  <a:close/>
                  <a:moveTo>
                    <a:pt x="976" y="17152"/>
                  </a:moveTo>
                  <a:lnTo>
                    <a:pt x="458" y="17152"/>
                  </a:lnTo>
                  <a:lnTo>
                    <a:pt x="458" y="16141"/>
                  </a:lnTo>
                  <a:lnTo>
                    <a:pt x="976" y="16141"/>
                  </a:lnTo>
                  <a:close/>
                  <a:moveTo>
                    <a:pt x="976" y="15459"/>
                  </a:moveTo>
                  <a:lnTo>
                    <a:pt x="458" y="15459"/>
                  </a:lnTo>
                  <a:lnTo>
                    <a:pt x="458" y="14448"/>
                  </a:lnTo>
                  <a:lnTo>
                    <a:pt x="976" y="14448"/>
                  </a:lnTo>
                  <a:close/>
                  <a:moveTo>
                    <a:pt x="976" y="13765"/>
                  </a:moveTo>
                  <a:lnTo>
                    <a:pt x="458" y="13765"/>
                  </a:lnTo>
                  <a:lnTo>
                    <a:pt x="458" y="12754"/>
                  </a:lnTo>
                  <a:lnTo>
                    <a:pt x="976" y="12754"/>
                  </a:lnTo>
                  <a:close/>
                  <a:moveTo>
                    <a:pt x="976" y="12072"/>
                  </a:moveTo>
                  <a:lnTo>
                    <a:pt x="458" y="12072"/>
                  </a:lnTo>
                  <a:lnTo>
                    <a:pt x="458" y="11061"/>
                  </a:lnTo>
                  <a:lnTo>
                    <a:pt x="976" y="11061"/>
                  </a:lnTo>
                  <a:close/>
                  <a:moveTo>
                    <a:pt x="976" y="10378"/>
                  </a:moveTo>
                  <a:lnTo>
                    <a:pt x="458" y="10378"/>
                  </a:lnTo>
                  <a:lnTo>
                    <a:pt x="458" y="9367"/>
                  </a:lnTo>
                  <a:lnTo>
                    <a:pt x="976" y="9367"/>
                  </a:lnTo>
                  <a:close/>
                  <a:moveTo>
                    <a:pt x="976" y="8684"/>
                  </a:moveTo>
                  <a:lnTo>
                    <a:pt x="458" y="8684"/>
                  </a:lnTo>
                  <a:lnTo>
                    <a:pt x="458" y="7682"/>
                  </a:lnTo>
                  <a:lnTo>
                    <a:pt x="976" y="7682"/>
                  </a:lnTo>
                  <a:close/>
                  <a:moveTo>
                    <a:pt x="976" y="7000"/>
                  </a:moveTo>
                  <a:lnTo>
                    <a:pt x="458" y="7000"/>
                  </a:lnTo>
                  <a:lnTo>
                    <a:pt x="458" y="5989"/>
                  </a:lnTo>
                  <a:lnTo>
                    <a:pt x="976" y="5989"/>
                  </a:lnTo>
                  <a:close/>
                  <a:moveTo>
                    <a:pt x="2921" y="657"/>
                  </a:moveTo>
                  <a:lnTo>
                    <a:pt x="3284" y="657"/>
                  </a:lnTo>
                  <a:lnTo>
                    <a:pt x="3284" y="4347"/>
                  </a:lnTo>
                  <a:lnTo>
                    <a:pt x="2921" y="4347"/>
                  </a:lnTo>
                  <a:close/>
                  <a:moveTo>
                    <a:pt x="2169" y="657"/>
                  </a:moveTo>
                  <a:lnTo>
                    <a:pt x="2532" y="657"/>
                  </a:lnTo>
                  <a:lnTo>
                    <a:pt x="2532" y="4347"/>
                  </a:lnTo>
                  <a:lnTo>
                    <a:pt x="2169" y="4347"/>
                  </a:lnTo>
                  <a:close/>
                  <a:moveTo>
                    <a:pt x="1417" y="657"/>
                  </a:moveTo>
                  <a:lnTo>
                    <a:pt x="1780" y="657"/>
                  </a:lnTo>
                  <a:lnTo>
                    <a:pt x="1780" y="4347"/>
                  </a:lnTo>
                  <a:lnTo>
                    <a:pt x="1417" y="4347"/>
                  </a:lnTo>
                  <a:close/>
                  <a:moveTo>
                    <a:pt x="1797" y="18837"/>
                  </a:moveTo>
                  <a:lnTo>
                    <a:pt x="1279" y="18837"/>
                  </a:lnTo>
                  <a:lnTo>
                    <a:pt x="1279" y="17835"/>
                  </a:lnTo>
                  <a:lnTo>
                    <a:pt x="1797" y="17835"/>
                  </a:lnTo>
                  <a:close/>
                  <a:moveTo>
                    <a:pt x="1797" y="17152"/>
                  </a:moveTo>
                  <a:lnTo>
                    <a:pt x="1279" y="17152"/>
                  </a:lnTo>
                  <a:lnTo>
                    <a:pt x="1279" y="16141"/>
                  </a:lnTo>
                  <a:lnTo>
                    <a:pt x="1797" y="16141"/>
                  </a:lnTo>
                  <a:close/>
                  <a:moveTo>
                    <a:pt x="1797" y="15459"/>
                  </a:moveTo>
                  <a:lnTo>
                    <a:pt x="1279" y="15459"/>
                  </a:lnTo>
                  <a:lnTo>
                    <a:pt x="1279" y="14448"/>
                  </a:lnTo>
                  <a:lnTo>
                    <a:pt x="1797" y="14448"/>
                  </a:lnTo>
                  <a:close/>
                  <a:moveTo>
                    <a:pt x="1797" y="13765"/>
                  </a:moveTo>
                  <a:lnTo>
                    <a:pt x="1279" y="13765"/>
                  </a:lnTo>
                  <a:lnTo>
                    <a:pt x="1279" y="12754"/>
                  </a:lnTo>
                  <a:lnTo>
                    <a:pt x="1797" y="12754"/>
                  </a:lnTo>
                  <a:close/>
                  <a:moveTo>
                    <a:pt x="1797" y="12072"/>
                  </a:moveTo>
                  <a:lnTo>
                    <a:pt x="1279" y="12072"/>
                  </a:lnTo>
                  <a:lnTo>
                    <a:pt x="1279" y="11061"/>
                  </a:lnTo>
                  <a:lnTo>
                    <a:pt x="1797" y="11061"/>
                  </a:lnTo>
                  <a:close/>
                  <a:moveTo>
                    <a:pt x="1797" y="10378"/>
                  </a:moveTo>
                  <a:lnTo>
                    <a:pt x="1279" y="10378"/>
                  </a:lnTo>
                  <a:lnTo>
                    <a:pt x="1279" y="9367"/>
                  </a:lnTo>
                  <a:lnTo>
                    <a:pt x="1797" y="9367"/>
                  </a:lnTo>
                  <a:close/>
                  <a:moveTo>
                    <a:pt x="1797" y="8684"/>
                  </a:moveTo>
                  <a:lnTo>
                    <a:pt x="1279" y="8684"/>
                  </a:lnTo>
                  <a:lnTo>
                    <a:pt x="1279" y="7682"/>
                  </a:lnTo>
                  <a:lnTo>
                    <a:pt x="1797" y="7682"/>
                  </a:lnTo>
                  <a:close/>
                  <a:moveTo>
                    <a:pt x="1797" y="7000"/>
                  </a:moveTo>
                  <a:lnTo>
                    <a:pt x="1279" y="7000"/>
                  </a:lnTo>
                  <a:lnTo>
                    <a:pt x="1279" y="5989"/>
                  </a:lnTo>
                  <a:lnTo>
                    <a:pt x="1797" y="5989"/>
                  </a:lnTo>
                  <a:close/>
                  <a:moveTo>
                    <a:pt x="2618" y="18837"/>
                  </a:moveTo>
                  <a:lnTo>
                    <a:pt x="2100" y="18837"/>
                  </a:lnTo>
                  <a:lnTo>
                    <a:pt x="2100" y="17835"/>
                  </a:lnTo>
                  <a:lnTo>
                    <a:pt x="2618" y="17835"/>
                  </a:lnTo>
                  <a:close/>
                  <a:moveTo>
                    <a:pt x="2618" y="17152"/>
                  </a:moveTo>
                  <a:lnTo>
                    <a:pt x="2100" y="17152"/>
                  </a:lnTo>
                  <a:lnTo>
                    <a:pt x="2100" y="16141"/>
                  </a:lnTo>
                  <a:lnTo>
                    <a:pt x="2618" y="16141"/>
                  </a:lnTo>
                  <a:close/>
                  <a:moveTo>
                    <a:pt x="2618" y="15459"/>
                  </a:moveTo>
                  <a:lnTo>
                    <a:pt x="2100" y="15459"/>
                  </a:lnTo>
                  <a:lnTo>
                    <a:pt x="2100" y="14448"/>
                  </a:lnTo>
                  <a:lnTo>
                    <a:pt x="2618" y="14448"/>
                  </a:lnTo>
                  <a:close/>
                  <a:moveTo>
                    <a:pt x="2618" y="13765"/>
                  </a:moveTo>
                  <a:lnTo>
                    <a:pt x="2100" y="13765"/>
                  </a:lnTo>
                  <a:lnTo>
                    <a:pt x="2100" y="12754"/>
                  </a:lnTo>
                  <a:lnTo>
                    <a:pt x="2618" y="12754"/>
                  </a:lnTo>
                  <a:close/>
                  <a:moveTo>
                    <a:pt x="2618" y="12072"/>
                  </a:moveTo>
                  <a:lnTo>
                    <a:pt x="2100" y="12072"/>
                  </a:lnTo>
                  <a:lnTo>
                    <a:pt x="2100" y="11061"/>
                  </a:lnTo>
                  <a:lnTo>
                    <a:pt x="2618" y="11061"/>
                  </a:lnTo>
                  <a:close/>
                  <a:moveTo>
                    <a:pt x="2618" y="10378"/>
                  </a:moveTo>
                  <a:lnTo>
                    <a:pt x="2100" y="10378"/>
                  </a:lnTo>
                  <a:lnTo>
                    <a:pt x="2100" y="9367"/>
                  </a:lnTo>
                  <a:lnTo>
                    <a:pt x="2618" y="9367"/>
                  </a:lnTo>
                  <a:close/>
                  <a:moveTo>
                    <a:pt x="2618" y="8684"/>
                  </a:moveTo>
                  <a:lnTo>
                    <a:pt x="2100" y="8684"/>
                  </a:lnTo>
                  <a:lnTo>
                    <a:pt x="2100" y="7682"/>
                  </a:lnTo>
                  <a:lnTo>
                    <a:pt x="2618" y="7682"/>
                  </a:lnTo>
                  <a:close/>
                  <a:moveTo>
                    <a:pt x="2618" y="7000"/>
                  </a:moveTo>
                  <a:lnTo>
                    <a:pt x="2100" y="7000"/>
                  </a:lnTo>
                  <a:lnTo>
                    <a:pt x="2100" y="5989"/>
                  </a:lnTo>
                  <a:lnTo>
                    <a:pt x="2618" y="5989"/>
                  </a:lnTo>
                  <a:close/>
                  <a:moveTo>
                    <a:pt x="3430" y="18837"/>
                  </a:moveTo>
                  <a:lnTo>
                    <a:pt x="2921" y="18837"/>
                  </a:lnTo>
                  <a:lnTo>
                    <a:pt x="2921" y="17835"/>
                  </a:lnTo>
                  <a:lnTo>
                    <a:pt x="3430" y="17835"/>
                  </a:lnTo>
                  <a:close/>
                  <a:moveTo>
                    <a:pt x="3430" y="17152"/>
                  </a:moveTo>
                  <a:lnTo>
                    <a:pt x="2921" y="17152"/>
                  </a:lnTo>
                  <a:lnTo>
                    <a:pt x="2921" y="16141"/>
                  </a:lnTo>
                  <a:lnTo>
                    <a:pt x="3430" y="16141"/>
                  </a:lnTo>
                  <a:close/>
                  <a:moveTo>
                    <a:pt x="3430" y="15459"/>
                  </a:moveTo>
                  <a:lnTo>
                    <a:pt x="2921" y="15459"/>
                  </a:lnTo>
                  <a:lnTo>
                    <a:pt x="2921" y="14448"/>
                  </a:lnTo>
                  <a:lnTo>
                    <a:pt x="3430" y="14448"/>
                  </a:lnTo>
                  <a:close/>
                  <a:moveTo>
                    <a:pt x="3430" y="13765"/>
                  </a:moveTo>
                  <a:lnTo>
                    <a:pt x="2921" y="13765"/>
                  </a:lnTo>
                  <a:lnTo>
                    <a:pt x="2921" y="12754"/>
                  </a:lnTo>
                  <a:lnTo>
                    <a:pt x="3430" y="12754"/>
                  </a:lnTo>
                  <a:close/>
                  <a:moveTo>
                    <a:pt x="3430" y="12072"/>
                  </a:moveTo>
                  <a:lnTo>
                    <a:pt x="2921" y="12072"/>
                  </a:lnTo>
                  <a:lnTo>
                    <a:pt x="2921" y="11061"/>
                  </a:lnTo>
                  <a:lnTo>
                    <a:pt x="3430" y="11061"/>
                  </a:lnTo>
                  <a:close/>
                  <a:moveTo>
                    <a:pt x="3430" y="10378"/>
                  </a:moveTo>
                  <a:lnTo>
                    <a:pt x="2921" y="10378"/>
                  </a:lnTo>
                  <a:lnTo>
                    <a:pt x="2921" y="9367"/>
                  </a:lnTo>
                  <a:lnTo>
                    <a:pt x="3430" y="9367"/>
                  </a:lnTo>
                  <a:close/>
                  <a:moveTo>
                    <a:pt x="3430" y="8684"/>
                  </a:moveTo>
                  <a:lnTo>
                    <a:pt x="2921" y="8684"/>
                  </a:lnTo>
                  <a:lnTo>
                    <a:pt x="2921" y="7682"/>
                  </a:lnTo>
                  <a:lnTo>
                    <a:pt x="3430" y="7682"/>
                  </a:lnTo>
                  <a:close/>
                  <a:moveTo>
                    <a:pt x="3430" y="7000"/>
                  </a:moveTo>
                  <a:lnTo>
                    <a:pt x="2921" y="7000"/>
                  </a:lnTo>
                  <a:lnTo>
                    <a:pt x="2921" y="5989"/>
                  </a:lnTo>
                  <a:lnTo>
                    <a:pt x="3430" y="5989"/>
                  </a:lnTo>
                  <a:close/>
                  <a:moveTo>
                    <a:pt x="3664" y="657"/>
                  </a:moveTo>
                  <a:lnTo>
                    <a:pt x="4027" y="657"/>
                  </a:lnTo>
                  <a:lnTo>
                    <a:pt x="4027" y="4347"/>
                  </a:lnTo>
                  <a:lnTo>
                    <a:pt x="3655" y="4347"/>
                  </a:lnTo>
                  <a:close/>
                  <a:moveTo>
                    <a:pt x="4251" y="18837"/>
                  </a:moveTo>
                  <a:lnTo>
                    <a:pt x="3733" y="18837"/>
                  </a:lnTo>
                  <a:lnTo>
                    <a:pt x="3733" y="17835"/>
                  </a:lnTo>
                  <a:lnTo>
                    <a:pt x="4251" y="17835"/>
                  </a:lnTo>
                  <a:close/>
                  <a:moveTo>
                    <a:pt x="4251" y="17152"/>
                  </a:moveTo>
                  <a:lnTo>
                    <a:pt x="3733" y="17152"/>
                  </a:lnTo>
                  <a:lnTo>
                    <a:pt x="3733" y="16141"/>
                  </a:lnTo>
                  <a:lnTo>
                    <a:pt x="4251" y="16141"/>
                  </a:lnTo>
                  <a:close/>
                  <a:moveTo>
                    <a:pt x="4251" y="15459"/>
                  </a:moveTo>
                  <a:lnTo>
                    <a:pt x="3733" y="15459"/>
                  </a:lnTo>
                  <a:lnTo>
                    <a:pt x="3733" y="14448"/>
                  </a:lnTo>
                  <a:lnTo>
                    <a:pt x="4251" y="14448"/>
                  </a:lnTo>
                  <a:close/>
                  <a:moveTo>
                    <a:pt x="4251" y="13765"/>
                  </a:moveTo>
                  <a:lnTo>
                    <a:pt x="3733" y="13765"/>
                  </a:lnTo>
                  <a:lnTo>
                    <a:pt x="3733" y="12754"/>
                  </a:lnTo>
                  <a:lnTo>
                    <a:pt x="4251" y="12754"/>
                  </a:lnTo>
                  <a:close/>
                  <a:moveTo>
                    <a:pt x="4251" y="12072"/>
                  </a:moveTo>
                  <a:lnTo>
                    <a:pt x="3733" y="12072"/>
                  </a:lnTo>
                  <a:lnTo>
                    <a:pt x="3733" y="11061"/>
                  </a:lnTo>
                  <a:lnTo>
                    <a:pt x="4251" y="11061"/>
                  </a:lnTo>
                  <a:close/>
                  <a:moveTo>
                    <a:pt x="4251" y="10378"/>
                  </a:moveTo>
                  <a:lnTo>
                    <a:pt x="3733" y="10378"/>
                  </a:lnTo>
                  <a:lnTo>
                    <a:pt x="3733" y="9367"/>
                  </a:lnTo>
                  <a:lnTo>
                    <a:pt x="4251" y="9367"/>
                  </a:lnTo>
                  <a:close/>
                  <a:moveTo>
                    <a:pt x="4251" y="8684"/>
                  </a:moveTo>
                  <a:lnTo>
                    <a:pt x="3733" y="8684"/>
                  </a:lnTo>
                  <a:lnTo>
                    <a:pt x="3733" y="7682"/>
                  </a:lnTo>
                  <a:lnTo>
                    <a:pt x="4251" y="7682"/>
                  </a:lnTo>
                  <a:close/>
                  <a:moveTo>
                    <a:pt x="4251" y="7000"/>
                  </a:moveTo>
                  <a:lnTo>
                    <a:pt x="3733" y="7000"/>
                  </a:lnTo>
                  <a:lnTo>
                    <a:pt x="3733" y="5989"/>
                  </a:lnTo>
                  <a:lnTo>
                    <a:pt x="4251" y="5989"/>
                  </a:lnTo>
                  <a:close/>
                  <a:moveTo>
                    <a:pt x="5072" y="18837"/>
                  </a:moveTo>
                  <a:lnTo>
                    <a:pt x="4554" y="18837"/>
                  </a:lnTo>
                  <a:lnTo>
                    <a:pt x="4554" y="17835"/>
                  </a:lnTo>
                  <a:lnTo>
                    <a:pt x="5072" y="17835"/>
                  </a:lnTo>
                  <a:close/>
                  <a:moveTo>
                    <a:pt x="5072" y="17152"/>
                  </a:moveTo>
                  <a:lnTo>
                    <a:pt x="4554" y="17152"/>
                  </a:lnTo>
                  <a:lnTo>
                    <a:pt x="4554" y="16141"/>
                  </a:lnTo>
                  <a:lnTo>
                    <a:pt x="5072" y="16141"/>
                  </a:lnTo>
                  <a:close/>
                  <a:moveTo>
                    <a:pt x="5072" y="15459"/>
                  </a:moveTo>
                  <a:lnTo>
                    <a:pt x="4554" y="15459"/>
                  </a:lnTo>
                  <a:lnTo>
                    <a:pt x="4554" y="14448"/>
                  </a:lnTo>
                  <a:lnTo>
                    <a:pt x="5072" y="14448"/>
                  </a:lnTo>
                  <a:close/>
                  <a:moveTo>
                    <a:pt x="5072" y="13765"/>
                  </a:moveTo>
                  <a:lnTo>
                    <a:pt x="4554" y="13765"/>
                  </a:lnTo>
                  <a:lnTo>
                    <a:pt x="4554" y="12754"/>
                  </a:lnTo>
                  <a:lnTo>
                    <a:pt x="5072" y="12754"/>
                  </a:lnTo>
                  <a:close/>
                  <a:moveTo>
                    <a:pt x="5072" y="12072"/>
                  </a:moveTo>
                  <a:lnTo>
                    <a:pt x="4554" y="12072"/>
                  </a:lnTo>
                  <a:lnTo>
                    <a:pt x="4554" y="11061"/>
                  </a:lnTo>
                  <a:lnTo>
                    <a:pt x="5072" y="11061"/>
                  </a:lnTo>
                  <a:close/>
                  <a:moveTo>
                    <a:pt x="5072" y="10378"/>
                  </a:moveTo>
                  <a:lnTo>
                    <a:pt x="4554" y="10378"/>
                  </a:lnTo>
                  <a:lnTo>
                    <a:pt x="4554" y="9367"/>
                  </a:lnTo>
                  <a:lnTo>
                    <a:pt x="5072" y="9367"/>
                  </a:lnTo>
                  <a:close/>
                  <a:moveTo>
                    <a:pt x="5072" y="8684"/>
                  </a:moveTo>
                  <a:lnTo>
                    <a:pt x="4554" y="8684"/>
                  </a:lnTo>
                  <a:lnTo>
                    <a:pt x="4554" y="7682"/>
                  </a:lnTo>
                  <a:lnTo>
                    <a:pt x="5072" y="7682"/>
                  </a:lnTo>
                  <a:close/>
                  <a:moveTo>
                    <a:pt x="5072" y="7000"/>
                  </a:moveTo>
                  <a:lnTo>
                    <a:pt x="4554" y="7000"/>
                  </a:lnTo>
                  <a:lnTo>
                    <a:pt x="4554" y="5989"/>
                  </a:lnTo>
                  <a:lnTo>
                    <a:pt x="5072" y="5989"/>
                  </a:lnTo>
                  <a:close/>
                  <a:moveTo>
                    <a:pt x="5884" y="18837"/>
                  </a:moveTo>
                  <a:lnTo>
                    <a:pt x="5375" y="18837"/>
                  </a:lnTo>
                  <a:lnTo>
                    <a:pt x="5375" y="17835"/>
                  </a:lnTo>
                  <a:lnTo>
                    <a:pt x="5884" y="17835"/>
                  </a:lnTo>
                  <a:close/>
                  <a:moveTo>
                    <a:pt x="5884" y="17152"/>
                  </a:moveTo>
                  <a:lnTo>
                    <a:pt x="5375" y="17152"/>
                  </a:lnTo>
                  <a:lnTo>
                    <a:pt x="5375" y="16141"/>
                  </a:lnTo>
                  <a:lnTo>
                    <a:pt x="5884" y="16141"/>
                  </a:lnTo>
                  <a:close/>
                  <a:moveTo>
                    <a:pt x="5884" y="15459"/>
                  </a:moveTo>
                  <a:lnTo>
                    <a:pt x="5375" y="15459"/>
                  </a:lnTo>
                  <a:lnTo>
                    <a:pt x="5375" y="14448"/>
                  </a:lnTo>
                  <a:lnTo>
                    <a:pt x="5884" y="14448"/>
                  </a:lnTo>
                  <a:close/>
                  <a:moveTo>
                    <a:pt x="5884" y="13765"/>
                  </a:moveTo>
                  <a:lnTo>
                    <a:pt x="5375" y="13765"/>
                  </a:lnTo>
                  <a:lnTo>
                    <a:pt x="5375" y="12754"/>
                  </a:lnTo>
                  <a:lnTo>
                    <a:pt x="5884" y="12754"/>
                  </a:lnTo>
                  <a:close/>
                  <a:moveTo>
                    <a:pt x="5884" y="12072"/>
                  </a:moveTo>
                  <a:lnTo>
                    <a:pt x="5375" y="12072"/>
                  </a:lnTo>
                  <a:lnTo>
                    <a:pt x="5375" y="11061"/>
                  </a:lnTo>
                  <a:lnTo>
                    <a:pt x="5884" y="11061"/>
                  </a:lnTo>
                  <a:close/>
                  <a:moveTo>
                    <a:pt x="5884" y="10378"/>
                  </a:moveTo>
                  <a:lnTo>
                    <a:pt x="5375" y="10378"/>
                  </a:lnTo>
                  <a:lnTo>
                    <a:pt x="5375" y="9367"/>
                  </a:lnTo>
                  <a:lnTo>
                    <a:pt x="5884" y="9367"/>
                  </a:lnTo>
                  <a:close/>
                  <a:moveTo>
                    <a:pt x="5884" y="8684"/>
                  </a:moveTo>
                  <a:lnTo>
                    <a:pt x="5375" y="8684"/>
                  </a:lnTo>
                  <a:lnTo>
                    <a:pt x="5375" y="7682"/>
                  </a:lnTo>
                  <a:lnTo>
                    <a:pt x="5884" y="7682"/>
                  </a:lnTo>
                  <a:close/>
                  <a:moveTo>
                    <a:pt x="5884" y="7000"/>
                  </a:moveTo>
                  <a:lnTo>
                    <a:pt x="5375" y="7000"/>
                  </a:lnTo>
                  <a:lnTo>
                    <a:pt x="5375" y="5989"/>
                  </a:lnTo>
                  <a:lnTo>
                    <a:pt x="5884" y="5989"/>
                  </a:lnTo>
                  <a:close/>
                  <a:moveTo>
                    <a:pt x="6705" y="18837"/>
                  </a:moveTo>
                  <a:lnTo>
                    <a:pt x="6187" y="18837"/>
                  </a:lnTo>
                  <a:lnTo>
                    <a:pt x="6187" y="17835"/>
                  </a:lnTo>
                  <a:lnTo>
                    <a:pt x="6697" y="17835"/>
                  </a:lnTo>
                  <a:close/>
                  <a:moveTo>
                    <a:pt x="6705" y="17152"/>
                  </a:moveTo>
                  <a:lnTo>
                    <a:pt x="6187" y="17152"/>
                  </a:lnTo>
                  <a:lnTo>
                    <a:pt x="6187" y="16141"/>
                  </a:lnTo>
                  <a:lnTo>
                    <a:pt x="6697" y="16141"/>
                  </a:lnTo>
                  <a:close/>
                  <a:moveTo>
                    <a:pt x="6705" y="15459"/>
                  </a:moveTo>
                  <a:lnTo>
                    <a:pt x="6187" y="15459"/>
                  </a:lnTo>
                  <a:lnTo>
                    <a:pt x="6187" y="14448"/>
                  </a:lnTo>
                  <a:lnTo>
                    <a:pt x="6697" y="14448"/>
                  </a:lnTo>
                  <a:close/>
                  <a:moveTo>
                    <a:pt x="6705" y="13765"/>
                  </a:moveTo>
                  <a:lnTo>
                    <a:pt x="6187" y="13765"/>
                  </a:lnTo>
                  <a:lnTo>
                    <a:pt x="6187" y="12754"/>
                  </a:lnTo>
                  <a:lnTo>
                    <a:pt x="6697" y="12754"/>
                  </a:lnTo>
                  <a:close/>
                  <a:moveTo>
                    <a:pt x="6705" y="12072"/>
                  </a:moveTo>
                  <a:lnTo>
                    <a:pt x="6187" y="12072"/>
                  </a:lnTo>
                  <a:lnTo>
                    <a:pt x="6187" y="11061"/>
                  </a:lnTo>
                  <a:lnTo>
                    <a:pt x="6697" y="11061"/>
                  </a:lnTo>
                  <a:close/>
                  <a:moveTo>
                    <a:pt x="6705" y="10378"/>
                  </a:moveTo>
                  <a:lnTo>
                    <a:pt x="6187" y="10378"/>
                  </a:lnTo>
                  <a:lnTo>
                    <a:pt x="6187" y="9367"/>
                  </a:lnTo>
                  <a:lnTo>
                    <a:pt x="6697" y="9367"/>
                  </a:lnTo>
                  <a:close/>
                  <a:moveTo>
                    <a:pt x="6705" y="8684"/>
                  </a:moveTo>
                  <a:lnTo>
                    <a:pt x="6187" y="8684"/>
                  </a:lnTo>
                  <a:lnTo>
                    <a:pt x="6187" y="7682"/>
                  </a:lnTo>
                  <a:lnTo>
                    <a:pt x="6697" y="7682"/>
                  </a:lnTo>
                  <a:close/>
                  <a:moveTo>
                    <a:pt x="6705" y="7000"/>
                  </a:moveTo>
                  <a:lnTo>
                    <a:pt x="6187" y="7000"/>
                  </a:lnTo>
                  <a:lnTo>
                    <a:pt x="6187" y="5989"/>
                  </a:lnTo>
                  <a:lnTo>
                    <a:pt x="6697" y="598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Rounded Rectangle 114">
            <a:extLst>
              <a:ext uri="{FF2B5EF4-FFF2-40B4-BE49-F238E27FC236}">
                <a16:creationId xmlns:a16="http://schemas.microsoft.com/office/drawing/2014/main" id="{DCC09D3E-369F-4110-AEF6-C8E46FB72E38}"/>
              </a:ext>
            </a:extLst>
          </p:cNvPr>
          <p:cNvSpPr/>
          <p:nvPr/>
        </p:nvSpPr>
        <p:spPr>
          <a:xfrm>
            <a:off x="244784" y="1715580"/>
            <a:ext cx="3537507" cy="1538233"/>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chemeClr val="tx1"/>
                </a:solidFill>
              </a:rPr>
              <a:t>giàn</a:t>
            </a:r>
            <a:r>
              <a:rPr lang="en-US" sz="1800" dirty="0">
                <a:solidFill>
                  <a:schemeClr val="tx1"/>
                </a:solidFill>
              </a:rPr>
              <a:t> </a:t>
            </a:r>
            <a:r>
              <a:rPr lang="en-US" sz="1800" dirty="0" err="1">
                <a:solidFill>
                  <a:schemeClr val="tx1"/>
                </a:solidFill>
              </a:rPr>
              <a:t>làm</a:t>
            </a:r>
            <a:r>
              <a:rPr lang="en-US" sz="1800" dirty="0">
                <a:solidFill>
                  <a:schemeClr val="tx1"/>
                </a:solidFill>
              </a:rPr>
              <a:t> </a:t>
            </a:r>
            <a:r>
              <a:rPr lang="en-US" sz="1800" dirty="0" err="1">
                <a:solidFill>
                  <a:schemeClr val="tx1"/>
                </a:solidFill>
              </a:rPr>
              <a:t>bằng</a:t>
            </a:r>
            <a:r>
              <a:rPr lang="en-US" sz="1800" dirty="0">
                <a:solidFill>
                  <a:schemeClr val="tx1"/>
                </a:solidFill>
              </a:rPr>
              <a:t> </a:t>
            </a:r>
            <a:r>
              <a:rPr lang="en-US" sz="1800" dirty="0" err="1">
                <a:solidFill>
                  <a:schemeClr val="tx1"/>
                </a:solidFill>
              </a:rPr>
              <a:t>gỗ</a:t>
            </a:r>
            <a:r>
              <a:rPr lang="en-US" sz="1800" dirty="0">
                <a:solidFill>
                  <a:schemeClr val="tx1"/>
                </a:solidFill>
              </a:rPr>
              <a:t>, </a:t>
            </a:r>
            <a:r>
              <a:rPr lang="en-US" sz="1800" dirty="0" err="1">
                <a:solidFill>
                  <a:schemeClr val="tx1"/>
                </a:solidFill>
              </a:rPr>
              <a:t>tre</a:t>
            </a:r>
            <a:r>
              <a:rPr lang="en-US" sz="1800" dirty="0">
                <a:solidFill>
                  <a:schemeClr val="tx1"/>
                </a:solidFill>
              </a:rPr>
              <a:t> </a:t>
            </a:r>
            <a:r>
              <a:rPr lang="en-US" sz="1800" dirty="0" err="1">
                <a:solidFill>
                  <a:schemeClr val="tx1"/>
                </a:solidFill>
              </a:rPr>
              <a:t>hoặc</a:t>
            </a:r>
            <a:r>
              <a:rPr lang="en-US" sz="1800" dirty="0">
                <a:solidFill>
                  <a:schemeClr val="tx1"/>
                </a:solidFill>
              </a:rPr>
              <a:t> </a:t>
            </a:r>
            <a:r>
              <a:rPr lang="en-US" sz="1800" dirty="0" err="1">
                <a:solidFill>
                  <a:schemeClr val="tx1"/>
                </a:solidFill>
              </a:rPr>
              <a:t>sắt</a:t>
            </a:r>
            <a:r>
              <a:rPr lang="en-US" sz="1800" dirty="0">
                <a:solidFill>
                  <a:schemeClr val="tx1"/>
                </a:solidFill>
              </a:rPr>
              <a:t> </a:t>
            </a:r>
            <a:r>
              <a:rPr lang="en-US" sz="1800" dirty="0" err="1">
                <a:solidFill>
                  <a:schemeClr val="tx1"/>
                </a:solidFill>
              </a:rPr>
              <a:t>để</a:t>
            </a:r>
            <a:r>
              <a:rPr lang="en-US" sz="1800" dirty="0">
                <a:solidFill>
                  <a:schemeClr val="tx1"/>
                </a:solidFill>
              </a:rPr>
              <a:t> </a:t>
            </a:r>
            <a:r>
              <a:rPr lang="en-US" sz="1800" dirty="0" err="1">
                <a:solidFill>
                  <a:schemeClr val="tx1"/>
                </a:solidFill>
              </a:rPr>
              <a:t>công</a:t>
            </a:r>
            <a:r>
              <a:rPr lang="en-US" sz="1800" dirty="0">
                <a:solidFill>
                  <a:schemeClr val="tx1"/>
                </a:solidFill>
              </a:rPr>
              <a:t> </a:t>
            </a:r>
            <a:r>
              <a:rPr lang="en-US" sz="1800" dirty="0" err="1">
                <a:solidFill>
                  <a:schemeClr val="tx1"/>
                </a:solidFill>
              </a:rPr>
              <a:t>nhân</a:t>
            </a:r>
            <a:r>
              <a:rPr lang="en-US" sz="1800" dirty="0">
                <a:solidFill>
                  <a:schemeClr val="tx1"/>
                </a:solidFill>
              </a:rPr>
              <a:t> </a:t>
            </a:r>
            <a:r>
              <a:rPr lang="en-US" sz="1800" dirty="0" err="1">
                <a:solidFill>
                  <a:schemeClr val="tx1"/>
                </a:solidFill>
              </a:rPr>
              <a:t>xây</a:t>
            </a:r>
            <a:r>
              <a:rPr lang="en-US" sz="1800" dirty="0">
                <a:solidFill>
                  <a:schemeClr val="tx1"/>
                </a:solidFill>
              </a:rPr>
              <a:t> </a:t>
            </a:r>
            <a:r>
              <a:rPr lang="en-US" sz="1800" dirty="0" err="1">
                <a:solidFill>
                  <a:schemeClr val="tx1"/>
                </a:solidFill>
              </a:rPr>
              <a:t>dựng</a:t>
            </a:r>
            <a:r>
              <a:rPr lang="en-US" sz="1800" dirty="0">
                <a:solidFill>
                  <a:schemeClr val="tx1"/>
                </a:solidFill>
              </a:rPr>
              <a:t> </a:t>
            </a:r>
            <a:r>
              <a:rPr lang="en-US" sz="1800" dirty="0" err="1">
                <a:solidFill>
                  <a:schemeClr val="tx1"/>
                </a:solidFill>
              </a:rPr>
              <a:t>làm</a:t>
            </a:r>
            <a:r>
              <a:rPr lang="en-US" sz="1800" dirty="0">
                <a:solidFill>
                  <a:schemeClr val="tx1"/>
                </a:solidFill>
              </a:rPr>
              <a:t> </a:t>
            </a:r>
            <a:r>
              <a:rPr lang="en-US" sz="1800" dirty="0" err="1">
                <a:solidFill>
                  <a:schemeClr val="tx1"/>
                </a:solidFill>
              </a:rPr>
              <a:t>việc</a:t>
            </a:r>
            <a:r>
              <a:rPr lang="en-US" sz="1800" dirty="0">
                <a:solidFill>
                  <a:schemeClr val="tx1"/>
                </a:solidFill>
              </a:rPr>
              <a:t> </a:t>
            </a:r>
            <a:r>
              <a:rPr lang="en-US" sz="1800" dirty="0" err="1">
                <a:solidFill>
                  <a:schemeClr val="tx1"/>
                </a:solidFill>
              </a:rPr>
              <a:t>trên</a:t>
            </a:r>
            <a:r>
              <a:rPr lang="en-US" sz="1800" dirty="0">
                <a:solidFill>
                  <a:schemeClr val="tx1"/>
                </a:solidFill>
              </a:rPr>
              <a:t> </a:t>
            </a:r>
            <a:r>
              <a:rPr lang="en-US" sz="1800" dirty="0" err="1">
                <a:solidFill>
                  <a:schemeClr val="tx1"/>
                </a:solidFill>
              </a:rPr>
              <a:t>cao</a:t>
            </a:r>
            <a:r>
              <a:rPr lang="en-US" sz="1800" dirty="0">
                <a:solidFill>
                  <a:schemeClr val="tx1"/>
                </a:solidFill>
              </a:rPr>
              <a:t>.</a:t>
            </a:r>
          </a:p>
        </p:txBody>
      </p:sp>
    </p:spTree>
    <p:extLst>
      <p:ext uri="{BB962C8B-B14F-4D97-AF65-F5344CB8AC3E}">
        <p14:creationId xmlns:p14="http://schemas.microsoft.com/office/powerpoint/2010/main" val="2028071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randombar(horizontal)">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85" name="Google Shape;985;p51"/>
          <p:cNvGrpSpPr/>
          <p:nvPr/>
        </p:nvGrpSpPr>
        <p:grpSpPr>
          <a:xfrm>
            <a:off x="4959945" y="4474152"/>
            <a:ext cx="5898044" cy="4305002"/>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64;p42"/>
          <p:cNvGrpSpPr/>
          <p:nvPr/>
        </p:nvGrpSpPr>
        <p:grpSpPr>
          <a:xfrm>
            <a:off x="426675" y="190362"/>
            <a:ext cx="8228996" cy="3034700"/>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0" y="3257474"/>
            <a:ext cx="2429690" cy="1895333"/>
            <a:chOff x="-45345" y="2608471"/>
            <a:chExt cx="2996326" cy="2531856"/>
          </a:xfrm>
        </p:grpSpPr>
        <p:sp>
          <p:nvSpPr>
            <p:cNvPr id="33" name="Google Shape;2349;p71"/>
            <p:cNvSpPr/>
            <p:nvPr/>
          </p:nvSpPr>
          <p:spPr>
            <a:xfrm>
              <a:off x="1152488" y="2990371"/>
              <a:ext cx="471872" cy="2149929"/>
            </a:xfrm>
            <a:custGeom>
              <a:avLst/>
              <a:gdLst/>
              <a:ahLst/>
              <a:cxnLst/>
              <a:rect l="l" t="t" r="r" b="b"/>
              <a:pathLst>
                <a:path w="8555" h="38978" extrusionOk="0">
                  <a:moveTo>
                    <a:pt x="3214" y="8028"/>
                  </a:moveTo>
                  <a:lnTo>
                    <a:pt x="3214" y="16375"/>
                  </a:lnTo>
                  <a:lnTo>
                    <a:pt x="2635" y="16375"/>
                  </a:lnTo>
                  <a:lnTo>
                    <a:pt x="2635" y="8028"/>
                  </a:lnTo>
                  <a:close/>
                  <a:moveTo>
                    <a:pt x="4571" y="1202"/>
                  </a:moveTo>
                  <a:lnTo>
                    <a:pt x="4562" y="16375"/>
                  </a:lnTo>
                  <a:lnTo>
                    <a:pt x="3983" y="16375"/>
                  </a:lnTo>
                  <a:lnTo>
                    <a:pt x="3983" y="1202"/>
                  </a:lnTo>
                  <a:close/>
                  <a:moveTo>
                    <a:pt x="5919" y="8028"/>
                  </a:moveTo>
                  <a:lnTo>
                    <a:pt x="5919" y="16375"/>
                  </a:lnTo>
                  <a:lnTo>
                    <a:pt x="5340" y="16375"/>
                  </a:lnTo>
                  <a:lnTo>
                    <a:pt x="5340" y="8028"/>
                  </a:lnTo>
                  <a:close/>
                  <a:moveTo>
                    <a:pt x="1426" y="19122"/>
                  </a:moveTo>
                  <a:lnTo>
                    <a:pt x="1426" y="20142"/>
                  </a:lnTo>
                  <a:lnTo>
                    <a:pt x="847" y="20142"/>
                  </a:lnTo>
                  <a:lnTo>
                    <a:pt x="847" y="19122"/>
                  </a:lnTo>
                  <a:close/>
                  <a:moveTo>
                    <a:pt x="2471" y="19122"/>
                  </a:moveTo>
                  <a:lnTo>
                    <a:pt x="2471" y="20142"/>
                  </a:lnTo>
                  <a:lnTo>
                    <a:pt x="1892" y="20142"/>
                  </a:lnTo>
                  <a:lnTo>
                    <a:pt x="1892" y="19122"/>
                  </a:lnTo>
                  <a:close/>
                  <a:moveTo>
                    <a:pt x="3517" y="19131"/>
                  </a:moveTo>
                  <a:lnTo>
                    <a:pt x="3517" y="20150"/>
                  </a:lnTo>
                  <a:lnTo>
                    <a:pt x="2938" y="20150"/>
                  </a:lnTo>
                  <a:lnTo>
                    <a:pt x="2938" y="19131"/>
                  </a:lnTo>
                  <a:close/>
                  <a:moveTo>
                    <a:pt x="4571" y="19131"/>
                  </a:moveTo>
                  <a:lnTo>
                    <a:pt x="4562" y="20150"/>
                  </a:lnTo>
                  <a:lnTo>
                    <a:pt x="3983" y="20150"/>
                  </a:lnTo>
                  <a:lnTo>
                    <a:pt x="3983" y="19131"/>
                  </a:lnTo>
                  <a:close/>
                  <a:moveTo>
                    <a:pt x="5608" y="19131"/>
                  </a:moveTo>
                  <a:lnTo>
                    <a:pt x="5608" y="20150"/>
                  </a:lnTo>
                  <a:lnTo>
                    <a:pt x="5029" y="20150"/>
                  </a:lnTo>
                  <a:lnTo>
                    <a:pt x="5029" y="19131"/>
                  </a:lnTo>
                  <a:close/>
                  <a:moveTo>
                    <a:pt x="6653" y="19131"/>
                  </a:moveTo>
                  <a:lnTo>
                    <a:pt x="6653" y="20150"/>
                  </a:lnTo>
                  <a:lnTo>
                    <a:pt x="6083" y="20150"/>
                  </a:lnTo>
                  <a:lnTo>
                    <a:pt x="6083" y="19131"/>
                  </a:lnTo>
                  <a:close/>
                  <a:moveTo>
                    <a:pt x="7699" y="19131"/>
                  </a:moveTo>
                  <a:lnTo>
                    <a:pt x="7699" y="20150"/>
                  </a:lnTo>
                  <a:lnTo>
                    <a:pt x="7120" y="20150"/>
                  </a:lnTo>
                  <a:lnTo>
                    <a:pt x="7120" y="19131"/>
                  </a:lnTo>
                  <a:close/>
                  <a:moveTo>
                    <a:pt x="1426" y="20876"/>
                  </a:moveTo>
                  <a:lnTo>
                    <a:pt x="1426" y="21896"/>
                  </a:lnTo>
                  <a:lnTo>
                    <a:pt x="847" y="21896"/>
                  </a:lnTo>
                  <a:lnTo>
                    <a:pt x="847" y="20876"/>
                  </a:lnTo>
                  <a:close/>
                  <a:moveTo>
                    <a:pt x="2471" y="20876"/>
                  </a:moveTo>
                  <a:lnTo>
                    <a:pt x="2471" y="21896"/>
                  </a:lnTo>
                  <a:lnTo>
                    <a:pt x="1892" y="21896"/>
                  </a:lnTo>
                  <a:lnTo>
                    <a:pt x="1892" y="20876"/>
                  </a:lnTo>
                  <a:close/>
                  <a:moveTo>
                    <a:pt x="3517" y="20876"/>
                  </a:moveTo>
                  <a:lnTo>
                    <a:pt x="3517" y="21896"/>
                  </a:lnTo>
                  <a:lnTo>
                    <a:pt x="2938" y="21896"/>
                  </a:lnTo>
                  <a:lnTo>
                    <a:pt x="2938" y="20876"/>
                  </a:lnTo>
                  <a:close/>
                  <a:moveTo>
                    <a:pt x="4571" y="20876"/>
                  </a:moveTo>
                  <a:lnTo>
                    <a:pt x="4562" y="21896"/>
                  </a:lnTo>
                  <a:lnTo>
                    <a:pt x="3983" y="21896"/>
                  </a:lnTo>
                  <a:lnTo>
                    <a:pt x="3983" y="20876"/>
                  </a:lnTo>
                  <a:close/>
                  <a:moveTo>
                    <a:pt x="5608" y="20876"/>
                  </a:moveTo>
                  <a:lnTo>
                    <a:pt x="5608" y="21896"/>
                  </a:lnTo>
                  <a:lnTo>
                    <a:pt x="5029" y="21896"/>
                  </a:lnTo>
                  <a:lnTo>
                    <a:pt x="5029" y="20876"/>
                  </a:lnTo>
                  <a:close/>
                  <a:moveTo>
                    <a:pt x="6653" y="20876"/>
                  </a:moveTo>
                  <a:lnTo>
                    <a:pt x="6653" y="21896"/>
                  </a:lnTo>
                  <a:lnTo>
                    <a:pt x="6083" y="21896"/>
                  </a:lnTo>
                  <a:lnTo>
                    <a:pt x="6083" y="20876"/>
                  </a:lnTo>
                  <a:close/>
                  <a:moveTo>
                    <a:pt x="7699" y="20876"/>
                  </a:moveTo>
                  <a:lnTo>
                    <a:pt x="7699" y="21896"/>
                  </a:lnTo>
                  <a:lnTo>
                    <a:pt x="7120" y="21896"/>
                  </a:lnTo>
                  <a:lnTo>
                    <a:pt x="7120" y="20876"/>
                  </a:lnTo>
                  <a:close/>
                  <a:moveTo>
                    <a:pt x="1426" y="22622"/>
                  </a:moveTo>
                  <a:lnTo>
                    <a:pt x="1426" y="23641"/>
                  </a:lnTo>
                  <a:lnTo>
                    <a:pt x="847" y="23641"/>
                  </a:lnTo>
                  <a:lnTo>
                    <a:pt x="847" y="22622"/>
                  </a:lnTo>
                  <a:close/>
                  <a:moveTo>
                    <a:pt x="2471" y="22622"/>
                  </a:moveTo>
                  <a:lnTo>
                    <a:pt x="2471" y="23641"/>
                  </a:lnTo>
                  <a:lnTo>
                    <a:pt x="1892" y="23641"/>
                  </a:lnTo>
                  <a:lnTo>
                    <a:pt x="1892" y="22622"/>
                  </a:lnTo>
                  <a:close/>
                  <a:moveTo>
                    <a:pt x="3517" y="22630"/>
                  </a:moveTo>
                  <a:lnTo>
                    <a:pt x="3517" y="23641"/>
                  </a:lnTo>
                  <a:lnTo>
                    <a:pt x="2938" y="23641"/>
                  </a:lnTo>
                  <a:lnTo>
                    <a:pt x="2938" y="22630"/>
                  </a:lnTo>
                  <a:close/>
                  <a:moveTo>
                    <a:pt x="4571" y="22630"/>
                  </a:moveTo>
                  <a:lnTo>
                    <a:pt x="4562" y="23641"/>
                  </a:lnTo>
                  <a:lnTo>
                    <a:pt x="3983" y="23641"/>
                  </a:lnTo>
                  <a:lnTo>
                    <a:pt x="3983" y="22630"/>
                  </a:lnTo>
                  <a:close/>
                  <a:moveTo>
                    <a:pt x="5608" y="22630"/>
                  </a:moveTo>
                  <a:lnTo>
                    <a:pt x="5608" y="23641"/>
                  </a:lnTo>
                  <a:lnTo>
                    <a:pt x="5029" y="23641"/>
                  </a:lnTo>
                  <a:lnTo>
                    <a:pt x="5029" y="22630"/>
                  </a:lnTo>
                  <a:close/>
                  <a:moveTo>
                    <a:pt x="6653" y="22630"/>
                  </a:moveTo>
                  <a:lnTo>
                    <a:pt x="6653" y="23641"/>
                  </a:lnTo>
                  <a:lnTo>
                    <a:pt x="6083" y="23641"/>
                  </a:lnTo>
                  <a:lnTo>
                    <a:pt x="6083" y="22630"/>
                  </a:lnTo>
                  <a:close/>
                  <a:moveTo>
                    <a:pt x="7699" y="22630"/>
                  </a:moveTo>
                  <a:lnTo>
                    <a:pt x="7699" y="23641"/>
                  </a:lnTo>
                  <a:lnTo>
                    <a:pt x="7120" y="23641"/>
                  </a:lnTo>
                  <a:lnTo>
                    <a:pt x="7120" y="22630"/>
                  </a:lnTo>
                  <a:close/>
                  <a:moveTo>
                    <a:pt x="1426" y="24376"/>
                  </a:moveTo>
                  <a:lnTo>
                    <a:pt x="1426" y="25395"/>
                  </a:lnTo>
                  <a:lnTo>
                    <a:pt x="847" y="25395"/>
                  </a:lnTo>
                  <a:lnTo>
                    <a:pt x="847" y="24376"/>
                  </a:lnTo>
                  <a:close/>
                  <a:moveTo>
                    <a:pt x="2471" y="24376"/>
                  </a:moveTo>
                  <a:lnTo>
                    <a:pt x="2471" y="25395"/>
                  </a:lnTo>
                  <a:lnTo>
                    <a:pt x="1892" y="25395"/>
                  </a:lnTo>
                  <a:lnTo>
                    <a:pt x="1892" y="24376"/>
                  </a:lnTo>
                  <a:close/>
                  <a:moveTo>
                    <a:pt x="3517" y="24376"/>
                  </a:moveTo>
                  <a:lnTo>
                    <a:pt x="3517" y="25395"/>
                  </a:lnTo>
                  <a:lnTo>
                    <a:pt x="2938" y="25395"/>
                  </a:lnTo>
                  <a:lnTo>
                    <a:pt x="2938" y="24376"/>
                  </a:lnTo>
                  <a:close/>
                  <a:moveTo>
                    <a:pt x="4571" y="24376"/>
                  </a:moveTo>
                  <a:lnTo>
                    <a:pt x="4562" y="25395"/>
                  </a:lnTo>
                  <a:lnTo>
                    <a:pt x="3983" y="25395"/>
                  </a:lnTo>
                  <a:lnTo>
                    <a:pt x="3983" y="24376"/>
                  </a:lnTo>
                  <a:close/>
                  <a:moveTo>
                    <a:pt x="5608" y="24376"/>
                  </a:moveTo>
                  <a:lnTo>
                    <a:pt x="5608" y="25395"/>
                  </a:lnTo>
                  <a:lnTo>
                    <a:pt x="5029" y="25395"/>
                  </a:lnTo>
                  <a:lnTo>
                    <a:pt x="5029" y="24376"/>
                  </a:lnTo>
                  <a:close/>
                  <a:moveTo>
                    <a:pt x="6653" y="24376"/>
                  </a:moveTo>
                  <a:lnTo>
                    <a:pt x="6653" y="25395"/>
                  </a:lnTo>
                  <a:lnTo>
                    <a:pt x="6083" y="25395"/>
                  </a:lnTo>
                  <a:lnTo>
                    <a:pt x="6083" y="24376"/>
                  </a:lnTo>
                  <a:close/>
                  <a:moveTo>
                    <a:pt x="7699" y="24376"/>
                  </a:moveTo>
                  <a:lnTo>
                    <a:pt x="7699" y="25395"/>
                  </a:lnTo>
                  <a:lnTo>
                    <a:pt x="7120" y="25395"/>
                  </a:lnTo>
                  <a:lnTo>
                    <a:pt x="7120" y="24376"/>
                  </a:lnTo>
                  <a:close/>
                  <a:moveTo>
                    <a:pt x="1426" y="26121"/>
                  </a:moveTo>
                  <a:lnTo>
                    <a:pt x="1426" y="27141"/>
                  </a:lnTo>
                  <a:lnTo>
                    <a:pt x="847" y="27141"/>
                  </a:lnTo>
                  <a:lnTo>
                    <a:pt x="847" y="26121"/>
                  </a:lnTo>
                  <a:close/>
                  <a:moveTo>
                    <a:pt x="2471" y="26121"/>
                  </a:moveTo>
                  <a:lnTo>
                    <a:pt x="2471" y="27141"/>
                  </a:lnTo>
                  <a:lnTo>
                    <a:pt x="1892" y="27141"/>
                  </a:lnTo>
                  <a:lnTo>
                    <a:pt x="1892" y="26121"/>
                  </a:lnTo>
                  <a:close/>
                  <a:moveTo>
                    <a:pt x="3517" y="26121"/>
                  </a:moveTo>
                  <a:lnTo>
                    <a:pt x="3517" y="27141"/>
                  </a:lnTo>
                  <a:lnTo>
                    <a:pt x="2938" y="27141"/>
                  </a:lnTo>
                  <a:lnTo>
                    <a:pt x="2938" y="26121"/>
                  </a:lnTo>
                  <a:close/>
                  <a:moveTo>
                    <a:pt x="4571" y="26121"/>
                  </a:moveTo>
                  <a:lnTo>
                    <a:pt x="4562" y="27141"/>
                  </a:lnTo>
                  <a:lnTo>
                    <a:pt x="3983" y="27141"/>
                  </a:lnTo>
                  <a:lnTo>
                    <a:pt x="3983" y="26121"/>
                  </a:lnTo>
                  <a:close/>
                  <a:moveTo>
                    <a:pt x="5608" y="26121"/>
                  </a:moveTo>
                  <a:lnTo>
                    <a:pt x="5608" y="27141"/>
                  </a:lnTo>
                  <a:lnTo>
                    <a:pt x="5029" y="27141"/>
                  </a:lnTo>
                  <a:lnTo>
                    <a:pt x="5029" y="26121"/>
                  </a:lnTo>
                  <a:close/>
                  <a:moveTo>
                    <a:pt x="6653" y="26121"/>
                  </a:moveTo>
                  <a:lnTo>
                    <a:pt x="6653" y="27141"/>
                  </a:lnTo>
                  <a:lnTo>
                    <a:pt x="6083" y="27141"/>
                  </a:lnTo>
                  <a:lnTo>
                    <a:pt x="6083" y="26121"/>
                  </a:lnTo>
                  <a:close/>
                  <a:moveTo>
                    <a:pt x="7699" y="26121"/>
                  </a:moveTo>
                  <a:lnTo>
                    <a:pt x="7699" y="27141"/>
                  </a:lnTo>
                  <a:lnTo>
                    <a:pt x="7120" y="27141"/>
                  </a:lnTo>
                  <a:lnTo>
                    <a:pt x="7120" y="26121"/>
                  </a:lnTo>
                  <a:close/>
                  <a:moveTo>
                    <a:pt x="1426" y="27875"/>
                  </a:moveTo>
                  <a:lnTo>
                    <a:pt x="1426" y="28886"/>
                  </a:lnTo>
                  <a:lnTo>
                    <a:pt x="847" y="28886"/>
                  </a:lnTo>
                  <a:lnTo>
                    <a:pt x="847" y="27875"/>
                  </a:lnTo>
                  <a:close/>
                  <a:moveTo>
                    <a:pt x="2471" y="27875"/>
                  </a:moveTo>
                  <a:lnTo>
                    <a:pt x="2471" y="28886"/>
                  </a:lnTo>
                  <a:lnTo>
                    <a:pt x="1892" y="28886"/>
                  </a:lnTo>
                  <a:lnTo>
                    <a:pt x="1892" y="27875"/>
                  </a:lnTo>
                  <a:close/>
                  <a:moveTo>
                    <a:pt x="3517" y="27875"/>
                  </a:moveTo>
                  <a:lnTo>
                    <a:pt x="3517" y="28895"/>
                  </a:lnTo>
                  <a:lnTo>
                    <a:pt x="2938" y="28895"/>
                  </a:lnTo>
                  <a:lnTo>
                    <a:pt x="2938" y="27875"/>
                  </a:lnTo>
                  <a:close/>
                  <a:moveTo>
                    <a:pt x="4571" y="27875"/>
                  </a:moveTo>
                  <a:lnTo>
                    <a:pt x="4562" y="28895"/>
                  </a:lnTo>
                  <a:lnTo>
                    <a:pt x="3983" y="28895"/>
                  </a:lnTo>
                  <a:lnTo>
                    <a:pt x="3983" y="27875"/>
                  </a:lnTo>
                  <a:close/>
                  <a:moveTo>
                    <a:pt x="5608" y="27875"/>
                  </a:moveTo>
                  <a:lnTo>
                    <a:pt x="5608" y="28895"/>
                  </a:lnTo>
                  <a:lnTo>
                    <a:pt x="5029" y="28895"/>
                  </a:lnTo>
                  <a:lnTo>
                    <a:pt x="5029" y="27875"/>
                  </a:lnTo>
                  <a:close/>
                  <a:moveTo>
                    <a:pt x="6653" y="27875"/>
                  </a:moveTo>
                  <a:lnTo>
                    <a:pt x="6653" y="28895"/>
                  </a:lnTo>
                  <a:lnTo>
                    <a:pt x="6083" y="28895"/>
                  </a:lnTo>
                  <a:lnTo>
                    <a:pt x="6083" y="27875"/>
                  </a:lnTo>
                  <a:close/>
                  <a:moveTo>
                    <a:pt x="7699" y="27875"/>
                  </a:moveTo>
                  <a:lnTo>
                    <a:pt x="7699" y="28895"/>
                  </a:lnTo>
                  <a:lnTo>
                    <a:pt x="7120" y="28895"/>
                  </a:lnTo>
                  <a:lnTo>
                    <a:pt x="7120" y="27875"/>
                  </a:lnTo>
                  <a:close/>
                  <a:moveTo>
                    <a:pt x="1426" y="29620"/>
                  </a:moveTo>
                  <a:lnTo>
                    <a:pt x="1426" y="30640"/>
                  </a:lnTo>
                  <a:lnTo>
                    <a:pt x="847" y="30640"/>
                  </a:lnTo>
                  <a:lnTo>
                    <a:pt x="847" y="29620"/>
                  </a:lnTo>
                  <a:close/>
                  <a:moveTo>
                    <a:pt x="2471" y="29620"/>
                  </a:moveTo>
                  <a:lnTo>
                    <a:pt x="2471" y="30640"/>
                  </a:lnTo>
                  <a:lnTo>
                    <a:pt x="1892" y="30640"/>
                  </a:lnTo>
                  <a:lnTo>
                    <a:pt x="1892" y="29620"/>
                  </a:lnTo>
                  <a:close/>
                  <a:moveTo>
                    <a:pt x="3517" y="29620"/>
                  </a:moveTo>
                  <a:lnTo>
                    <a:pt x="3517" y="30640"/>
                  </a:lnTo>
                  <a:lnTo>
                    <a:pt x="2938" y="30640"/>
                  </a:lnTo>
                  <a:lnTo>
                    <a:pt x="2938" y="29620"/>
                  </a:lnTo>
                  <a:close/>
                  <a:moveTo>
                    <a:pt x="4571" y="29620"/>
                  </a:moveTo>
                  <a:lnTo>
                    <a:pt x="4562" y="30640"/>
                  </a:lnTo>
                  <a:lnTo>
                    <a:pt x="3983" y="30640"/>
                  </a:lnTo>
                  <a:lnTo>
                    <a:pt x="3983" y="29620"/>
                  </a:lnTo>
                  <a:close/>
                  <a:moveTo>
                    <a:pt x="5608" y="29620"/>
                  </a:moveTo>
                  <a:lnTo>
                    <a:pt x="5608" y="30640"/>
                  </a:lnTo>
                  <a:lnTo>
                    <a:pt x="5029" y="30640"/>
                  </a:lnTo>
                  <a:lnTo>
                    <a:pt x="5029" y="29620"/>
                  </a:lnTo>
                  <a:close/>
                  <a:moveTo>
                    <a:pt x="6653" y="29620"/>
                  </a:moveTo>
                  <a:lnTo>
                    <a:pt x="6653" y="30640"/>
                  </a:lnTo>
                  <a:lnTo>
                    <a:pt x="6083" y="30640"/>
                  </a:lnTo>
                  <a:lnTo>
                    <a:pt x="6083" y="29620"/>
                  </a:lnTo>
                  <a:close/>
                  <a:moveTo>
                    <a:pt x="7699" y="29620"/>
                  </a:moveTo>
                  <a:lnTo>
                    <a:pt x="7699" y="30640"/>
                  </a:lnTo>
                  <a:lnTo>
                    <a:pt x="7120" y="30640"/>
                  </a:lnTo>
                  <a:lnTo>
                    <a:pt x="7120" y="29620"/>
                  </a:lnTo>
                  <a:close/>
                  <a:moveTo>
                    <a:pt x="1426" y="31366"/>
                  </a:moveTo>
                  <a:lnTo>
                    <a:pt x="1426" y="32385"/>
                  </a:lnTo>
                  <a:lnTo>
                    <a:pt x="847" y="32385"/>
                  </a:lnTo>
                  <a:lnTo>
                    <a:pt x="847" y="31366"/>
                  </a:lnTo>
                  <a:close/>
                  <a:moveTo>
                    <a:pt x="2471" y="31366"/>
                  </a:moveTo>
                  <a:lnTo>
                    <a:pt x="2471" y="32385"/>
                  </a:lnTo>
                  <a:lnTo>
                    <a:pt x="1892" y="32385"/>
                  </a:lnTo>
                  <a:lnTo>
                    <a:pt x="1892" y="31366"/>
                  </a:lnTo>
                  <a:close/>
                  <a:moveTo>
                    <a:pt x="3517" y="31374"/>
                  </a:moveTo>
                  <a:lnTo>
                    <a:pt x="3517" y="32394"/>
                  </a:lnTo>
                  <a:lnTo>
                    <a:pt x="2938" y="32394"/>
                  </a:lnTo>
                  <a:lnTo>
                    <a:pt x="2938" y="31374"/>
                  </a:lnTo>
                  <a:close/>
                  <a:moveTo>
                    <a:pt x="4571" y="31374"/>
                  </a:moveTo>
                  <a:lnTo>
                    <a:pt x="4562" y="32394"/>
                  </a:lnTo>
                  <a:lnTo>
                    <a:pt x="3983" y="32394"/>
                  </a:lnTo>
                  <a:lnTo>
                    <a:pt x="3983" y="31374"/>
                  </a:lnTo>
                  <a:close/>
                  <a:moveTo>
                    <a:pt x="5608" y="31374"/>
                  </a:moveTo>
                  <a:lnTo>
                    <a:pt x="5608" y="32394"/>
                  </a:lnTo>
                  <a:lnTo>
                    <a:pt x="5029" y="32394"/>
                  </a:lnTo>
                  <a:lnTo>
                    <a:pt x="5029" y="31374"/>
                  </a:lnTo>
                  <a:close/>
                  <a:moveTo>
                    <a:pt x="6653" y="31374"/>
                  </a:moveTo>
                  <a:lnTo>
                    <a:pt x="6653" y="32394"/>
                  </a:lnTo>
                  <a:lnTo>
                    <a:pt x="6083" y="32394"/>
                  </a:lnTo>
                  <a:lnTo>
                    <a:pt x="6083" y="31374"/>
                  </a:lnTo>
                  <a:close/>
                  <a:moveTo>
                    <a:pt x="7699" y="31374"/>
                  </a:moveTo>
                  <a:lnTo>
                    <a:pt x="7699" y="32394"/>
                  </a:lnTo>
                  <a:lnTo>
                    <a:pt x="7120" y="32394"/>
                  </a:lnTo>
                  <a:lnTo>
                    <a:pt x="7120" y="31374"/>
                  </a:lnTo>
                  <a:close/>
                  <a:moveTo>
                    <a:pt x="1426" y="33120"/>
                  </a:moveTo>
                  <a:lnTo>
                    <a:pt x="1426" y="34139"/>
                  </a:lnTo>
                  <a:lnTo>
                    <a:pt x="847" y="34139"/>
                  </a:lnTo>
                  <a:lnTo>
                    <a:pt x="847" y="33120"/>
                  </a:lnTo>
                  <a:close/>
                  <a:moveTo>
                    <a:pt x="2471" y="33120"/>
                  </a:moveTo>
                  <a:lnTo>
                    <a:pt x="2471" y="34139"/>
                  </a:lnTo>
                  <a:lnTo>
                    <a:pt x="1892" y="34139"/>
                  </a:lnTo>
                  <a:lnTo>
                    <a:pt x="1892" y="33120"/>
                  </a:lnTo>
                  <a:close/>
                  <a:moveTo>
                    <a:pt x="3517" y="33120"/>
                  </a:moveTo>
                  <a:lnTo>
                    <a:pt x="3517" y="34139"/>
                  </a:lnTo>
                  <a:lnTo>
                    <a:pt x="2938" y="34139"/>
                  </a:lnTo>
                  <a:lnTo>
                    <a:pt x="2938" y="33120"/>
                  </a:lnTo>
                  <a:close/>
                  <a:moveTo>
                    <a:pt x="4571" y="33120"/>
                  </a:moveTo>
                  <a:lnTo>
                    <a:pt x="4562" y="34139"/>
                  </a:lnTo>
                  <a:lnTo>
                    <a:pt x="3983" y="34139"/>
                  </a:lnTo>
                  <a:lnTo>
                    <a:pt x="3983" y="33120"/>
                  </a:lnTo>
                  <a:close/>
                  <a:moveTo>
                    <a:pt x="5608" y="33120"/>
                  </a:moveTo>
                  <a:lnTo>
                    <a:pt x="5608" y="34139"/>
                  </a:lnTo>
                  <a:lnTo>
                    <a:pt x="5029" y="34139"/>
                  </a:lnTo>
                  <a:lnTo>
                    <a:pt x="5029" y="33120"/>
                  </a:lnTo>
                  <a:close/>
                  <a:moveTo>
                    <a:pt x="6653" y="33120"/>
                  </a:moveTo>
                  <a:lnTo>
                    <a:pt x="6653" y="34139"/>
                  </a:lnTo>
                  <a:lnTo>
                    <a:pt x="6083" y="34139"/>
                  </a:lnTo>
                  <a:lnTo>
                    <a:pt x="6083" y="33120"/>
                  </a:lnTo>
                  <a:close/>
                  <a:moveTo>
                    <a:pt x="7699" y="33120"/>
                  </a:moveTo>
                  <a:lnTo>
                    <a:pt x="7699" y="34139"/>
                  </a:lnTo>
                  <a:lnTo>
                    <a:pt x="7120" y="34139"/>
                  </a:lnTo>
                  <a:lnTo>
                    <a:pt x="7120" y="33120"/>
                  </a:lnTo>
                  <a:close/>
                  <a:moveTo>
                    <a:pt x="1426" y="34865"/>
                  </a:moveTo>
                  <a:lnTo>
                    <a:pt x="1426" y="35885"/>
                  </a:lnTo>
                  <a:lnTo>
                    <a:pt x="847" y="35885"/>
                  </a:lnTo>
                  <a:lnTo>
                    <a:pt x="847" y="34865"/>
                  </a:lnTo>
                  <a:close/>
                  <a:moveTo>
                    <a:pt x="2471" y="34865"/>
                  </a:moveTo>
                  <a:lnTo>
                    <a:pt x="2471" y="35885"/>
                  </a:lnTo>
                  <a:lnTo>
                    <a:pt x="1892" y="35885"/>
                  </a:lnTo>
                  <a:lnTo>
                    <a:pt x="1892" y="34865"/>
                  </a:lnTo>
                  <a:close/>
                  <a:moveTo>
                    <a:pt x="3517" y="34874"/>
                  </a:moveTo>
                  <a:lnTo>
                    <a:pt x="3517" y="35893"/>
                  </a:lnTo>
                  <a:lnTo>
                    <a:pt x="2938" y="35893"/>
                  </a:lnTo>
                  <a:lnTo>
                    <a:pt x="2938" y="34874"/>
                  </a:lnTo>
                  <a:close/>
                  <a:moveTo>
                    <a:pt x="4571" y="34874"/>
                  </a:moveTo>
                  <a:lnTo>
                    <a:pt x="4562" y="35893"/>
                  </a:lnTo>
                  <a:lnTo>
                    <a:pt x="3983" y="35893"/>
                  </a:lnTo>
                  <a:lnTo>
                    <a:pt x="3983" y="34874"/>
                  </a:lnTo>
                  <a:close/>
                  <a:moveTo>
                    <a:pt x="5608" y="34874"/>
                  </a:moveTo>
                  <a:lnTo>
                    <a:pt x="5608" y="35893"/>
                  </a:lnTo>
                  <a:lnTo>
                    <a:pt x="5029" y="35893"/>
                  </a:lnTo>
                  <a:lnTo>
                    <a:pt x="5029" y="34874"/>
                  </a:lnTo>
                  <a:close/>
                  <a:moveTo>
                    <a:pt x="6653" y="34874"/>
                  </a:moveTo>
                  <a:lnTo>
                    <a:pt x="6653" y="35893"/>
                  </a:lnTo>
                  <a:lnTo>
                    <a:pt x="6083" y="35893"/>
                  </a:lnTo>
                  <a:lnTo>
                    <a:pt x="6083" y="34874"/>
                  </a:lnTo>
                  <a:close/>
                  <a:moveTo>
                    <a:pt x="7699" y="34874"/>
                  </a:moveTo>
                  <a:lnTo>
                    <a:pt x="7699" y="35893"/>
                  </a:lnTo>
                  <a:lnTo>
                    <a:pt x="7120" y="35893"/>
                  </a:lnTo>
                  <a:lnTo>
                    <a:pt x="7120" y="34874"/>
                  </a:lnTo>
                  <a:close/>
                  <a:moveTo>
                    <a:pt x="4277" y="1"/>
                  </a:moveTo>
                  <a:cubicBezTo>
                    <a:pt x="3534" y="1"/>
                    <a:pt x="2921" y="597"/>
                    <a:pt x="2903" y="1340"/>
                  </a:cubicBezTo>
                  <a:lnTo>
                    <a:pt x="2903" y="6758"/>
                  </a:lnTo>
                  <a:lnTo>
                    <a:pt x="1642" y="6758"/>
                  </a:lnTo>
                  <a:lnTo>
                    <a:pt x="1642" y="16807"/>
                  </a:lnTo>
                  <a:lnTo>
                    <a:pt x="0" y="16807"/>
                  </a:lnTo>
                  <a:lnTo>
                    <a:pt x="0" y="38978"/>
                  </a:lnTo>
                  <a:lnTo>
                    <a:pt x="8554" y="38978"/>
                  </a:lnTo>
                  <a:lnTo>
                    <a:pt x="8554" y="16807"/>
                  </a:lnTo>
                  <a:lnTo>
                    <a:pt x="6912" y="16807"/>
                  </a:lnTo>
                  <a:lnTo>
                    <a:pt x="6912" y="6758"/>
                  </a:lnTo>
                  <a:lnTo>
                    <a:pt x="5651" y="6758"/>
                  </a:lnTo>
                  <a:lnTo>
                    <a:pt x="5651" y="1340"/>
                  </a:lnTo>
                  <a:cubicBezTo>
                    <a:pt x="5634" y="597"/>
                    <a:pt x="5020" y="1"/>
                    <a:pt x="4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2350;p71"/>
            <p:cNvGrpSpPr/>
            <p:nvPr/>
          </p:nvGrpSpPr>
          <p:grpSpPr>
            <a:xfrm>
              <a:off x="682900" y="4215681"/>
              <a:ext cx="2268081" cy="924646"/>
              <a:chOff x="3179000" y="1026075"/>
              <a:chExt cx="1052425" cy="429050"/>
            </a:xfrm>
          </p:grpSpPr>
          <p:sp>
            <p:nvSpPr>
              <p:cNvPr id="35" name="Google Shape;2351;p71"/>
              <p:cNvSpPr/>
              <p:nvPr/>
            </p:nvSpPr>
            <p:spPr>
              <a:xfrm>
                <a:off x="3179000" y="1386275"/>
                <a:ext cx="407225" cy="68850"/>
              </a:xfrm>
              <a:custGeom>
                <a:avLst/>
                <a:gdLst/>
                <a:ahLst/>
                <a:cxnLst/>
                <a:rect l="l" t="t" r="r" b="b"/>
                <a:pathLst>
                  <a:path w="16289" h="2754" extrusionOk="0">
                    <a:moveTo>
                      <a:pt x="1704" y="0"/>
                    </a:moveTo>
                    <a:lnTo>
                      <a:pt x="1" y="2754"/>
                    </a:lnTo>
                    <a:lnTo>
                      <a:pt x="15692" y="2754"/>
                    </a:lnTo>
                    <a:lnTo>
                      <a:pt x="162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52;p71"/>
              <p:cNvSpPr/>
              <p:nvPr/>
            </p:nvSpPr>
            <p:spPr>
              <a:xfrm>
                <a:off x="3271050" y="1307200"/>
                <a:ext cx="332050" cy="69150"/>
              </a:xfrm>
              <a:custGeom>
                <a:avLst/>
                <a:gdLst/>
                <a:ahLst/>
                <a:cxnLst/>
                <a:rect l="l" t="t" r="r" b="b"/>
                <a:pathLst>
                  <a:path w="13282" h="2766" extrusionOk="0">
                    <a:moveTo>
                      <a:pt x="1704" y="1"/>
                    </a:moveTo>
                    <a:lnTo>
                      <a:pt x="1" y="2765"/>
                    </a:lnTo>
                    <a:lnTo>
                      <a:pt x="12684" y="2765"/>
                    </a:lnTo>
                    <a:lnTo>
                      <a:pt x="13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53;p71"/>
              <p:cNvSpPr/>
              <p:nvPr/>
            </p:nvSpPr>
            <p:spPr>
              <a:xfrm>
                <a:off x="3366425" y="1226775"/>
                <a:ext cx="254075" cy="63875"/>
              </a:xfrm>
              <a:custGeom>
                <a:avLst/>
                <a:gdLst/>
                <a:ahLst/>
                <a:cxnLst/>
                <a:rect l="l" t="t" r="r" b="b"/>
                <a:pathLst>
                  <a:path w="10163" h="2555" extrusionOk="0">
                    <a:moveTo>
                      <a:pt x="1582" y="0"/>
                    </a:moveTo>
                    <a:lnTo>
                      <a:pt x="1" y="2555"/>
                    </a:lnTo>
                    <a:lnTo>
                      <a:pt x="9610" y="2555"/>
                    </a:lnTo>
                    <a:lnTo>
                      <a:pt x="101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54;p71"/>
              <p:cNvSpPr/>
              <p:nvPr/>
            </p:nvSpPr>
            <p:spPr>
              <a:xfrm>
                <a:off x="3461800" y="1158500"/>
                <a:ext cx="173350" cy="53375"/>
              </a:xfrm>
              <a:custGeom>
                <a:avLst/>
                <a:gdLst/>
                <a:ahLst/>
                <a:cxnLst/>
                <a:rect l="l" t="t" r="r" b="b"/>
                <a:pathLst>
                  <a:path w="6934" h="2135" extrusionOk="0">
                    <a:moveTo>
                      <a:pt x="1328" y="0"/>
                    </a:moveTo>
                    <a:lnTo>
                      <a:pt x="1" y="2134"/>
                    </a:lnTo>
                    <a:lnTo>
                      <a:pt x="6480" y="2134"/>
                    </a:lnTo>
                    <a:lnTo>
                      <a:pt x="6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5;p71"/>
              <p:cNvSpPr/>
              <p:nvPr/>
            </p:nvSpPr>
            <p:spPr>
              <a:xfrm>
                <a:off x="3553850" y="1104850"/>
                <a:ext cx="92925" cy="37900"/>
              </a:xfrm>
              <a:custGeom>
                <a:avLst/>
                <a:gdLst/>
                <a:ahLst/>
                <a:cxnLst/>
                <a:rect l="l" t="t" r="r" b="b"/>
                <a:pathLst>
                  <a:path w="3717" h="1516" extrusionOk="0">
                    <a:moveTo>
                      <a:pt x="941" y="1"/>
                    </a:moveTo>
                    <a:lnTo>
                      <a:pt x="1" y="1516"/>
                    </a:lnTo>
                    <a:lnTo>
                      <a:pt x="3385" y="1516"/>
                    </a:lnTo>
                    <a:lnTo>
                      <a:pt x="37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56;p71"/>
              <p:cNvSpPr/>
              <p:nvPr/>
            </p:nvSpPr>
            <p:spPr>
              <a:xfrm>
                <a:off x="3823950" y="1386275"/>
                <a:ext cx="407475" cy="68850"/>
              </a:xfrm>
              <a:custGeom>
                <a:avLst/>
                <a:gdLst/>
                <a:ahLst/>
                <a:cxnLst/>
                <a:rect l="l" t="t" r="r" b="b"/>
                <a:pathLst>
                  <a:path w="16299" h="2754" extrusionOk="0">
                    <a:moveTo>
                      <a:pt x="0" y="0"/>
                    </a:moveTo>
                    <a:lnTo>
                      <a:pt x="597" y="2754"/>
                    </a:lnTo>
                    <a:lnTo>
                      <a:pt x="16299" y="2754"/>
                    </a:lnTo>
                    <a:lnTo>
                      <a:pt x="145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57;p71"/>
              <p:cNvSpPr/>
              <p:nvPr/>
            </p:nvSpPr>
            <p:spPr>
              <a:xfrm>
                <a:off x="3807075" y="1307200"/>
                <a:ext cx="332025" cy="69150"/>
              </a:xfrm>
              <a:custGeom>
                <a:avLst/>
                <a:gdLst/>
                <a:ahLst/>
                <a:cxnLst/>
                <a:rect l="l" t="t" r="r" b="b"/>
                <a:pathLst>
                  <a:path w="13281" h="2766" extrusionOk="0">
                    <a:moveTo>
                      <a:pt x="1" y="1"/>
                    </a:moveTo>
                    <a:lnTo>
                      <a:pt x="598" y="2765"/>
                    </a:lnTo>
                    <a:lnTo>
                      <a:pt x="13281" y="2765"/>
                    </a:lnTo>
                    <a:lnTo>
                      <a:pt x="11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58;p71"/>
              <p:cNvSpPr/>
              <p:nvPr/>
            </p:nvSpPr>
            <p:spPr>
              <a:xfrm>
                <a:off x="3789650" y="1226775"/>
                <a:ext cx="254075" cy="63875"/>
              </a:xfrm>
              <a:custGeom>
                <a:avLst/>
                <a:gdLst/>
                <a:ahLst/>
                <a:cxnLst/>
                <a:rect l="l" t="t" r="r" b="b"/>
                <a:pathLst>
                  <a:path w="10163" h="2555" extrusionOk="0">
                    <a:moveTo>
                      <a:pt x="1" y="0"/>
                    </a:moveTo>
                    <a:lnTo>
                      <a:pt x="554" y="2555"/>
                    </a:lnTo>
                    <a:lnTo>
                      <a:pt x="10163" y="2555"/>
                    </a:lnTo>
                    <a:lnTo>
                      <a:pt x="8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59;p71"/>
              <p:cNvSpPr/>
              <p:nvPr/>
            </p:nvSpPr>
            <p:spPr>
              <a:xfrm>
                <a:off x="3775000" y="1158500"/>
                <a:ext cx="173375" cy="53375"/>
              </a:xfrm>
              <a:custGeom>
                <a:avLst/>
                <a:gdLst/>
                <a:ahLst/>
                <a:cxnLst/>
                <a:rect l="l" t="t" r="r" b="b"/>
                <a:pathLst>
                  <a:path w="6935" h="2135" extrusionOk="0">
                    <a:moveTo>
                      <a:pt x="1" y="0"/>
                    </a:moveTo>
                    <a:lnTo>
                      <a:pt x="465" y="2134"/>
                    </a:lnTo>
                    <a:lnTo>
                      <a:pt x="6934" y="2134"/>
                    </a:lnTo>
                    <a:lnTo>
                      <a:pt x="56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60;p71"/>
              <p:cNvSpPr/>
              <p:nvPr/>
            </p:nvSpPr>
            <p:spPr>
              <a:xfrm>
                <a:off x="3763400" y="1104850"/>
                <a:ext cx="92900" cy="37900"/>
              </a:xfrm>
              <a:custGeom>
                <a:avLst/>
                <a:gdLst/>
                <a:ahLst/>
                <a:cxnLst/>
                <a:rect l="l" t="t" r="r" b="b"/>
                <a:pathLst>
                  <a:path w="3716" h="1516" extrusionOk="0">
                    <a:moveTo>
                      <a:pt x="1" y="1"/>
                    </a:moveTo>
                    <a:lnTo>
                      <a:pt x="332" y="1516"/>
                    </a:lnTo>
                    <a:lnTo>
                      <a:pt x="3716" y="1516"/>
                    </a:lnTo>
                    <a:lnTo>
                      <a:pt x="2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61;p71"/>
              <p:cNvSpPr/>
              <p:nvPr/>
            </p:nvSpPr>
            <p:spPr>
              <a:xfrm>
                <a:off x="3595875" y="1428850"/>
                <a:ext cx="213725" cy="22975"/>
              </a:xfrm>
              <a:custGeom>
                <a:avLst/>
                <a:gdLst/>
                <a:ahLst/>
                <a:cxnLst/>
                <a:rect l="l" t="t" r="r" b="b"/>
                <a:pathLst>
                  <a:path w="8549" h="919" extrusionOk="0">
                    <a:moveTo>
                      <a:pt x="1" y="0"/>
                    </a:moveTo>
                    <a:lnTo>
                      <a:pt x="1" y="918"/>
                    </a:lnTo>
                    <a:lnTo>
                      <a:pt x="8548" y="918"/>
                    </a:lnTo>
                    <a:lnTo>
                      <a:pt x="85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62;p71"/>
              <p:cNvSpPr/>
              <p:nvPr/>
            </p:nvSpPr>
            <p:spPr>
              <a:xfrm>
                <a:off x="3603900" y="1405075"/>
                <a:ext cx="197400" cy="20475"/>
              </a:xfrm>
              <a:custGeom>
                <a:avLst/>
                <a:gdLst/>
                <a:ahLst/>
                <a:cxnLst/>
                <a:rect l="l" t="t" r="r" b="b"/>
                <a:pathLst>
                  <a:path w="7896" h="819" extrusionOk="0">
                    <a:moveTo>
                      <a:pt x="0" y="0"/>
                    </a:moveTo>
                    <a:lnTo>
                      <a:pt x="0" y="819"/>
                    </a:lnTo>
                    <a:lnTo>
                      <a:pt x="7895" y="819"/>
                    </a:lnTo>
                    <a:lnTo>
                      <a:pt x="78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63;p71"/>
              <p:cNvSpPr/>
              <p:nvPr/>
            </p:nvSpPr>
            <p:spPr>
              <a:xfrm>
                <a:off x="3609700" y="1380200"/>
                <a:ext cx="185800" cy="20200"/>
              </a:xfrm>
              <a:custGeom>
                <a:avLst/>
                <a:gdLst/>
                <a:ahLst/>
                <a:cxnLst/>
                <a:rect l="l" t="t" r="r" b="b"/>
                <a:pathLst>
                  <a:path w="7432" h="808" extrusionOk="0">
                    <a:moveTo>
                      <a:pt x="1" y="0"/>
                    </a:moveTo>
                    <a:lnTo>
                      <a:pt x="1" y="807"/>
                    </a:lnTo>
                    <a:lnTo>
                      <a:pt x="7431" y="807"/>
                    </a:lnTo>
                    <a:lnTo>
                      <a:pt x="7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64;p71"/>
              <p:cNvSpPr/>
              <p:nvPr/>
            </p:nvSpPr>
            <p:spPr>
              <a:xfrm>
                <a:off x="3619650" y="1356425"/>
                <a:ext cx="165900" cy="17975"/>
              </a:xfrm>
              <a:custGeom>
                <a:avLst/>
                <a:gdLst/>
                <a:ahLst/>
                <a:cxnLst/>
                <a:rect l="l" t="t" r="r" b="b"/>
                <a:pathLst>
                  <a:path w="6636" h="719" extrusionOk="0">
                    <a:moveTo>
                      <a:pt x="1" y="0"/>
                    </a:moveTo>
                    <a:lnTo>
                      <a:pt x="1" y="719"/>
                    </a:lnTo>
                    <a:lnTo>
                      <a:pt x="6635" y="719"/>
                    </a:lnTo>
                    <a:lnTo>
                      <a:pt x="66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65;p71"/>
              <p:cNvSpPr/>
              <p:nvPr/>
            </p:nvSpPr>
            <p:spPr>
              <a:xfrm>
                <a:off x="3626275" y="1332100"/>
                <a:ext cx="152900" cy="16325"/>
              </a:xfrm>
              <a:custGeom>
                <a:avLst/>
                <a:gdLst/>
                <a:ahLst/>
                <a:cxnLst/>
                <a:rect l="l" t="t" r="r" b="b"/>
                <a:pathLst>
                  <a:path w="6116" h="653" extrusionOk="0">
                    <a:moveTo>
                      <a:pt x="1" y="0"/>
                    </a:moveTo>
                    <a:lnTo>
                      <a:pt x="1" y="653"/>
                    </a:lnTo>
                    <a:lnTo>
                      <a:pt x="6116" y="653"/>
                    </a:lnTo>
                    <a:lnTo>
                      <a:pt x="6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66;p71"/>
              <p:cNvSpPr/>
              <p:nvPr/>
            </p:nvSpPr>
            <p:spPr>
              <a:xfrm>
                <a:off x="3630150" y="1307775"/>
                <a:ext cx="144875" cy="14950"/>
              </a:xfrm>
              <a:custGeom>
                <a:avLst/>
                <a:gdLst/>
                <a:ahLst/>
                <a:cxnLst/>
                <a:rect l="l" t="t" r="r" b="b"/>
                <a:pathLst>
                  <a:path w="5795" h="598" extrusionOk="0">
                    <a:moveTo>
                      <a:pt x="1" y="0"/>
                    </a:moveTo>
                    <a:lnTo>
                      <a:pt x="1" y="597"/>
                    </a:lnTo>
                    <a:lnTo>
                      <a:pt x="5795" y="597"/>
                    </a:lnTo>
                    <a:lnTo>
                      <a:pt x="57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67;p71"/>
              <p:cNvSpPr/>
              <p:nvPr/>
            </p:nvSpPr>
            <p:spPr>
              <a:xfrm>
                <a:off x="3634575" y="1282875"/>
                <a:ext cx="136325" cy="14675"/>
              </a:xfrm>
              <a:custGeom>
                <a:avLst/>
                <a:gdLst/>
                <a:ahLst/>
                <a:cxnLst/>
                <a:rect l="l" t="t" r="r" b="b"/>
                <a:pathLst>
                  <a:path w="5453" h="587" extrusionOk="0">
                    <a:moveTo>
                      <a:pt x="1" y="1"/>
                    </a:moveTo>
                    <a:lnTo>
                      <a:pt x="1" y="587"/>
                    </a:lnTo>
                    <a:lnTo>
                      <a:pt x="5452" y="587"/>
                    </a:lnTo>
                    <a:lnTo>
                      <a:pt x="54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68;p71"/>
              <p:cNvSpPr/>
              <p:nvPr/>
            </p:nvSpPr>
            <p:spPr>
              <a:xfrm>
                <a:off x="3641775" y="1258550"/>
                <a:ext cx="121650" cy="13300"/>
              </a:xfrm>
              <a:custGeom>
                <a:avLst/>
                <a:gdLst/>
                <a:ahLst/>
                <a:cxnLst/>
                <a:rect l="l" t="t" r="r" b="b"/>
                <a:pathLst>
                  <a:path w="4866" h="532" extrusionOk="0">
                    <a:moveTo>
                      <a:pt x="0" y="1"/>
                    </a:moveTo>
                    <a:lnTo>
                      <a:pt x="0" y="532"/>
                    </a:lnTo>
                    <a:lnTo>
                      <a:pt x="4866" y="532"/>
                    </a:lnTo>
                    <a:lnTo>
                      <a:pt x="48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69;p71"/>
              <p:cNvSpPr/>
              <p:nvPr/>
            </p:nvSpPr>
            <p:spPr>
              <a:xfrm>
                <a:off x="3646475" y="1234225"/>
                <a:ext cx="112250" cy="11925"/>
              </a:xfrm>
              <a:custGeom>
                <a:avLst/>
                <a:gdLst/>
                <a:ahLst/>
                <a:cxnLst/>
                <a:rect l="l" t="t" r="r" b="b"/>
                <a:pathLst>
                  <a:path w="4490" h="477" extrusionOk="0">
                    <a:moveTo>
                      <a:pt x="0" y="1"/>
                    </a:moveTo>
                    <a:lnTo>
                      <a:pt x="0" y="476"/>
                    </a:lnTo>
                    <a:lnTo>
                      <a:pt x="4490" y="476"/>
                    </a:lnTo>
                    <a:lnTo>
                      <a:pt x="4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70;p71"/>
              <p:cNvSpPr/>
              <p:nvPr/>
            </p:nvSpPr>
            <p:spPr>
              <a:xfrm>
                <a:off x="3649225" y="1208525"/>
                <a:ext cx="106725" cy="13300"/>
              </a:xfrm>
              <a:custGeom>
                <a:avLst/>
                <a:gdLst/>
                <a:ahLst/>
                <a:cxnLst/>
                <a:rect l="l" t="t" r="r" b="b"/>
                <a:pathLst>
                  <a:path w="4269" h="532" extrusionOk="0">
                    <a:moveTo>
                      <a:pt x="1" y="0"/>
                    </a:moveTo>
                    <a:lnTo>
                      <a:pt x="1" y="531"/>
                    </a:lnTo>
                    <a:lnTo>
                      <a:pt x="4269" y="531"/>
                    </a:lnTo>
                    <a:lnTo>
                      <a:pt x="42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71;p71"/>
              <p:cNvSpPr/>
              <p:nvPr/>
            </p:nvSpPr>
            <p:spPr>
              <a:xfrm>
                <a:off x="3652275" y="1183925"/>
                <a:ext cx="100925" cy="12175"/>
              </a:xfrm>
              <a:custGeom>
                <a:avLst/>
                <a:gdLst/>
                <a:ahLst/>
                <a:cxnLst/>
                <a:rect l="l" t="t" r="r" b="b"/>
                <a:pathLst>
                  <a:path w="4037" h="487" extrusionOk="0">
                    <a:moveTo>
                      <a:pt x="0" y="0"/>
                    </a:moveTo>
                    <a:lnTo>
                      <a:pt x="0" y="487"/>
                    </a:lnTo>
                    <a:lnTo>
                      <a:pt x="4036" y="487"/>
                    </a:lnTo>
                    <a:lnTo>
                      <a:pt x="40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72;p71"/>
              <p:cNvSpPr/>
              <p:nvPr/>
            </p:nvSpPr>
            <p:spPr>
              <a:xfrm>
                <a:off x="3655025" y="1159050"/>
                <a:ext cx="95125" cy="11900"/>
              </a:xfrm>
              <a:custGeom>
                <a:avLst/>
                <a:gdLst/>
                <a:ahLst/>
                <a:cxnLst/>
                <a:rect l="l" t="t" r="r" b="b"/>
                <a:pathLst>
                  <a:path w="3805" h="476" extrusionOk="0">
                    <a:moveTo>
                      <a:pt x="1" y="0"/>
                    </a:moveTo>
                    <a:lnTo>
                      <a:pt x="1" y="476"/>
                    </a:lnTo>
                    <a:lnTo>
                      <a:pt x="3805" y="476"/>
                    </a:lnTo>
                    <a:lnTo>
                      <a:pt x="38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73;p71"/>
              <p:cNvSpPr/>
              <p:nvPr/>
            </p:nvSpPr>
            <p:spPr>
              <a:xfrm>
                <a:off x="3653650" y="1134725"/>
                <a:ext cx="98175" cy="10525"/>
              </a:xfrm>
              <a:custGeom>
                <a:avLst/>
                <a:gdLst/>
                <a:ahLst/>
                <a:cxnLst/>
                <a:rect l="l" t="t" r="r" b="b"/>
                <a:pathLst>
                  <a:path w="3927" h="421" extrusionOk="0">
                    <a:moveTo>
                      <a:pt x="1" y="0"/>
                    </a:moveTo>
                    <a:lnTo>
                      <a:pt x="1" y="420"/>
                    </a:lnTo>
                    <a:lnTo>
                      <a:pt x="3926" y="420"/>
                    </a:lnTo>
                    <a:lnTo>
                      <a:pt x="39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74;p71"/>
              <p:cNvSpPr/>
              <p:nvPr/>
            </p:nvSpPr>
            <p:spPr>
              <a:xfrm>
                <a:off x="3657525" y="1110100"/>
                <a:ext cx="90425" cy="9700"/>
              </a:xfrm>
              <a:custGeom>
                <a:avLst/>
                <a:gdLst/>
                <a:ahLst/>
                <a:cxnLst/>
                <a:rect l="l" t="t" r="r" b="b"/>
                <a:pathLst>
                  <a:path w="3617" h="388" extrusionOk="0">
                    <a:moveTo>
                      <a:pt x="0" y="1"/>
                    </a:moveTo>
                    <a:lnTo>
                      <a:pt x="0" y="388"/>
                    </a:lnTo>
                    <a:lnTo>
                      <a:pt x="3616" y="388"/>
                    </a:lnTo>
                    <a:lnTo>
                      <a:pt x="36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75;p71"/>
              <p:cNvSpPr/>
              <p:nvPr/>
            </p:nvSpPr>
            <p:spPr>
              <a:xfrm>
                <a:off x="3624625" y="1026075"/>
                <a:ext cx="157875" cy="69125"/>
              </a:xfrm>
              <a:custGeom>
                <a:avLst/>
                <a:gdLst/>
                <a:ahLst/>
                <a:cxnLst/>
                <a:rect l="l" t="t" r="r" b="b"/>
                <a:pathLst>
                  <a:path w="6315" h="2765" extrusionOk="0">
                    <a:moveTo>
                      <a:pt x="189" y="0"/>
                    </a:moveTo>
                    <a:lnTo>
                      <a:pt x="189" y="399"/>
                    </a:lnTo>
                    <a:lnTo>
                      <a:pt x="1" y="399"/>
                    </a:lnTo>
                    <a:lnTo>
                      <a:pt x="1" y="918"/>
                    </a:lnTo>
                    <a:lnTo>
                      <a:pt x="189" y="918"/>
                    </a:lnTo>
                    <a:lnTo>
                      <a:pt x="189" y="2765"/>
                    </a:lnTo>
                    <a:lnTo>
                      <a:pt x="2035" y="2765"/>
                    </a:lnTo>
                    <a:lnTo>
                      <a:pt x="2035" y="1316"/>
                    </a:lnTo>
                    <a:lnTo>
                      <a:pt x="4269" y="1316"/>
                    </a:lnTo>
                    <a:lnTo>
                      <a:pt x="4269" y="2765"/>
                    </a:lnTo>
                    <a:lnTo>
                      <a:pt x="6115" y="2765"/>
                    </a:lnTo>
                    <a:lnTo>
                      <a:pt x="6115" y="918"/>
                    </a:lnTo>
                    <a:lnTo>
                      <a:pt x="6315" y="918"/>
                    </a:lnTo>
                    <a:lnTo>
                      <a:pt x="6315" y="399"/>
                    </a:lnTo>
                    <a:lnTo>
                      <a:pt x="6115" y="399"/>
                    </a:lnTo>
                    <a:lnTo>
                      <a:pt x="61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383;p71"/>
            <p:cNvGrpSpPr/>
            <p:nvPr/>
          </p:nvGrpSpPr>
          <p:grpSpPr>
            <a:xfrm>
              <a:off x="-45345" y="2608471"/>
              <a:ext cx="1442899" cy="2531842"/>
              <a:chOff x="3355375" y="2851400"/>
              <a:chExt cx="584975" cy="1026450"/>
            </a:xfrm>
          </p:grpSpPr>
          <p:sp>
            <p:nvSpPr>
              <p:cNvPr id="61" name="Google Shape;2384;p71"/>
              <p:cNvSpPr/>
              <p:nvPr/>
            </p:nvSpPr>
            <p:spPr>
              <a:xfrm>
                <a:off x="3399325" y="3566000"/>
                <a:ext cx="484900" cy="25725"/>
              </a:xfrm>
              <a:custGeom>
                <a:avLst/>
                <a:gdLst/>
                <a:ahLst/>
                <a:cxnLst/>
                <a:rect l="l" t="t" r="r" b="b"/>
                <a:pathLst>
                  <a:path w="19396" h="1029" extrusionOk="0">
                    <a:moveTo>
                      <a:pt x="1" y="0"/>
                    </a:moveTo>
                    <a:lnTo>
                      <a:pt x="642" y="1029"/>
                    </a:lnTo>
                    <a:lnTo>
                      <a:pt x="18743" y="1029"/>
                    </a:lnTo>
                    <a:lnTo>
                      <a:pt x="193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85;p71"/>
              <p:cNvSpPr/>
              <p:nvPr/>
            </p:nvSpPr>
            <p:spPr>
              <a:xfrm>
                <a:off x="3381350" y="3656950"/>
                <a:ext cx="534675" cy="175825"/>
              </a:xfrm>
              <a:custGeom>
                <a:avLst/>
                <a:gdLst/>
                <a:ahLst/>
                <a:cxnLst/>
                <a:rect l="l" t="t" r="r" b="b"/>
                <a:pathLst>
                  <a:path w="21387" h="7033" extrusionOk="0">
                    <a:moveTo>
                      <a:pt x="1" y="0"/>
                    </a:moveTo>
                    <a:lnTo>
                      <a:pt x="1" y="1205"/>
                    </a:lnTo>
                    <a:lnTo>
                      <a:pt x="543" y="1205"/>
                    </a:lnTo>
                    <a:lnTo>
                      <a:pt x="543" y="7033"/>
                    </a:lnTo>
                    <a:lnTo>
                      <a:pt x="1615" y="7033"/>
                    </a:lnTo>
                    <a:lnTo>
                      <a:pt x="1615" y="1217"/>
                    </a:lnTo>
                    <a:lnTo>
                      <a:pt x="3274" y="1217"/>
                    </a:lnTo>
                    <a:lnTo>
                      <a:pt x="3274" y="7033"/>
                    </a:lnTo>
                    <a:lnTo>
                      <a:pt x="7233" y="7033"/>
                    </a:lnTo>
                    <a:lnTo>
                      <a:pt x="7233" y="1205"/>
                    </a:lnTo>
                    <a:lnTo>
                      <a:pt x="8891" y="1205"/>
                    </a:lnTo>
                    <a:lnTo>
                      <a:pt x="8891" y="7033"/>
                    </a:lnTo>
                    <a:lnTo>
                      <a:pt x="12784" y="7033"/>
                    </a:lnTo>
                    <a:lnTo>
                      <a:pt x="12784" y="1205"/>
                    </a:lnTo>
                    <a:lnTo>
                      <a:pt x="14442" y="1205"/>
                    </a:lnTo>
                    <a:lnTo>
                      <a:pt x="14442" y="7033"/>
                    </a:lnTo>
                    <a:lnTo>
                      <a:pt x="17892" y="7033"/>
                    </a:lnTo>
                    <a:lnTo>
                      <a:pt x="17892" y="1205"/>
                    </a:lnTo>
                    <a:lnTo>
                      <a:pt x="19551" y="1205"/>
                    </a:lnTo>
                    <a:lnTo>
                      <a:pt x="19551" y="7033"/>
                    </a:lnTo>
                    <a:lnTo>
                      <a:pt x="20811" y="7033"/>
                    </a:lnTo>
                    <a:lnTo>
                      <a:pt x="20811" y="1205"/>
                    </a:lnTo>
                    <a:lnTo>
                      <a:pt x="21386" y="1205"/>
                    </a:lnTo>
                    <a:lnTo>
                      <a:pt x="21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86;p71"/>
              <p:cNvSpPr/>
              <p:nvPr/>
            </p:nvSpPr>
            <p:spPr>
              <a:xfrm>
                <a:off x="3515425" y="3341250"/>
                <a:ext cx="245225" cy="93725"/>
              </a:xfrm>
              <a:custGeom>
                <a:avLst/>
                <a:gdLst/>
                <a:ahLst/>
                <a:cxnLst/>
                <a:rect l="l" t="t" r="r" b="b"/>
                <a:pathLst>
                  <a:path w="9809" h="3749" extrusionOk="0">
                    <a:moveTo>
                      <a:pt x="1" y="0"/>
                    </a:moveTo>
                    <a:lnTo>
                      <a:pt x="1" y="3749"/>
                    </a:lnTo>
                    <a:lnTo>
                      <a:pt x="9809" y="3749"/>
                    </a:lnTo>
                    <a:lnTo>
                      <a:pt x="98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87;p71"/>
              <p:cNvSpPr/>
              <p:nvPr/>
            </p:nvSpPr>
            <p:spPr>
              <a:xfrm>
                <a:off x="3444950" y="3322175"/>
                <a:ext cx="386200" cy="10800"/>
              </a:xfrm>
              <a:custGeom>
                <a:avLst/>
                <a:gdLst/>
                <a:ahLst/>
                <a:cxnLst/>
                <a:rect l="l" t="t" r="r" b="b"/>
                <a:pathLst>
                  <a:path w="15448" h="432" extrusionOk="0">
                    <a:moveTo>
                      <a:pt x="0" y="0"/>
                    </a:moveTo>
                    <a:lnTo>
                      <a:pt x="1747" y="432"/>
                    </a:lnTo>
                    <a:lnTo>
                      <a:pt x="13678" y="432"/>
                    </a:lnTo>
                    <a:lnTo>
                      <a:pt x="154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88;p71"/>
              <p:cNvSpPr/>
              <p:nvPr/>
            </p:nvSpPr>
            <p:spPr>
              <a:xfrm>
                <a:off x="3472875" y="3240625"/>
                <a:ext cx="330350" cy="10800"/>
              </a:xfrm>
              <a:custGeom>
                <a:avLst/>
                <a:gdLst/>
                <a:ahLst/>
                <a:cxnLst/>
                <a:rect l="l" t="t" r="r" b="b"/>
                <a:pathLst>
                  <a:path w="13214" h="432" extrusionOk="0">
                    <a:moveTo>
                      <a:pt x="0" y="1"/>
                    </a:moveTo>
                    <a:lnTo>
                      <a:pt x="1493" y="432"/>
                    </a:lnTo>
                    <a:lnTo>
                      <a:pt x="11699" y="432"/>
                    </a:lnTo>
                    <a:lnTo>
                      <a:pt x="132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89;p71"/>
              <p:cNvSpPr/>
              <p:nvPr/>
            </p:nvSpPr>
            <p:spPr>
              <a:xfrm>
                <a:off x="3502450" y="3158800"/>
                <a:ext cx="271200" cy="10800"/>
              </a:xfrm>
              <a:custGeom>
                <a:avLst/>
                <a:gdLst/>
                <a:ahLst/>
                <a:cxnLst/>
                <a:rect l="l" t="t" r="r" b="b"/>
                <a:pathLst>
                  <a:path w="10848" h="432" extrusionOk="0">
                    <a:moveTo>
                      <a:pt x="0" y="0"/>
                    </a:moveTo>
                    <a:lnTo>
                      <a:pt x="1228" y="432"/>
                    </a:lnTo>
                    <a:lnTo>
                      <a:pt x="9598" y="432"/>
                    </a:lnTo>
                    <a:lnTo>
                      <a:pt x="108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90;p71"/>
              <p:cNvSpPr/>
              <p:nvPr/>
            </p:nvSpPr>
            <p:spPr>
              <a:xfrm>
                <a:off x="3513500" y="3077250"/>
                <a:ext cx="248825" cy="10800"/>
              </a:xfrm>
              <a:custGeom>
                <a:avLst/>
                <a:gdLst/>
                <a:ahLst/>
                <a:cxnLst/>
                <a:rect l="l" t="t" r="r" b="b"/>
                <a:pathLst>
                  <a:path w="9953" h="432" extrusionOk="0">
                    <a:moveTo>
                      <a:pt x="0" y="0"/>
                    </a:moveTo>
                    <a:lnTo>
                      <a:pt x="1139" y="432"/>
                    </a:lnTo>
                    <a:lnTo>
                      <a:pt x="8813" y="432"/>
                    </a:lnTo>
                    <a:lnTo>
                      <a:pt x="9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91;p71"/>
              <p:cNvSpPr/>
              <p:nvPr/>
            </p:nvSpPr>
            <p:spPr>
              <a:xfrm>
                <a:off x="3531475" y="2995700"/>
                <a:ext cx="213150" cy="10800"/>
              </a:xfrm>
              <a:custGeom>
                <a:avLst/>
                <a:gdLst/>
                <a:ahLst/>
                <a:cxnLst/>
                <a:rect l="l" t="t" r="r" b="b"/>
                <a:pathLst>
                  <a:path w="8526" h="432" extrusionOk="0">
                    <a:moveTo>
                      <a:pt x="0" y="1"/>
                    </a:moveTo>
                    <a:lnTo>
                      <a:pt x="962" y="432"/>
                    </a:lnTo>
                    <a:lnTo>
                      <a:pt x="7553" y="432"/>
                    </a:lnTo>
                    <a:lnTo>
                      <a:pt x="85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92;p71"/>
              <p:cNvSpPr/>
              <p:nvPr/>
            </p:nvSpPr>
            <p:spPr>
              <a:xfrm>
                <a:off x="3444950" y="3259700"/>
                <a:ext cx="386200" cy="53925"/>
              </a:xfrm>
              <a:custGeom>
                <a:avLst/>
                <a:gdLst/>
                <a:ahLst/>
                <a:cxnLst/>
                <a:rect l="l" t="t" r="r" b="b"/>
                <a:pathLst>
                  <a:path w="15448" h="2157" extrusionOk="0">
                    <a:moveTo>
                      <a:pt x="4092" y="520"/>
                    </a:moveTo>
                    <a:cubicBezTo>
                      <a:pt x="4456" y="520"/>
                      <a:pt x="4766" y="819"/>
                      <a:pt x="4766" y="1195"/>
                    </a:cubicBezTo>
                    <a:lnTo>
                      <a:pt x="4766" y="1869"/>
                    </a:lnTo>
                    <a:lnTo>
                      <a:pt x="3417" y="1869"/>
                    </a:lnTo>
                    <a:lnTo>
                      <a:pt x="3417" y="1195"/>
                    </a:lnTo>
                    <a:cubicBezTo>
                      <a:pt x="3406" y="830"/>
                      <a:pt x="3716" y="520"/>
                      <a:pt x="4092" y="520"/>
                    </a:cubicBezTo>
                    <a:close/>
                    <a:moveTo>
                      <a:pt x="5872" y="487"/>
                    </a:moveTo>
                    <a:cubicBezTo>
                      <a:pt x="6259" y="487"/>
                      <a:pt x="6557" y="808"/>
                      <a:pt x="6546" y="1195"/>
                    </a:cubicBezTo>
                    <a:lnTo>
                      <a:pt x="6546" y="1869"/>
                    </a:lnTo>
                    <a:lnTo>
                      <a:pt x="5197" y="1869"/>
                    </a:lnTo>
                    <a:lnTo>
                      <a:pt x="5197" y="1195"/>
                    </a:lnTo>
                    <a:cubicBezTo>
                      <a:pt x="5175" y="808"/>
                      <a:pt x="5485" y="487"/>
                      <a:pt x="5872" y="487"/>
                    </a:cubicBezTo>
                    <a:close/>
                    <a:moveTo>
                      <a:pt x="7652" y="487"/>
                    </a:moveTo>
                    <a:cubicBezTo>
                      <a:pt x="8039" y="487"/>
                      <a:pt x="8349" y="808"/>
                      <a:pt x="8327" y="1195"/>
                    </a:cubicBezTo>
                    <a:lnTo>
                      <a:pt x="8327" y="1869"/>
                    </a:lnTo>
                    <a:lnTo>
                      <a:pt x="6978" y="1869"/>
                    </a:lnTo>
                    <a:lnTo>
                      <a:pt x="6978" y="1195"/>
                    </a:lnTo>
                    <a:cubicBezTo>
                      <a:pt x="6955" y="808"/>
                      <a:pt x="7265" y="487"/>
                      <a:pt x="7652" y="487"/>
                    </a:cubicBezTo>
                    <a:close/>
                    <a:moveTo>
                      <a:pt x="9410" y="520"/>
                    </a:moveTo>
                    <a:cubicBezTo>
                      <a:pt x="9786" y="520"/>
                      <a:pt x="10085" y="830"/>
                      <a:pt x="10085" y="1195"/>
                    </a:cubicBezTo>
                    <a:lnTo>
                      <a:pt x="10085" y="1869"/>
                    </a:lnTo>
                    <a:lnTo>
                      <a:pt x="8736" y="1869"/>
                    </a:lnTo>
                    <a:lnTo>
                      <a:pt x="8736" y="1195"/>
                    </a:lnTo>
                    <a:cubicBezTo>
                      <a:pt x="8736" y="819"/>
                      <a:pt x="9034" y="520"/>
                      <a:pt x="9410" y="520"/>
                    </a:cubicBezTo>
                    <a:close/>
                    <a:moveTo>
                      <a:pt x="11168" y="487"/>
                    </a:moveTo>
                    <a:cubicBezTo>
                      <a:pt x="11555" y="487"/>
                      <a:pt x="11865" y="808"/>
                      <a:pt x="11843" y="1195"/>
                    </a:cubicBezTo>
                    <a:lnTo>
                      <a:pt x="11843" y="1869"/>
                    </a:lnTo>
                    <a:lnTo>
                      <a:pt x="10494" y="1869"/>
                    </a:lnTo>
                    <a:lnTo>
                      <a:pt x="10494" y="1195"/>
                    </a:lnTo>
                    <a:cubicBezTo>
                      <a:pt x="10483" y="808"/>
                      <a:pt x="10781" y="487"/>
                      <a:pt x="11168" y="487"/>
                    </a:cubicBezTo>
                    <a:close/>
                    <a:moveTo>
                      <a:pt x="3594" y="0"/>
                    </a:moveTo>
                    <a:cubicBezTo>
                      <a:pt x="2577" y="985"/>
                      <a:pt x="1338" y="1725"/>
                      <a:pt x="0" y="2157"/>
                    </a:cubicBezTo>
                    <a:lnTo>
                      <a:pt x="15448" y="2157"/>
                    </a:lnTo>
                    <a:cubicBezTo>
                      <a:pt x="14099" y="1725"/>
                      <a:pt x="12871" y="985"/>
                      <a:pt x="11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93;p71"/>
              <p:cNvSpPr/>
              <p:nvPr/>
            </p:nvSpPr>
            <p:spPr>
              <a:xfrm>
                <a:off x="3472875" y="3178150"/>
                <a:ext cx="330350" cy="53925"/>
              </a:xfrm>
              <a:custGeom>
                <a:avLst/>
                <a:gdLst/>
                <a:ahLst/>
                <a:cxnLst/>
                <a:rect l="l" t="t" r="r" b="b"/>
                <a:pathLst>
                  <a:path w="13214" h="2157" extrusionOk="0">
                    <a:moveTo>
                      <a:pt x="3848" y="443"/>
                    </a:moveTo>
                    <a:cubicBezTo>
                      <a:pt x="4235" y="443"/>
                      <a:pt x="4545" y="763"/>
                      <a:pt x="4523" y="1150"/>
                    </a:cubicBezTo>
                    <a:lnTo>
                      <a:pt x="4523" y="1825"/>
                    </a:lnTo>
                    <a:lnTo>
                      <a:pt x="3174" y="1825"/>
                    </a:lnTo>
                    <a:lnTo>
                      <a:pt x="3174" y="1150"/>
                    </a:lnTo>
                    <a:cubicBezTo>
                      <a:pt x="3151" y="763"/>
                      <a:pt x="3461" y="443"/>
                      <a:pt x="3848" y="443"/>
                    </a:cubicBezTo>
                    <a:close/>
                    <a:moveTo>
                      <a:pt x="5628" y="476"/>
                    </a:moveTo>
                    <a:cubicBezTo>
                      <a:pt x="6004" y="476"/>
                      <a:pt x="6303" y="775"/>
                      <a:pt x="6303" y="1150"/>
                    </a:cubicBezTo>
                    <a:lnTo>
                      <a:pt x="6303" y="1825"/>
                    </a:lnTo>
                    <a:lnTo>
                      <a:pt x="4954" y="1825"/>
                    </a:lnTo>
                    <a:lnTo>
                      <a:pt x="4954" y="1150"/>
                    </a:lnTo>
                    <a:cubicBezTo>
                      <a:pt x="4954" y="775"/>
                      <a:pt x="5263" y="476"/>
                      <a:pt x="5628" y="476"/>
                    </a:cubicBezTo>
                    <a:close/>
                    <a:moveTo>
                      <a:pt x="7411" y="470"/>
                    </a:moveTo>
                    <a:cubicBezTo>
                      <a:pt x="7749" y="470"/>
                      <a:pt x="8089" y="697"/>
                      <a:pt x="8094" y="1150"/>
                    </a:cubicBezTo>
                    <a:lnTo>
                      <a:pt x="8094" y="1825"/>
                    </a:lnTo>
                    <a:lnTo>
                      <a:pt x="6745" y="1825"/>
                    </a:lnTo>
                    <a:lnTo>
                      <a:pt x="6745" y="1150"/>
                    </a:lnTo>
                    <a:cubicBezTo>
                      <a:pt x="6740" y="697"/>
                      <a:pt x="7074" y="470"/>
                      <a:pt x="7411" y="470"/>
                    </a:cubicBezTo>
                    <a:close/>
                    <a:moveTo>
                      <a:pt x="9178" y="443"/>
                    </a:moveTo>
                    <a:cubicBezTo>
                      <a:pt x="9565" y="443"/>
                      <a:pt x="9863" y="763"/>
                      <a:pt x="9852" y="1150"/>
                    </a:cubicBezTo>
                    <a:lnTo>
                      <a:pt x="9852" y="1825"/>
                    </a:lnTo>
                    <a:lnTo>
                      <a:pt x="8503" y="1825"/>
                    </a:lnTo>
                    <a:lnTo>
                      <a:pt x="8503" y="1150"/>
                    </a:lnTo>
                    <a:cubicBezTo>
                      <a:pt x="8481" y="763"/>
                      <a:pt x="8791" y="443"/>
                      <a:pt x="9178" y="443"/>
                    </a:cubicBezTo>
                    <a:close/>
                    <a:moveTo>
                      <a:pt x="3074" y="1"/>
                    </a:moveTo>
                    <a:cubicBezTo>
                      <a:pt x="2234" y="963"/>
                      <a:pt x="1183" y="1703"/>
                      <a:pt x="0" y="2157"/>
                    </a:cubicBezTo>
                    <a:lnTo>
                      <a:pt x="13214" y="2157"/>
                    </a:lnTo>
                    <a:cubicBezTo>
                      <a:pt x="12020" y="1703"/>
                      <a:pt x="10969" y="963"/>
                      <a:pt x="10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94;p71"/>
              <p:cNvSpPr/>
              <p:nvPr/>
            </p:nvSpPr>
            <p:spPr>
              <a:xfrm>
                <a:off x="3502450" y="3096325"/>
                <a:ext cx="270925" cy="54200"/>
              </a:xfrm>
              <a:custGeom>
                <a:avLst/>
                <a:gdLst/>
                <a:ahLst/>
                <a:cxnLst/>
                <a:rect l="l" t="t" r="r" b="b"/>
                <a:pathLst>
                  <a:path w="10837" h="2168" extrusionOk="0">
                    <a:moveTo>
                      <a:pt x="2765" y="443"/>
                    </a:moveTo>
                    <a:cubicBezTo>
                      <a:pt x="3152" y="443"/>
                      <a:pt x="3450" y="774"/>
                      <a:pt x="3439" y="1150"/>
                    </a:cubicBezTo>
                    <a:lnTo>
                      <a:pt x="3439" y="1825"/>
                    </a:lnTo>
                    <a:lnTo>
                      <a:pt x="2090" y="1825"/>
                    </a:lnTo>
                    <a:lnTo>
                      <a:pt x="2090" y="1150"/>
                    </a:lnTo>
                    <a:cubicBezTo>
                      <a:pt x="2068" y="774"/>
                      <a:pt x="2378" y="443"/>
                      <a:pt x="2765" y="443"/>
                    </a:cubicBezTo>
                    <a:close/>
                    <a:moveTo>
                      <a:pt x="4545" y="476"/>
                    </a:moveTo>
                    <a:cubicBezTo>
                      <a:pt x="4921" y="476"/>
                      <a:pt x="5219" y="786"/>
                      <a:pt x="5219" y="1150"/>
                    </a:cubicBezTo>
                    <a:lnTo>
                      <a:pt x="5219" y="1825"/>
                    </a:lnTo>
                    <a:lnTo>
                      <a:pt x="3870" y="1825"/>
                    </a:lnTo>
                    <a:lnTo>
                      <a:pt x="3870" y="1150"/>
                    </a:lnTo>
                    <a:cubicBezTo>
                      <a:pt x="3870" y="786"/>
                      <a:pt x="4169" y="476"/>
                      <a:pt x="4545" y="476"/>
                    </a:cubicBezTo>
                    <a:close/>
                    <a:moveTo>
                      <a:pt x="6325" y="443"/>
                    </a:moveTo>
                    <a:cubicBezTo>
                      <a:pt x="6712" y="443"/>
                      <a:pt x="7022" y="774"/>
                      <a:pt x="7000" y="1150"/>
                    </a:cubicBezTo>
                    <a:lnTo>
                      <a:pt x="7000" y="1825"/>
                    </a:lnTo>
                    <a:lnTo>
                      <a:pt x="5651" y="1825"/>
                    </a:lnTo>
                    <a:lnTo>
                      <a:pt x="5651" y="1150"/>
                    </a:lnTo>
                    <a:cubicBezTo>
                      <a:pt x="5628" y="774"/>
                      <a:pt x="5938" y="443"/>
                      <a:pt x="6325" y="443"/>
                    </a:cubicBezTo>
                    <a:close/>
                    <a:moveTo>
                      <a:pt x="8083" y="443"/>
                    </a:moveTo>
                    <a:cubicBezTo>
                      <a:pt x="8470" y="443"/>
                      <a:pt x="8780" y="774"/>
                      <a:pt x="8758" y="1150"/>
                    </a:cubicBezTo>
                    <a:lnTo>
                      <a:pt x="8758" y="1825"/>
                    </a:lnTo>
                    <a:lnTo>
                      <a:pt x="7409" y="1825"/>
                    </a:lnTo>
                    <a:lnTo>
                      <a:pt x="7409" y="1150"/>
                    </a:lnTo>
                    <a:cubicBezTo>
                      <a:pt x="7398" y="774"/>
                      <a:pt x="7696" y="443"/>
                      <a:pt x="8083" y="443"/>
                    </a:cubicBezTo>
                    <a:close/>
                    <a:moveTo>
                      <a:pt x="2521" y="0"/>
                    </a:moveTo>
                    <a:cubicBezTo>
                      <a:pt x="1880" y="940"/>
                      <a:pt x="1017" y="1681"/>
                      <a:pt x="0" y="2168"/>
                    </a:cubicBezTo>
                    <a:lnTo>
                      <a:pt x="10837" y="2168"/>
                    </a:lnTo>
                    <a:cubicBezTo>
                      <a:pt x="9819" y="1681"/>
                      <a:pt x="8957" y="929"/>
                      <a:pt x="8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95;p71"/>
              <p:cNvSpPr/>
              <p:nvPr/>
            </p:nvSpPr>
            <p:spPr>
              <a:xfrm>
                <a:off x="3513500" y="3014775"/>
                <a:ext cx="248825" cy="54200"/>
              </a:xfrm>
              <a:custGeom>
                <a:avLst/>
                <a:gdLst/>
                <a:ahLst/>
                <a:cxnLst/>
                <a:rect l="l" t="t" r="r" b="b"/>
                <a:pathLst>
                  <a:path w="9953" h="2168" extrusionOk="0">
                    <a:moveTo>
                      <a:pt x="3196" y="376"/>
                    </a:moveTo>
                    <a:cubicBezTo>
                      <a:pt x="3583" y="376"/>
                      <a:pt x="3893" y="697"/>
                      <a:pt x="3871" y="1084"/>
                    </a:cubicBezTo>
                    <a:lnTo>
                      <a:pt x="3871" y="1759"/>
                    </a:lnTo>
                    <a:lnTo>
                      <a:pt x="2522" y="1759"/>
                    </a:lnTo>
                    <a:lnTo>
                      <a:pt x="2522" y="1084"/>
                    </a:lnTo>
                    <a:cubicBezTo>
                      <a:pt x="2511" y="697"/>
                      <a:pt x="2809" y="376"/>
                      <a:pt x="3196" y="376"/>
                    </a:cubicBezTo>
                    <a:close/>
                    <a:moveTo>
                      <a:pt x="4987" y="376"/>
                    </a:moveTo>
                    <a:cubicBezTo>
                      <a:pt x="5374" y="376"/>
                      <a:pt x="5684" y="697"/>
                      <a:pt x="5662" y="1084"/>
                    </a:cubicBezTo>
                    <a:lnTo>
                      <a:pt x="5662" y="1759"/>
                    </a:lnTo>
                    <a:lnTo>
                      <a:pt x="4313" y="1759"/>
                    </a:lnTo>
                    <a:lnTo>
                      <a:pt x="4313" y="1084"/>
                    </a:lnTo>
                    <a:cubicBezTo>
                      <a:pt x="4291" y="697"/>
                      <a:pt x="4600" y="376"/>
                      <a:pt x="4987" y="376"/>
                    </a:cubicBezTo>
                    <a:close/>
                    <a:moveTo>
                      <a:pt x="6768" y="410"/>
                    </a:moveTo>
                    <a:cubicBezTo>
                      <a:pt x="7133" y="410"/>
                      <a:pt x="7442" y="708"/>
                      <a:pt x="7442" y="1084"/>
                    </a:cubicBezTo>
                    <a:lnTo>
                      <a:pt x="7442" y="1759"/>
                    </a:lnTo>
                    <a:lnTo>
                      <a:pt x="6093" y="1759"/>
                    </a:lnTo>
                    <a:lnTo>
                      <a:pt x="6093" y="1084"/>
                    </a:lnTo>
                    <a:cubicBezTo>
                      <a:pt x="6093" y="708"/>
                      <a:pt x="6392" y="410"/>
                      <a:pt x="6768" y="410"/>
                    </a:cubicBezTo>
                    <a:close/>
                    <a:moveTo>
                      <a:pt x="2323" y="0"/>
                    </a:moveTo>
                    <a:cubicBezTo>
                      <a:pt x="1305" y="1593"/>
                      <a:pt x="0" y="2168"/>
                      <a:pt x="0" y="2168"/>
                    </a:cubicBezTo>
                    <a:lnTo>
                      <a:pt x="9952" y="2168"/>
                    </a:lnTo>
                    <a:cubicBezTo>
                      <a:pt x="9952" y="2168"/>
                      <a:pt x="8659" y="1593"/>
                      <a:pt x="76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96;p71"/>
              <p:cNvSpPr/>
              <p:nvPr/>
            </p:nvSpPr>
            <p:spPr>
              <a:xfrm>
                <a:off x="3531475" y="2933225"/>
                <a:ext cx="213425" cy="53925"/>
              </a:xfrm>
              <a:custGeom>
                <a:avLst/>
                <a:gdLst/>
                <a:ahLst/>
                <a:cxnLst/>
                <a:rect l="l" t="t" r="r" b="b"/>
                <a:pathLst>
                  <a:path w="8537" h="2157" extrusionOk="0">
                    <a:moveTo>
                      <a:pt x="3373" y="376"/>
                    </a:moveTo>
                    <a:cubicBezTo>
                      <a:pt x="3760" y="376"/>
                      <a:pt x="4058" y="697"/>
                      <a:pt x="4047" y="1084"/>
                    </a:cubicBezTo>
                    <a:lnTo>
                      <a:pt x="4047" y="1759"/>
                    </a:lnTo>
                    <a:lnTo>
                      <a:pt x="2698" y="1759"/>
                    </a:lnTo>
                    <a:lnTo>
                      <a:pt x="2698" y="1084"/>
                    </a:lnTo>
                    <a:cubicBezTo>
                      <a:pt x="2676" y="697"/>
                      <a:pt x="2986" y="376"/>
                      <a:pt x="3373" y="376"/>
                    </a:cubicBezTo>
                    <a:close/>
                    <a:moveTo>
                      <a:pt x="5153" y="376"/>
                    </a:moveTo>
                    <a:cubicBezTo>
                      <a:pt x="5540" y="376"/>
                      <a:pt x="5850" y="697"/>
                      <a:pt x="5828" y="1084"/>
                    </a:cubicBezTo>
                    <a:lnTo>
                      <a:pt x="5828" y="1759"/>
                    </a:lnTo>
                    <a:lnTo>
                      <a:pt x="4479" y="1759"/>
                    </a:lnTo>
                    <a:lnTo>
                      <a:pt x="4479" y="1084"/>
                    </a:lnTo>
                    <a:cubicBezTo>
                      <a:pt x="4456" y="697"/>
                      <a:pt x="4766" y="376"/>
                      <a:pt x="5153" y="376"/>
                    </a:cubicBezTo>
                    <a:close/>
                    <a:moveTo>
                      <a:pt x="1980" y="1"/>
                    </a:moveTo>
                    <a:cubicBezTo>
                      <a:pt x="1106" y="1582"/>
                      <a:pt x="0" y="2157"/>
                      <a:pt x="0" y="2157"/>
                    </a:cubicBezTo>
                    <a:lnTo>
                      <a:pt x="8537" y="2157"/>
                    </a:lnTo>
                    <a:cubicBezTo>
                      <a:pt x="8537" y="2157"/>
                      <a:pt x="7420" y="1582"/>
                      <a:pt x="6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97;p71"/>
              <p:cNvSpPr/>
              <p:nvPr/>
            </p:nvSpPr>
            <p:spPr>
              <a:xfrm>
                <a:off x="3560500" y="2851400"/>
                <a:ext cx="166425" cy="73550"/>
              </a:xfrm>
              <a:custGeom>
                <a:avLst/>
                <a:gdLst/>
                <a:ahLst/>
                <a:cxnLst/>
                <a:rect l="l" t="t" r="r" b="b"/>
                <a:pathLst>
                  <a:path w="6657" h="2942" extrusionOk="0">
                    <a:moveTo>
                      <a:pt x="3329" y="0"/>
                    </a:moveTo>
                    <a:cubicBezTo>
                      <a:pt x="2643" y="1814"/>
                      <a:pt x="0" y="2942"/>
                      <a:pt x="0" y="2942"/>
                    </a:cubicBezTo>
                    <a:lnTo>
                      <a:pt x="6657" y="2942"/>
                    </a:lnTo>
                    <a:cubicBezTo>
                      <a:pt x="6657" y="2942"/>
                      <a:pt x="4025" y="1814"/>
                      <a:pt x="3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98;p71"/>
              <p:cNvSpPr/>
              <p:nvPr/>
            </p:nvSpPr>
            <p:spPr>
              <a:xfrm>
                <a:off x="3401275" y="3443250"/>
                <a:ext cx="492625" cy="114475"/>
              </a:xfrm>
              <a:custGeom>
                <a:avLst/>
                <a:gdLst/>
                <a:ahLst/>
                <a:cxnLst/>
                <a:rect l="l" t="t" r="r" b="b"/>
                <a:pathLst>
                  <a:path w="19705" h="4579" extrusionOk="0">
                    <a:moveTo>
                      <a:pt x="4600" y="1"/>
                    </a:moveTo>
                    <a:cubicBezTo>
                      <a:pt x="3527" y="2599"/>
                      <a:pt x="1592" y="3351"/>
                      <a:pt x="365" y="3561"/>
                    </a:cubicBezTo>
                    <a:cubicBezTo>
                      <a:pt x="321" y="3926"/>
                      <a:pt x="199" y="4269"/>
                      <a:pt x="0" y="4579"/>
                    </a:cubicBezTo>
                    <a:lnTo>
                      <a:pt x="19307" y="4579"/>
                    </a:lnTo>
                    <a:lnTo>
                      <a:pt x="19705" y="3628"/>
                    </a:lnTo>
                    <a:lnTo>
                      <a:pt x="19705" y="3628"/>
                    </a:lnTo>
                    <a:cubicBezTo>
                      <a:pt x="19705" y="3628"/>
                      <a:pt x="19621" y="3636"/>
                      <a:pt x="19473" y="3636"/>
                    </a:cubicBezTo>
                    <a:cubicBezTo>
                      <a:pt x="18639" y="3636"/>
                      <a:pt x="15774" y="3381"/>
                      <a:pt x="14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99;p71"/>
              <p:cNvSpPr/>
              <p:nvPr/>
            </p:nvSpPr>
            <p:spPr>
              <a:xfrm>
                <a:off x="3355375" y="3600275"/>
                <a:ext cx="584975" cy="52000"/>
              </a:xfrm>
              <a:custGeom>
                <a:avLst/>
                <a:gdLst/>
                <a:ahLst/>
                <a:cxnLst/>
                <a:rect l="l" t="t" r="r" b="b"/>
                <a:pathLst>
                  <a:path w="23399" h="2080" extrusionOk="0">
                    <a:moveTo>
                      <a:pt x="2400" y="0"/>
                    </a:moveTo>
                    <a:cubicBezTo>
                      <a:pt x="2400" y="0"/>
                      <a:pt x="1423" y="635"/>
                      <a:pt x="218" y="635"/>
                    </a:cubicBezTo>
                    <a:cubicBezTo>
                      <a:pt x="161" y="635"/>
                      <a:pt x="103" y="634"/>
                      <a:pt x="45" y="631"/>
                    </a:cubicBezTo>
                    <a:lnTo>
                      <a:pt x="45" y="863"/>
                    </a:lnTo>
                    <a:lnTo>
                      <a:pt x="155" y="1051"/>
                    </a:lnTo>
                    <a:cubicBezTo>
                      <a:pt x="233" y="1217"/>
                      <a:pt x="233" y="1405"/>
                      <a:pt x="133" y="1548"/>
                    </a:cubicBezTo>
                    <a:cubicBezTo>
                      <a:pt x="100" y="1604"/>
                      <a:pt x="56" y="1659"/>
                      <a:pt x="1" y="1692"/>
                    </a:cubicBezTo>
                    <a:cubicBezTo>
                      <a:pt x="122" y="1847"/>
                      <a:pt x="277" y="1980"/>
                      <a:pt x="443" y="2079"/>
                    </a:cubicBezTo>
                    <a:lnTo>
                      <a:pt x="22392" y="2079"/>
                    </a:lnTo>
                    <a:cubicBezTo>
                      <a:pt x="23188" y="1593"/>
                      <a:pt x="23398" y="520"/>
                      <a:pt x="23398" y="520"/>
                    </a:cubicBezTo>
                    <a:lnTo>
                      <a:pt x="23398" y="520"/>
                    </a:lnTo>
                    <a:cubicBezTo>
                      <a:pt x="23120" y="597"/>
                      <a:pt x="22844" y="628"/>
                      <a:pt x="22580" y="628"/>
                    </a:cubicBezTo>
                    <a:cubicBezTo>
                      <a:pt x="21399" y="628"/>
                      <a:pt x="20446" y="0"/>
                      <a:pt x="20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00;p71"/>
              <p:cNvSpPr/>
              <p:nvPr/>
            </p:nvSpPr>
            <p:spPr>
              <a:xfrm>
                <a:off x="3371125" y="3839675"/>
                <a:ext cx="553475" cy="38175"/>
              </a:xfrm>
              <a:custGeom>
                <a:avLst/>
                <a:gdLst/>
                <a:ahLst/>
                <a:cxnLst/>
                <a:rect l="l" t="t" r="r" b="b"/>
                <a:pathLst>
                  <a:path w="22139" h="1527" extrusionOk="0">
                    <a:moveTo>
                      <a:pt x="1" y="0"/>
                    </a:moveTo>
                    <a:lnTo>
                      <a:pt x="1" y="1526"/>
                    </a:lnTo>
                    <a:lnTo>
                      <a:pt x="22138" y="1526"/>
                    </a:lnTo>
                    <a:lnTo>
                      <a:pt x="221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 name="Rounded Rectangle 98"/>
          <p:cNvSpPr/>
          <p:nvPr/>
        </p:nvSpPr>
        <p:spPr>
          <a:xfrm>
            <a:off x="891249" y="769240"/>
            <a:ext cx="2087593" cy="63774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trụ bê tông</a:t>
            </a:r>
            <a:endParaRPr lang="en-US" sz="2800" dirty="0">
              <a:solidFill>
                <a:schemeClr val="tx1"/>
              </a:solidFill>
            </a:endParaRPr>
          </a:p>
        </p:txBody>
      </p:sp>
      <p:grpSp>
        <p:nvGrpSpPr>
          <p:cNvPr id="100" name="Google Shape;2320;p70"/>
          <p:cNvGrpSpPr/>
          <p:nvPr/>
        </p:nvGrpSpPr>
        <p:grpSpPr>
          <a:xfrm rot="16942">
            <a:off x="3535205" y="1144144"/>
            <a:ext cx="5564691" cy="2855213"/>
            <a:chOff x="3675723" y="1586266"/>
            <a:chExt cx="4439400" cy="2192806"/>
          </a:xfrm>
        </p:grpSpPr>
        <p:sp>
          <p:nvSpPr>
            <p:cNvPr id="101" name="Google Shape;2321;p70"/>
            <p:cNvSpPr/>
            <p:nvPr/>
          </p:nvSpPr>
          <p:spPr>
            <a:xfrm>
              <a:off x="3675723" y="3607015"/>
              <a:ext cx="4439400" cy="172057"/>
            </a:xfrm>
            <a:custGeom>
              <a:avLst/>
              <a:gdLst/>
              <a:ahLst/>
              <a:cxnLst/>
              <a:rect l="l" t="t" r="r" b="b"/>
              <a:pathLst>
                <a:path w="155482" h="6026" extrusionOk="0">
                  <a:moveTo>
                    <a:pt x="318" y="1"/>
                  </a:moveTo>
                  <a:cubicBezTo>
                    <a:pt x="142" y="1"/>
                    <a:pt x="0" y="144"/>
                    <a:pt x="0" y="318"/>
                  </a:cubicBezTo>
                  <a:cubicBezTo>
                    <a:pt x="0" y="3470"/>
                    <a:pt x="2555" y="6025"/>
                    <a:pt x="5705" y="6025"/>
                  </a:cubicBezTo>
                  <a:lnTo>
                    <a:pt x="149776" y="6025"/>
                  </a:lnTo>
                  <a:cubicBezTo>
                    <a:pt x="152926" y="6025"/>
                    <a:pt x="155481" y="3470"/>
                    <a:pt x="155481" y="318"/>
                  </a:cubicBezTo>
                  <a:cubicBezTo>
                    <a:pt x="155481" y="144"/>
                    <a:pt x="155340" y="1"/>
                    <a:pt x="155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22;p70"/>
            <p:cNvSpPr/>
            <p:nvPr/>
          </p:nvSpPr>
          <p:spPr>
            <a:xfrm>
              <a:off x="4048505" y="1586266"/>
              <a:ext cx="3693808" cy="2020832"/>
            </a:xfrm>
            <a:custGeom>
              <a:avLst/>
              <a:gdLst/>
              <a:ahLst/>
              <a:cxnLst/>
              <a:rect l="l" t="t" r="r" b="b"/>
              <a:pathLst>
                <a:path w="129369" h="78366" extrusionOk="0">
                  <a:moveTo>
                    <a:pt x="129" y="0"/>
                  </a:moveTo>
                  <a:cubicBezTo>
                    <a:pt x="59" y="0"/>
                    <a:pt x="0" y="57"/>
                    <a:pt x="0" y="129"/>
                  </a:cubicBezTo>
                  <a:lnTo>
                    <a:pt x="0" y="78366"/>
                  </a:lnTo>
                  <a:lnTo>
                    <a:pt x="129369" y="78366"/>
                  </a:lnTo>
                  <a:lnTo>
                    <a:pt x="129369" y="129"/>
                  </a:lnTo>
                  <a:cubicBezTo>
                    <a:pt x="129369" y="57"/>
                    <a:pt x="129311" y="0"/>
                    <a:pt x="129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23;p70"/>
            <p:cNvSpPr/>
            <p:nvPr/>
          </p:nvSpPr>
          <p:spPr>
            <a:xfrm>
              <a:off x="5358322" y="3607072"/>
              <a:ext cx="1074174" cy="69468"/>
            </a:xfrm>
            <a:custGeom>
              <a:avLst/>
              <a:gdLst/>
              <a:ahLst/>
              <a:cxnLst/>
              <a:rect l="l" t="t" r="r" b="b"/>
              <a:pathLst>
                <a:path w="37621" h="2433" extrusionOk="0">
                  <a:moveTo>
                    <a:pt x="1" y="1"/>
                  </a:moveTo>
                  <a:cubicBezTo>
                    <a:pt x="1" y="1344"/>
                    <a:pt x="1090" y="2432"/>
                    <a:pt x="2434" y="2432"/>
                  </a:cubicBezTo>
                  <a:lnTo>
                    <a:pt x="35189" y="2432"/>
                  </a:lnTo>
                  <a:cubicBezTo>
                    <a:pt x="36532" y="2432"/>
                    <a:pt x="37621" y="1344"/>
                    <a:pt x="37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586;p52"/>
          <p:cNvSpPr txBox="1">
            <a:spLocks/>
          </p:cNvSpPr>
          <p:nvPr/>
        </p:nvSpPr>
        <p:spPr>
          <a:xfrm>
            <a:off x="3033889" y="52132"/>
            <a:ext cx="3076223" cy="564273"/>
          </a:xfrm>
          <a:prstGeom prst="rect">
            <a:avLst/>
          </a:prstGeom>
          <a:noFill/>
          <a:ln w="12700">
            <a:noFill/>
            <a:prstDash val="dash"/>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vi-VN" sz="3200" b="1" dirty="0">
                <a:solidFill>
                  <a:schemeClr val="tx1">
                    <a:lumMod val="75000"/>
                    <a:lumOff val="25000"/>
                  </a:schemeClr>
                </a:solidFill>
                <a:latin typeface="Times New Roman" panose="02020603050405020304" pitchFamily="18" charset="0"/>
                <a:cs typeface="Times New Roman" panose="02020603050405020304" pitchFamily="18" charset="0"/>
              </a:rPr>
              <a:t>Giải nghĩa từ</a:t>
            </a:r>
          </a:p>
        </p:txBody>
      </p:sp>
      <p:pic>
        <p:nvPicPr>
          <p:cNvPr id="1026" name="Picture 2" descr="Cách xác định kích thước cột nhà dân dụng - Thợ Xây"/>
          <p:cNvPicPr>
            <a:picLocks noChangeAspect="1" noChangeArrowheads="1"/>
          </p:cNvPicPr>
          <p:nvPr/>
        </p:nvPicPr>
        <p:blipFill rotWithShape="1">
          <a:blip r:embed="rId3">
            <a:extLst>
              <a:ext uri="{28A0092B-C50C-407E-A947-70E740481C1C}">
                <a14:useLocalDpi xmlns:a14="http://schemas.microsoft.com/office/drawing/2010/main" val="0"/>
              </a:ext>
            </a:extLst>
          </a:blip>
          <a:srcRect b="13701"/>
          <a:stretch/>
        </p:blipFill>
        <p:spPr bwMode="auto">
          <a:xfrm>
            <a:off x="4159222" y="1240524"/>
            <a:ext cx="4335065" cy="2453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4" name="Rounded Rectangle 114">
            <a:extLst>
              <a:ext uri="{FF2B5EF4-FFF2-40B4-BE49-F238E27FC236}">
                <a16:creationId xmlns:a16="http://schemas.microsoft.com/office/drawing/2014/main" id="{840E55D9-8840-461D-8DD6-0E0BC576D386}"/>
              </a:ext>
            </a:extLst>
          </p:cNvPr>
          <p:cNvSpPr/>
          <p:nvPr/>
        </p:nvSpPr>
        <p:spPr>
          <a:xfrm>
            <a:off x="244784" y="1715580"/>
            <a:ext cx="3537507" cy="1538233"/>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chemeClr val="tx1"/>
                </a:solidFill>
              </a:rPr>
              <a:t>Cột</a:t>
            </a:r>
            <a:r>
              <a:rPr lang="en-US" sz="1800" dirty="0">
                <a:solidFill>
                  <a:schemeClr val="tx1"/>
                </a:solidFill>
              </a:rPr>
              <a:t> </a:t>
            </a:r>
            <a:r>
              <a:rPr lang="en-US" sz="1800" dirty="0" err="1">
                <a:solidFill>
                  <a:schemeClr val="tx1"/>
                </a:solidFill>
              </a:rPr>
              <a:t>đúc</a:t>
            </a:r>
            <a:r>
              <a:rPr lang="en-US" sz="1800" dirty="0">
                <a:solidFill>
                  <a:schemeClr val="tx1"/>
                </a:solidFill>
              </a:rPr>
              <a:t> </a:t>
            </a:r>
            <a:r>
              <a:rPr lang="en-US" sz="1800" dirty="0" err="1">
                <a:solidFill>
                  <a:schemeClr val="tx1"/>
                </a:solidFill>
              </a:rPr>
              <a:t>bằng</a:t>
            </a:r>
            <a:r>
              <a:rPr lang="en-US" sz="1800" dirty="0">
                <a:solidFill>
                  <a:schemeClr val="tx1"/>
                </a:solidFill>
              </a:rPr>
              <a:t> xi </a:t>
            </a:r>
            <a:r>
              <a:rPr lang="en-US" sz="1800" dirty="0" err="1">
                <a:solidFill>
                  <a:schemeClr val="tx1"/>
                </a:solidFill>
              </a:rPr>
              <a:t>măng</a:t>
            </a:r>
            <a:r>
              <a:rPr lang="en-US" sz="1800" dirty="0">
                <a:solidFill>
                  <a:schemeClr val="tx1"/>
                </a:solidFill>
              </a:rPr>
              <a:t> </a:t>
            </a:r>
            <a:r>
              <a:rPr lang="en-US" sz="1800" dirty="0" err="1">
                <a:solidFill>
                  <a:schemeClr val="tx1"/>
                </a:solidFill>
              </a:rPr>
              <a:t>trộn</a:t>
            </a:r>
            <a:r>
              <a:rPr lang="en-US" sz="1800" dirty="0">
                <a:solidFill>
                  <a:schemeClr val="tx1"/>
                </a:solidFill>
              </a:rPr>
              <a:t> </a:t>
            </a:r>
            <a:r>
              <a:rPr lang="en-US" sz="1800" dirty="0" err="1">
                <a:solidFill>
                  <a:schemeClr val="tx1"/>
                </a:solidFill>
              </a:rPr>
              <a:t>cát</a:t>
            </a:r>
            <a:r>
              <a:rPr lang="en-US" sz="1800" dirty="0">
                <a:solidFill>
                  <a:schemeClr val="tx1"/>
                </a:solidFill>
              </a:rPr>
              <a:t>, </a:t>
            </a:r>
            <a:r>
              <a:rPr lang="en-US" sz="1800" dirty="0" err="1">
                <a:solidFill>
                  <a:schemeClr val="tx1"/>
                </a:solidFill>
              </a:rPr>
              <a:t>đá</a:t>
            </a:r>
            <a:r>
              <a:rPr lang="en-US" sz="1800" dirty="0">
                <a:solidFill>
                  <a:schemeClr val="tx1"/>
                </a:solidFill>
              </a:rPr>
              <a:t> (</a:t>
            </a:r>
            <a:r>
              <a:rPr lang="en-US" sz="1800" dirty="0" err="1">
                <a:solidFill>
                  <a:schemeClr val="tx1"/>
                </a:solidFill>
              </a:rPr>
              <a:t>hoặc</a:t>
            </a:r>
            <a:r>
              <a:rPr lang="en-US" sz="1800" dirty="0">
                <a:solidFill>
                  <a:schemeClr val="tx1"/>
                </a:solidFill>
              </a:rPr>
              <a:t> </a:t>
            </a:r>
            <a:r>
              <a:rPr lang="en-US" sz="1800" dirty="0" err="1">
                <a:solidFill>
                  <a:schemeClr val="tx1"/>
                </a:solidFill>
              </a:rPr>
              <a:t>sỏi</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nước</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cốt</a:t>
            </a:r>
            <a:r>
              <a:rPr lang="en-US" sz="1800" dirty="0">
                <a:solidFill>
                  <a:schemeClr val="tx1"/>
                </a:solidFill>
              </a:rPr>
              <a:t> </a:t>
            </a:r>
            <a:r>
              <a:rPr lang="en-US" sz="1800" dirty="0" err="1">
                <a:solidFill>
                  <a:schemeClr val="tx1"/>
                </a:solidFill>
              </a:rPr>
              <a:t>sắt</a:t>
            </a:r>
            <a:r>
              <a:rPr lang="en-US" sz="1800" dirty="0">
                <a:solidFill>
                  <a:schemeClr val="tx1"/>
                </a:solidFill>
              </a:rPr>
              <a:t> </a:t>
            </a:r>
            <a:r>
              <a:rPr lang="en-US" sz="1800" dirty="0" err="1">
                <a:solidFill>
                  <a:schemeClr val="tx1"/>
                </a:solidFill>
              </a:rPr>
              <a:t>bên</a:t>
            </a:r>
            <a:r>
              <a:rPr lang="en-US" sz="1800" dirty="0">
                <a:solidFill>
                  <a:schemeClr val="tx1"/>
                </a:solidFill>
              </a:rPr>
              <a:t> </a:t>
            </a:r>
            <a:r>
              <a:rPr lang="en-US" sz="1800" dirty="0" err="1">
                <a:solidFill>
                  <a:schemeClr val="tx1"/>
                </a:solidFill>
              </a:rPr>
              <a:t>trong</a:t>
            </a:r>
            <a:r>
              <a:rPr lang="en-US" sz="1800" dirty="0">
                <a:solidFill>
                  <a:schemeClr val="tx1"/>
                </a:solidFill>
              </a:rPr>
              <a:t>.</a:t>
            </a:r>
          </a:p>
        </p:txBody>
      </p:sp>
    </p:spTree>
    <p:extLst>
      <p:ext uri="{BB962C8B-B14F-4D97-AF65-F5344CB8AC3E}">
        <p14:creationId xmlns:p14="http://schemas.microsoft.com/office/powerpoint/2010/main" val="53615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randombar(horizont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ppt_w</p:attrName>
                                        </p:attrNameLst>
                                      </p:cBhvr>
                                      <p:tavLst>
                                        <p:tav tm="0">
                                          <p:val>
                                            <p:fltVal val="0"/>
                                          </p:val>
                                        </p:tav>
                                        <p:tav tm="100000">
                                          <p:val>
                                            <p:strVal val="#ppt_w"/>
                                          </p:val>
                                        </p:tav>
                                      </p:tavLst>
                                    </p:anim>
                                    <p:anim calcmode="lin" valueType="num">
                                      <p:cBhvr>
                                        <p:cTn id="17" dur="500" fill="hold"/>
                                        <p:tgtEl>
                                          <p:spTgt spid="1026"/>
                                        </p:tgtEl>
                                        <p:attrNameLst>
                                          <p:attrName>ppt_h</p:attrName>
                                        </p:attrNameLst>
                                      </p:cBhvr>
                                      <p:tavLst>
                                        <p:tav tm="0">
                                          <p:val>
                                            <p:fltVal val="0"/>
                                          </p:val>
                                        </p:tav>
                                        <p:tav tm="100000">
                                          <p:val>
                                            <p:strVal val="#ppt_h"/>
                                          </p:val>
                                        </p:tav>
                                      </p:tavLst>
                                    </p:anim>
                                    <p:animEffect transition="in" filter="fade">
                                      <p:cBhvr>
                                        <p:cTn id="18" dur="500"/>
                                        <p:tgtEl>
                                          <p:spTgt spid="102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randombar(horizontal)">
                                      <p:cBhvr>
                                        <p:cTn id="2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4" grpId="0" animBg="1"/>
    </p:bldLst>
  </p:timing>
</p:sld>
</file>

<file path=ppt/theme/theme1.xml><?xml version="1.0" encoding="utf-8"?>
<a:theme xmlns:a="http://schemas.openxmlformats.org/drawingml/2006/main" name="Colorful Skyline by Slidesgo">
  <a:themeElements>
    <a:clrScheme name="Simple Light">
      <a:dk1>
        <a:srgbClr val="003B58"/>
      </a:dk1>
      <a:lt1>
        <a:srgbClr val="FFFFFF"/>
      </a:lt1>
      <a:dk2>
        <a:srgbClr val="2A7AA2"/>
      </a:dk2>
      <a:lt2>
        <a:srgbClr val="CADFE9"/>
      </a:lt2>
      <a:accent1>
        <a:srgbClr val="FFD92D"/>
      </a:accent1>
      <a:accent2>
        <a:srgbClr val="E87C84"/>
      </a:accent2>
      <a:accent3>
        <a:srgbClr val="8FDFD6"/>
      </a:accent3>
      <a:accent4>
        <a:srgbClr val="005B88"/>
      </a:accent4>
      <a:accent5>
        <a:srgbClr val="9ED1DD"/>
      </a:accent5>
      <a:accent6>
        <a:srgbClr val="5FB2D8"/>
      </a:accent6>
      <a:hlink>
        <a:srgbClr val="003B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TotalTime>
  <Words>1526</Words>
  <Application>Microsoft Office PowerPoint</Application>
  <PresentationFormat>On-screen Show (16:9)</PresentationFormat>
  <Paragraphs>226</Paragraphs>
  <Slides>26</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Life Savers ExtraBold</vt:lpstr>
      <vt:lpstr>Roboto Condensed Light</vt:lpstr>
      <vt:lpstr>Times New Roman</vt:lpstr>
      <vt:lpstr>Mansalva</vt:lpstr>
      <vt:lpstr>Fira Sans Extra Condensed Medium</vt:lpstr>
      <vt:lpstr>Bowlby One SC</vt:lpstr>
      <vt:lpstr>Mulish</vt:lpstr>
      <vt:lpstr>Sansita</vt:lpstr>
      <vt:lpstr>PT Serif</vt:lpstr>
      <vt:lpstr>Sansita ExtraBold</vt:lpstr>
      <vt:lpstr>Colorful Skyline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Thành phố trong mơ</vt:lpstr>
      <vt:lpstr>PowerPoint Presentation</vt:lpstr>
      <vt:lpstr>01</vt:lpstr>
      <vt:lpstr>02</vt:lpstr>
      <vt:lpstr>03</vt:lpstr>
      <vt:lpstr>04</vt:lpstr>
      <vt:lpstr>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các bạn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141</cp:revision>
  <dcterms:modified xsi:type="dcterms:W3CDTF">2021-12-10T15:02:05Z</dcterms:modified>
</cp:coreProperties>
</file>