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Nunito" pitchFamily="2" charset="0"/>
      <p:regular r:id="rId25"/>
      <p:bold r:id="rId26"/>
      <p:italic r:id="rId27"/>
      <p:boldItalic r:id="rId28"/>
    </p:embeddedFont>
    <p:embeddedFont>
      <p:font typeface="Quicksand SemiBold" panose="020B0604020202020204" charset="0"/>
      <p:regular r:id="rId29"/>
      <p:bold r:id="rId30"/>
    </p:embeddedFont>
    <p:embeddedFont>
      <p:font typeface="Fredoka One" panose="020B0604020202020204" charset="0"/>
      <p:regular r:id="rId31"/>
    </p:embeddedFont>
    <p:embeddedFont>
      <p:font typeface="Bebas Neue" panose="020B0604020202020204" charset="0"/>
      <p:regular r:id="rId32"/>
    </p:embeddedFont>
    <p:embeddedFont>
      <p:font typeface="Quattrocento Sans" panose="020B0604020202020204" charset="0"/>
      <p:bold r:id="rId33"/>
      <p:boldItalic r:id="rId34"/>
    </p:embeddedFont>
    <p:embeddedFont>
      <p:font typeface="Quicksand Medium" panose="020B0604020202020204" charset="0"/>
      <p:regular r:id="rId35"/>
      <p:bold r:id="rId36"/>
    </p:embeddedFont>
  </p:embeddedFontLst>
  <p:custDataLst>
    <p:tags r:id="rId3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Bc/4XdGYlDPgwOt8a5C4ao6tC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340538-CCEC-460E-8FC5-100C5AD1FE2C}">
  <a:tblStyle styleId="{6E340538-CCEC-460E-8FC5-100C5AD1FE2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presProps" Target="presProps.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989770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89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7" name="Google Shape;6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9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1" name="Google Shape;7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0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8" name="Google Shape;70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292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7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505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490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0" name="Google Shape;7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906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4" name="Google Shape;79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07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5" name="Google Shape;80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765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2" name="Google Shape;5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05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8" name="Google Shape;5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152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15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6" name="Google Shape;60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367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5" name="Google Shape;6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830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154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10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7" name="Google Shape;67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021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3145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grpSp>
        <p:nvGrpSpPr>
          <p:cNvPr id="68" name="Google Shape;68;p22"/>
          <p:cNvGrpSpPr/>
          <p:nvPr/>
        </p:nvGrpSpPr>
        <p:grpSpPr>
          <a:xfrm>
            <a:off x="-11533" y="-829"/>
            <a:ext cx="12201861" cy="6860229"/>
            <a:chOff x="-8650" y="-622"/>
            <a:chExt cx="9151396" cy="5145172"/>
          </a:xfrm>
        </p:grpSpPr>
        <p:sp>
          <p:nvSpPr>
            <p:cNvPr id="69" name="Google Shape;69;p2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0" name="Google Shape;70;p2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1" name="Google Shape;71;p2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2" name="Google Shape;72;p2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3" name="Google Shape;73;p2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4" name="Google Shape;74;p2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5" name="Google Shape;75;p2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6" name="Google Shape;76;p2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7" name="Google Shape;77;p2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8" name="Google Shape;78;p2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9" name="Google Shape;79;p2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0" name="Google Shape;80;p2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1" name="Google Shape;81;p2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2" name="Google Shape;82;p2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3" name="Google Shape;83;p2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4" name="Google Shape;84;p2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5" name="Google Shape;85;p2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6" name="Google Shape;86;p2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7" name="Google Shape;87;p2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8" name="Google Shape;88;p2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9" name="Google Shape;89;p2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0" name="Google Shape;90;p2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1" name="Google Shape;91;p2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2" name="Google Shape;92;p2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3" name="Google Shape;93;p2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4" name="Google Shape;94;p2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5" name="Google Shape;95;p2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6" name="Google Shape;96;p2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7" name="Google Shape;97;p2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8" name="Google Shape;98;p2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9" name="Google Shape;99;p2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0" name="Google Shape;100;p2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1" name="Google Shape;101;p2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2" name="Google Shape;102;p2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3" name="Google Shape;103;p22"/>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4" name="Google Shape;104;p2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5" name="Google Shape;105;p2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6" name="Google Shape;106;p2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7" name="Google Shape;107;p2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8" name="Google Shape;108;p2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9" name="Google Shape;109;p2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0" name="Google Shape;110;p2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11" name="Google Shape;111;p22"/>
          <p:cNvSpPr txBox="1">
            <a:spLocks noGrp="1"/>
          </p:cNvSpPr>
          <p:nvPr>
            <p:ph type="title"/>
          </p:nvPr>
        </p:nvSpPr>
        <p:spPr>
          <a:xfrm>
            <a:off x="960000" y="2972496"/>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466">
                <a:solidFill>
                  <a:schemeClr val="accen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2" name="Google Shape;112;p22"/>
          <p:cNvSpPr txBox="1">
            <a:spLocks noGrp="1"/>
          </p:cNvSpPr>
          <p:nvPr>
            <p:ph type="title" idx="2"/>
          </p:nvPr>
        </p:nvSpPr>
        <p:spPr>
          <a:xfrm>
            <a:off x="3995400" y="919632"/>
            <a:ext cx="42012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33">
                <a:solidFill>
                  <a:schemeClr val="accent5"/>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13" name="Google Shape;113;p22"/>
          <p:cNvSpPr txBox="1">
            <a:spLocks noGrp="1"/>
          </p:cNvSpPr>
          <p:nvPr>
            <p:ph type="subTitle" idx="1"/>
          </p:nvPr>
        </p:nvSpPr>
        <p:spPr>
          <a:xfrm>
            <a:off x="2991600" y="5399977"/>
            <a:ext cx="6615200" cy="64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7"/>
        <p:cNvGrpSpPr/>
        <p:nvPr/>
      </p:nvGrpSpPr>
      <p:grpSpPr>
        <a:xfrm>
          <a:off x="0" y="0"/>
          <a:ext cx="0" cy="0"/>
          <a:chOff x="0" y="0"/>
          <a:chExt cx="0" cy="0"/>
        </a:xfrm>
      </p:grpSpPr>
      <p:grpSp>
        <p:nvGrpSpPr>
          <p:cNvPr id="68" name="Google Shape;68;p22"/>
          <p:cNvGrpSpPr/>
          <p:nvPr/>
        </p:nvGrpSpPr>
        <p:grpSpPr>
          <a:xfrm>
            <a:off x="-11533" y="-829"/>
            <a:ext cx="12201861" cy="6860229"/>
            <a:chOff x="-8650" y="-622"/>
            <a:chExt cx="9151396" cy="5145172"/>
          </a:xfrm>
        </p:grpSpPr>
        <p:sp>
          <p:nvSpPr>
            <p:cNvPr id="69" name="Google Shape;69;p22"/>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0" name="Google Shape;70;p22"/>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1" name="Google Shape;71;p22"/>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2" name="Google Shape;72;p22"/>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3" name="Google Shape;73;p22"/>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4" name="Google Shape;74;p22"/>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5" name="Google Shape;75;p22"/>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6" name="Google Shape;76;p22"/>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7" name="Google Shape;77;p22"/>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8" name="Google Shape;78;p22"/>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79" name="Google Shape;79;p22"/>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0" name="Google Shape;80;p22"/>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1" name="Google Shape;81;p22"/>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2" name="Google Shape;82;p22"/>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3" name="Google Shape;83;p22"/>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4" name="Google Shape;84;p22"/>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5" name="Google Shape;85;p22"/>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6" name="Google Shape;86;p22"/>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7" name="Google Shape;87;p22"/>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8" name="Google Shape;88;p22"/>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89" name="Google Shape;89;p22"/>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0" name="Google Shape;90;p22"/>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1" name="Google Shape;91;p22"/>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2" name="Google Shape;92;p22"/>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3" name="Google Shape;93;p22"/>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4" name="Google Shape;94;p22"/>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5" name="Google Shape;95;p22"/>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6" name="Google Shape;96;p22"/>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7" name="Google Shape;97;p22"/>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8" name="Google Shape;98;p22"/>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99" name="Google Shape;99;p22"/>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0" name="Google Shape;100;p22"/>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1" name="Google Shape;101;p22"/>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2" name="Google Shape;102;p22"/>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3" name="Google Shape;103;p22"/>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4" name="Google Shape;104;p22"/>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5" name="Google Shape;105;p22"/>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6" name="Google Shape;106;p22"/>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7" name="Google Shape;107;p22"/>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8" name="Google Shape;108;p22"/>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09" name="Google Shape;109;p22"/>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0" name="Google Shape;110;p22"/>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11" name="Google Shape;111;p22"/>
          <p:cNvSpPr txBox="1">
            <a:spLocks noGrp="1"/>
          </p:cNvSpPr>
          <p:nvPr>
            <p:ph type="title"/>
          </p:nvPr>
        </p:nvSpPr>
        <p:spPr>
          <a:xfrm>
            <a:off x="960000" y="2972496"/>
            <a:ext cx="102720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7466">
                <a:solidFill>
                  <a:schemeClr val="accent1"/>
                </a:solidFill>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12" name="Google Shape;112;p22"/>
          <p:cNvSpPr txBox="1">
            <a:spLocks noGrp="1"/>
          </p:cNvSpPr>
          <p:nvPr>
            <p:ph type="title" idx="2"/>
          </p:nvPr>
        </p:nvSpPr>
        <p:spPr>
          <a:xfrm>
            <a:off x="3995400" y="919632"/>
            <a:ext cx="42012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9333">
                <a:solidFill>
                  <a:schemeClr val="accent5"/>
                </a:solidFill>
                <a:latin typeface="Quicksand SemiBold"/>
                <a:ea typeface="Quicksand SemiBold"/>
                <a:cs typeface="Quicksand SemiBold"/>
                <a:sym typeface="Quicksand SemiBold"/>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a:endParaRPr/>
          </a:p>
        </p:txBody>
      </p:sp>
      <p:sp>
        <p:nvSpPr>
          <p:cNvPr id="113" name="Google Shape;113;p22"/>
          <p:cNvSpPr txBox="1">
            <a:spLocks noGrp="1"/>
          </p:cNvSpPr>
          <p:nvPr>
            <p:ph type="subTitle" idx="1"/>
          </p:nvPr>
        </p:nvSpPr>
        <p:spPr>
          <a:xfrm>
            <a:off x="2991600" y="5399977"/>
            <a:ext cx="6615200" cy="640000"/>
          </a:xfrm>
          <a:prstGeom prst="rect">
            <a:avLst/>
          </a:prstGeom>
          <a:solidFill>
            <a:schemeClr val="dk2"/>
          </a:solidFill>
          <a:ln w="19050"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0749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33846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61130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14"/>
        <p:cNvGrpSpPr/>
        <p:nvPr/>
      </p:nvGrpSpPr>
      <p:grpSpPr>
        <a:xfrm>
          <a:off x="0" y="0"/>
          <a:ext cx="0" cy="0"/>
          <a:chOff x="0" y="0"/>
          <a:chExt cx="0" cy="0"/>
        </a:xfrm>
      </p:grpSpPr>
      <p:grpSp>
        <p:nvGrpSpPr>
          <p:cNvPr id="115" name="Google Shape;115;p23"/>
          <p:cNvGrpSpPr/>
          <p:nvPr/>
        </p:nvGrpSpPr>
        <p:grpSpPr>
          <a:xfrm>
            <a:off x="-11533" y="-829"/>
            <a:ext cx="12201861" cy="6860229"/>
            <a:chOff x="-8650" y="-622"/>
            <a:chExt cx="9151396" cy="5145172"/>
          </a:xfrm>
        </p:grpSpPr>
        <p:sp>
          <p:nvSpPr>
            <p:cNvPr id="116" name="Google Shape;116;p23"/>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7" name="Google Shape;117;p23"/>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8" name="Google Shape;118;p23"/>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19" name="Google Shape;119;p23"/>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0" name="Google Shape;120;p23"/>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1" name="Google Shape;121;p23"/>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2" name="Google Shape;122;p23"/>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3" name="Google Shape;123;p23"/>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4" name="Google Shape;124;p23"/>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5" name="Google Shape;125;p23"/>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6" name="Google Shape;126;p23"/>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7" name="Google Shape;127;p23"/>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8" name="Google Shape;128;p23"/>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9" name="Google Shape;129;p23"/>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0" name="Google Shape;130;p23"/>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1" name="Google Shape;131;p23"/>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2" name="Google Shape;132;p23"/>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3" name="Google Shape;133;p23"/>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4" name="Google Shape;134;p23"/>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5" name="Google Shape;135;p23"/>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6" name="Google Shape;136;p23"/>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7" name="Google Shape;137;p23"/>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8" name="Google Shape;138;p23"/>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9" name="Google Shape;139;p23"/>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0" name="Google Shape;140;p23"/>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1" name="Google Shape;141;p23"/>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2" name="Google Shape;142;p23"/>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3" name="Google Shape;143;p23"/>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4" name="Google Shape;144;p23"/>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5" name="Google Shape;145;p23"/>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6" name="Google Shape;146;p23"/>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7" name="Google Shape;147;p23"/>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8" name="Google Shape;148;p23"/>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9" name="Google Shape;149;p23"/>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0" name="Google Shape;150;p23"/>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1" name="Google Shape;151;p23"/>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2" name="Google Shape;152;p23"/>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3" name="Google Shape;153;p23"/>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4" name="Google Shape;154;p23"/>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5" name="Google Shape;155;p23"/>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6" name="Google Shape;156;p23"/>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7" name="Google Shape;157;p23"/>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158" name="Google Shape;158;p23"/>
          <p:cNvSpPr txBox="1">
            <a:spLocks noGrp="1"/>
          </p:cNvSpPr>
          <p:nvPr>
            <p:ph type="ctrTitle"/>
          </p:nvPr>
        </p:nvSpPr>
        <p:spPr>
          <a:xfrm>
            <a:off x="2278600" y="1384300"/>
            <a:ext cx="7634800" cy="3200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5200"/>
              <a:buNone/>
              <a:defRPr sz="6667">
                <a:solidFill>
                  <a:schemeClr val="dk2"/>
                </a:solidFill>
              </a:defRPr>
            </a:lvl1pPr>
            <a:lvl2pPr lvl="1" algn="ctr">
              <a:lnSpc>
                <a:spcPct val="100000"/>
              </a:lnSpc>
              <a:spcBef>
                <a:spcPts val="0"/>
              </a:spcBef>
              <a:spcAft>
                <a:spcPts val="0"/>
              </a:spcAft>
              <a:buClr>
                <a:srgbClr val="191919"/>
              </a:buClr>
              <a:buSzPts val="5200"/>
              <a:buNone/>
              <a:defRPr sz="6933">
                <a:solidFill>
                  <a:srgbClr val="191919"/>
                </a:solidFill>
              </a:defRPr>
            </a:lvl2pPr>
            <a:lvl3pPr lvl="2" algn="ctr">
              <a:lnSpc>
                <a:spcPct val="100000"/>
              </a:lnSpc>
              <a:spcBef>
                <a:spcPts val="0"/>
              </a:spcBef>
              <a:spcAft>
                <a:spcPts val="0"/>
              </a:spcAft>
              <a:buClr>
                <a:srgbClr val="191919"/>
              </a:buClr>
              <a:buSzPts val="5200"/>
              <a:buNone/>
              <a:defRPr sz="6933">
                <a:solidFill>
                  <a:srgbClr val="191919"/>
                </a:solidFill>
              </a:defRPr>
            </a:lvl3pPr>
            <a:lvl4pPr lvl="3" algn="ctr">
              <a:lnSpc>
                <a:spcPct val="100000"/>
              </a:lnSpc>
              <a:spcBef>
                <a:spcPts val="0"/>
              </a:spcBef>
              <a:spcAft>
                <a:spcPts val="0"/>
              </a:spcAft>
              <a:buClr>
                <a:srgbClr val="191919"/>
              </a:buClr>
              <a:buSzPts val="5200"/>
              <a:buNone/>
              <a:defRPr sz="6933">
                <a:solidFill>
                  <a:srgbClr val="191919"/>
                </a:solidFill>
              </a:defRPr>
            </a:lvl4pPr>
            <a:lvl5pPr lvl="4" algn="ctr">
              <a:lnSpc>
                <a:spcPct val="100000"/>
              </a:lnSpc>
              <a:spcBef>
                <a:spcPts val="0"/>
              </a:spcBef>
              <a:spcAft>
                <a:spcPts val="0"/>
              </a:spcAft>
              <a:buClr>
                <a:srgbClr val="191919"/>
              </a:buClr>
              <a:buSzPts val="5200"/>
              <a:buNone/>
              <a:defRPr sz="6933">
                <a:solidFill>
                  <a:srgbClr val="191919"/>
                </a:solidFill>
              </a:defRPr>
            </a:lvl5pPr>
            <a:lvl6pPr lvl="5" algn="ctr">
              <a:lnSpc>
                <a:spcPct val="100000"/>
              </a:lnSpc>
              <a:spcBef>
                <a:spcPts val="0"/>
              </a:spcBef>
              <a:spcAft>
                <a:spcPts val="0"/>
              </a:spcAft>
              <a:buClr>
                <a:srgbClr val="191919"/>
              </a:buClr>
              <a:buSzPts val="5200"/>
              <a:buNone/>
              <a:defRPr sz="6933">
                <a:solidFill>
                  <a:srgbClr val="191919"/>
                </a:solidFill>
              </a:defRPr>
            </a:lvl6pPr>
            <a:lvl7pPr lvl="6" algn="ctr">
              <a:lnSpc>
                <a:spcPct val="100000"/>
              </a:lnSpc>
              <a:spcBef>
                <a:spcPts val="0"/>
              </a:spcBef>
              <a:spcAft>
                <a:spcPts val="0"/>
              </a:spcAft>
              <a:buClr>
                <a:srgbClr val="191919"/>
              </a:buClr>
              <a:buSzPts val="5200"/>
              <a:buNone/>
              <a:defRPr sz="6933">
                <a:solidFill>
                  <a:srgbClr val="191919"/>
                </a:solidFill>
              </a:defRPr>
            </a:lvl7pPr>
            <a:lvl8pPr lvl="7" algn="ctr">
              <a:lnSpc>
                <a:spcPct val="100000"/>
              </a:lnSpc>
              <a:spcBef>
                <a:spcPts val="0"/>
              </a:spcBef>
              <a:spcAft>
                <a:spcPts val="0"/>
              </a:spcAft>
              <a:buClr>
                <a:srgbClr val="191919"/>
              </a:buClr>
              <a:buSzPts val="5200"/>
              <a:buNone/>
              <a:defRPr sz="6933">
                <a:solidFill>
                  <a:srgbClr val="191919"/>
                </a:solidFill>
              </a:defRPr>
            </a:lvl8pPr>
            <a:lvl9pPr lvl="8" algn="ctr">
              <a:lnSpc>
                <a:spcPct val="100000"/>
              </a:lnSpc>
              <a:spcBef>
                <a:spcPts val="0"/>
              </a:spcBef>
              <a:spcAft>
                <a:spcPts val="0"/>
              </a:spcAft>
              <a:buClr>
                <a:srgbClr val="191919"/>
              </a:buClr>
              <a:buSzPts val="5200"/>
              <a:buNone/>
              <a:defRPr sz="6933">
                <a:solidFill>
                  <a:srgbClr val="191919"/>
                </a:solidFill>
              </a:defRPr>
            </a:lvl9pPr>
          </a:lstStyle>
          <a:p>
            <a:endParaRPr/>
          </a:p>
        </p:txBody>
      </p:sp>
      <p:sp>
        <p:nvSpPr>
          <p:cNvPr id="159" name="Google Shape;159;p23"/>
          <p:cNvSpPr txBox="1">
            <a:spLocks noGrp="1"/>
          </p:cNvSpPr>
          <p:nvPr>
            <p:ph type="subTitle" idx="1"/>
          </p:nvPr>
        </p:nvSpPr>
        <p:spPr>
          <a:xfrm>
            <a:off x="2890867" y="5445217"/>
            <a:ext cx="6401600" cy="546000"/>
          </a:xfrm>
          <a:prstGeom prst="rect">
            <a:avLst/>
          </a:prstGeom>
          <a:solidFill>
            <a:schemeClr val="dk2"/>
          </a:solidFill>
          <a:ln w="28575" cap="flat" cmpd="sng">
            <a:solidFill>
              <a:schemeClr val="lt2"/>
            </a:solidFill>
            <a:prstDash val="dash"/>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751270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907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65602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3685144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26901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14929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62" name="Google Shape;162;p2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3" name="Google Shape;163;p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4" name="Google Shape;164;p2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165" name="Google Shape;165;p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548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6"/>
        <p:cNvGrpSpPr/>
        <p:nvPr/>
      </p:nvGrpSpPr>
      <p:grpSpPr>
        <a:xfrm>
          <a:off x="0" y="0"/>
          <a:ext cx="0" cy="0"/>
          <a:chOff x="0" y="0"/>
          <a:chExt cx="0" cy="0"/>
        </a:xfrm>
      </p:grpSpPr>
      <p:grpSp>
        <p:nvGrpSpPr>
          <p:cNvPr id="167" name="Google Shape;167;p25"/>
          <p:cNvGrpSpPr/>
          <p:nvPr/>
        </p:nvGrpSpPr>
        <p:grpSpPr>
          <a:xfrm>
            <a:off x="-11533" y="-829"/>
            <a:ext cx="12201861" cy="6860229"/>
            <a:chOff x="-8650" y="-622"/>
            <a:chExt cx="9151396" cy="5145172"/>
          </a:xfrm>
        </p:grpSpPr>
        <p:sp>
          <p:nvSpPr>
            <p:cNvPr id="168" name="Google Shape;168;p25"/>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9" name="Google Shape;169;p25"/>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0" name="Google Shape;170;p25"/>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1" name="Google Shape;171;p25"/>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2" name="Google Shape;172;p25"/>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3" name="Google Shape;173;p25"/>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4" name="Google Shape;174;p25"/>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5" name="Google Shape;175;p25"/>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6" name="Google Shape;176;p25"/>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7" name="Google Shape;177;p25"/>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8" name="Google Shape;178;p25"/>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9" name="Google Shape;179;p25"/>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0" name="Google Shape;180;p25"/>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1" name="Google Shape;181;p25"/>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2" name="Google Shape;182;p25"/>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3" name="Google Shape;183;p25"/>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4" name="Google Shape;184;p25"/>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5" name="Google Shape;185;p25"/>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6" name="Google Shape;186;p25"/>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7" name="Google Shape;187;p25"/>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8" name="Google Shape;188;p25"/>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9" name="Google Shape;189;p25"/>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0" name="Google Shape;190;p25"/>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1" name="Google Shape;191;p25"/>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2" name="Google Shape;192;p25"/>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3" name="Google Shape;193;p25"/>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4" name="Google Shape;194;p25"/>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5" name="Google Shape;195;p25"/>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6" name="Google Shape;196;p25"/>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7" name="Google Shape;197;p25"/>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8" name="Google Shape;198;p25"/>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9" name="Google Shape;199;p25"/>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0" name="Google Shape;200;p25"/>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1" name="Google Shape;201;p25"/>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2" name="Google Shape;202;p25"/>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3" name="Google Shape;203;p25"/>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4" name="Google Shape;204;p25"/>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5" name="Google Shape;205;p25"/>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6" name="Google Shape;206;p25"/>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7" name="Google Shape;207;p25"/>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8" name="Google Shape;208;p25"/>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9" name="Google Shape;209;p25"/>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10" name="Google Shape;210;p25"/>
          <p:cNvGrpSpPr/>
          <p:nvPr/>
        </p:nvGrpSpPr>
        <p:grpSpPr>
          <a:xfrm rot="1086106">
            <a:off x="487192" y="551325"/>
            <a:ext cx="1083709" cy="1443747"/>
            <a:chOff x="228073" y="488875"/>
            <a:chExt cx="863961" cy="1150993"/>
          </a:xfrm>
        </p:grpSpPr>
        <p:sp>
          <p:nvSpPr>
            <p:cNvPr id="211" name="Google Shape;211;p25"/>
            <p:cNvSpPr/>
            <p:nvPr/>
          </p:nvSpPr>
          <p:spPr>
            <a:xfrm>
              <a:off x="785861" y="941131"/>
              <a:ext cx="129456" cy="115393"/>
            </a:xfrm>
            <a:custGeom>
              <a:avLst/>
              <a:gdLst/>
              <a:ahLst/>
              <a:cxnLst/>
              <a:rect l="l" t="t" r="r" b="b"/>
              <a:pathLst>
                <a:path w="7760" h="6916" extrusionOk="0">
                  <a:moveTo>
                    <a:pt x="3776" y="0"/>
                  </a:moveTo>
                  <a:cubicBezTo>
                    <a:pt x="3220" y="0"/>
                    <a:pt x="2659" y="140"/>
                    <a:pt x="2147" y="434"/>
                  </a:cubicBezTo>
                  <a:cubicBezTo>
                    <a:pt x="532" y="1359"/>
                    <a:pt x="0" y="3462"/>
                    <a:pt x="957" y="5132"/>
                  </a:cubicBezTo>
                  <a:cubicBezTo>
                    <a:pt x="1611" y="6273"/>
                    <a:pt x="2788" y="6916"/>
                    <a:pt x="3983" y="6916"/>
                  </a:cubicBezTo>
                  <a:cubicBezTo>
                    <a:pt x="4540" y="6916"/>
                    <a:pt x="5100" y="6776"/>
                    <a:pt x="5614" y="6482"/>
                  </a:cubicBezTo>
                  <a:cubicBezTo>
                    <a:pt x="7227" y="5557"/>
                    <a:pt x="7760" y="3453"/>
                    <a:pt x="6802" y="1783"/>
                  </a:cubicBezTo>
                  <a:cubicBezTo>
                    <a:pt x="6149" y="643"/>
                    <a:pt x="4971" y="0"/>
                    <a:pt x="37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2" name="Google Shape;212;p25"/>
            <p:cNvSpPr/>
            <p:nvPr/>
          </p:nvSpPr>
          <p:spPr>
            <a:xfrm>
              <a:off x="303152" y="789784"/>
              <a:ext cx="788882" cy="850084"/>
            </a:xfrm>
            <a:custGeom>
              <a:avLst/>
              <a:gdLst/>
              <a:ahLst/>
              <a:cxnLst/>
              <a:rect l="l" t="t" r="r" b="b"/>
              <a:pathLst>
                <a:path w="47288" h="50949" extrusionOk="0">
                  <a:moveTo>
                    <a:pt x="25165" y="0"/>
                  </a:moveTo>
                  <a:cubicBezTo>
                    <a:pt x="23722" y="0"/>
                    <a:pt x="22275" y="116"/>
                    <a:pt x="20842" y="341"/>
                  </a:cubicBezTo>
                  <a:cubicBezTo>
                    <a:pt x="18886" y="649"/>
                    <a:pt x="16981" y="1165"/>
                    <a:pt x="15139" y="1855"/>
                  </a:cubicBezTo>
                  <a:cubicBezTo>
                    <a:pt x="13552" y="2311"/>
                    <a:pt x="12011" y="2954"/>
                    <a:pt x="10530" y="3637"/>
                  </a:cubicBezTo>
                  <a:cubicBezTo>
                    <a:pt x="7943" y="4831"/>
                    <a:pt x="5470" y="6395"/>
                    <a:pt x="3582" y="8556"/>
                  </a:cubicBezTo>
                  <a:cubicBezTo>
                    <a:pt x="3177" y="9019"/>
                    <a:pt x="2803" y="9506"/>
                    <a:pt x="2462" y="10017"/>
                  </a:cubicBezTo>
                  <a:cubicBezTo>
                    <a:pt x="2420" y="10058"/>
                    <a:pt x="2376" y="10096"/>
                    <a:pt x="2335" y="10136"/>
                  </a:cubicBezTo>
                  <a:cubicBezTo>
                    <a:pt x="2238" y="10228"/>
                    <a:pt x="2196" y="10333"/>
                    <a:pt x="2193" y="10433"/>
                  </a:cubicBezTo>
                  <a:cubicBezTo>
                    <a:pt x="1799" y="11071"/>
                    <a:pt x="1460" y="11741"/>
                    <a:pt x="1180" y="12437"/>
                  </a:cubicBezTo>
                  <a:cubicBezTo>
                    <a:pt x="1153" y="12498"/>
                    <a:pt x="1141" y="12565"/>
                    <a:pt x="1144" y="12633"/>
                  </a:cubicBezTo>
                  <a:cubicBezTo>
                    <a:pt x="914" y="13255"/>
                    <a:pt x="742" y="13903"/>
                    <a:pt x="603" y="14546"/>
                  </a:cubicBezTo>
                  <a:cubicBezTo>
                    <a:pt x="590" y="14606"/>
                    <a:pt x="578" y="14667"/>
                    <a:pt x="566" y="14727"/>
                  </a:cubicBezTo>
                  <a:cubicBezTo>
                    <a:pt x="149" y="16301"/>
                    <a:pt x="10" y="17976"/>
                    <a:pt x="11" y="19637"/>
                  </a:cubicBezTo>
                  <a:cubicBezTo>
                    <a:pt x="1" y="20134"/>
                    <a:pt x="4" y="20630"/>
                    <a:pt x="19" y="21128"/>
                  </a:cubicBezTo>
                  <a:cubicBezTo>
                    <a:pt x="22" y="21185"/>
                    <a:pt x="33" y="21242"/>
                    <a:pt x="54" y="21295"/>
                  </a:cubicBezTo>
                  <a:cubicBezTo>
                    <a:pt x="78" y="21780"/>
                    <a:pt x="108" y="22261"/>
                    <a:pt x="144" y="22733"/>
                  </a:cubicBezTo>
                  <a:cubicBezTo>
                    <a:pt x="149" y="22815"/>
                    <a:pt x="176" y="22895"/>
                    <a:pt x="219" y="22965"/>
                  </a:cubicBezTo>
                  <a:cubicBezTo>
                    <a:pt x="276" y="23454"/>
                    <a:pt x="346" y="23943"/>
                    <a:pt x="428" y="24428"/>
                  </a:cubicBezTo>
                  <a:cubicBezTo>
                    <a:pt x="1317" y="29733"/>
                    <a:pt x="3756" y="34706"/>
                    <a:pt x="7022" y="38947"/>
                  </a:cubicBezTo>
                  <a:cubicBezTo>
                    <a:pt x="10326" y="43237"/>
                    <a:pt x="14584" y="47241"/>
                    <a:pt x="19606" y="49411"/>
                  </a:cubicBezTo>
                  <a:cubicBezTo>
                    <a:pt x="21880" y="50393"/>
                    <a:pt x="24358" y="50948"/>
                    <a:pt x="26809" y="50948"/>
                  </a:cubicBezTo>
                  <a:cubicBezTo>
                    <a:pt x="28935" y="50948"/>
                    <a:pt x="31039" y="50531"/>
                    <a:pt x="32971" y="49611"/>
                  </a:cubicBezTo>
                  <a:cubicBezTo>
                    <a:pt x="33973" y="49341"/>
                    <a:pt x="34845" y="48773"/>
                    <a:pt x="35665" y="48145"/>
                  </a:cubicBezTo>
                  <a:cubicBezTo>
                    <a:pt x="36432" y="47559"/>
                    <a:pt x="37168" y="46930"/>
                    <a:pt x="37868" y="46264"/>
                  </a:cubicBezTo>
                  <a:cubicBezTo>
                    <a:pt x="39285" y="44911"/>
                    <a:pt x="40549" y="43397"/>
                    <a:pt x="41653" y="41779"/>
                  </a:cubicBezTo>
                  <a:cubicBezTo>
                    <a:pt x="43851" y="38553"/>
                    <a:pt x="45404" y="34885"/>
                    <a:pt x="46289" y="31087"/>
                  </a:cubicBezTo>
                  <a:cubicBezTo>
                    <a:pt x="46763" y="29045"/>
                    <a:pt x="47048" y="26964"/>
                    <a:pt x="47140" y="24870"/>
                  </a:cubicBezTo>
                  <a:cubicBezTo>
                    <a:pt x="47287" y="23740"/>
                    <a:pt x="47241" y="22592"/>
                    <a:pt x="47004" y="21477"/>
                  </a:cubicBezTo>
                  <a:cubicBezTo>
                    <a:pt x="46930" y="20118"/>
                    <a:pt x="46790" y="18765"/>
                    <a:pt x="46594" y="17430"/>
                  </a:cubicBezTo>
                  <a:cubicBezTo>
                    <a:pt x="46181" y="14604"/>
                    <a:pt x="45476" y="11751"/>
                    <a:pt x="43987" y="9284"/>
                  </a:cubicBezTo>
                  <a:cubicBezTo>
                    <a:pt x="42518" y="6850"/>
                    <a:pt x="40307" y="4937"/>
                    <a:pt x="37901" y="3461"/>
                  </a:cubicBezTo>
                  <a:cubicBezTo>
                    <a:pt x="34051" y="1102"/>
                    <a:pt x="29626" y="0"/>
                    <a:pt x="251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3" name="Google Shape;213;p25"/>
            <p:cNvSpPr/>
            <p:nvPr/>
          </p:nvSpPr>
          <p:spPr>
            <a:xfrm>
              <a:off x="430419" y="928984"/>
              <a:ext cx="36368" cy="49538"/>
            </a:xfrm>
            <a:custGeom>
              <a:avLst/>
              <a:gdLst/>
              <a:ahLst/>
              <a:cxnLst/>
              <a:rect l="l" t="t" r="r" b="b"/>
              <a:pathLst>
                <a:path w="2180" h="2969" extrusionOk="0">
                  <a:moveTo>
                    <a:pt x="864" y="1"/>
                  </a:moveTo>
                  <a:cubicBezTo>
                    <a:pt x="723" y="1"/>
                    <a:pt x="585" y="70"/>
                    <a:pt x="499" y="238"/>
                  </a:cubicBezTo>
                  <a:cubicBezTo>
                    <a:pt x="218" y="784"/>
                    <a:pt x="0" y="1429"/>
                    <a:pt x="172" y="2046"/>
                  </a:cubicBezTo>
                  <a:cubicBezTo>
                    <a:pt x="303" y="2514"/>
                    <a:pt x="723" y="2969"/>
                    <a:pt x="1220" y="2969"/>
                  </a:cubicBezTo>
                  <a:cubicBezTo>
                    <a:pt x="1307" y="2969"/>
                    <a:pt x="1397" y="2955"/>
                    <a:pt x="1487" y="2924"/>
                  </a:cubicBezTo>
                  <a:cubicBezTo>
                    <a:pt x="2042" y="2738"/>
                    <a:pt x="2179" y="2084"/>
                    <a:pt x="2091" y="1573"/>
                  </a:cubicBezTo>
                  <a:cubicBezTo>
                    <a:pt x="2013" y="1126"/>
                    <a:pt x="1735" y="309"/>
                    <a:pt x="1224" y="157"/>
                  </a:cubicBezTo>
                  <a:cubicBezTo>
                    <a:pt x="1127" y="60"/>
                    <a:pt x="994" y="1"/>
                    <a:pt x="86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4" name="Google Shape;214;p25"/>
            <p:cNvSpPr/>
            <p:nvPr/>
          </p:nvSpPr>
          <p:spPr>
            <a:xfrm>
              <a:off x="361130" y="1000712"/>
              <a:ext cx="37769" cy="45800"/>
            </a:xfrm>
            <a:custGeom>
              <a:avLst/>
              <a:gdLst/>
              <a:ahLst/>
              <a:cxnLst/>
              <a:rect l="l" t="t" r="r" b="b"/>
              <a:pathLst>
                <a:path w="2264" h="2745" extrusionOk="0">
                  <a:moveTo>
                    <a:pt x="963" y="1"/>
                  </a:moveTo>
                  <a:cubicBezTo>
                    <a:pt x="761" y="1"/>
                    <a:pt x="580" y="151"/>
                    <a:pt x="502" y="349"/>
                  </a:cubicBezTo>
                  <a:cubicBezTo>
                    <a:pt x="490" y="381"/>
                    <a:pt x="478" y="414"/>
                    <a:pt x="466" y="450"/>
                  </a:cubicBezTo>
                  <a:cubicBezTo>
                    <a:pt x="443" y="474"/>
                    <a:pt x="421" y="499"/>
                    <a:pt x="403" y="525"/>
                  </a:cubicBezTo>
                  <a:cubicBezTo>
                    <a:pt x="85" y="988"/>
                    <a:pt x="1" y="1597"/>
                    <a:pt x="210" y="2122"/>
                  </a:cubicBezTo>
                  <a:cubicBezTo>
                    <a:pt x="353" y="2483"/>
                    <a:pt x="674" y="2745"/>
                    <a:pt x="1015" y="2745"/>
                  </a:cubicBezTo>
                  <a:cubicBezTo>
                    <a:pt x="1182" y="2745"/>
                    <a:pt x="1354" y="2682"/>
                    <a:pt x="1512" y="2538"/>
                  </a:cubicBezTo>
                  <a:cubicBezTo>
                    <a:pt x="2263" y="1851"/>
                    <a:pt x="2017" y="572"/>
                    <a:pt x="1193" y="69"/>
                  </a:cubicBezTo>
                  <a:cubicBezTo>
                    <a:pt x="1116" y="22"/>
                    <a:pt x="1038" y="1"/>
                    <a:pt x="963"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5" name="Google Shape;215;p25"/>
            <p:cNvSpPr/>
            <p:nvPr/>
          </p:nvSpPr>
          <p:spPr>
            <a:xfrm>
              <a:off x="342877" y="1140246"/>
              <a:ext cx="36301" cy="42947"/>
            </a:xfrm>
            <a:custGeom>
              <a:avLst/>
              <a:gdLst/>
              <a:ahLst/>
              <a:cxnLst/>
              <a:rect l="l" t="t" r="r" b="b"/>
              <a:pathLst>
                <a:path w="2176" h="2574" extrusionOk="0">
                  <a:moveTo>
                    <a:pt x="582" y="1"/>
                  </a:moveTo>
                  <a:cubicBezTo>
                    <a:pt x="399" y="1"/>
                    <a:pt x="223" y="102"/>
                    <a:pt x="171" y="337"/>
                  </a:cubicBezTo>
                  <a:cubicBezTo>
                    <a:pt x="0" y="1102"/>
                    <a:pt x="200" y="1856"/>
                    <a:pt x="728" y="2435"/>
                  </a:cubicBezTo>
                  <a:cubicBezTo>
                    <a:pt x="806" y="2519"/>
                    <a:pt x="947" y="2574"/>
                    <a:pt x="1080" y="2574"/>
                  </a:cubicBezTo>
                  <a:cubicBezTo>
                    <a:pt x="1161" y="2574"/>
                    <a:pt x="1239" y="2554"/>
                    <a:pt x="1298" y="2508"/>
                  </a:cubicBezTo>
                  <a:cubicBezTo>
                    <a:pt x="2002" y="1965"/>
                    <a:pt x="2176" y="852"/>
                    <a:pt x="1465" y="221"/>
                  </a:cubicBezTo>
                  <a:cubicBezTo>
                    <a:pt x="1314" y="86"/>
                    <a:pt x="1149" y="25"/>
                    <a:pt x="989" y="25"/>
                  </a:cubicBezTo>
                  <a:cubicBezTo>
                    <a:pt x="928" y="25"/>
                    <a:pt x="867" y="34"/>
                    <a:pt x="809" y="52"/>
                  </a:cubicBezTo>
                  <a:cubicBezTo>
                    <a:pt x="737" y="18"/>
                    <a:pt x="659" y="1"/>
                    <a:pt x="582"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6" name="Google Shape;216;p25"/>
            <p:cNvSpPr/>
            <p:nvPr/>
          </p:nvSpPr>
          <p:spPr>
            <a:xfrm>
              <a:off x="409147" y="1321776"/>
              <a:ext cx="40171" cy="48487"/>
            </a:xfrm>
            <a:custGeom>
              <a:avLst/>
              <a:gdLst/>
              <a:ahLst/>
              <a:cxnLst/>
              <a:rect l="l" t="t" r="r" b="b"/>
              <a:pathLst>
                <a:path w="2408" h="2906" extrusionOk="0">
                  <a:moveTo>
                    <a:pt x="1050" y="1331"/>
                  </a:moveTo>
                  <a:lnTo>
                    <a:pt x="1050" y="1331"/>
                  </a:lnTo>
                  <a:cubicBezTo>
                    <a:pt x="1118" y="1379"/>
                    <a:pt x="1180" y="1431"/>
                    <a:pt x="1238" y="1490"/>
                  </a:cubicBezTo>
                  <a:cubicBezTo>
                    <a:pt x="1275" y="1553"/>
                    <a:pt x="1308" y="1619"/>
                    <a:pt x="1337" y="1687"/>
                  </a:cubicBezTo>
                  <a:cubicBezTo>
                    <a:pt x="1347" y="1713"/>
                    <a:pt x="1354" y="1741"/>
                    <a:pt x="1361" y="1770"/>
                  </a:cubicBezTo>
                  <a:cubicBezTo>
                    <a:pt x="1360" y="1773"/>
                    <a:pt x="1357" y="1776"/>
                    <a:pt x="1354" y="1778"/>
                  </a:cubicBezTo>
                  <a:cubicBezTo>
                    <a:pt x="1262" y="1686"/>
                    <a:pt x="1164" y="1588"/>
                    <a:pt x="1145" y="1558"/>
                  </a:cubicBezTo>
                  <a:cubicBezTo>
                    <a:pt x="1123" y="1521"/>
                    <a:pt x="1104" y="1483"/>
                    <a:pt x="1086" y="1443"/>
                  </a:cubicBezTo>
                  <a:cubicBezTo>
                    <a:pt x="1073" y="1406"/>
                    <a:pt x="1061" y="1369"/>
                    <a:pt x="1050" y="1331"/>
                  </a:cubicBezTo>
                  <a:close/>
                  <a:moveTo>
                    <a:pt x="842" y="0"/>
                  </a:moveTo>
                  <a:cubicBezTo>
                    <a:pt x="806" y="0"/>
                    <a:pt x="770" y="3"/>
                    <a:pt x="734" y="9"/>
                  </a:cubicBezTo>
                  <a:cubicBezTo>
                    <a:pt x="337" y="72"/>
                    <a:pt x="142" y="334"/>
                    <a:pt x="75" y="652"/>
                  </a:cubicBezTo>
                  <a:cubicBezTo>
                    <a:pt x="25" y="731"/>
                    <a:pt x="1" y="825"/>
                    <a:pt x="10" y="919"/>
                  </a:cubicBezTo>
                  <a:cubicBezTo>
                    <a:pt x="35" y="1365"/>
                    <a:pt x="167" y="1795"/>
                    <a:pt x="415" y="2159"/>
                  </a:cubicBezTo>
                  <a:cubicBezTo>
                    <a:pt x="453" y="2217"/>
                    <a:pt x="494" y="2273"/>
                    <a:pt x="541" y="2325"/>
                  </a:cubicBezTo>
                  <a:lnTo>
                    <a:pt x="542" y="2327"/>
                  </a:lnTo>
                  <a:cubicBezTo>
                    <a:pt x="545" y="2331"/>
                    <a:pt x="547" y="2334"/>
                    <a:pt x="550" y="2337"/>
                  </a:cubicBezTo>
                  <a:cubicBezTo>
                    <a:pt x="595" y="2390"/>
                    <a:pt x="643" y="2441"/>
                    <a:pt x="693" y="2490"/>
                  </a:cubicBezTo>
                  <a:cubicBezTo>
                    <a:pt x="932" y="2722"/>
                    <a:pt x="1266" y="2906"/>
                    <a:pt x="1582" y="2906"/>
                  </a:cubicBezTo>
                  <a:cubicBezTo>
                    <a:pt x="1802" y="2906"/>
                    <a:pt x="2014" y="2816"/>
                    <a:pt x="2179" y="2591"/>
                  </a:cubicBezTo>
                  <a:cubicBezTo>
                    <a:pt x="2408" y="2277"/>
                    <a:pt x="2391" y="1896"/>
                    <a:pt x="2281" y="1541"/>
                  </a:cubicBezTo>
                  <a:cubicBezTo>
                    <a:pt x="2248" y="1371"/>
                    <a:pt x="2179" y="1209"/>
                    <a:pt x="2078" y="1068"/>
                  </a:cubicBezTo>
                  <a:cubicBezTo>
                    <a:pt x="1844" y="632"/>
                    <a:pt x="1384" y="0"/>
                    <a:pt x="84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7" name="Google Shape;217;p25"/>
            <p:cNvSpPr/>
            <p:nvPr/>
          </p:nvSpPr>
          <p:spPr>
            <a:xfrm>
              <a:off x="407078" y="1223953"/>
              <a:ext cx="37102" cy="36857"/>
            </a:xfrm>
            <a:custGeom>
              <a:avLst/>
              <a:gdLst/>
              <a:ahLst/>
              <a:cxnLst/>
              <a:rect l="l" t="t" r="r" b="b"/>
              <a:pathLst>
                <a:path w="2224" h="2209" extrusionOk="0">
                  <a:moveTo>
                    <a:pt x="625" y="1"/>
                  </a:moveTo>
                  <a:cubicBezTo>
                    <a:pt x="434" y="1"/>
                    <a:pt x="230" y="152"/>
                    <a:pt x="184" y="341"/>
                  </a:cubicBezTo>
                  <a:cubicBezTo>
                    <a:pt x="74" y="428"/>
                    <a:pt x="0" y="559"/>
                    <a:pt x="11" y="703"/>
                  </a:cubicBezTo>
                  <a:cubicBezTo>
                    <a:pt x="43" y="1159"/>
                    <a:pt x="211" y="1594"/>
                    <a:pt x="546" y="1915"/>
                  </a:cubicBezTo>
                  <a:cubicBezTo>
                    <a:pt x="733" y="2096"/>
                    <a:pt x="973" y="2208"/>
                    <a:pt x="1202" y="2208"/>
                  </a:cubicBezTo>
                  <a:cubicBezTo>
                    <a:pt x="1430" y="2208"/>
                    <a:pt x="1646" y="2097"/>
                    <a:pt x="1787" y="1833"/>
                  </a:cubicBezTo>
                  <a:cubicBezTo>
                    <a:pt x="2223" y="1009"/>
                    <a:pt x="1509" y="31"/>
                    <a:pt x="637" y="1"/>
                  </a:cubicBezTo>
                  <a:cubicBezTo>
                    <a:pt x="633" y="1"/>
                    <a:pt x="629" y="1"/>
                    <a:pt x="62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8" name="Google Shape;218;p25"/>
            <p:cNvSpPr/>
            <p:nvPr/>
          </p:nvSpPr>
          <p:spPr>
            <a:xfrm>
              <a:off x="514058" y="1288990"/>
              <a:ext cx="40472" cy="45950"/>
            </a:xfrm>
            <a:custGeom>
              <a:avLst/>
              <a:gdLst/>
              <a:ahLst/>
              <a:cxnLst/>
              <a:rect l="l" t="t" r="r" b="b"/>
              <a:pathLst>
                <a:path w="2426" h="2754" extrusionOk="0">
                  <a:moveTo>
                    <a:pt x="667" y="0"/>
                  </a:moveTo>
                  <a:cubicBezTo>
                    <a:pt x="473" y="0"/>
                    <a:pt x="273" y="131"/>
                    <a:pt x="217" y="317"/>
                  </a:cubicBezTo>
                  <a:cubicBezTo>
                    <a:pt x="119" y="393"/>
                    <a:pt x="48" y="508"/>
                    <a:pt x="38" y="664"/>
                  </a:cubicBezTo>
                  <a:cubicBezTo>
                    <a:pt x="1" y="1257"/>
                    <a:pt x="210" y="1840"/>
                    <a:pt x="617" y="2274"/>
                  </a:cubicBezTo>
                  <a:cubicBezTo>
                    <a:pt x="854" y="2526"/>
                    <a:pt x="1199" y="2754"/>
                    <a:pt x="1533" y="2754"/>
                  </a:cubicBezTo>
                  <a:cubicBezTo>
                    <a:pt x="1711" y="2754"/>
                    <a:pt x="1885" y="2689"/>
                    <a:pt x="2039" y="2528"/>
                  </a:cubicBezTo>
                  <a:cubicBezTo>
                    <a:pt x="2425" y="2124"/>
                    <a:pt x="2283" y="1474"/>
                    <a:pt x="2047" y="1030"/>
                  </a:cubicBezTo>
                  <a:cubicBezTo>
                    <a:pt x="1781" y="534"/>
                    <a:pt x="1319" y="185"/>
                    <a:pt x="787" y="18"/>
                  </a:cubicBezTo>
                  <a:cubicBezTo>
                    <a:pt x="748" y="6"/>
                    <a:pt x="708" y="0"/>
                    <a:pt x="667"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9" name="Google Shape;219;p25"/>
            <p:cNvSpPr/>
            <p:nvPr/>
          </p:nvSpPr>
          <p:spPr>
            <a:xfrm>
              <a:off x="510487" y="1401545"/>
              <a:ext cx="37636" cy="38075"/>
            </a:xfrm>
            <a:custGeom>
              <a:avLst/>
              <a:gdLst/>
              <a:ahLst/>
              <a:cxnLst/>
              <a:rect l="l" t="t" r="r" b="b"/>
              <a:pathLst>
                <a:path w="2256" h="2282" extrusionOk="0">
                  <a:moveTo>
                    <a:pt x="749" y="0"/>
                  </a:moveTo>
                  <a:cubicBezTo>
                    <a:pt x="639" y="0"/>
                    <a:pt x="523" y="48"/>
                    <a:pt x="436" y="121"/>
                  </a:cubicBezTo>
                  <a:cubicBezTo>
                    <a:pt x="216" y="152"/>
                    <a:pt x="0" y="353"/>
                    <a:pt x="22" y="587"/>
                  </a:cubicBezTo>
                  <a:cubicBezTo>
                    <a:pt x="64" y="1060"/>
                    <a:pt x="239" y="1495"/>
                    <a:pt x="575" y="1836"/>
                  </a:cubicBezTo>
                  <a:cubicBezTo>
                    <a:pt x="803" y="2067"/>
                    <a:pt x="1135" y="2281"/>
                    <a:pt x="1453" y="2281"/>
                  </a:cubicBezTo>
                  <a:cubicBezTo>
                    <a:pt x="1622" y="2281"/>
                    <a:pt x="1786" y="2221"/>
                    <a:pt x="1930" y="2072"/>
                  </a:cubicBezTo>
                  <a:cubicBezTo>
                    <a:pt x="2255" y="1732"/>
                    <a:pt x="2204" y="1173"/>
                    <a:pt x="1960" y="805"/>
                  </a:cubicBezTo>
                  <a:cubicBezTo>
                    <a:pt x="1705" y="419"/>
                    <a:pt x="1293" y="185"/>
                    <a:pt x="871" y="22"/>
                  </a:cubicBezTo>
                  <a:cubicBezTo>
                    <a:pt x="832" y="7"/>
                    <a:pt x="791" y="0"/>
                    <a:pt x="749"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0" name="Google Shape;220;p25"/>
            <p:cNvSpPr/>
            <p:nvPr/>
          </p:nvSpPr>
          <p:spPr>
            <a:xfrm>
              <a:off x="564160" y="1505558"/>
              <a:ext cx="42857" cy="42997"/>
            </a:xfrm>
            <a:custGeom>
              <a:avLst/>
              <a:gdLst/>
              <a:ahLst/>
              <a:cxnLst/>
              <a:rect l="l" t="t" r="r" b="b"/>
              <a:pathLst>
                <a:path w="2569" h="2577" extrusionOk="0">
                  <a:moveTo>
                    <a:pt x="652" y="1"/>
                  </a:moveTo>
                  <a:cubicBezTo>
                    <a:pt x="249" y="1"/>
                    <a:pt x="0" y="377"/>
                    <a:pt x="11" y="751"/>
                  </a:cubicBezTo>
                  <a:cubicBezTo>
                    <a:pt x="27" y="1332"/>
                    <a:pt x="485" y="1995"/>
                    <a:pt x="1060" y="2142"/>
                  </a:cubicBezTo>
                  <a:cubicBezTo>
                    <a:pt x="1191" y="2274"/>
                    <a:pt x="1331" y="2397"/>
                    <a:pt x="1480" y="2510"/>
                  </a:cubicBezTo>
                  <a:cubicBezTo>
                    <a:pt x="1540" y="2556"/>
                    <a:pt x="1623" y="2577"/>
                    <a:pt x="1708" y="2577"/>
                  </a:cubicBezTo>
                  <a:cubicBezTo>
                    <a:pt x="1798" y="2577"/>
                    <a:pt x="1890" y="2553"/>
                    <a:pt x="1955" y="2510"/>
                  </a:cubicBezTo>
                  <a:cubicBezTo>
                    <a:pt x="2569" y="2105"/>
                    <a:pt x="2481" y="1336"/>
                    <a:pt x="2055" y="844"/>
                  </a:cubicBezTo>
                  <a:cubicBezTo>
                    <a:pt x="1893" y="525"/>
                    <a:pt x="1579" y="318"/>
                    <a:pt x="1255" y="160"/>
                  </a:cubicBezTo>
                  <a:cubicBezTo>
                    <a:pt x="1188" y="126"/>
                    <a:pt x="1113" y="108"/>
                    <a:pt x="1038" y="108"/>
                  </a:cubicBezTo>
                  <a:cubicBezTo>
                    <a:pt x="1017" y="108"/>
                    <a:pt x="995" y="109"/>
                    <a:pt x="974" y="112"/>
                  </a:cubicBezTo>
                  <a:cubicBezTo>
                    <a:pt x="878" y="51"/>
                    <a:pt x="776" y="2"/>
                    <a:pt x="665" y="1"/>
                  </a:cubicBezTo>
                  <a:cubicBezTo>
                    <a:pt x="660" y="1"/>
                    <a:pt x="656" y="1"/>
                    <a:pt x="652"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1" name="Google Shape;221;p25"/>
            <p:cNvSpPr/>
            <p:nvPr/>
          </p:nvSpPr>
          <p:spPr>
            <a:xfrm>
              <a:off x="611510" y="1418080"/>
              <a:ext cx="40288" cy="47486"/>
            </a:xfrm>
            <a:custGeom>
              <a:avLst/>
              <a:gdLst/>
              <a:ahLst/>
              <a:cxnLst/>
              <a:rect l="l" t="t" r="r" b="b"/>
              <a:pathLst>
                <a:path w="2415" h="2846" extrusionOk="0">
                  <a:moveTo>
                    <a:pt x="569" y="1"/>
                  </a:moveTo>
                  <a:cubicBezTo>
                    <a:pt x="410" y="1"/>
                    <a:pt x="253" y="67"/>
                    <a:pt x="177" y="226"/>
                  </a:cubicBezTo>
                  <a:cubicBezTo>
                    <a:pt x="64" y="460"/>
                    <a:pt x="30" y="693"/>
                    <a:pt x="64" y="923"/>
                  </a:cubicBezTo>
                  <a:cubicBezTo>
                    <a:pt x="1" y="1381"/>
                    <a:pt x="110" y="1858"/>
                    <a:pt x="386" y="2236"/>
                  </a:cubicBezTo>
                  <a:cubicBezTo>
                    <a:pt x="630" y="2573"/>
                    <a:pt x="1017" y="2845"/>
                    <a:pt x="1432" y="2845"/>
                  </a:cubicBezTo>
                  <a:cubicBezTo>
                    <a:pt x="1545" y="2845"/>
                    <a:pt x="1660" y="2825"/>
                    <a:pt x="1775" y="2780"/>
                  </a:cubicBezTo>
                  <a:cubicBezTo>
                    <a:pt x="2414" y="2531"/>
                    <a:pt x="2285" y="1810"/>
                    <a:pt x="2058" y="1306"/>
                  </a:cubicBezTo>
                  <a:cubicBezTo>
                    <a:pt x="2028" y="1237"/>
                    <a:pt x="1993" y="1171"/>
                    <a:pt x="1956" y="1105"/>
                  </a:cubicBezTo>
                  <a:cubicBezTo>
                    <a:pt x="1951" y="1094"/>
                    <a:pt x="1948" y="1083"/>
                    <a:pt x="1943" y="1072"/>
                  </a:cubicBezTo>
                  <a:cubicBezTo>
                    <a:pt x="1885" y="947"/>
                    <a:pt x="1709" y="776"/>
                    <a:pt x="1704" y="644"/>
                  </a:cubicBezTo>
                  <a:cubicBezTo>
                    <a:pt x="1689" y="342"/>
                    <a:pt x="1447" y="190"/>
                    <a:pt x="1212" y="190"/>
                  </a:cubicBezTo>
                  <a:cubicBezTo>
                    <a:pt x="1170" y="190"/>
                    <a:pt x="1129" y="195"/>
                    <a:pt x="1088" y="205"/>
                  </a:cubicBezTo>
                  <a:cubicBezTo>
                    <a:pt x="1002" y="149"/>
                    <a:pt x="914" y="100"/>
                    <a:pt x="821" y="57"/>
                  </a:cubicBezTo>
                  <a:cubicBezTo>
                    <a:pt x="745" y="21"/>
                    <a:pt x="656" y="1"/>
                    <a:pt x="569"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2" name="Google Shape;222;p25"/>
            <p:cNvSpPr/>
            <p:nvPr/>
          </p:nvSpPr>
          <p:spPr>
            <a:xfrm>
              <a:off x="611293" y="1270554"/>
              <a:ext cx="34149" cy="43181"/>
            </a:xfrm>
            <a:custGeom>
              <a:avLst/>
              <a:gdLst/>
              <a:ahLst/>
              <a:cxnLst/>
              <a:rect l="l" t="t" r="r" b="b"/>
              <a:pathLst>
                <a:path w="2047" h="2588" extrusionOk="0">
                  <a:moveTo>
                    <a:pt x="585" y="1"/>
                  </a:moveTo>
                  <a:cubicBezTo>
                    <a:pt x="381" y="1"/>
                    <a:pt x="150" y="134"/>
                    <a:pt x="118" y="345"/>
                  </a:cubicBezTo>
                  <a:cubicBezTo>
                    <a:pt x="0" y="1135"/>
                    <a:pt x="235" y="1921"/>
                    <a:pt x="849" y="2456"/>
                  </a:cubicBezTo>
                  <a:cubicBezTo>
                    <a:pt x="950" y="2544"/>
                    <a:pt x="1070" y="2588"/>
                    <a:pt x="1187" y="2588"/>
                  </a:cubicBezTo>
                  <a:cubicBezTo>
                    <a:pt x="1341" y="2588"/>
                    <a:pt x="1491" y="2512"/>
                    <a:pt x="1588" y="2360"/>
                  </a:cubicBezTo>
                  <a:cubicBezTo>
                    <a:pt x="2046" y="1647"/>
                    <a:pt x="1762" y="583"/>
                    <a:pt x="973" y="235"/>
                  </a:cubicBezTo>
                  <a:cubicBezTo>
                    <a:pt x="916" y="127"/>
                    <a:pt x="816" y="47"/>
                    <a:pt x="698" y="16"/>
                  </a:cubicBezTo>
                  <a:cubicBezTo>
                    <a:pt x="662" y="5"/>
                    <a:pt x="624" y="1"/>
                    <a:pt x="58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3" name="Google Shape;223;p25"/>
            <p:cNvSpPr/>
            <p:nvPr/>
          </p:nvSpPr>
          <p:spPr>
            <a:xfrm>
              <a:off x="679882" y="1379989"/>
              <a:ext cx="36501" cy="37491"/>
            </a:xfrm>
            <a:custGeom>
              <a:avLst/>
              <a:gdLst/>
              <a:ahLst/>
              <a:cxnLst/>
              <a:rect l="l" t="t" r="r" b="b"/>
              <a:pathLst>
                <a:path w="2188" h="2247" extrusionOk="0">
                  <a:moveTo>
                    <a:pt x="1352" y="775"/>
                  </a:moveTo>
                  <a:cubicBezTo>
                    <a:pt x="1401" y="775"/>
                    <a:pt x="1461" y="824"/>
                    <a:pt x="1320" y="880"/>
                  </a:cubicBezTo>
                  <a:cubicBezTo>
                    <a:pt x="1317" y="856"/>
                    <a:pt x="1315" y="826"/>
                    <a:pt x="1316" y="826"/>
                  </a:cubicBezTo>
                  <a:lnTo>
                    <a:pt x="1316" y="826"/>
                  </a:lnTo>
                  <a:cubicBezTo>
                    <a:pt x="1316" y="826"/>
                    <a:pt x="1316" y="826"/>
                    <a:pt x="1316" y="826"/>
                  </a:cubicBezTo>
                  <a:cubicBezTo>
                    <a:pt x="1302" y="789"/>
                    <a:pt x="1325" y="775"/>
                    <a:pt x="1352" y="775"/>
                  </a:cubicBezTo>
                  <a:close/>
                  <a:moveTo>
                    <a:pt x="1044" y="0"/>
                  </a:moveTo>
                  <a:cubicBezTo>
                    <a:pt x="988" y="0"/>
                    <a:pt x="929" y="9"/>
                    <a:pt x="866" y="27"/>
                  </a:cubicBezTo>
                  <a:cubicBezTo>
                    <a:pt x="784" y="50"/>
                    <a:pt x="707" y="93"/>
                    <a:pt x="644" y="151"/>
                  </a:cubicBezTo>
                  <a:cubicBezTo>
                    <a:pt x="595" y="132"/>
                    <a:pt x="545" y="123"/>
                    <a:pt x="493" y="123"/>
                  </a:cubicBezTo>
                  <a:cubicBezTo>
                    <a:pt x="255" y="123"/>
                    <a:pt x="1" y="339"/>
                    <a:pt x="22" y="594"/>
                  </a:cubicBezTo>
                  <a:cubicBezTo>
                    <a:pt x="72" y="1183"/>
                    <a:pt x="317" y="1874"/>
                    <a:pt x="889" y="2145"/>
                  </a:cubicBezTo>
                  <a:cubicBezTo>
                    <a:pt x="1033" y="2213"/>
                    <a:pt x="1189" y="2247"/>
                    <a:pt x="1340" y="2247"/>
                  </a:cubicBezTo>
                  <a:cubicBezTo>
                    <a:pt x="1785" y="2247"/>
                    <a:pt x="2187" y="1958"/>
                    <a:pt x="2115" y="1412"/>
                  </a:cubicBezTo>
                  <a:cubicBezTo>
                    <a:pt x="2074" y="1096"/>
                    <a:pt x="1865" y="807"/>
                    <a:pt x="1713" y="533"/>
                  </a:cubicBezTo>
                  <a:cubicBezTo>
                    <a:pt x="1561" y="261"/>
                    <a:pt x="1356" y="0"/>
                    <a:pt x="1044"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4" name="Google Shape;224;p25"/>
            <p:cNvSpPr/>
            <p:nvPr/>
          </p:nvSpPr>
          <p:spPr>
            <a:xfrm>
              <a:off x="695115" y="1479096"/>
              <a:ext cx="31363" cy="39460"/>
            </a:xfrm>
            <a:custGeom>
              <a:avLst/>
              <a:gdLst/>
              <a:ahLst/>
              <a:cxnLst/>
              <a:rect l="l" t="t" r="r" b="b"/>
              <a:pathLst>
                <a:path w="1880" h="2365" extrusionOk="0">
                  <a:moveTo>
                    <a:pt x="648" y="0"/>
                  </a:moveTo>
                  <a:cubicBezTo>
                    <a:pt x="483" y="0"/>
                    <a:pt x="304" y="82"/>
                    <a:pt x="231" y="232"/>
                  </a:cubicBezTo>
                  <a:cubicBezTo>
                    <a:pt x="2" y="709"/>
                    <a:pt x="1" y="1195"/>
                    <a:pt x="248" y="1666"/>
                  </a:cubicBezTo>
                  <a:cubicBezTo>
                    <a:pt x="280" y="1730"/>
                    <a:pt x="326" y="1785"/>
                    <a:pt x="383" y="1828"/>
                  </a:cubicBezTo>
                  <a:cubicBezTo>
                    <a:pt x="579" y="2088"/>
                    <a:pt x="874" y="2365"/>
                    <a:pt x="1176" y="2365"/>
                  </a:cubicBezTo>
                  <a:cubicBezTo>
                    <a:pt x="1309" y="2365"/>
                    <a:pt x="1443" y="2311"/>
                    <a:pt x="1571" y="2180"/>
                  </a:cubicBezTo>
                  <a:cubicBezTo>
                    <a:pt x="1880" y="1863"/>
                    <a:pt x="1880" y="1308"/>
                    <a:pt x="1734" y="920"/>
                  </a:cubicBezTo>
                  <a:cubicBezTo>
                    <a:pt x="1569" y="478"/>
                    <a:pt x="1219" y="140"/>
                    <a:pt x="763" y="15"/>
                  </a:cubicBezTo>
                  <a:cubicBezTo>
                    <a:pt x="727" y="5"/>
                    <a:pt x="688" y="0"/>
                    <a:pt x="648"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5" name="Google Shape;225;p25"/>
            <p:cNvSpPr/>
            <p:nvPr/>
          </p:nvSpPr>
          <p:spPr>
            <a:xfrm>
              <a:off x="743183" y="1557147"/>
              <a:ext cx="36918" cy="40645"/>
            </a:xfrm>
            <a:custGeom>
              <a:avLst/>
              <a:gdLst/>
              <a:ahLst/>
              <a:cxnLst/>
              <a:rect l="l" t="t" r="r" b="b"/>
              <a:pathLst>
                <a:path w="2213" h="2436" extrusionOk="0">
                  <a:moveTo>
                    <a:pt x="644" y="1"/>
                  </a:moveTo>
                  <a:cubicBezTo>
                    <a:pt x="436" y="1"/>
                    <a:pt x="268" y="147"/>
                    <a:pt x="191" y="347"/>
                  </a:cubicBezTo>
                  <a:cubicBezTo>
                    <a:pt x="0" y="843"/>
                    <a:pt x="11" y="1441"/>
                    <a:pt x="264" y="1916"/>
                  </a:cubicBezTo>
                  <a:cubicBezTo>
                    <a:pt x="439" y="2246"/>
                    <a:pt x="757" y="2435"/>
                    <a:pt x="1094" y="2435"/>
                  </a:cubicBezTo>
                  <a:cubicBezTo>
                    <a:pt x="1252" y="2435"/>
                    <a:pt x="1415" y="2394"/>
                    <a:pt x="1569" y="2305"/>
                  </a:cubicBezTo>
                  <a:cubicBezTo>
                    <a:pt x="1995" y="2058"/>
                    <a:pt x="2213" y="1547"/>
                    <a:pt x="2070" y="1073"/>
                  </a:cubicBezTo>
                  <a:cubicBezTo>
                    <a:pt x="1920" y="577"/>
                    <a:pt x="1452" y="241"/>
                    <a:pt x="965" y="128"/>
                  </a:cubicBezTo>
                  <a:lnTo>
                    <a:pt x="961" y="128"/>
                  </a:lnTo>
                  <a:cubicBezTo>
                    <a:pt x="907" y="77"/>
                    <a:pt x="842" y="40"/>
                    <a:pt x="771" y="18"/>
                  </a:cubicBezTo>
                  <a:cubicBezTo>
                    <a:pt x="727" y="7"/>
                    <a:pt x="685" y="1"/>
                    <a:pt x="64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6" name="Google Shape;226;p25"/>
            <p:cNvSpPr/>
            <p:nvPr/>
          </p:nvSpPr>
          <p:spPr>
            <a:xfrm>
              <a:off x="763955" y="1462795"/>
              <a:ext cx="31346" cy="45033"/>
            </a:xfrm>
            <a:custGeom>
              <a:avLst/>
              <a:gdLst/>
              <a:ahLst/>
              <a:cxnLst/>
              <a:rect l="l" t="t" r="r" b="b"/>
              <a:pathLst>
                <a:path w="1879" h="2699" extrusionOk="0">
                  <a:moveTo>
                    <a:pt x="803" y="0"/>
                  </a:moveTo>
                  <a:cubicBezTo>
                    <a:pt x="688" y="0"/>
                    <a:pt x="568" y="38"/>
                    <a:pt x="447" y="125"/>
                  </a:cubicBezTo>
                  <a:cubicBezTo>
                    <a:pt x="335" y="204"/>
                    <a:pt x="257" y="317"/>
                    <a:pt x="204" y="447"/>
                  </a:cubicBezTo>
                  <a:cubicBezTo>
                    <a:pt x="112" y="530"/>
                    <a:pt x="56" y="646"/>
                    <a:pt x="50" y="771"/>
                  </a:cubicBezTo>
                  <a:cubicBezTo>
                    <a:pt x="1" y="1442"/>
                    <a:pt x="251" y="2078"/>
                    <a:pt x="713" y="2561"/>
                  </a:cubicBezTo>
                  <a:cubicBezTo>
                    <a:pt x="805" y="2657"/>
                    <a:pt x="912" y="2699"/>
                    <a:pt x="1020" y="2699"/>
                  </a:cubicBezTo>
                  <a:cubicBezTo>
                    <a:pt x="1182" y="2699"/>
                    <a:pt x="1345" y="2604"/>
                    <a:pt x="1452" y="2466"/>
                  </a:cubicBezTo>
                  <a:cubicBezTo>
                    <a:pt x="1783" y="2037"/>
                    <a:pt x="1878" y="1432"/>
                    <a:pt x="1718" y="915"/>
                  </a:cubicBezTo>
                  <a:cubicBezTo>
                    <a:pt x="1597" y="527"/>
                    <a:pt x="1234" y="0"/>
                    <a:pt x="803"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7" name="Google Shape;227;p25"/>
            <p:cNvSpPr/>
            <p:nvPr/>
          </p:nvSpPr>
          <p:spPr>
            <a:xfrm>
              <a:off x="769093" y="1374299"/>
              <a:ext cx="32164" cy="31268"/>
            </a:xfrm>
            <a:custGeom>
              <a:avLst/>
              <a:gdLst/>
              <a:ahLst/>
              <a:cxnLst/>
              <a:rect l="l" t="t" r="r" b="b"/>
              <a:pathLst>
                <a:path w="1928" h="1874" extrusionOk="0">
                  <a:moveTo>
                    <a:pt x="598" y="1"/>
                  </a:moveTo>
                  <a:cubicBezTo>
                    <a:pt x="393" y="1"/>
                    <a:pt x="169" y="133"/>
                    <a:pt x="133" y="344"/>
                  </a:cubicBezTo>
                  <a:cubicBezTo>
                    <a:pt x="1" y="1113"/>
                    <a:pt x="529" y="1809"/>
                    <a:pt x="1310" y="1872"/>
                  </a:cubicBezTo>
                  <a:cubicBezTo>
                    <a:pt x="1319" y="1873"/>
                    <a:pt x="1329" y="1873"/>
                    <a:pt x="1338" y="1873"/>
                  </a:cubicBezTo>
                  <a:cubicBezTo>
                    <a:pt x="1538" y="1873"/>
                    <a:pt x="1703" y="1704"/>
                    <a:pt x="1764" y="1527"/>
                  </a:cubicBezTo>
                  <a:cubicBezTo>
                    <a:pt x="1928" y="1049"/>
                    <a:pt x="1913" y="354"/>
                    <a:pt x="1311" y="205"/>
                  </a:cubicBezTo>
                  <a:cubicBezTo>
                    <a:pt x="1259" y="192"/>
                    <a:pt x="1205" y="186"/>
                    <a:pt x="1152" y="185"/>
                  </a:cubicBezTo>
                  <a:cubicBezTo>
                    <a:pt x="1077" y="136"/>
                    <a:pt x="988" y="108"/>
                    <a:pt x="898" y="107"/>
                  </a:cubicBezTo>
                  <a:cubicBezTo>
                    <a:pt x="894" y="107"/>
                    <a:pt x="892" y="108"/>
                    <a:pt x="888" y="108"/>
                  </a:cubicBezTo>
                  <a:cubicBezTo>
                    <a:pt x="837" y="65"/>
                    <a:pt x="776" y="33"/>
                    <a:pt x="712" y="16"/>
                  </a:cubicBezTo>
                  <a:cubicBezTo>
                    <a:pt x="675" y="6"/>
                    <a:pt x="637" y="1"/>
                    <a:pt x="598"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8" name="Google Shape;228;p25"/>
            <p:cNvSpPr/>
            <p:nvPr/>
          </p:nvSpPr>
          <p:spPr>
            <a:xfrm>
              <a:off x="726799" y="1284085"/>
              <a:ext cx="30896" cy="41813"/>
            </a:xfrm>
            <a:custGeom>
              <a:avLst/>
              <a:gdLst/>
              <a:ahLst/>
              <a:cxnLst/>
              <a:rect l="l" t="t" r="r" b="b"/>
              <a:pathLst>
                <a:path w="1852" h="2506" extrusionOk="0">
                  <a:moveTo>
                    <a:pt x="869" y="0"/>
                  </a:moveTo>
                  <a:cubicBezTo>
                    <a:pt x="796" y="0"/>
                    <a:pt x="723" y="17"/>
                    <a:pt x="657" y="49"/>
                  </a:cubicBezTo>
                  <a:cubicBezTo>
                    <a:pt x="623" y="42"/>
                    <a:pt x="589" y="39"/>
                    <a:pt x="554" y="39"/>
                  </a:cubicBezTo>
                  <a:cubicBezTo>
                    <a:pt x="318" y="39"/>
                    <a:pt x="73" y="190"/>
                    <a:pt x="51" y="491"/>
                  </a:cubicBezTo>
                  <a:cubicBezTo>
                    <a:pt x="1" y="1191"/>
                    <a:pt x="255" y="1854"/>
                    <a:pt x="723" y="2369"/>
                  </a:cubicBezTo>
                  <a:cubicBezTo>
                    <a:pt x="808" y="2462"/>
                    <a:pt x="927" y="2505"/>
                    <a:pt x="1047" y="2505"/>
                  </a:cubicBezTo>
                  <a:cubicBezTo>
                    <a:pt x="1212" y="2505"/>
                    <a:pt x="1380" y="2422"/>
                    <a:pt x="1463" y="2273"/>
                  </a:cubicBezTo>
                  <a:cubicBezTo>
                    <a:pt x="1852" y="1579"/>
                    <a:pt x="1741" y="711"/>
                    <a:pt x="1189" y="136"/>
                  </a:cubicBezTo>
                  <a:cubicBezTo>
                    <a:pt x="1100" y="43"/>
                    <a:pt x="985" y="0"/>
                    <a:pt x="869"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9" name="Google Shape;229;p25"/>
            <p:cNvSpPr/>
            <p:nvPr/>
          </p:nvSpPr>
          <p:spPr>
            <a:xfrm>
              <a:off x="804948" y="1251133"/>
              <a:ext cx="32247" cy="41345"/>
            </a:xfrm>
            <a:custGeom>
              <a:avLst/>
              <a:gdLst/>
              <a:ahLst/>
              <a:cxnLst/>
              <a:rect l="l" t="t" r="r" b="b"/>
              <a:pathLst>
                <a:path w="1933" h="2478" extrusionOk="0">
                  <a:moveTo>
                    <a:pt x="690" y="1"/>
                  </a:moveTo>
                  <a:cubicBezTo>
                    <a:pt x="547" y="1"/>
                    <a:pt x="404" y="65"/>
                    <a:pt x="307" y="222"/>
                  </a:cubicBezTo>
                  <a:cubicBezTo>
                    <a:pt x="53" y="636"/>
                    <a:pt x="1" y="1143"/>
                    <a:pt x="166" y="1599"/>
                  </a:cubicBezTo>
                  <a:cubicBezTo>
                    <a:pt x="312" y="2000"/>
                    <a:pt x="677" y="2478"/>
                    <a:pt x="1148" y="2478"/>
                  </a:cubicBezTo>
                  <a:cubicBezTo>
                    <a:pt x="1680" y="2478"/>
                    <a:pt x="1933" y="1933"/>
                    <a:pt x="1917" y="1471"/>
                  </a:cubicBezTo>
                  <a:cubicBezTo>
                    <a:pt x="1900" y="934"/>
                    <a:pt x="1615" y="492"/>
                    <a:pt x="1194" y="178"/>
                  </a:cubicBezTo>
                  <a:cubicBezTo>
                    <a:pt x="1140" y="141"/>
                    <a:pt x="1078" y="120"/>
                    <a:pt x="1013" y="114"/>
                  </a:cubicBezTo>
                  <a:cubicBezTo>
                    <a:pt x="922" y="43"/>
                    <a:pt x="806" y="1"/>
                    <a:pt x="690"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0" name="Google Shape;230;p25"/>
            <p:cNvSpPr/>
            <p:nvPr/>
          </p:nvSpPr>
          <p:spPr>
            <a:xfrm>
              <a:off x="863042" y="1298183"/>
              <a:ext cx="35000" cy="46601"/>
            </a:xfrm>
            <a:custGeom>
              <a:avLst/>
              <a:gdLst/>
              <a:ahLst/>
              <a:cxnLst/>
              <a:rect l="l" t="t" r="r" b="b"/>
              <a:pathLst>
                <a:path w="2098" h="2793" extrusionOk="0">
                  <a:moveTo>
                    <a:pt x="727" y="1"/>
                  </a:moveTo>
                  <a:cubicBezTo>
                    <a:pt x="540" y="1"/>
                    <a:pt x="351" y="99"/>
                    <a:pt x="276" y="326"/>
                  </a:cubicBezTo>
                  <a:cubicBezTo>
                    <a:pt x="0" y="1152"/>
                    <a:pt x="243" y="2075"/>
                    <a:pt x="883" y="2662"/>
                  </a:cubicBezTo>
                  <a:cubicBezTo>
                    <a:pt x="980" y="2750"/>
                    <a:pt x="1102" y="2792"/>
                    <a:pt x="1223" y="2792"/>
                  </a:cubicBezTo>
                  <a:cubicBezTo>
                    <a:pt x="1421" y="2792"/>
                    <a:pt x="1613" y="2676"/>
                    <a:pt x="1670" y="2455"/>
                  </a:cubicBezTo>
                  <a:cubicBezTo>
                    <a:pt x="1830" y="1833"/>
                    <a:pt x="2098" y="1011"/>
                    <a:pt x="1433" y="580"/>
                  </a:cubicBezTo>
                  <a:cubicBezTo>
                    <a:pt x="1363" y="534"/>
                    <a:pt x="1287" y="499"/>
                    <a:pt x="1206" y="478"/>
                  </a:cubicBezTo>
                  <a:cubicBezTo>
                    <a:pt x="1243" y="186"/>
                    <a:pt x="985" y="1"/>
                    <a:pt x="727"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1" name="Google Shape;231;p25"/>
            <p:cNvSpPr/>
            <p:nvPr/>
          </p:nvSpPr>
          <p:spPr>
            <a:xfrm>
              <a:off x="856986" y="1421050"/>
              <a:ext cx="35050" cy="41979"/>
            </a:xfrm>
            <a:custGeom>
              <a:avLst/>
              <a:gdLst/>
              <a:ahLst/>
              <a:cxnLst/>
              <a:rect l="l" t="t" r="r" b="b"/>
              <a:pathLst>
                <a:path w="2101" h="2516" extrusionOk="0">
                  <a:moveTo>
                    <a:pt x="935" y="0"/>
                  </a:moveTo>
                  <a:cubicBezTo>
                    <a:pt x="793" y="0"/>
                    <a:pt x="650" y="66"/>
                    <a:pt x="554" y="224"/>
                  </a:cubicBezTo>
                  <a:cubicBezTo>
                    <a:pt x="273" y="684"/>
                    <a:pt x="1" y="1240"/>
                    <a:pt x="201" y="1785"/>
                  </a:cubicBezTo>
                  <a:cubicBezTo>
                    <a:pt x="350" y="2195"/>
                    <a:pt x="755" y="2516"/>
                    <a:pt x="1195" y="2516"/>
                  </a:cubicBezTo>
                  <a:cubicBezTo>
                    <a:pt x="1231" y="2516"/>
                    <a:pt x="1266" y="2513"/>
                    <a:pt x="1302" y="2509"/>
                  </a:cubicBezTo>
                  <a:cubicBezTo>
                    <a:pt x="1818" y="2448"/>
                    <a:pt x="2101" y="1956"/>
                    <a:pt x="2098" y="1471"/>
                  </a:cubicBezTo>
                  <a:cubicBezTo>
                    <a:pt x="2097" y="965"/>
                    <a:pt x="1802" y="505"/>
                    <a:pt x="1377" y="248"/>
                  </a:cubicBezTo>
                  <a:cubicBezTo>
                    <a:pt x="1287" y="100"/>
                    <a:pt x="1111" y="0"/>
                    <a:pt x="935"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2" name="Google Shape;232;p25"/>
            <p:cNvSpPr/>
            <p:nvPr/>
          </p:nvSpPr>
          <p:spPr>
            <a:xfrm>
              <a:off x="845924" y="1526530"/>
              <a:ext cx="30462" cy="36840"/>
            </a:xfrm>
            <a:custGeom>
              <a:avLst/>
              <a:gdLst/>
              <a:ahLst/>
              <a:cxnLst/>
              <a:rect l="l" t="t" r="r" b="b"/>
              <a:pathLst>
                <a:path w="1826" h="2208" extrusionOk="0">
                  <a:moveTo>
                    <a:pt x="957" y="1"/>
                  </a:moveTo>
                  <a:cubicBezTo>
                    <a:pt x="610" y="1"/>
                    <a:pt x="297" y="234"/>
                    <a:pt x="149" y="558"/>
                  </a:cubicBezTo>
                  <a:cubicBezTo>
                    <a:pt x="1" y="886"/>
                    <a:pt x="48" y="1214"/>
                    <a:pt x="178" y="1521"/>
                  </a:cubicBezTo>
                  <a:cubicBezTo>
                    <a:pt x="215" y="1733"/>
                    <a:pt x="321" y="1928"/>
                    <a:pt x="479" y="2076"/>
                  </a:cubicBezTo>
                  <a:cubicBezTo>
                    <a:pt x="575" y="2166"/>
                    <a:pt x="687" y="2208"/>
                    <a:pt x="801" y="2208"/>
                  </a:cubicBezTo>
                  <a:cubicBezTo>
                    <a:pt x="921" y="2208"/>
                    <a:pt x="1042" y="2161"/>
                    <a:pt x="1144" y="2076"/>
                  </a:cubicBezTo>
                  <a:cubicBezTo>
                    <a:pt x="1475" y="1799"/>
                    <a:pt x="1806" y="1450"/>
                    <a:pt x="1816" y="991"/>
                  </a:cubicBezTo>
                  <a:cubicBezTo>
                    <a:pt x="1826" y="583"/>
                    <a:pt x="1595" y="161"/>
                    <a:pt x="1192" y="37"/>
                  </a:cubicBezTo>
                  <a:cubicBezTo>
                    <a:pt x="1113" y="12"/>
                    <a:pt x="1034" y="1"/>
                    <a:pt x="957"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3" name="Google Shape;233;p25"/>
            <p:cNvSpPr/>
            <p:nvPr/>
          </p:nvSpPr>
          <p:spPr>
            <a:xfrm>
              <a:off x="936870" y="1428641"/>
              <a:ext cx="36601" cy="39477"/>
            </a:xfrm>
            <a:custGeom>
              <a:avLst/>
              <a:gdLst/>
              <a:ahLst/>
              <a:cxnLst/>
              <a:rect l="l" t="t" r="r" b="b"/>
              <a:pathLst>
                <a:path w="2194" h="2366" extrusionOk="0">
                  <a:moveTo>
                    <a:pt x="1137" y="0"/>
                  </a:moveTo>
                  <a:cubicBezTo>
                    <a:pt x="1045" y="0"/>
                    <a:pt x="950" y="15"/>
                    <a:pt x="852" y="46"/>
                  </a:cubicBezTo>
                  <a:cubicBezTo>
                    <a:pt x="512" y="154"/>
                    <a:pt x="315" y="472"/>
                    <a:pt x="289" y="797"/>
                  </a:cubicBezTo>
                  <a:cubicBezTo>
                    <a:pt x="29" y="1285"/>
                    <a:pt x="0" y="1884"/>
                    <a:pt x="547" y="2230"/>
                  </a:cubicBezTo>
                  <a:cubicBezTo>
                    <a:pt x="694" y="2324"/>
                    <a:pt x="844" y="2365"/>
                    <a:pt x="989" y="2365"/>
                  </a:cubicBezTo>
                  <a:cubicBezTo>
                    <a:pt x="1551" y="2365"/>
                    <a:pt x="2049" y="1752"/>
                    <a:pt x="2117" y="1207"/>
                  </a:cubicBezTo>
                  <a:cubicBezTo>
                    <a:pt x="2193" y="604"/>
                    <a:pt x="1733" y="0"/>
                    <a:pt x="1137"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4" name="Google Shape;234;p25"/>
            <p:cNvSpPr/>
            <p:nvPr/>
          </p:nvSpPr>
          <p:spPr>
            <a:xfrm>
              <a:off x="954889" y="1330402"/>
              <a:ext cx="41940" cy="43831"/>
            </a:xfrm>
            <a:custGeom>
              <a:avLst/>
              <a:gdLst/>
              <a:ahLst/>
              <a:cxnLst/>
              <a:rect l="l" t="t" r="r" b="b"/>
              <a:pathLst>
                <a:path w="2514" h="2627" extrusionOk="0">
                  <a:moveTo>
                    <a:pt x="1486" y="1"/>
                  </a:moveTo>
                  <a:cubicBezTo>
                    <a:pt x="1400" y="1"/>
                    <a:pt x="1310" y="13"/>
                    <a:pt x="1216" y="41"/>
                  </a:cubicBezTo>
                  <a:cubicBezTo>
                    <a:pt x="969" y="115"/>
                    <a:pt x="797" y="252"/>
                    <a:pt x="686" y="424"/>
                  </a:cubicBezTo>
                  <a:cubicBezTo>
                    <a:pt x="622" y="466"/>
                    <a:pt x="572" y="524"/>
                    <a:pt x="536" y="592"/>
                  </a:cubicBezTo>
                  <a:cubicBezTo>
                    <a:pt x="197" y="1231"/>
                    <a:pt x="0" y="2140"/>
                    <a:pt x="801" y="2535"/>
                  </a:cubicBezTo>
                  <a:cubicBezTo>
                    <a:pt x="928" y="2598"/>
                    <a:pt x="1051" y="2626"/>
                    <a:pt x="1168" y="2626"/>
                  </a:cubicBezTo>
                  <a:cubicBezTo>
                    <a:pt x="1767" y="2626"/>
                    <a:pt x="2222" y="1899"/>
                    <a:pt x="2358" y="1355"/>
                  </a:cubicBezTo>
                  <a:cubicBezTo>
                    <a:pt x="2513" y="734"/>
                    <a:pt x="2131" y="1"/>
                    <a:pt x="1486"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5" name="Google Shape;235;p25"/>
            <p:cNvSpPr/>
            <p:nvPr/>
          </p:nvSpPr>
          <p:spPr>
            <a:xfrm>
              <a:off x="920403" y="1223720"/>
              <a:ext cx="35567" cy="48787"/>
            </a:xfrm>
            <a:custGeom>
              <a:avLst/>
              <a:gdLst/>
              <a:ahLst/>
              <a:cxnLst/>
              <a:rect l="l" t="t" r="r" b="b"/>
              <a:pathLst>
                <a:path w="2132" h="2924" extrusionOk="0">
                  <a:moveTo>
                    <a:pt x="662" y="0"/>
                  </a:moveTo>
                  <a:cubicBezTo>
                    <a:pt x="523" y="0"/>
                    <a:pt x="388" y="72"/>
                    <a:pt x="308" y="244"/>
                  </a:cubicBezTo>
                  <a:cubicBezTo>
                    <a:pt x="80" y="739"/>
                    <a:pt x="0" y="1259"/>
                    <a:pt x="127" y="1796"/>
                  </a:cubicBezTo>
                  <a:cubicBezTo>
                    <a:pt x="238" y="2268"/>
                    <a:pt x="549" y="2869"/>
                    <a:pt x="1089" y="2919"/>
                  </a:cubicBezTo>
                  <a:cubicBezTo>
                    <a:pt x="1121" y="2922"/>
                    <a:pt x="1152" y="2924"/>
                    <a:pt x="1182" y="2924"/>
                  </a:cubicBezTo>
                  <a:cubicBezTo>
                    <a:pt x="2132" y="2924"/>
                    <a:pt x="2101" y="1482"/>
                    <a:pt x="1660" y="929"/>
                  </a:cubicBezTo>
                  <a:cubicBezTo>
                    <a:pt x="1531" y="769"/>
                    <a:pt x="1358" y="651"/>
                    <a:pt x="1162" y="593"/>
                  </a:cubicBezTo>
                  <a:cubicBezTo>
                    <a:pt x="1221" y="270"/>
                    <a:pt x="932" y="0"/>
                    <a:pt x="66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6" name="Google Shape;236;p25"/>
            <p:cNvSpPr/>
            <p:nvPr/>
          </p:nvSpPr>
          <p:spPr>
            <a:xfrm>
              <a:off x="976345" y="1105392"/>
              <a:ext cx="38787" cy="45116"/>
            </a:xfrm>
            <a:custGeom>
              <a:avLst/>
              <a:gdLst/>
              <a:ahLst/>
              <a:cxnLst/>
              <a:rect l="l" t="t" r="r" b="b"/>
              <a:pathLst>
                <a:path w="2325" h="2704" extrusionOk="0">
                  <a:moveTo>
                    <a:pt x="1115" y="0"/>
                  </a:moveTo>
                  <a:cubicBezTo>
                    <a:pt x="1092" y="0"/>
                    <a:pt x="1068" y="1"/>
                    <a:pt x="1044" y="3"/>
                  </a:cubicBezTo>
                  <a:cubicBezTo>
                    <a:pt x="809" y="25"/>
                    <a:pt x="646" y="129"/>
                    <a:pt x="541" y="281"/>
                  </a:cubicBezTo>
                  <a:cubicBezTo>
                    <a:pt x="496" y="318"/>
                    <a:pt x="457" y="362"/>
                    <a:pt x="428" y="414"/>
                  </a:cubicBezTo>
                  <a:cubicBezTo>
                    <a:pt x="45" y="1046"/>
                    <a:pt x="0" y="2129"/>
                    <a:pt x="711" y="2569"/>
                  </a:cubicBezTo>
                  <a:cubicBezTo>
                    <a:pt x="860" y="2662"/>
                    <a:pt x="1018" y="2703"/>
                    <a:pt x="1172" y="2703"/>
                  </a:cubicBezTo>
                  <a:cubicBezTo>
                    <a:pt x="1696" y="2703"/>
                    <a:pt x="2188" y="2229"/>
                    <a:pt x="2250" y="1696"/>
                  </a:cubicBezTo>
                  <a:cubicBezTo>
                    <a:pt x="2324" y="1062"/>
                    <a:pt x="1860" y="0"/>
                    <a:pt x="1115"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7" name="Google Shape;237;p25"/>
            <p:cNvSpPr/>
            <p:nvPr/>
          </p:nvSpPr>
          <p:spPr>
            <a:xfrm>
              <a:off x="632633" y="1051850"/>
              <a:ext cx="30596" cy="45266"/>
            </a:xfrm>
            <a:custGeom>
              <a:avLst/>
              <a:gdLst/>
              <a:ahLst/>
              <a:cxnLst/>
              <a:rect l="l" t="t" r="r" b="b"/>
              <a:pathLst>
                <a:path w="1834" h="2713" extrusionOk="0">
                  <a:moveTo>
                    <a:pt x="596" y="0"/>
                  </a:moveTo>
                  <a:cubicBezTo>
                    <a:pt x="448" y="0"/>
                    <a:pt x="306" y="66"/>
                    <a:pt x="226" y="226"/>
                  </a:cubicBezTo>
                  <a:cubicBezTo>
                    <a:pt x="70" y="532"/>
                    <a:pt x="1" y="876"/>
                    <a:pt x="27" y="1220"/>
                  </a:cubicBezTo>
                  <a:cubicBezTo>
                    <a:pt x="20" y="1333"/>
                    <a:pt x="25" y="1449"/>
                    <a:pt x="43" y="1561"/>
                  </a:cubicBezTo>
                  <a:cubicBezTo>
                    <a:pt x="121" y="2057"/>
                    <a:pt x="405" y="2712"/>
                    <a:pt x="993" y="2712"/>
                  </a:cubicBezTo>
                  <a:cubicBezTo>
                    <a:pt x="994" y="2712"/>
                    <a:pt x="994" y="2712"/>
                    <a:pt x="995" y="2712"/>
                  </a:cubicBezTo>
                  <a:cubicBezTo>
                    <a:pt x="1536" y="2710"/>
                    <a:pt x="1834" y="2129"/>
                    <a:pt x="1820" y="1650"/>
                  </a:cubicBezTo>
                  <a:cubicBezTo>
                    <a:pt x="1805" y="1064"/>
                    <a:pt x="1416" y="479"/>
                    <a:pt x="964" y="131"/>
                  </a:cubicBezTo>
                  <a:cubicBezTo>
                    <a:pt x="861" y="50"/>
                    <a:pt x="726" y="0"/>
                    <a:pt x="596"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8" name="Google Shape;238;p25"/>
            <p:cNvSpPr/>
            <p:nvPr/>
          </p:nvSpPr>
          <p:spPr>
            <a:xfrm>
              <a:off x="719291" y="1022969"/>
              <a:ext cx="33649" cy="35923"/>
            </a:xfrm>
            <a:custGeom>
              <a:avLst/>
              <a:gdLst/>
              <a:ahLst/>
              <a:cxnLst/>
              <a:rect l="l" t="t" r="r" b="b"/>
              <a:pathLst>
                <a:path w="2017" h="2153" extrusionOk="0">
                  <a:moveTo>
                    <a:pt x="625" y="1"/>
                  </a:moveTo>
                  <a:cubicBezTo>
                    <a:pt x="419" y="1"/>
                    <a:pt x="203" y="134"/>
                    <a:pt x="161" y="344"/>
                  </a:cubicBezTo>
                  <a:cubicBezTo>
                    <a:pt x="72" y="785"/>
                    <a:pt x="1" y="1278"/>
                    <a:pt x="264" y="1676"/>
                  </a:cubicBezTo>
                  <a:cubicBezTo>
                    <a:pt x="451" y="1958"/>
                    <a:pt x="778" y="2153"/>
                    <a:pt x="1114" y="2153"/>
                  </a:cubicBezTo>
                  <a:cubicBezTo>
                    <a:pt x="1193" y="2153"/>
                    <a:pt x="1271" y="2142"/>
                    <a:pt x="1349" y="2120"/>
                  </a:cubicBezTo>
                  <a:cubicBezTo>
                    <a:pt x="1808" y="1989"/>
                    <a:pt x="2016" y="1495"/>
                    <a:pt x="1931" y="1052"/>
                  </a:cubicBezTo>
                  <a:cubicBezTo>
                    <a:pt x="1849" y="627"/>
                    <a:pt x="1517" y="357"/>
                    <a:pt x="1193" y="110"/>
                  </a:cubicBezTo>
                  <a:cubicBezTo>
                    <a:pt x="1129" y="61"/>
                    <a:pt x="1053" y="40"/>
                    <a:pt x="976" y="40"/>
                  </a:cubicBezTo>
                  <a:cubicBezTo>
                    <a:pt x="932" y="40"/>
                    <a:pt x="887" y="47"/>
                    <a:pt x="844" y="59"/>
                  </a:cubicBezTo>
                  <a:cubicBezTo>
                    <a:pt x="811" y="41"/>
                    <a:pt x="776" y="26"/>
                    <a:pt x="740" y="16"/>
                  </a:cubicBezTo>
                  <a:cubicBezTo>
                    <a:pt x="703" y="5"/>
                    <a:pt x="664" y="1"/>
                    <a:pt x="625"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9" name="Google Shape;239;p25"/>
            <p:cNvSpPr/>
            <p:nvPr/>
          </p:nvSpPr>
          <p:spPr>
            <a:xfrm>
              <a:off x="794220" y="855271"/>
              <a:ext cx="36268" cy="39443"/>
            </a:xfrm>
            <a:custGeom>
              <a:avLst/>
              <a:gdLst/>
              <a:ahLst/>
              <a:cxnLst/>
              <a:rect l="l" t="t" r="r" b="b"/>
              <a:pathLst>
                <a:path w="2174" h="2364" extrusionOk="0">
                  <a:moveTo>
                    <a:pt x="594" y="1"/>
                  </a:moveTo>
                  <a:cubicBezTo>
                    <a:pt x="409" y="1"/>
                    <a:pt x="227" y="102"/>
                    <a:pt x="164" y="334"/>
                  </a:cubicBezTo>
                  <a:cubicBezTo>
                    <a:pt x="1" y="931"/>
                    <a:pt x="127" y="1623"/>
                    <a:pt x="570" y="2076"/>
                  </a:cubicBezTo>
                  <a:cubicBezTo>
                    <a:pt x="762" y="2272"/>
                    <a:pt x="997" y="2364"/>
                    <a:pt x="1223" y="2364"/>
                  </a:cubicBezTo>
                  <a:cubicBezTo>
                    <a:pt x="1602" y="2364"/>
                    <a:pt x="1958" y="2108"/>
                    <a:pt x="2054" y="1655"/>
                  </a:cubicBezTo>
                  <a:cubicBezTo>
                    <a:pt x="2174" y="1091"/>
                    <a:pt x="1679" y="256"/>
                    <a:pt x="1126" y="77"/>
                  </a:cubicBezTo>
                  <a:cubicBezTo>
                    <a:pt x="1058" y="56"/>
                    <a:pt x="987" y="44"/>
                    <a:pt x="915" y="44"/>
                  </a:cubicBezTo>
                  <a:cubicBezTo>
                    <a:pt x="884" y="44"/>
                    <a:pt x="852" y="47"/>
                    <a:pt x="820" y="51"/>
                  </a:cubicBezTo>
                  <a:cubicBezTo>
                    <a:pt x="749" y="18"/>
                    <a:pt x="672" y="1"/>
                    <a:pt x="594"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0" name="Google Shape;240;p25"/>
            <p:cNvSpPr/>
            <p:nvPr/>
          </p:nvSpPr>
          <p:spPr>
            <a:xfrm>
              <a:off x="906755" y="871439"/>
              <a:ext cx="29595" cy="37691"/>
            </a:xfrm>
            <a:custGeom>
              <a:avLst/>
              <a:gdLst/>
              <a:ahLst/>
              <a:cxnLst/>
              <a:rect l="l" t="t" r="r" b="b"/>
              <a:pathLst>
                <a:path w="1774" h="2259" extrusionOk="0">
                  <a:moveTo>
                    <a:pt x="743" y="1"/>
                  </a:moveTo>
                  <a:cubicBezTo>
                    <a:pt x="584" y="1"/>
                    <a:pt x="434" y="72"/>
                    <a:pt x="344" y="225"/>
                  </a:cubicBezTo>
                  <a:cubicBezTo>
                    <a:pt x="315" y="276"/>
                    <a:pt x="297" y="332"/>
                    <a:pt x="289" y="392"/>
                  </a:cubicBezTo>
                  <a:cubicBezTo>
                    <a:pt x="207" y="503"/>
                    <a:pt x="149" y="633"/>
                    <a:pt x="118" y="769"/>
                  </a:cubicBezTo>
                  <a:cubicBezTo>
                    <a:pt x="0" y="1296"/>
                    <a:pt x="326" y="1748"/>
                    <a:pt x="655" y="2123"/>
                  </a:cubicBezTo>
                  <a:cubicBezTo>
                    <a:pt x="737" y="2215"/>
                    <a:pt x="858" y="2258"/>
                    <a:pt x="980" y="2258"/>
                  </a:cubicBezTo>
                  <a:cubicBezTo>
                    <a:pt x="1107" y="2258"/>
                    <a:pt x="1235" y="2211"/>
                    <a:pt x="1321" y="2123"/>
                  </a:cubicBezTo>
                  <a:cubicBezTo>
                    <a:pt x="1710" y="1723"/>
                    <a:pt x="1774" y="1092"/>
                    <a:pt x="1538" y="610"/>
                  </a:cubicBezTo>
                  <a:cubicBezTo>
                    <a:pt x="1538" y="609"/>
                    <a:pt x="1539" y="609"/>
                    <a:pt x="1539" y="608"/>
                  </a:cubicBezTo>
                  <a:cubicBezTo>
                    <a:pt x="1600" y="384"/>
                    <a:pt x="1464" y="68"/>
                    <a:pt x="1211" y="28"/>
                  </a:cubicBezTo>
                  <a:cubicBezTo>
                    <a:pt x="1159" y="21"/>
                    <a:pt x="1106" y="17"/>
                    <a:pt x="1053" y="17"/>
                  </a:cubicBezTo>
                  <a:cubicBezTo>
                    <a:pt x="1005" y="17"/>
                    <a:pt x="957" y="20"/>
                    <a:pt x="909" y="27"/>
                  </a:cubicBezTo>
                  <a:cubicBezTo>
                    <a:pt x="855" y="10"/>
                    <a:pt x="798" y="1"/>
                    <a:pt x="743" y="1"/>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1" name="Google Shape;241;p25"/>
            <p:cNvSpPr/>
            <p:nvPr/>
          </p:nvSpPr>
          <p:spPr>
            <a:xfrm>
              <a:off x="979098" y="962904"/>
              <a:ext cx="32297" cy="34855"/>
            </a:xfrm>
            <a:custGeom>
              <a:avLst/>
              <a:gdLst/>
              <a:ahLst/>
              <a:cxnLst/>
              <a:rect l="l" t="t" r="r" b="b"/>
              <a:pathLst>
                <a:path w="1936" h="2089" extrusionOk="0">
                  <a:moveTo>
                    <a:pt x="642" y="0"/>
                  </a:moveTo>
                  <a:cubicBezTo>
                    <a:pt x="325" y="0"/>
                    <a:pt x="0" y="340"/>
                    <a:pt x="202" y="707"/>
                  </a:cubicBezTo>
                  <a:cubicBezTo>
                    <a:pt x="260" y="813"/>
                    <a:pt x="248" y="948"/>
                    <a:pt x="259" y="1067"/>
                  </a:cubicBezTo>
                  <a:cubicBezTo>
                    <a:pt x="279" y="1264"/>
                    <a:pt x="310" y="1450"/>
                    <a:pt x="411" y="1623"/>
                  </a:cubicBezTo>
                  <a:cubicBezTo>
                    <a:pt x="569" y="1895"/>
                    <a:pt x="850" y="2089"/>
                    <a:pt x="1154" y="2089"/>
                  </a:cubicBezTo>
                  <a:cubicBezTo>
                    <a:pt x="1232" y="2089"/>
                    <a:pt x="1311" y="2076"/>
                    <a:pt x="1390" y="2049"/>
                  </a:cubicBezTo>
                  <a:cubicBezTo>
                    <a:pt x="1779" y="1914"/>
                    <a:pt x="1935" y="1489"/>
                    <a:pt x="1855" y="1108"/>
                  </a:cubicBezTo>
                  <a:cubicBezTo>
                    <a:pt x="1779" y="755"/>
                    <a:pt x="1500" y="588"/>
                    <a:pt x="1317" y="306"/>
                  </a:cubicBezTo>
                  <a:cubicBezTo>
                    <a:pt x="1219" y="153"/>
                    <a:pt x="1076" y="89"/>
                    <a:pt x="933" y="89"/>
                  </a:cubicBezTo>
                  <a:cubicBezTo>
                    <a:pt x="922" y="89"/>
                    <a:pt x="910" y="90"/>
                    <a:pt x="899" y="91"/>
                  </a:cubicBezTo>
                  <a:cubicBezTo>
                    <a:pt x="822" y="28"/>
                    <a:pt x="733" y="0"/>
                    <a:pt x="642" y="0"/>
                  </a:cubicBezTo>
                  <a:close/>
                </a:path>
              </a:pathLst>
            </a:custGeom>
            <a:solidFill>
              <a:srgbClr val="EE7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2" name="Google Shape;242;p25"/>
            <p:cNvSpPr/>
            <p:nvPr/>
          </p:nvSpPr>
          <p:spPr>
            <a:xfrm>
              <a:off x="548227" y="1081616"/>
              <a:ext cx="303088" cy="120432"/>
            </a:xfrm>
            <a:custGeom>
              <a:avLst/>
              <a:gdLst/>
              <a:ahLst/>
              <a:cxnLst/>
              <a:rect l="l" t="t" r="r" b="b"/>
              <a:pathLst>
                <a:path w="18168" h="7218" extrusionOk="0">
                  <a:moveTo>
                    <a:pt x="15025" y="1"/>
                  </a:moveTo>
                  <a:cubicBezTo>
                    <a:pt x="14774" y="1"/>
                    <a:pt x="14506" y="265"/>
                    <a:pt x="14640" y="574"/>
                  </a:cubicBezTo>
                  <a:cubicBezTo>
                    <a:pt x="14822" y="992"/>
                    <a:pt x="15065" y="1380"/>
                    <a:pt x="15360" y="1726"/>
                  </a:cubicBezTo>
                  <a:cubicBezTo>
                    <a:pt x="15303" y="1763"/>
                    <a:pt x="15258" y="1816"/>
                    <a:pt x="15229" y="1877"/>
                  </a:cubicBezTo>
                  <a:cubicBezTo>
                    <a:pt x="14336" y="3715"/>
                    <a:pt x="12788" y="5153"/>
                    <a:pt x="10889" y="5910"/>
                  </a:cubicBezTo>
                  <a:cubicBezTo>
                    <a:pt x="9999" y="6265"/>
                    <a:pt x="9056" y="6435"/>
                    <a:pt x="8111" y="6435"/>
                  </a:cubicBezTo>
                  <a:cubicBezTo>
                    <a:pt x="7061" y="6435"/>
                    <a:pt x="6009" y="6225"/>
                    <a:pt x="5028" y="5826"/>
                  </a:cubicBezTo>
                  <a:cubicBezTo>
                    <a:pt x="3960" y="5389"/>
                    <a:pt x="3001" y="4725"/>
                    <a:pt x="2216" y="3882"/>
                  </a:cubicBezTo>
                  <a:cubicBezTo>
                    <a:pt x="2183" y="3845"/>
                    <a:pt x="2144" y="3816"/>
                    <a:pt x="2100" y="3794"/>
                  </a:cubicBezTo>
                  <a:cubicBezTo>
                    <a:pt x="2241" y="3294"/>
                    <a:pt x="2273" y="2770"/>
                    <a:pt x="2194" y="2257"/>
                  </a:cubicBezTo>
                  <a:cubicBezTo>
                    <a:pt x="2161" y="2049"/>
                    <a:pt x="2007" y="1957"/>
                    <a:pt x="1846" y="1957"/>
                  </a:cubicBezTo>
                  <a:cubicBezTo>
                    <a:pt x="1623" y="1957"/>
                    <a:pt x="1385" y="2133"/>
                    <a:pt x="1430" y="2420"/>
                  </a:cubicBezTo>
                  <a:cubicBezTo>
                    <a:pt x="1593" y="3441"/>
                    <a:pt x="1147" y="4440"/>
                    <a:pt x="324" y="5050"/>
                  </a:cubicBezTo>
                  <a:cubicBezTo>
                    <a:pt x="0" y="5290"/>
                    <a:pt x="279" y="5708"/>
                    <a:pt x="609" y="5708"/>
                  </a:cubicBezTo>
                  <a:cubicBezTo>
                    <a:pt x="689" y="5708"/>
                    <a:pt x="772" y="5684"/>
                    <a:pt x="851" y="5626"/>
                  </a:cubicBezTo>
                  <a:cubicBezTo>
                    <a:pt x="1234" y="5340"/>
                    <a:pt x="1553" y="4976"/>
                    <a:pt x="1785" y="4558"/>
                  </a:cubicBezTo>
                  <a:cubicBezTo>
                    <a:pt x="3267" y="6070"/>
                    <a:pt x="5280" y="7009"/>
                    <a:pt x="7390" y="7189"/>
                  </a:cubicBezTo>
                  <a:cubicBezTo>
                    <a:pt x="7620" y="7208"/>
                    <a:pt x="7849" y="7218"/>
                    <a:pt x="8077" y="7218"/>
                  </a:cubicBezTo>
                  <a:cubicBezTo>
                    <a:pt x="10059" y="7218"/>
                    <a:pt x="11991" y="6498"/>
                    <a:pt x="13537" y="5249"/>
                  </a:cubicBezTo>
                  <a:cubicBezTo>
                    <a:pt x="14526" y="4451"/>
                    <a:pt x="15328" y="3444"/>
                    <a:pt x="15884" y="2301"/>
                  </a:cubicBezTo>
                  <a:cubicBezTo>
                    <a:pt x="15891" y="2289"/>
                    <a:pt x="15895" y="2278"/>
                    <a:pt x="15899" y="2266"/>
                  </a:cubicBezTo>
                  <a:cubicBezTo>
                    <a:pt x="16367" y="2666"/>
                    <a:pt x="16908" y="2970"/>
                    <a:pt x="17492" y="3163"/>
                  </a:cubicBezTo>
                  <a:cubicBezTo>
                    <a:pt x="17538" y="3178"/>
                    <a:pt x="17581" y="3185"/>
                    <a:pt x="17622" y="3185"/>
                  </a:cubicBezTo>
                  <a:cubicBezTo>
                    <a:pt x="18010" y="3185"/>
                    <a:pt x="18167" y="2566"/>
                    <a:pt x="17735" y="2424"/>
                  </a:cubicBezTo>
                  <a:cubicBezTo>
                    <a:pt x="16644" y="2062"/>
                    <a:pt x="15789" y="1267"/>
                    <a:pt x="15331" y="214"/>
                  </a:cubicBezTo>
                  <a:cubicBezTo>
                    <a:pt x="15266" y="63"/>
                    <a:pt x="15148" y="1"/>
                    <a:pt x="15025"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3" name="Google Shape;243;p25"/>
            <p:cNvSpPr/>
            <p:nvPr/>
          </p:nvSpPr>
          <p:spPr>
            <a:xfrm>
              <a:off x="468877" y="1183776"/>
              <a:ext cx="75455" cy="62102"/>
            </a:xfrm>
            <a:custGeom>
              <a:avLst/>
              <a:gdLst/>
              <a:ahLst/>
              <a:cxnLst/>
              <a:rect l="l" t="t" r="r" b="b"/>
              <a:pathLst>
                <a:path w="4523" h="3722" extrusionOk="0">
                  <a:moveTo>
                    <a:pt x="1939" y="0"/>
                  </a:moveTo>
                  <a:cubicBezTo>
                    <a:pt x="1639" y="0"/>
                    <a:pt x="1346" y="65"/>
                    <a:pt x="1096" y="208"/>
                  </a:cubicBezTo>
                  <a:cubicBezTo>
                    <a:pt x="401" y="395"/>
                    <a:pt x="0" y="892"/>
                    <a:pt x="118" y="1709"/>
                  </a:cubicBezTo>
                  <a:cubicBezTo>
                    <a:pt x="184" y="2167"/>
                    <a:pt x="383" y="2620"/>
                    <a:pt x="690" y="2974"/>
                  </a:cubicBezTo>
                  <a:cubicBezTo>
                    <a:pt x="904" y="3340"/>
                    <a:pt x="1229" y="3627"/>
                    <a:pt x="1669" y="3702"/>
                  </a:cubicBezTo>
                  <a:cubicBezTo>
                    <a:pt x="1750" y="3715"/>
                    <a:pt x="1832" y="3722"/>
                    <a:pt x="1912" y="3722"/>
                  </a:cubicBezTo>
                  <a:cubicBezTo>
                    <a:pt x="2174" y="3722"/>
                    <a:pt x="2428" y="3653"/>
                    <a:pt x="2659" y="3533"/>
                  </a:cubicBezTo>
                  <a:cubicBezTo>
                    <a:pt x="3818" y="3099"/>
                    <a:pt x="4523" y="1480"/>
                    <a:pt x="3406" y="526"/>
                  </a:cubicBezTo>
                  <a:cubicBezTo>
                    <a:pt x="3031" y="204"/>
                    <a:pt x="2474" y="0"/>
                    <a:pt x="1939" y="0"/>
                  </a:cubicBezTo>
                  <a:close/>
                </a:path>
              </a:pathLst>
            </a:custGeom>
            <a:solidFill>
              <a:srgbClr val="A61A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4" name="Google Shape;244;p25"/>
            <p:cNvSpPr/>
            <p:nvPr/>
          </p:nvSpPr>
          <p:spPr>
            <a:xfrm>
              <a:off x="861891" y="1104574"/>
              <a:ext cx="75472" cy="62118"/>
            </a:xfrm>
            <a:custGeom>
              <a:avLst/>
              <a:gdLst/>
              <a:ahLst/>
              <a:cxnLst/>
              <a:rect l="l" t="t" r="r" b="b"/>
              <a:pathLst>
                <a:path w="4524" h="3723" extrusionOk="0">
                  <a:moveTo>
                    <a:pt x="1940" y="1"/>
                  </a:moveTo>
                  <a:cubicBezTo>
                    <a:pt x="1640" y="1"/>
                    <a:pt x="1346" y="65"/>
                    <a:pt x="1096" y="209"/>
                  </a:cubicBezTo>
                  <a:cubicBezTo>
                    <a:pt x="402" y="395"/>
                    <a:pt x="1" y="891"/>
                    <a:pt x="118" y="1708"/>
                  </a:cubicBezTo>
                  <a:cubicBezTo>
                    <a:pt x="184" y="2167"/>
                    <a:pt x="383" y="2621"/>
                    <a:pt x="690" y="2974"/>
                  </a:cubicBezTo>
                  <a:cubicBezTo>
                    <a:pt x="904" y="3339"/>
                    <a:pt x="1230" y="3628"/>
                    <a:pt x="1669" y="3702"/>
                  </a:cubicBezTo>
                  <a:cubicBezTo>
                    <a:pt x="1751" y="3716"/>
                    <a:pt x="1833" y="3722"/>
                    <a:pt x="1913" y="3722"/>
                  </a:cubicBezTo>
                  <a:cubicBezTo>
                    <a:pt x="2175" y="3722"/>
                    <a:pt x="2428" y="3653"/>
                    <a:pt x="2659" y="3534"/>
                  </a:cubicBezTo>
                  <a:cubicBezTo>
                    <a:pt x="3818" y="3100"/>
                    <a:pt x="4523" y="1480"/>
                    <a:pt x="3407" y="525"/>
                  </a:cubicBezTo>
                  <a:cubicBezTo>
                    <a:pt x="3031" y="205"/>
                    <a:pt x="2474" y="1"/>
                    <a:pt x="1940" y="1"/>
                  </a:cubicBezTo>
                  <a:close/>
                </a:path>
              </a:pathLst>
            </a:custGeom>
            <a:solidFill>
              <a:srgbClr val="A61A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5" name="Google Shape;245;p25"/>
            <p:cNvSpPr/>
            <p:nvPr/>
          </p:nvSpPr>
          <p:spPr>
            <a:xfrm>
              <a:off x="228073" y="488875"/>
              <a:ext cx="749161" cy="514482"/>
            </a:xfrm>
            <a:custGeom>
              <a:avLst/>
              <a:gdLst/>
              <a:ahLst/>
              <a:cxnLst/>
              <a:rect l="l" t="t" r="r" b="b"/>
              <a:pathLst>
                <a:path w="44907" h="30835" extrusionOk="0">
                  <a:moveTo>
                    <a:pt x="20262" y="1"/>
                  </a:moveTo>
                  <a:cubicBezTo>
                    <a:pt x="20232" y="1"/>
                    <a:pt x="20202" y="3"/>
                    <a:pt x="20173" y="7"/>
                  </a:cubicBezTo>
                  <a:cubicBezTo>
                    <a:pt x="19463" y="102"/>
                    <a:pt x="18769" y="293"/>
                    <a:pt x="18110" y="576"/>
                  </a:cubicBezTo>
                  <a:cubicBezTo>
                    <a:pt x="17581" y="803"/>
                    <a:pt x="16863" y="1076"/>
                    <a:pt x="16685" y="1687"/>
                  </a:cubicBezTo>
                  <a:cubicBezTo>
                    <a:pt x="16505" y="2306"/>
                    <a:pt x="16712" y="3111"/>
                    <a:pt x="16828" y="3729"/>
                  </a:cubicBezTo>
                  <a:cubicBezTo>
                    <a:pt x="16972" y="4494"/>
                    <a:pt x="17172" y="5247"/>
                    <a:pt x="17358" y="6002"/>
                  </a:cubicBezTo>
                  <a:cubicBezTo>
                    <a:pt x="17997" y="8608"/>
                    <a:pt x="18637" y="11215"/>
                    <a:pt x="19275" y="13820"/>
                  </a:cubicBezTo>
                  <a:cubicBezTo>
                    <a:pt x="18371" y="12967"/>
                    <a:pt x="17418" y="12167"/>
                    <a:pt x="16396" y="11455"/>
                  </a:cubicBezTo>
                  <a:cubicBezTo>
                    <a:pt x="14959" y="10454"/>
                    <a:pt x="13246" y="9486"/>
                    <a:pt x="11466" y="9486"/>
                  </a:cubicBezTo>
                  <a:cubicBezTo>
                    <a:pt x="11055" y="9486"/>
                    <a:pt x="10641" y="9537"/>
                    <a:pt x="10225" y="9652"/>
                  </a:cubicBezTo>
                  <a:cubicBezTo>
                    <a:pt x="9961" y="9725"/>
                    <a:pt x="9855" y="9979"/>
                    <a:pt x="9896" y="10231"/>
                  </a:cubicBezTo>
                  <a:cubicBezTo>
                    <a:pt x="10231" y="12257"/>
                    <a:pt x="10925" y="14208"/>
                    <a:pt x="11947" y="15990"/>
                  </a:cubicBezTo>
                  <a:cubicBezTo>
                    <a:pt x="10497" y="15671"/>
                    <a:pt x="9022" y="15488"/>
                    <a:pt x="7536" y="15488"/>
                  </a:cubicBezTo>
                  <a:cubicBezTo>
                    <a:pt x="6892" y="15488"/>
                    <a:pt x="6245" y="15522"/>
                    <a:pt x="5598" y="15595"/>
                  </a:cubicBezTo>
                  <a:cubicBezTo>
                    <a:pt x="4533" y="15714"/>
                    <a:pt x="3478" y="15923"/>
                    <a:pt x="2455" y="16250"/>
                  </a:cubicBezTo>
                  <a:cubicBezTo>
                    <a:pt x="1967" y="16408"/>
                    <a:pt x="1487" y="16591"/>
                    <a:pt x="1017" y="16797"/>
                  </a:cubicBezTo>
                  <a:cubicBezTo>
                    <a:pt x="613" y="16975"/>
                    <a:pt x="129" y="17145"/>
                    <a:pt x="61" y="17636"/>
                  </a:cubicBezTo>
                  <a:cubicBezTo>
                    <a:pt x="0" y="18077"/>
                    <a:pt x="325" y="18465"/>
                    <a:pt x="551" y="18813"/>
                  </a:cubicBezTo>
                  <a:cubicBezTo>
                    <a:pt x="841" y="19257"/>
                    <a:pt x="1148" y="19690"/>
                    <a:pt x="1471" y="20111"/>
                  </a:cubicBezTo>
                  <a:cubicBezTo>
                    <a:pt x="3409" y="22657"/>
                    <a:pt x="5894" y="24736"/>
                    <a:pt x="8742" y="26194"/>
                  </a:cubicBezTo>
                  <a:cubicBezTo>
                    <a:pt x="8818" y="26233"/>
                    <a:pt x="8893" y="26250"/>
                    <a:pt x="8964" y="26250"/>
                  </a:cubicBezTo>
                  <a:cubicBezTo>
                    <a:pt x="9161" y="26250"/>
                    <a:pt x="9327" y="26118"/>
                    <a:pt x="9406" y="25952"/>
                  </a:cubicBezTo>
                  <a:cubicBezTo>
                    <a:pt x="9419" y="25941"/>
                    <a:pt x="9434" y="25932"/>
                    <a:pt x="9447" y="25920"/>
                  </a:cubicBezTo>
                  <a:cubicBezTo>
                    <a:pt x="11477" y="24202"/>
                    <a:pt x="13768" y="22820"/>
                    <a:pt x="16233" y="21823"/>
                  </a:cubicBezTo>
                  <a:cubicBezTo>
                    <a:pt x="16803" y="24209"/>
                    <a:pt x="18562" y="26186"/>
                    <a:pt x="20480" y="27681"/>
                  </a:cubicBezTo>
                  <a:cubicBezTo>
                    <a:pt x="21950" y="28828"/>
                    <a:pt x="23526" y="29842"/>
                    <a:pt x="25142" y="30768"/>
                  </a:cubicBezTo>
                  <a:cubicBezTo>
                    <a:pt x="25223" y="30814"/>
                    <a:pt x="25302" y="30834"/>
                    <a:pt x="25376" y="30834"/>
                  </a:cubicBezTo>
                  <a:cubicBezTo>
                    <a:pt x="25443" y="30834"/>
                    <a:pt x="25506" y="30818"/>
                    <a:pt x="25564" y="30789"/>
                  </a:cubicBezTo>
                  <a:cubicBezTo>
                    <a:pt x="25595" y="30797"/>
                    <a:pt x="25627" y="30802"/>
                    <a:pt x="25660" y="30802"/>
                  </a:cubicBezTo>
                  <a:cubicBezTo>
                    <a:pt x="25766" y="30802"/>
                    <a:pt x="25875" y="30756"/>
                    <a:pt x="25968" y="30644"/>
                  </a:cubicBezTo>
                  <a:cubicBezTo>
                    <a:pt x="28085" y="28109"/>
                    <a:pt x="29236" y="24856"/>
                    <a:pt x="29210" y="21553"/>
                  </a:cubicBezTo>
                  <a:cubicBezTo>
                    <a:pt x="29202" y="20627"/>
                    <a:pt x="29112" y="19599"/>
                    <a:pt x="28890" y="18601"/>
                  </a:cubicBezTo>
                  <a:cubicBezTo>
                    <a:pt x="28891" y="18598"/>
                    <a:pt x="28894" y="18596"/>
                    <a:pt x="28895" y="18593"/>
                  </a:cubicBezTo>
                  <a:cubicBezTo>
                    <a:pt x="29363" y="18531"/>
                    <a:pt x="29830" y="18503"/>
                    <a:pt x="30296" y="18503"/>
                  </a:cubicBezTo>
                  <a:cubicBezTo>
                    <a:pt x="32737" y="18503"/>
                    <a:pt x="35147" y="19266"/>
                    <a:pt x="37532" y="19824"/>
                  </a:cubicBezTo>
                  <a:cubicBezTo>
                    <a:pt x="37832" y="19893"/>
                    <a:pt x="38131" y="19938"/>
                    <a:pt x="38426" y="19938"/>
                  </a:cubicBezTo>
                  <a:cubicBezTo>
                    <a:pt x="38798" y="19938"/>
                    <a:pt x="39163" y="19867"/>
                    <a:pt x="39517" y="19685"/>
                  </a:cubicBezTo>
                  <a:cubicBezTo>
                    <a:pt x="40058" y="19403"/>
                    <a:pt x="40467" y="18908"/>
                    <a:pt x="40788" y="18401"/>
                  </a:cubicBezTo>
                  <a:cubicBezTo>
                    <a:pt x="41618" y="17087"/>
                    <a:pt x="42182" y="15550"/>
                    <a:pt x="42786" y="14122"/>
                  </a:cubicBezTo>
                  <a:cubicBezTo>
                    <a:pt x="43517" y="12396"/>
                    <a:pt x="44193" y="10648"/>
                    <a:pt x="44815" y="8879"/>
                  </a:cubicBezTo>
                  <a:cubicBezTo>
                    <a:pt x="44907" y="8617"/>
                    <a:pt x="44673" y="8282"/>
                    <a:pt x="44394" y="8282"/>
                  </a:cubicBezTo>
                  <a:cubicBezTo>
                    <a:pt x="44383" y="8282"/>
                    <a:pt x="44372" y="8283"/>
                    <a:pt x="44361" y="8284"/>
                  </a:cubicBezTo>
                  <a:cubicBezTo>
                    <a:pt x="40195" y="8662"/>
                    <a:pt x="36190" y="10276"/>
                    <a:pt x="32904" y="12844"/>
                  </a:cubicBezTo>
                  <a:cubicBezTo>
                    <a:pt x="33136" y="11989"/>
                    <a:pt x="33250" y="11097"/>
                    <a:pt x="33295" y="10206"/>
                  </a:cubicBezTo>
                  <a:cubicBezTo>
                    <a:pt x="33394" y="8233"/>
                    <a:pt x="33219" y="6244"/>
                    <a:pt x="33128" y="4274"/>
                  </a:cubicBezTo>
                  <a:cubicBezTo>
                    <a:pt x="33116" y="4023"/>
                    <a:pt x="32891" y="3794"/>
                    <a:pt x="32648" y="3794"/>
                  </a:cubicBezTo>
                  <a:cubicBezTo>
                    <a:pt x="32572" y="3794"/>
                    <a:pt x="32494" y="3816"/>
                    <a:pt x="32420" y="3868"/>
                  </a:cubicBezTo>
                  <a:cubicBezTo>
                    <a:pt x="30398" y="5272"/>
                    <a:pt x="28252" y="6628"/>
                    <a:pt x="26713" y="8589"/>
                  </a:cubicBezTo>
                  <a:cubicBezTo>
                    <a:pt x="25531" y="10094"/>
                    <a:pt x="24748" y="11945"/>
                    <a:pt x="24805" y="13851"/>
                  </a:cubicBezTo>
                  <a:cubicBezTo>
                    <a:pt x="24461" y="13789"/>
                    <a:pt x="24114" y="13759"/>
                    <a:pt x="23766" y="13759"/>
                  </a:cubicBezTo>
                  <a:cubicBezTo>
                    <a:pt x="23155" y="13759"/>
                    <a:pt x="22544" y="13851"/>
                    <a:pt x="21954" y="14021"/>
                  </a:cubicBezTo>
                  <a:cubicBezTo>
                    <a:pt x="21752" y="12073"/>
                    <a:pt x="21550" y="10126"/>
                    <a:pt x="21348" y="8179"/>
                  </a:cubicBezTo>
                  <a:cubicBezTo>
                    <a:pt x="21251" y="7238"/>
                    <a:pt x="21123" y="6287"/>
                    <a:pt x="21027" y="5334"/>
                  </a:cubicBezTo>
                  <a:cubicBezTo>
                    <a:pt x="21149" y="5263"/>
                    <a:pt x="21235" y="5133"/>
                    <a:pt x="21225" y="4944"/>
                  </a:cubicBezTo>
                  <a:cubicBezTo>
                    <a:pt x="21155" y="3401"/>
                    <a:pt x="20998" y="1862"/>
                    <a:pt x="20753" y="335"/>
                  </a:cubicBezTo>
                  <a:cubicBezTo>
                    <a:pt x="20714" y="97"/>
                    <a:pt x="20474" y="1"/>
                    <a:pt x="202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6" name="Google Shape;246;p25"/>
            <p:cNvSpPr/>
            <p:nvPr/>
          </p:nvSpPr>
          <p:spPr>
            <a:xfrm>
              <a:off x="412067" y="754195"/>
              <a:ext cx="128255" cy="149781"/>
            </a:xfrm>
            <a:custGeom>
              <a:avLst/>
              <a:gdLst/>
              <a:ahLst/>
              <a:cxnLst/>
              <a:rect l="l" t="t" r="r" b="b"/>
              <a:pathLst>
                <a:path w="7688" h="8977" extrusionOk="0">
                  <a:moveTo>
                    <a:pt x="584" y="0"/>
                  </a:moveTo>
                  <a:cubicBezTo>
                    <a:pt x="143" y="0"/>
                    <a:pt x="0" y="749"/>
                    <a:pt x="502" y="942"/>
                  </a:cubicBezTo>
                  <a:cubicBezTo>
                    <a:pt x="2049" y="1539"/>
                    <a:pt x="3500" y="2344"/>
                    <a:pt x="4840" y="3322"/>
                  </a:cubicBezTo>
                  <a:cubicBezTo>
                    <a:pt x="4871" y="3345"/>
                    <a:pt x="4906" y="3365"/>
                    <a:pt x="4941" y="3379"/>
                  </a:cubicBezTo>
                  <a:cubicBezTo>
                    <a:pt x="4878" y="5343"/>
                    <a:pt x="5530" y="7256"/>
                    <a:pt x="6744" y="8812"/>
                  </a:cubicBezTo>
                  <a:cubicBezTo>
                    <a:pt x="6834" y="8928"/>
                    <a:pt x="6941" y="8977"/>
                    <a:pt x="7046" y="8977"/>
                  </a:cubicBezTo>
                  <a:cubicBezTo>
                    <a:pt x="7376" y="8977"/>
                    <a:pt x="7688" y="8505"/>
                    <a:pt x="7409" y="8147"/>
                  </a:cubicBezTo>
                  <a:cubicBezTo>
                    <a:pt x="6220" y="6621"/>
                    <a:pt x="5714" y="4675"/>
                    <a:pt x="5925" y="2761"/>
                  </a:cubicBezTo>
                  <a:cubicBezTo>
                    <a:pt x="5958" y="2461"/>
                    <a:pt x="5740" y="2312"/>
                    <a:pt x="5505" y="2312"/>
                  </a:cubicBezTo>
                  <a:cubicBezTo>
                    <a:pt x="5393" y="2312"/>
                    <a:pt x="5276" y="2346"/>
                    <a:pt x="5182" y="2415"/>
                  </a:cubicBezTo>
                  <a:cubicBezTo>
                    <a:pt x="3810" y="1431"/>
                    <a:pt x="2327" y="641"/>
                    <a:pt x="752" y="34"/>
                  </a:cubicBezTo>
                  <a:cubicBezTo>
                    <a:pt x="692" y="11"/>
                    <a:pt x="636" y="0"/>
                    <a:pt x="584"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7" name="Google Shape;247;p25"/>
            <p:cNvSpPr/>
            <p:nvPr/>
          </p:nvSpPr>
          <p:spPr>
            <a:xfrm>
              <a:off x="578576" y="754212"/>
              <a:ext cx="92087" cy="231604"/>
            </a:xfrm>
            <a:custGeom>
              <a:avLst/>
              <a:gdLst/>
              <a:ahLst/>
              <a:cxnLst/>
              <a:rect l="l" t="t" r="r" b="b"/>
              <a:pathLst>
                <a:path w="5520" h="13881" extrusionOk="0">
                  <a:moveTo>
                    <a:pt x="571" y="0"/>
                  </a:moveTo>
                  <a:cubicBezTo>
                    <a:pt x="285" y="0"/>
                    <a:pt x="1" y="227"/>
                    <a:pt x="118" y="576"/>
                  </a:cubicBezTo>
                  <a:cubicBezTo>
                    <a:pt x="1576" y="4903"/>
                    <a:pt x="3036" y="9230"/>
                    <a:pt x="4494" y="13555"/>
                  </a:cubicBezTo>
                  <a:cubicBezTo>
                    <a:pt x="4571" y="13782"/>
                    <a:pt x="4760" y="13880"/>
                    <a:pt x="4949" y="13880"/>
                  </a:cubicBezTo>
                  <a:cubicBezTo>
                    <a:pt x="5235" y="13880"/>
                    <a:pt x="5519" y="13654"/>
                    <a:pt x="5402" y="13307"/>
                  </a:cubicBezTo>
                  <a:lnTo>
                    <a:pt x="1026" y="325"/>
                  </a:lnTo>
                  <a:cubicBezTo>
                    <a:pt x="949" y="99"/>
                    <a:pt x="760" y="0"/>
                    <a:pt x="571"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8" name="Google Shape;248;p25"/>
            <p:cNvSpPr/>
            <p:nvPr/>
          </p:nvSpPr>
          <p:spPr>
            <a:xfrm>
              <a:off x="649884" y="622436"/>
              <a:ext cx="156899" cy="262322"/>
            </a:xfrm>
            <a:custGeom>
              <a:avLst/>
              <a:gdLst/>
              <a:ahLst/>
              <a:cxnLst/>
              <a:rect l="l" t="t" r="r" b="b"/>
              <a:pathLst>
                <a:path w="9405" h="15722" extrusionOk="0">
                  <a:moveTo>
                    <a:pt x="5487" y="1"/>
                  </a:moveTo>
                  <a:cubicBezTo>
                    <a:pt x="5348" y="1"/>
                    <a:pt x="5215" y="73"/>
                    <a:pt x="5137" y="246"/>
                  </a:cubicBezTo>
                  <a:cubicBezTo>
                    <a:pt x="4010" y="2750"/>
                    <a:pt x="2955" y="5286"/>
                    <a:pt x="1973" y="7853"/>
                  </a:cubicBezTo>
                  <a:lnTo>
                    <a:pt x="974" y="6739"/>
                  </a:lnTo>
                  <a:cubicBezTo>
                    <a:pt x="879" y="6632"/>
                    <a:pt x="769" y="6588"/>
                    <a:pt x="662" y="6588"/>
                  </a:cubicBezTo>
                  <a:cubicBezTo>
                    <a:pt x="315" y="6588"/>
                    <a:pt x="0" y="7059"/>
                    <a:pt x="309" y="7404"/>
                  </a:cubicBezTo>
                  <a:cubicBezTo>
                    <a:pt x="696" y="7837"/>
                    <a:pt x="1084" y="8270"/>
                    <a:pt x="1473" y="8702"/>
                  </a:cubicBezTo>
                  <a:cubicBezTo>
                    <a:pt x="1490" y="8722"/>
                    <a:pt x="1510" y="8741"/>
                    <a:pt x="1531" y="8757"/>
                  </a:cubicBezTo>
                  <a:cubicBezTo>
                    <a:pt x="2937" y="10540"/>
                    <a:pt x="3408" y="12950"/>
                    <a:pt x="2819" y="15139"/>
                  </a:cubicBezTo>
                  <a:cubicBezTo>
                    <a:pt x="2724" y="15491"/>
                    <a:pt x="3016" y="15722"/>
                    <a:pt x="3297" y="15722"/>
                  </a:cubicBezTo>
                  <a:cubicBezTo>
                    <a:pt x="3483" y="15722"/>
                    <a:pt x="3664" y="15621"/>
                    <a:pt x="3727" y="15389"/>
                  </a:cubicBezTo>
                  <a:cubicBezTo>
                    <a:pt x="4199" y="13636"/>
                    <a:pt x="4063" y="11796"/>
                    <a:pt x="3396" y="10151"/>
                  </a:cubicBezTo>
                  <a:lnTo>
                    <a:pt x="3396" y="10151"/>
                  </a:lnTo>
                  <a:cubicBezTo>
                    <a:pt x="3425" y="10157"/>
                    <a:pt x="3454" y="10160"/>
                    <a:pt x="3483" y="10160"/>
                  </a:cubicBezTo>
                  <a:cubicBezTo>
                    <a:pt x="3625" y="10160"/>
                    <a:pt x="3763" y="10091"/>
                    <a:pt x="3851" y="9925"/>
                  </a:cubicBezTo>
                  <a:cubicBezTo>
                    <a:pt x="4972" y="7809"/>
                    <a:pt x="6748" y="6149"/>
                    <a:pt x="8926" y="5161"/>
                  </a:cubicBezTo>
                  <a:cubicBezTo>
                    <a:pt x="9404" y="4943"/>
                    <a:pt x="9106" y="4301"/>
                    <a:pt x="8659" y="4301"/>
                  </a:cubicBezTo>
                  <a:cubicBezTo>
                    <a:pt x="8592" y="4301"/>
                    <a:pt x="8522" y="4315"/>
                    <a:pt x="8451" y="4348"/>
                  </a:cubicBezTo>
                  <a:cubicBezTo>
                    <a:pt x="6152" y="5390"/>
                    <a:pt x="4244" y="7191"/>
                    <a:pt x="3056" y="9417"/>
                  </a:cubicBezTo>
                  <a:cubicBezTo>
                    <a:pt x="2909" y="9136"/>
                    <a:pt x="2747" y="8864"/>
                    <a:pt x="2570" y="8602"/>
                  </a:cubicBezTo>
                  <a:cubicBezTo>
                    <a:pt x="2671" y="8546"/>
                    <a:pt x="2746" y="8456"/>
                    <a:pt x="2786" y="8349"/>
                  </a:cubicBezTo>
                  <a:cubicBezTo>
                    <a:pt x="3765" y="5775"/>
                    <a:pt x="4821" y="3232"/>
                    <a:pt x="5950" y="721"/>
                  </a:cubicBezTo>
                  <a:cubicBezTo>
                    <a:pt x="6119" y="345"/>
                    <a:pt x="5790" y="1"/>
                    <a:pt x="5487" y="1"/>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9" name="Google Shape;249;p25"/>
            <p:cNvSpPr/>
            <p:nvPr/>
          </p:nvSpPr>
          <p:spPr>
            <a:xfrm>
              <a:off x="806800" y="668219"/>
              <a:ext cx="126186" cy="132879"/>
            </a:xfrm>
            <a:custGeom>
              <a:avLst/>
              <a:gdLst/>
              <a:ahLst/>
              <a:cxnLst/>
              <a:rect l="l" t="t" r="r" b="b"/>
              <a:pathLst>
                <a:path w="7564" h="7964" extrusionOk="0">
                  <a:moveTo>
                    <a:pt x="6911" y="0"/>
                  </a:moveTo>
                  <a:cubicBezTo>
                    <a:pt x="6805" y="0"/>
                    <a:pt x="6697" y="47"/>
                    <a:pt x="6604" y="157"/>
                  </a:cubicBezTo>
                  <a:cubicBezTo>
                    <a:pt x="4591" y="2562"/>
                    <a:pt x="2497" y="4895"/>
                    <a:pt x="324" y="7156"/>
                  </a:cubicBezTo>
                  <a:cubicBezTo>
                    <a:pt x="0" y="7492"/>
                    <a:pt x="320" y="7964"/>
                    <a:pt x="675" y="7964"/>
                  </a:cubicBezTo>
                  <a:cubicBezTo>
                    <a:pt x="782" y="7964"/>
                    <a:pt x="892" y="7921"/>
                    <a:pt x="988" y="7820"/>
                  </a:cubicBezTo>
                  <a:cubicBezTo>
                    <a:pt x="3162" y="5560"/>
                    <a:pt x="5256" y="3227"/>
                    <a:pt x="7270" y="823"/>
                  </a:cubicBezTo>
                  <a:cubicBezTo>
                    <a:pt x="7564" y="472"/>
                    <a:pt x="7250" y="0"/>
                    <a:pt x="6911"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0" name="Google Shape;250;p25"/>
            <p:cNvSpPr/>
            <p:nvPr/>
          </p:nvSpPr>
          <p:spPr>
            <a:xfrm>
              <a:off x="245324" y="782142"/>
              <a:ext cx="203009" cy="85728"/>
            </a:xfrm>
            <a:custGeom>
              <a:avLst/>
              <a:gdLst/>
              <a:ahLst/>
              <a:cxnLst/>
              <a:rect l="l" t="t" r="r" b="b"/>
              <a:pathLst>
                <a:path w="12169" h="5138" extrusionOk="0">
                  <a:moveTo>
                    <a:pt x="637" y="0"/>
                  </a:moveTo>
                  <a:cubicBezTo>
                    <a:pt x="161" y="0"/>
                    <a:pt x="0" y="771"/>
                    <a:pt x="531" y="930"/>
                  </a:cubicBezTo>
                  <a:cubicBezTo>
                    <a:pt x="4199" y="2031"/>
                    <a:pt x="7774" y="3420"/>
                    <a:pt x="11222" y="5086"/>
                  </a:cubicBezTo>
                  <a:cubicBezTo>
                    <a:pt x="11296" y="5122"/>
                    <a:pt x="11369" y="5138"/>
                    <a:pt x="11438" y="5138"/>
                  </a:cubicBezTo>
                  <a:cubicBezTo>
                    <a:pt x="11876" y="5138"/>
                    <a:pt x="12168" y="4501"/>
                    <a:pt x="11697" y="4274"/>
                  </a:cubicBezTo>
                  <a:cubicBezTo>
                    <a:pt x="8176" y="2570"/>
                    <a:pt x="4525" y="1148"/>
                    <a:pt x="781" y="22"/>
                  </a:cubicBezTo>
                  <a:cubicBezTo>
                    <a:pt x="730" y="7"/>
                    <a:pt x="682" y="0"/>
                    <a:pt x="637"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1" name="Google Shape;251;p25"/>
            <p:cNvSpPr/>
            <p:nvPr/>
          </p:nvSpPr>
          <p:spPr>
            <a:xfrm>
              <a:off x="441181" y="697017"/>
              <a:ext cx="77857" cy="61735"/>
            </a:xfrm>
            <a:custGeom>
              <a:avLst/>
              <a:gdLst/>
              <a:ahLst/>
              <a:cxnLst/>
              <a:rect l="l" t="t" r="r" b="b"/>
              <a:pathLst>
                <a:path w="4667" h="3700" extrusionOk="0">
                  <a:moveTo>
                    <a:pt x="717" y="0"/>
                  </a:moveTo>
                  <a:cubicBezTo>
                    <a:pt x="335" y="0"/>
                    <a:pt x="1" y="476"/>
                    <a:pt x="363" y="785"/>
                  </a:cubicBezTo>
                  <a:lnTo>
                    <a:pt x="3640" y="3580"/>
                  </a:lnTo>
                  <a:cubicBezTo>
                    <a:pt x="3738" y="3664"/>
                    <a:pt x="3846" y="3700"/>
                    <a:pt x="3950" y="3700"/>
                  </a:cubicBezTo>
                  <a:cubicBezTo>
                    <a:pt x="4332" y="3700"/>
                    <a:pt x="4667" y="3224"/>
                    <a:pt x="4304" y="2916"/>
                  </a:cubicBezTo>
                  <a:lnTo>
                    <a:pt x="1028" y="120"/>
                  </a:lnTo>
                  <a:cubicBezTo>
                    <a:pt x="929" y="36"/>
                    <a:pt x="821" y="0"/>
                    <a:pt x="717"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2" name="Google Shape;252;p25"/>
            <p:cNvSpPr/>
            <p:nvPr/>
          </p:nvSpPr>
          <p:spPr>
            <a:xfrm>
              <a:off x="559122" y="505243"/>
              <a:ext cx="45793" cy="223162"/>
            </a:xfrm>
            <a:custGeom>
              <a:avLst/>
              <a:gdLst/>
              <a:ahLst/>
              <a:cxnLst/>
              <a:rect l="l" t="t" r="r" b="b"/>
              <a:pathLst>
                <a:path w="2745" h="13375" extrusionOk="0">
                  <a:moveTo>
                    <a:pt x="579" y="0"/>
                  </a:moveTo>
                  <a:cubicBezTo>
                    <a:pt x="305" y="0"/>
                    <a:pt x="0" y="234"/>
                    <a:pt x="57" y="591"/>
                  </a:cubicBezTo>
                  <a:cubicBezTo>
                    <a:pt x="714" y="4691"/>
                    <a:pt x="1284" y="8802"/>
                    <a:pt x="1768" y="12926"/>
                  </a:cubicBezTo>
                  <a:cubicBezTo>
                    <a:pt x="1804" y="13224"/>
                    <a:pt x="2058" y="13375"/>
                    <a:pt x="2294" y="13375"/>
                  </a:cubicBezTo>
                  <a:cubicBezTo>
                    <a:pt x="2529" y="13375"/>
                    <a:pt x="2745" y="13226"/>
                    <a:pt x="2709" y="12926"/>
                  </a:cubicBezTo>
                  <a:cubicBezTo>
                    <a:pt x="2216" y="8720"/>
                    <a:pt x="1635" y="4524"/>
                    <a:pt x="965" y="341"/>
                  </a:cubicBezTo>
                  <a:cubicBezTo>
                    <a:pt x="927" y="103"/>
                    <a:pt x="760" y="0"/>
                    <a:pt x="579" y="0"/>
                  </a:cubicBezTo>
                  <a:close/>
                </a:path>
              </a:pathLst>
            </a:custGeom>
            <a:solidFill>
              <a:srgbClr val="43943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3" name="Google Shape;253;p25"/>
            <p:cNvSpPr/>
            <p:nvPr/>
          </p:nvSpPr>
          <p:spPr>
            <a:xfrm>
              <a:off x="490666" y="1007236"/>
              <a:ext cx="15948" cy="37825"/>
            </a:xfrm>
            <a:custGeom>
              <a:avLst/>
              <a:gdLst/>
              <a:ahLst/>
              <a:cxnLst/>
              <a:rect l="l" t="t" r="r" b="b"/>
              <a:pathLst>
                <a:path w="956" h="2267" extrusionOk="0">
                  <a:moveTo>
                    <a:pt x="595" y="0"/>
                  </a:moveTo>
                  <a:cubicBezTo>
                    <a:pt x="258" y="0"/>
                    <a:pt x="0" y="2081"/>
                    <a:pt x="0" y="2081"/>
                  </a:cubicBezTo>
                  <a:lnTo>
                    <a:pt x="421" y="2266"/>
                  </a:lnTo>
                  <a:cubicBezTo>
                    <a:pt x="421" y="2266"/>
                    <a:pt x="956" y="73"/>
                    <a:pt x="612" y="2"/>
                  </a:cubicBezTo>
                  <a:cubicBezTo>
                    <a:pt x="606" y="1"/>
                    <a:pt x="600" y="0"/>
                    <a:pt x="595"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4" name="Google Shape;254;p25"/>
            <p:cNvSpPr/>
            <p:nvPr/>
          </p:nvSpPr>
          <p:spPr>
            <a:xfrm>
              <a:off x="463104" y="1008086"/>
              <a:ext cx="18901" cy="35773"/>
            </a:xfrm>
            <a:custGeom>
              <a:avLst/>
              <a:gdLst/>
              <a:ahLst/>
              <a:cxnLst/>
              <a:rect l="l" t="t" r="r" b="b"/>
              <a:pathLst>
                <a:path w="1133" h="2144" extrusionOk="0">
                  <a:moveTo>
                    <a:pt x="362" y="0"/>
                  </a:moveTo>
                  <a:cubicBezTo>
                    <a:pt x="356" y="0"/>
                    <a:pt x="350" y="1"/>
                    <a:pt x="343" y="3"/>
                  </a:cubicBezTo>
                  <a:cubicBezTo>
                    <a:pt x="1" y="85"/>
                    <a:pt x="672" y="2144"/>
                    <a:pt x="672" y="2144"/>
                  </a:cubicBezTo>
                  <a:lnTo>
                    <a:pt x="1132" y="2133"/>
                  </a:lnTo>
                  <a:cubicBezTo>
                    <a:pt x="1132" y="2133"/>
                    <a:pt x="701" y="0"/>
                    <a:pt x="362"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5" name="Google Shape;255;p25"/>
            <p:cNvSpPr/>
            <p:nvPr/>
          </p:nvSpPr>
          <p:spPr>
            <a:xfrm>
              <a:off x="432839" y="1019015"/>
              <a:ext cx="29728" cy="31718"/>
            </a:xfrm>
            <a:custGeom>
              <a:avLst/>
              <a:gdLst/>
              <a:ahLst/>
              <a:cxnLst/>
              <a:rect l="l" t="t" r="r" b="b"/>
              <a:pathLst>
                <a:path w="1782" h="1901" extrusionOk="0">
                  <a:moveTo>
                    <a:pt x="341" y="0"/>
                  </a:moveTo>
                  <a:cubicBezTo>
                    <a:pt x="322" y="0"/>
                    <a:pt x="306" y="5"/>
                    <a:pt x="292" y="15"/>
                  </a:cubicBezTo>
                  <a:cubicBezTo>
                    <a:pt x="1" y="210"/>
                    <a:pt x="1356" y="1900"/>
                    <a:pt x="1356" y="1900"/>
                  </a:cubicBezTo>
                  <a:lnTo>
                    <a:pt x="1782" y="1728"/>
                  </a:lnTo>
                  <a:cubicBezTo>
                    <a:pt x="1782" y="1728"/>
                    <a:pt x="698" y="0"/>
                    <a:pt x="341"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6" name="Google Shape;256;p25"/>
            <p:cNvSpPr/>
            <p:nvPr/>
          </p:nvSpPr>
          <p:spPr>
            <a:xfrm>
              <a:off x="870650" y="912717"/>
              <a:ext cx="20886" cy="41813"/>
            </a:xfrm>
            <a:custGeom>
              <a:avLst/>
              <a:gdLst/>
              <a:ahLst/>
              <a:cxnLst/>
              <a:rect l="l" t="t" r="r" b="b"/>
              <a:pathLst>
                <a:path w="1252" h="2506" extrusionOk="0">
                  <a:moveTo>
                    <a:pt x="848" y="1"/>
                  </a:moveTo>
                  <a:cubicBezTo>
                    <a:pt x="476" y="1"/>
                    <a:pt x="1" y="2261"/>
                    <a:pt x="1" y="2261"/>
                  </a:cubicBezTo>
                  <a:lnTo>
                    <a:pt x="452" y="2506"/>
                  </a:lnTo>
                  <a:cubicBezTo>
                    <a:pt x="452" y="2506"/>
                    <a:pt x="1251" y="116"/>
                    <a:pt x="874" y="5"/>
                  </a:cubicBezTo>
                  <a:cubicBezTo>
                    <a:pt x="866" y="2"/>
                    <a:pt x="857" y="1"/>
                    <a:pt x="848"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7" name="Google Shape;257;p25"/>
            <p:cNvSpPr/>
            <p:nvPr/>
          </p:nvSpPr>
          <p:spPr>
            <a:xfrm>
              <a:off x="845390" y="905175"/>
              <a:ext cx="13096" cy="42213"/>
            </a:xfrm>
            <a:custGeom>
              <a:avLst/>
              <a:gdLst/>
              <a:ahLst/>
              <a:cxnLst/>
              <a:rect l="l" t="t" r="r" b="b"/>
              <a:pathLst>
                <a:path w="785" h="2530" extrusionOk="0">
                  <a:moveTo>
                    <a:pt x="388" y="0"/>
                  </a:moveTo>
                  <a:cubicBezTo>
                    <a:pt x="0" y="0"/>
                    <a:pt x="98" y="2401"/>
                    <a:pt x="98" y="2401"/>
                  </a:cubicBezTo>
                  <a:lnTo>
                    <a:pt x="595" y="2529"/>
                  </a:lnTo>
                  <a:cubicBezTo>
                    <a:pt x="595" y="2529"/>
                    <a:pt x="784" y="16"/>
                    <a:pt x="391" y="0"/>
                  </a:cubicBezTo>
                  <a:cubicBezTo>
                    <a:pt x="390" y="0"/>
                    <a:pt x="389" y="0"/>
                    <a:pt x="388"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8" name="Google Shape;258;p25"/>
            <p:cNvSpPr/>
            <p:nvPr/>
          </p:nvSpPr>
          <p:spPr>
            <a:xfrm>
              <a:off x="808869" y="907611"/>
              <a:ext cx="24323" cy="39310"/>
            </a:xfrm>
            <a:custGeom>
              <a:avLst/>
              <a:gdLst/>
              <a:ahLst/>
              <a:cxnLst/>
              <a:rect l="l" t="t" r="r" b="b"/>
              <a:pathLst>
                <a:path w="1458" h="2356" extrusionOk="0">
                  <a:moveTo>
                    <a:pt x="402" y="1"/>
                  </a:moveTo>
                  <a:cubicBezTo>
                    <a:pt x="392" y="1"/>
                    <a:pt x="383" y="2"/>
                    <a:pt x="373" y="5"/>
                  </a:cubicBezTo>
                  <a:cubicBezTo>
                    <a:pt x="0" y="128"/>
                    <a:pt x="946" y="2355"/>
                    <a:pt x="946" y="2355"/>
                  </a:cubicBezTo>
                  <a:lnTo>
                    <a:pt x="1457" y="2298"/>
                  </a:lnTo>
                  <a:cubicBezTo>
                    <a:pt x="1457" y="2298"/>
                    <a:pt x="782" y="1"/>
                    <a:pt x="402"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9" name="Google Shape;259;p25"/>
            <p:cNvSpPr/>
            <p:nvPr/>
          </p:nvSpPr>
          <p:spPr>
            <a:xfrm>
              <a:off x="419191" y="1038920"/>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0" name="Google Shape;260;p25"/>
            <p:cNvSpPr/>
            <p:nvPr/>
          </p:nvSpPr>
          <p:spPr>
            <a:xfrm>
              <a:off x="452960" y="1056606"/>
              <a:ext cx="79742" cy="72096"/>
            </a:xfrm>
            <a:custGeom>
              <a:avLst/>
              <a:gdLst/>
              <a:ahLst/>
              <a:cxnLst/>
              <a:rect l="l" t="t" r="r" b="b"/>
              <a:pathLst>
                <a:path w="4780" h="4321" extrusionOk="0">
                  <a:moveTo>
                    <a:pt x="2315" y="1"/>
                  </a:moveTo>
                  <a:cubicBezTo>
                    <a:pt x="1768" y="1"/>
                    <a:pt x="1228" y="208"/>
                    <a:pt x="822" y="622"/>
                  </a:cubicBezTo>
                  <a:cubicBezTo>
                    <a:pt x="0" y="1460"/>
                    <a:pt x="38" y="2827"/>
                    <a:pt x="904" y="3676"/>
                  </a:cubicBezTo>
                  <a:cubicBezTo>
                    <a:pt x="1341" y="4105"/>
                    <a:pt x="1907" y="4320"/>
                    <a:pt x="2465" y="4320"/>
                  </a:cubicBezTo>
                  <a:cubicBezTo>
                    <a:pt x="3013" y="4320"/>
                    <a:pt x="3553" y="4114"/>
                    <a:pt x="3959" y="3699"/>
                  </a:cubicBezTo>
                  <a:cubicBezTo>
                    <a:pt x="4780" y="2861"/>
                    <a:pt x="4744" y="1494"/>
                    <a:pt x="3876" y="645"/>
                  </a:cubicBezTo>
                  <a:cubicBezTo>
                    <a:pt x="3438" y="216"/>
                    <a:pt x="2873" y="1"/>
                    <a:pt x="2315"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1" name="Google Shape;261;p25"/>
            <p:cNvSpPr/>
            <p:nvPr/>
          </p:nvSpPr>
          <p:spPr>
            <a:xfrm>
              <a:off x="462253" y="1076644"/>
              <a:ext cx="25708" cy="23226"/>
            </a:xfrm>
            <a:custGeom>
              <a:avLst/>
              <a:gdLst/>
              <a:ahLst/>
              <a:cxnLst/>
              <a:rect l="l" t="t" r="r" b="b"/>
              <a:pathLst>
                <a:path w="1541" h="1392" extrusionOk="0">
                  <a:moveTo>
                    <a:pt x="747" y="0"/>
                  </a:moveTo>
                  <a:cubicBezTo>
                    <a:pt x="570" y="0"/>
                    <a:pt x="396" y="67"/>
                    <a:pt x="265" y="201"/>
                  </a:cubicBezTo>
                  <a:cubicBezTo>
                    <a:pt x="0" y="469"/>
                    <a:pt x="12" y="910"/>
                    <a:pt x="291" y="1184"/>
                  </a:cubicBezTo>
                  <a:cubicBezTo>
                    <a:pt x="432" y="1322"/>
                    <a:pt x="614" y="1391"/>
                    <a:pt x="794" y="1391"/>
                  </a:cubicBezTo>
                  <a:cubicBezTo>
                    <a:pt x="971" y="1391"/>
                    <a:pt x="1145" y="1325"/>
                    <a:pt x="1276" y="1192"/>
                  </a:cubicBezTo>
                  <a:cubicBezTo>
                    <a:pt x="1540" y="922"/>
                    <a:pt x="1529" y="481"/>
                    <a:pt x="1249" y="207"/>
                  </a:cubicBezTo>
                  <a:cubicBezTo>
                    <a:pt x="1109" y="69"/>
                    <a:pt x="927" y="0"/>
                    <a:pt x="7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2" name="Google Shape;262;p25"/>
            <p:cNvSpPr/>
            <p:nvPr/>
          </p:nvSpPr>
          <p:spPr>
            <a:xfrm>
              <a:off x="782466" y="938645"/>
              <a:ext cx="123934" cy="112023"/>
            </a:xfrm>
            <a:custGeom>
              <a:avLst/>
              <a:gdLst/>
              <a:ahLst/>
              <a:cxnLst/>
              <a:rect l="l" t="t" r="r" b="b"/>
              <a:pathLst>
                <a:path w="7429" h="6714" extrusionOk="0">
                  <a:moveTo>
                    <a:pt x="3600" y="1"/>
                  </a:moveTo>
                  <a:cubicBezTo>
                    <a:pt x="2749" y="1"/>
                    <a:pt x="1908" y="322"/>
                    <a:pt x="1276" y="967"/>
                  </a:cubicBezTo>
                  <a:cubicBezTo>
                    <a:pt x="1" y="2267"/>
                    <a:pt x="58" y="4394"/>
                    <a:pt x="1405" y="5713"/>
                  </a:cubicBezTo>
                  <a:cubicBezTo>
                    <a:pt x="2084" y="6380"/>
                    <a:pt x="2963" y="6714"/>
                    <a:pt x="3830" y="6714"/>
                  </a:cubicBezTo>
                  <a:cubicBezTo>
                    <a:pt x="4681" y="6714"/>
                    <a:pt x="5521" y="6393"/>
                    <a:pt x="6153" y="5749"/>
                  </a:cubicBezTo>
                  <a:cubicBezTo>
                    <a:pt x="7428" y="4448"/>
                    <a:pt x="7371" y="2323"/>
                    <a:pt x="6024" y="1001"/>
                  </a:cubicBezTo>
                  <a:cubicBezTo>
                    <a:pt x="5345" y="334"/>
                    <a:pt x="4467" y="1"/>
                    <a:pt x="36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3" name="Google Shape;263;p25"/>
            <p:cNvSpPr/>
            <p:nvPr/>
          </p:nvSpPr>
          <p:spPr>
            <a:xfrm>
              <a:off x="816506" y="957530"/>
              <a:ext cx="83312" cy="74248"/>
            </a:xfrm>
            <a:custGeom>
              <a:avLst/>
              <a:gdLst/>
              <a:ahLst/>
              <a:cxnLst/>
              <a:rect l="l" t="t" r="r" b="b"/>
              <a:pathLst>
                <a:path w="4994" h="4450" extrusionOk="0">
                  <a:moveTo>
                    <a:pt x="2430" y="0"/>
                  </a:moveTo>
                  <a:cubicBezTo>
                    <a:pt x="2072" y="0"/>
                    <a:pt x="1711" y="90"/>
                    <a:pt x="1381" y="279"/>
                  </a:cubicBezTo>
                  <a:cubicBezTo>
                    <a:pt x="342" y="874"/>
                    <a:pt x="1" y="2228"/>
                    <a:pt x="616" y="3302"/>
                  </a:cubicBezTo>
                  <a:cubicBezTo>
                    <a:pt x="1037" y="4036"/>
                    <a:pt x="1794" y="4450"/>
                    <a:pt x="2562" y="4450"/>
                  </a:cubicBezTo>
                  <a:cubicBezTo>
                    <a:pt x="2921" y="4450"/>
                    <a:pt x="3282" y="4360"/>
                    <a:pt x="3612" y="4170"/>
                  </a:cubicBezTo>
                  <a:cubicBezTo>
                    <a:pt x="4651" y="3575"/>
                    <a:pt x="4993" y="2221"/>
                    <a:pt x="4377" y="1147"/>
                  </a:cubicBezTo>
                  <a:cubicBezTo>
                    <a:pt x="3957" y="414"/>
                    <a:pt x="3199" y="0"/>
                    <a:pt x="2430" y="0"/>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4" name="Google Shape;264;p25"/>
            <p:cNvSpPr/>
            <p:nvPr/>
          </p:nvSpPr>
          <p:spPr>
            <a:xfrm>
              <a:off x="828519" y="978447"/>
              <a:ext cx="26842" cy="23943"/>
            </a:xfrm>
            <a:custGeom>
              <a:avLst/>
              <a:gdLst/>
              <a:ahLst/>
              <a:cxnLst/>
              <a:rect l="l" t="t" r="r" b="b"/>
              <a:pathLst>
                <a:path w="1609" h="1435" extrusionOk="0">
                  <a:moveTo>
                    <a:pt x="783" y="1"/>
                  </a:moveTo>
                  <a:cubicBezTo>
                    <a:pt x="668" y="1"/>
                    <a:pt x="552" y="30"/>
                    <a:pt x="445" y="91"/>
                  </a:cubicBezTo>
                  <a:cubicBezTo>
                    <a:pt x="111" y="283"/>
                    <a:pt x="1" y="719"/>
                    <a:pt x="199" y="1065"/>
                  </a:cubicBezTo>
                  <a:cubicBezTo>
                    <a:pt x="334" y="1301"/>
                    <a:pt x="578" y="1434"/>
                    <a:pt x="825" y="1434"/>
                  </a:cubicBezTo>
                  <a:cubicBezTo>
                    <a:pt x="941" y="1434"/>
                    <a:pt x="1057" y="1405"/>
                    <a:pt x="1164" y="1344"/>
                  </a:cubicBezTo>
                  <a:cubicBezTo>
                    <a:pt x="1499" y="1153"/>
                    <a:pt x="1608" y="717"/>
                    <a:pt x="1410" y="370"/>
                  </a:cubicBezTo>
                  <a:cubicBezTo>
                    <a:pt x="1275" y="134"/>
                    <a:pt x="1031" y="1"/>
                    <a:pt x="78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65" name="Google Shape;265;p25"/>
          <p:cNvGrpSpPr/>
          <p:nvPr/>
        </p:nvGrpSpPr>
        <p:grpSpPr>
          <a:xfrm rot="-2426271" flipH="1">
            <a:off x="10494880" y="5033744"/>
            <a:ext cx="1623859" cy="1082739"/>
            <a:chOff x="2216800" y="1544750"/>
            <a:chExt cx="1123850" cy="736500"/>
          </a:xfrm>
        </p:grpSpPr>
        <p:sp>
          <p:nvSpPr>
            <p:cNvPr id="266" name="Google Shape;266;p25"/>
            <p:cNvSpPr/>
            <p:nvPr/>
          </p:nvSpPr>
          <p:spPr>
            <a:xfrm>
              <a:off x="2216800" y="1906450"/>
              <a:ext cx="411625" cy="174275"/>
            </a:xfrm>
            <a:custGeom>
              <a:avLst/>
              <a:gdLst/>
              <a:ahLst/>
              <a:cxnLst/>
              <a:rect l="l" t="t" r="r" b="b"/>
              <a:pathLst>
                <a:path w="16465" h="6971" extrusionOk="0">
                  <a:moveTo>
                    <a:pt x="7268" y="0"/>
                  </a:moveTo>
                  <a:cubicBezTo>
                    <a:pt x="7223" y="0"/>
                    <a:pt x="7177" y="0"/>
                    <a:pt x="7131" y="1"/>
                  </a:cubicBezTo>
                  <a:cubicBezTo>
                    <a:pt x="6863" y="3"/>
                    <a:pt x="6595" y="15"/>
                    <a:pt x="6333" y="38"/>
                  </a:cubicBezTo>
                  <a:cubicBezTo>
                    <a:pt x="6063" y="58"/>
                    <a:pt x="5795" y="87"/>
                    <a:pt x="5535" y="124"/>
                  </a:cubicBezTo>
                  <a:cubicBezTo>
                    <a:pt x="4565" y="257"/>
                    <a:pt x="3612" y="494"/>
                    <a:pt x="2693" y="832"/>
                  </a:cubicBezTo>
                  <a:cubicBezTo>
                    <a:pt x="1028" y="1443"/>
                    <a:pt x="1" y="2151"/>
                    <a:pt x="1" y="2151"/>
                  </a:cubicBezTo>
                  <a:cubicBezTo>
                    <a:pt x="1" y="2151"/>
                    <a:pt x="823" y="3142"/>
                    <a:pt x="2151" y="4197"/>
                  </a:cubicBezTo>
                  <a:cubicBezTo>
                    <a:pt x="2810" y="4723"/>
                    <a:pt x="3632" y="5314"/>
                    <a:pt x="4553" y="5795"/>
                  </a:cubicBezTo>
                  <a:cubicBezTo>
                    <a:pt x="4784" y="5916"/>
                    <a:pt x="5019" y="6032"/>
                    <a:pt x="5269" y="6141"/>
                  </a:cubicBezTo>
                  <a:cubicBezTo>
                    <a:pt x="5521" y="6251"/>
                    <a:pt x="5783" y="6350"/>
                    <a:pt x="6051" y="6442"/>
                  </a:cubicBezTo>
                  <a:cubicBezTo>
                    <a:pt x="6599" y="6632"/>
                    <a:pt x="7162" y="6775"/>
                    <a:pt x="7734" y="6869"/>
                  </a:cubicBezTo>
                  <a:cubicBezTo>
                    <a:pt x="8197" y="6940"/>
                    <a:pt x="8667" y="6970"/>
                    <a:pt x="9129" y="6970"/>
                  </a:cubicBezTo>
                  <a:cubicBezTo>
                    <a:pt x="9848" y="6970"/>
                    <a:pt x="10550" y="6897"/>
                    <a:pt x="11182" y="6783"/>
                  </a:cubicBezTo>
                  <a:lnTo>
                    <a:pt x="11307" y="6736"/>
                  </a:lnTo>
                  <a:lnTo>
                    <a:pt x="11470" y="6695"/>
                  </a:lnTo>
                  <a:cubicBezTo>
                    <a:pt x="11575" y="6665"/>
                    <a:pt x="11708" y="6640"/>
                    <a:pt x="11826" y="6611"/>
                  </a:cubicBezTo>
                  <a:cubicBezTo>
                    <a:pt x="12074" y="6554"/>
                    <a:pt x="12329" y="6493"/>
                    <a:pt x="12579" y="6427"/>
                  </a:cubicBezTo>
                  <a:cubicBezTo>
                    <a:pt x="13086" y="6294"/>
                    <a:pt x="13580" y="6129"/>
                    <a:pt x="14030" y="5938"/>
                  </a:cubicBezTo>
                  <a:cubicBezTo>
                    <a:pt x="14930" y="5566"/>
                    <a:pt x="15677" y="5054"/>
                    <a:pt x="16065" y="4576"/>
                  </a:cubicBezTo>
                  <a:cubicBezTo>
                    <a:pt x="16168" y="4463"/>
                    <a:pt x="16229" y="4345"/>
                    <a:pt x="16282" y="4248"/>
                  </a:cubicBezTo>
                  <a:cubicBezTo>
                    <a:pt x="16309" y="4199"/>
                    <a:pt x="16331" y="4154"/>
                    <a:pt x="16352" y="4113"/>
                  </a:cubicBezTo>
                  <a:cubicBezTo>
                    <a:pt x="16368" y="4066"/>
                    <a:pt x="16382" y="4025"/>
                    <a:pt x="16395" y="3987"/>
                  </a:cubicBezTo>
                  <a:cubicBezTo>
                    <a:pt x="16446" y="3837"/>
                    <a:pt x="16464" y="3757"/>
                    <a:pt x="16464" y="3757"/>
                  </a:cubicBezTo>
                  <a:lnTo>
                    <a:pt x="16260" y="3729"/>
                  </a:lnTo>
                  <a:cubicBezTo>
                    <a:pt x="16180" y="3721"/>
                    <a:pt x="16098" y="3704"/>
                    <a:pt x="16022" y="3678"/>
                  </a:cubicBezTo>
                  <a:cubicBezTo>
                    <a:pt x="15930" y="3653"/>
                    <a:pt x="15826" y="3624"/>
                    <a:pt x="15720" y="3567"/>
                  </a:cubicBezTo>
                  <a:cubicBezTo>
                    <a:pt x="15308" y="3369"/>
                    <a:pt x="14821" y="2990"/>
                    <a:pt x="14210" y="2530"/>
                  </a:cubicBezTo>
                  <a:cubicBezTo>
                    <a:pt x="13905" y="2299"/>
                    <a:pt x="13573" y="2053"/>
                    <a:pt x="13197" y="1801"/>
                  </a:cubicBezTo>
                  <a:cubicBezTo>
                    <a:pt x="13005" y="1673"/>
                    <a:pt x="12808" y="1548"/>
                    <a:pt x="12585" y="1423"/>
                  </a:cubicBezTo>
                  <a:cubicBezTo>
                    <a:pt x="12469" y="1358"/>
                    <a:pt x="12362" y="1296"/>
                    <a:pt x="12227" y="1235"/>
                  </a:cubicBezTo>
                  <a:cubicBezTo>
                    <a:pt x="12158" y="1204"/>
                    <a:pt x="12100" y="1173"/>
                    <a:pt x="12025" y="1143"/>
                  </a:cubicBezTo>
                  <a:lnTo>
                    <a:pt x="11779" y="1055"/>
                  </a:lnTo>
                  <a:cubicBezTo>
                    <a:pt x="10834" y="607"/>
                    <a:pt x="9874" y="287"/>
                    <a:pt x="8772" y="124"/>
                  </a:cubicBezTo>
                  <a:cubicBezTo>
                    <a:pt x="8275" y="41"/>
                    <a:pt x="7773" y="0"/>
                    <a:pt x="7268" y="0"/>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7" name="Google Shape;267;p25"/>
            <p:cNvSpPr/>
            <p:nvPr/>
          </p:nvSpPr>
          <p:spPr>
            <a:xfrm>
              <a:off x="2437875" y="1645775"/>
              <a:ext cx="284600" cy="232975"/>
            </a:xfrm>
            <a:custGeom>
              <a:avLst/>
              <a:gdLst/>
              <a:ahLst/>
              <a:cxnLst/>
              <a:rect l="l" t="t" r="r" b="b"/>
              <a:pathLst>
                <a:path w="11384"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2"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4" y="3488"/>
                    <a:pt x="10766" y="2531"/>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8" name="Google Shape;268;p25"/>
            <p:cNvSpPr/>
            <p:nvPr/>
          </p:nvSpPr>
          <p:spPr>
            <a:xfrm>
              <a:off x="2511675" y="1702325"/>
              <a:ext cx="135825" cy="116400"/>
            </a:xfrm>
            <a:custGeom>
              <a:avLst/>
              <a:gdLst/>
              <a:ahLst/>
              <a:cxnLst/>
              <a:rect l="l" t="t" r="r" b="b"/>
              <a:pathLst>
                <a:path w="5433" h="4656" extrusionOk="0">
                  <a:moveTo>
                    <a:pt x="2715" y="1"/>
                  </a:moveTo>
                  <a:cubicBezTo>
                    <a:pt x="1214" y="1"/>
                    <a:pt x="1" y="1042"/>
                    <a:pt x="1" y="2329"/>
                  </a:cubicBezTo>
                  <a:cubicBezTo>
                    <a:pt x="1" y="3616"/>
                    <a:pt x="1218" y="4655"/>
                    <a:pt x="2715" y="4655"/>
                  </a:cubicBezTo>
                  <a:cubicBezTo>
                    <a:pt x="4217" y="4655"/>
                    <a:pt x="5432" y="3616"/>
                    <a:pt x="5432" y="2329"/>
                  </a:cubicBezTo>
                  <a:cubicBezTo>
                    <a:pt x="5432" y="1042"/>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9" name="Google Shape;269;p25"/>
            <p:cNvSpPr/>
            <p:nvPr/>
          </p:nvSpPr>
          <p:spPr>
            <a:xfrm>
              <a:off x="2540875" y="1727800"/>
              <a:ext cx="83200" cy="72825"/>
            </a:xfrm>
            <a:custGeom>
              <a:avLst/>
              <a:gdLst/>
              <a:ahLst/>
              <a:cxnLst/>
              <a:rect l="l" t="t" r="r" b="b"/>
              <a:pathLst>
                <a:path w="3328" h="2913" extrusionOk="0">
                  <a:moveTo>
                    <a:pt x="2530" y="1"/>
                  </a:moveTo>
                  <a:cubicBezTo>
                    <a:pt x="2079" y="1"/>
                    <a:pt x="1710" y="448"/>
                    <a:pt x="1435" y="893"/>
                  </a:cubicBezTo>
                  <a:cubicBezTo>
                    <a:pt x="1212" y="807"/>
                    <a:pt x="991" y="719"/>
                    <a:pt x="770" y="625"/>
                  </a:cubicBezTo>
                  <a:cubicBezTo>
                    <a:pt x="713" y="600"/>
                    <a:pt x="658" y="589"/>
                    <a:pt x="605" y="589"/>
                  </a:cubicBezTo>
                  <a:cubicBezTo>
                    <a:pt x="243" y="589"/>
                    <a:pt x="0" y="1104"/>
                    <a:pt x="389" y="1277"/>
                  </a:cubicBezTo>
                  <a:cubicBezTo>
                    <a:pt x="612" y="1373"/>
                    <a:pt x="833" y="1466"/>
                    <a:pt x="1058" y="1556"/>
                  </a:cubicBezTo>
                  <a:cubicBezTo>
                    <a:pt x="911" y="1824"/>
                    <a:pt x="758" y="2143"/>
                    <a:pt x="752" y="2450"/>
                  </a:cubicBezTo>
                  <a:cubicBezTo>
                    <a:pt x="748" y="2685"/>
                    <a:pt x="949" y="2913"/>
                    <a:pt x="1173" y="2913"/>
                  </a:cubicBezTo>
                  <a:cubicBezTo>
                    <a:pt x="1235" y="2913"/>
                    <a:pt x="1299" y="2895"/>
                    <a:pt x="1361" y="2855"/>
                  </a:cubicBezTo>
                  <a:cubicBezTo>
                    <a:pt x="1423" y="2814"/>
                    <a:pt x="1472" y="2754"/>
                    <a:pt x="1496" y="2683"/>
                  </a:cubicBezTo>
                  <a:cubicBezTo>
                    <a:pt x="1504" y="2671"/>
                    <a:pt x="1513" y="2652"/>
                    <a:pt x="1533" y="2619"/>
                  </a:cubicBezTo>
                  <a:cubicBezTo>
                    <a:pt x="1578" y="2527"/>
                    <a:pt x="1621" y="2433"/>
                    <a:pt x="1670" y="2341"/>
                  </a:cubicBezTo>
                  <a:cubicBezTo>
                    <a:pt x="1748" y="2196"/>
                    <a:pt x="1834" y="2055"/>
                    <a:pt x="1922" y="1914"/>
                  </a:cubicBezTo>
                  <a:cubicBezTo>
                    <a:pt x="2268" y="2095"/>
                    <a:pt x="2647" y="2355"/>
                    <a:pt x="3012" y="2355"/>
                  </a:cubicBezTo>
                  <a:cubicBezTo>
                    <a:pt x="3029" y="2355"/>
                    <a:pt x="3046" y="2355"/>
                    <a:pt x="3063" y="2353"/>
                  </a:cubicBezTo>
                  <a:cubicBezTo>
                    <a:pt x="3219" y="2341"/>
                    <a:pt x="3327" y="2208"/>
                    <a:pt x="3293" y="2051"/>
                  </a:cubicBezTo>
                  <a:cubicBezTo>
                    <a:pt x="3192" y="1627"/>
                    <a:pt x="2732" y="1435"/>
                    <a:pt x="2362" y="1271"/>
                  </a:cubicBezTo>
                  <a:cubicBezTo>
                    <a:pt x="2591" y="964"/>
                    <a:pt x="2836" y="625"/>
                    <a:pt x="2842" y="279"/>
                  </a:cubicBezTo>
                  <a:cubicBezTo>
                    <a:pt x="2845" y="166"/>
                    <a:pt x="2755" y="25"/>
                    <a:pt x="2636" y="9"/>
                  </a:cubicBezTo>
                  <a:cubicBezTo>
                    <a:pt x="2600" y="3"/>
                    <a:pt x="2565" y="1"/>
                    <a:pt x="2530" y="1"/>
                  </a:cubicBezTo>
                  <a:close/>
                </a:path>
              </a:pathLst>
            </a:custGeom>
            <a:solidFill>
              <a:srgbClr val="0A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0" name="Google Shape;270;p25"/>
            <p:cNvSpPr/>
            <p:nvPr/>
          </p:nvSpPr>
          <p:spPr>
            <a:xfrm>
              <a:off x="2448650" y="1646525"/>
              <a:ext cx="465475" cy="465475"/>
            </a:xfrm>
            <a:custGeom>
              <a:avLst/>
              <a:gdLst/>
              <a:ahLst/>
              <a:cxnLst/>
              <a:rect l="l" t="t" r="r" b="b"/>
              <a:pathLst>
                <a:path w="18619" h="18619" extrusionOk="0">
                  <a:moveTo>
                    <a:pt x="9310" y="1"/>
                  </a:moveTo>
                  <a:cubicBezTo>
                    <a:pt x="4171" y="1"/>
                    <a:pt x="1" y="4168"/>
                    <a:pt x="1" y="9310"/>
                  </a:cubicBezTo>
                  <a:cubicBezTo>
                    <a:pt x="1" y="14451"/>
                    <a:pt x="4171"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1" name="Google Shape;271;p25"/>
            <p:cNvSpPr/>
            <p:nvPr/>
          </p:nvSpPr>
          <p:spPr>
            <a:xfrm>
              <a:off x="2448700" y="1830000"/>
              <a:ext cx="465475" cy="282000"/>
            </a:xfrm>
            <a:custGeom>
              <a:avLst/>
              <a:gdLst/>
              <a:ahLst/>
              <a:cxnLst/>
              <a:rect l="l" t="t" r="r" b="b"/>
              <a:pathLst>
                <a:path w="18619" h="11280" extrusionOk="0">
                  <a:moveTo>
                    <a:pt x="212" y="0"/>
                  </a:moveTo>
                  <a:cubicBezTo>
                    <a:pt x="73" y="647"/>
                    <a:pt x="1" y="1310"/>
                    <a:pt x="1" y="1971"/>
                  </a:cubicBezTo>
                  <a:cubicBezTo>
                    <a:pt x="1" y="7112"/>
                    <a:pt x="4169" y="11280"/>
                    <a:pt x="9310" y="11280"/>
                  </a:cubicBezTo>
                  <a:cubicBezTo>
                    <a:pt x="14449" y="11280"/>
                    <a:pt x="18619" y="7112"/>
                    <a:pt x="18619" y="1971"/>
                  </a:cubicBezTo>
                  <a:cubicBezTo>
                    <a:pt x="18619" y="1786"/>
                    <a:pt x="18611" y="1602"/>
                    <a:pt x="18600" y="1422"/>
                  </a:cubicBezTo>
                  <a:cubicBezTo>
                    <a:pt x="17694" y="5616"/>
                    <a:pt x="13966" y="8759"/>
                    <a:pt x="9504" y="8759"/>
                  </a:cubicBezTo>
                  <a:cubicBezTo>
                    <a:pt x="4547" y="8759"/>
                    <a:pt x="496" y="4884"/>
                    <a:pt x="212" y="0"/>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2" name="Google Shape;272;p25"/>
            <p:cNvSpPr/>
            <p:nvPr/>
          </p:nvSpPr>
          <p:spPr>
            <a:xfrm>
              <a:off x="2790125" y="1544750"/>
              <a:ext cx="235200" cy="359950"/>
            </a:xfrm>
            <a:custGeom>
              <a:avLst/>
              <a:gdLst/>
              <a:ahLst/>
              <a:cxnLst/>
              <a:rect l="l" t="t" r="r" b="b"/>
              <a:pathLst>
                <a:path w="9408" h="14398" extrusionOk="0">
                  <a:moveTo>
                    <a:pt x="9178" y="0"/>
                  </a:moveTo>
                  <a:cubicBezTo>
                    <a:pt x="9178" y="0"/>
                    <a:pt x="7943" y="352"/>
                    <a:pt x="6427" y="1130"/>
                  </a:cubicBezTo>
                  <a:cubicBezTo>
                    <a:pt x="5678" y="1518"/>
                    <a:pt x="4804" y="2030"/>
                    <a:pt x="3992" y="2676"/>
                  </a:cubicBezTo>
                  <a:cubicBezTo>
                    <a:pt x="3787" y="2840"/>
                    <a:pt x="3585" y="3006"/>
                    <a:pt x="3386" y="3190"/>
                  </a:cubicBezTo>
                  <a:cubicBezTo>
                    <a:pt x="3184" y="3376"/>
                    <a:pt x="2988" y="3577"/>
                    <a:pt x="2795" y="3783"/>
                  </a:cubicBezTo>
                  <a:cubicBezTo>
                    <a:pt x="2398" y="4209"/>
                    <a:pt x="2040" y="4665"/>
                    <a:pt x="1721" y="5150"/>
                  </a:cubicBezTo>
                  <a:cubicBezTo>
                    <a:pt x="1079" y="6156"/>
                    <a:pt x="655" y="7310"/>
                    <a:pt x="404" y="8335"/>
                  </a:cubicBezTo>
                  <a:lnTo>
                    <a:pt x="395" y="8468"/>
                  </a:lnTo>
                  <a:lnTo>
                    <a:pt x="369" y="8634"/>
                  </a:lnTo>
                  <a:cubicBezTo>
                    <a:pt x="352" y="8745"/>
                    <a:pt x="322" y="8875"/>
                    <a:pt x="301" y="8996"/>
                  </a:cubicBezTo>
                  <a:cubicBezTo>
                    <a:pt x="252" y="9244"/>
                    <a:pt x="205" y="9504"/>
                    <a:pt x="164" y="9759"/>
                  </a:cubicBezTo>
                  <a:cubicBezTo>
                    <a:pt x="82" y="10277"/>
                    <a:pt x="31" y="10797"/>
                    <a:pt x="23" y="11284"/>
                  </a:cubicBezTo>
                  <a:cubicBezTo>
                    <a:pt x="0" y="12259"/>
                    <a:pt x="164" y="13149"/>
                    <a:pt x="444" y="13698"/>
                  </a:cubicBezTo>
                  <a:cubicBezTo>
                    <a:pt x="506" y="13837"/>
                    <a:pt x="588" y="13939"/>
                    <a:pt x="657" y="14029"/>
                  </a:cubicBezTo>
                  <a:cubicBezTo>
                    <a:pt x="690" y="14072"/>
                    <a:pt x="723" y="14113"/>
                    <a:pt x="751" y="14148"/>
                  </a:cubicBezTo>
                  <a:cubicBezTo>
                    <a:pt x="788" y="14181"/>
                    <a:pt x="821" y="14213"/>
                    <a:pt x="850" y="14240"/>
                  </a:cubicBezTo>
                  <a:cubicBezTo>
                    <a:pt x="966" y="14348"/>
                    <a:pt x="1034" y="14397"/>
                    <a:pt x="1034" y="14397"/>
                  </a:cubicBezTo>
                  <a:cubicBezTo>
                    <a:pt x="1034" y="14397"/>
                    <a:pt x="1070" y="14334"/>
                    <a:pt x="1140" y="14219"/>
                  </a:cubicBezTo>
                  <a:cubicBezTo>
                    <a:pt x="1183" y="14152"/>
                    <a:pt x="1232" y="14084"/>
                    <a:pt x="1285" y="14023"/>
                  </a:cubicBezTo>
                  <a:cubicBezTo>
                    <a:pt x="1347" y="13949"/>
                    <a:pt x="1414" y="13866"/>
                    <a:pt x="1508" y="13794"/>
                  </a:cubicBezTo>
                  <a:cubicBezTo>
                    <a:pt x="1856" y="13497"/>
                    <a:pt x="2400" y="13203"/>
                    <a:pt x="3071" y="12832"/>
                  </a:cubicBezTo>
                  <a:cubicBezTo>
                    <a:pt x="3403" y="12648"/>
                    <a:pt x="3765" y="12444"/>
                    <a:pt x="4148" y="12202"/>
                  </a:cubicBezTo>
                  <a:cubicBezTo>
                    <a:pt x="4340" y="12081"/>
                    <a:pt x="4536" y="11948"/>
                    <a:pt x="4741" y="11799"/>
                  </a:cubicBezTo>
                  <a:cubicBezTo>
                    <a:pt x="4845" y="11719"/>
                    <a:pt x="4943" y="11648"/>
                    <a:pt x="5056" y="11547"/>
                  </a:cubicBezTo>
                  <a:cubicBezTo>
                    <a:pt x="5111" y="11498"/>
                    <a:pt x="5162" y="11455"/>
                    <a:pt x="5222" y="11402"/>
                  </a:cubicBezTo>
                  <a:lnTo>
                    <a:pt x="5404" y="11214"/>
                  </a:lnTo>
                  <a:cubicBezTo>
                    <a:pt x="6200" y="10533"/>
                    <a:pt x="6879" y="9786"/>
                    <a:pt x="7474" y="8845"/>
                  </a:cubicBezTo>
                  <a:cubicBezTo>
                    <a:pt x="7775" y="8384"/>
                    <a:pt x="8035" y="7902"/>
                    <a:pt x="8252" y="7394"/>
                  </a:cubicBezTo>
                  <a:cubicBezTo>
                    <a:pt x="8360" y="7147"/>
                    <a:pt x="8454" y="6899"/>
                    <a:pt x="8542" y="6647"/>
                  </a:cubicBezTo>
                  <a:cubicBezTo>
                    <a:pt x="8630" y="6394"/>
                    <a:pt x="8716" y="6136"/>
                    <a:pt x="8790" y="5882"/>
                  </a:cubicBezTo>
                  <a:cubicBezTo>
                    <a:pt x="9060" y="4941"/>
                    <a:pt x="9230" y="3975"/>
                    <a:pt x="9293" y="2998"/>
                  </a:cubicBezTo>
                  <a:cubicBezTo>
                    <a:pt x="9408" y="1228"/>
                    <a:pt x="9178" y="0"/>
                    <a:pt x="9178" y="0"/>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3" name="Google Shape;273;p25"/>
            <p:cNvSpPr/>
            <p:nvPr/>
          </p:nvSpPr>
          <p:spPr>
            <a:xfrm>
              <a:off x="2854825" y="1716950"/>
              <a:ext cx="485825" cy="238925"/>
            </a:xfrm>
            <a:custGeom>
              <a:avLst/>
              <a:gdLst/>
              <a:ahLst/>
              <a:cxnLst/>
              <a:rect l="l" t="t" r="r" b="b"/>
              <a:pathLst>
                <a:path w="19433" h="9557" extrusionOk="0">
                  <a:moveTo>
                    <a:pt x="12235" y="1"/>
                  </a:moveTo>
                  <a:cubicBezTo>
                    <a:pt x="11904" y="1"/>
                    <a:pt x="11572" y="5"/>
                    <a:pt x="11233" y="27"/>
                  </a:cubicBezTo>
                  <a:cubicBezTo>
                    <a:pt x="10887" y="54"/>
                    <a:pt x="10537" y="95"/>
                    <a:pt x="10183" y="146"/>
                  </a:cubicBezTo>
                  <a:cubicBezTo>
                    <a:pt x="9459" y="253"/>
                    <a:pt x="8747" y="416"/>
                    <a:pt x="8051" y="641"/>
                  </a:cubicBezTo>
                  <a:cubicBezTo>
                    <a:pt x="6625" y="1128"/>
                    <a:pt x="5295" y="1926"/>
                    <a:pt x="4242" y="2736"/>
                  </a:cubicBezTo>
                  <a:lnTo>
                    <a:pt x="4129" y="2861"/>
                  </a:lnTo>
                  <a:lnTo>
                    <a:pt x="3972" y="3002"/>
                  </a:lnTo>
                  <a:cubicBezTo>
                    <a:pt x="3869" y="3094"/>
                    <a:pt x="3736" y="3199"/>
                    <a:pt x="3622" y="3301"/>
                  </a:cubicBezTo>
                  <a:cubicBezTo>
                    <a:pt x="3376" y="3510"/>
                    <a:pt x="3125" y="3727"/>
                    <a:pt x="2881" y="3945"/>
                  </a:cubicBezTo>
                  <a:cubicBezTo>
                    <a:pt x="2394" y="4389"/>
                    <a:pt x="1936" y="4860"/>
                    <a:pt x="1541" y="5333"/>
                  </a:cubicBezTo>
                  <a:cubicBezTo>
                    <a:pt x="751" y="6272"/>
                    <a:pt x="209" y="7276"/>
                    <a:pt x="54" y="8035"/>
                  </a:cubicBezTo>
                  <a:cubicBezTo>
                    <a:pt x="5" y="8219"/>
                    <a:pt x="3" y="8385"/>
                    <a:pt x="1" y="8526"/>
                  </a:cubicBezTo>
                  <a:lnTo>
                    <a:pt x="1" y="8719"/>
                  </a:lnTo>
                  <a:cubicBezTo>
                    <a:pt x="7" y="8780"/>
                    <a:pt x="15" y="8833"/>
                    <a:pt x="23" y="8884"/>
                  </a:cubicBezTo>
                  <a:cubicBezTo>
                    <a:pt x="56" y="9081"/>
                    <a:pt x="82" y="9181"/>
                    <a:pt x="82" y="9181"/>
                  </a:cubicBezTo>
                  <a:cubicBezTo>
                    <a:pt x="82" y="9181"/>
                    <a:pt x="168" y="9150"/>
                    <a:pt x="328" y="9095"/>
                  </a:cubicBezTo>
                  <a:cubicBezTo>
                    <a:pt x="402" y="9066"/>
                    <a:pt x="502" y="9038"/>
                    <a:pt x="625" y="9015"/>
                  </a:cubicBezTo>
                  <a:cubicBezTo>
                    <a:pt x="739" y="8993"/>
                    <a:pt x="868" y="8964"/>
                    <a:pt x="1011" y="8964"/>
                  </a:cubicBezTo>
                  <a:cubicBezTo>
                    <a:pt x="1016" y="8964"/>
                    <a:pt x="1021" y="8964"/>
                    <a:pt x="1026" y="8964"/>
                  </a:cubicBezTo>
                  <a:cubicBezTo>
                    <a:pt x="1060" y="8963"/>
                    <a:pt x="1095" y="8962"/>
                    <a:pt x="1130" y="8962"/>
                  </a:cubicBezTo>
                  <a:cubicBezTo>
                    <a:pt x="1694" y="8962"/>
                    <a:pt x="2426" y="9097"/>
                    <a:pt x="3319" y="9251"/>
                  </a:cubicBezTo>
                  <a:cubicBezTo>
                    <a:pt x="3792" y="9332"/>
                    <a:pt x="4307" y="9416"/>
                    <a:pt x="4874" y="9480"/>
                  </a:cubicBezTo>
                  <a:cubicBezTo>
                    <a:pt x="5158" y="9510"/>
                    <a:pt x="5455" y="9537"/>
                    <a:pt x="5774" y="9549"/>
                  </a:cubicBezTo>
                  <a:cubicBezTo>
                    <a:pt x="5876" y="9553"/>
                    <a:pt x="5972" y="9557"/>
                    <a:pt x="6076" y="9557"/>
                  </a:cubicBezTo>
                  <a:cubicBezTo>
                    <a:pt x="6142" y="9557"/>
                    <a:pt x="6210" y="9555"/>
                    <a:pt x="6284" y="9551"/>
                  </a:cubicBezTo>
                  <a:cubicBezTo>
                    <a:pt x="6376" y="9547"/>
                    <a:pt x="6462" y="9545"/>
                    <a:pt x="6562" y="9537"/>
                  </a:cubicBezTo>
                  <a:lnTo>
                    <a:pt x="6889" y="9496"/>
                  </a:lnTo>
                  <a:cubicBezTo>
                    <a:pt x="8207" y="9449"/>
                    <a:pt x="9465" y="9253"/>
                    <a:pt x="10793" y="8798"/>
                  </a:cubicBezTo>
                  <a:cubicBezTo>
                    <a:pt x="11449" y="8584"/>
                    <a:pt x="12088" y="8309"/>
                    <a:pt x="12700" y="7984"/>
                  </a:cubicBezTo>
                  <a:cubicBezTo>
                    <a:pt x="12998" y="7822"/>
                    <a:pt x="13291" y="7655"/>
                    <a:pt x="13571" y="7477"/>
                  </a:cubicBezTo>
                  <a:cubicBezTo>
                    <a:pt x="13858" y="7301"/>
                    <a:pt x="14144" y="7115"/>
                    <a:pt x="14416" y="6922"/>
                  </a:cubicBezTo>
                  <a:cubicBezTo>
                    <a:pt x="15509" y="6151"/>
                    <a:pt x="16423" y="5316"/>
                    <a:pt x="17182" y="4486"/>
                  </a:cubicBezTo>
                  <a:cubicBezTo>
                    <a:pt x="18692" y="2839"/>
                    <a:pt x="19433" y="1449"/>
                    <a:pt x="19433" y="1449"/>
                  </a:cubicBezTo>
                  <a:cubicBezTo>
                    <a:pt x="19433" y="1449"/>
                    <a:pt x="17939" y="821"/>
                    <a:pt x="15848" y="400"/>
                  </a:cubicBezTo>
                  <a:cubicBezTo>
                    <a:pt x="14805" y="191"/>
                    <a:pt x="13545" y="5"/>
                    <a:pt x="12235" y="1"/>
                  </a:cubicBezTo>
                  <a:close/>
                </a:path>
              </a:pathLst>
            </a:custGeom>
            <a:solidFill>
              <a:srgbClr val="7EC2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4" name="Google Shape;274;p25"/>
            <p:cNvSpPr/>
            <p:nvPr/>
          </p:nvSpPr>
          <p:spPr>
            <a:xfrm>
              <a:off x="2671400" y="1815775"/>
              <a:ext cx="465475" cy="465475"/>
            </a:xfrm>
            <a:custGeom>
              <a:avLst/>
              <a:gdLst/>
              <a:ahLst/>
              <a:cxnLst/>
              <a:rect l="l" t="t" r="r" b="b"/>
              <a:pathLst>
                <a:path w="18619" h="18619" extrusionOk="0">
                  <a:moveTo>
                    <a:pt x="9310" y="1"/>
                  </a:moveTo>
                  <a:cubicBezTo>
                    <a:pt x="4170" y="1"/>
                    <a:pt x="1" y="4168"/>
                    <a:pt x="1" y="9310"/>
                  </a:cubicBezTo>
                  <a:cubicBezTo>
                    <a:pt x="1" y="14451"/>
                    <a:pt x="4170" y="18619"/>
                    <a:pt x="9310" y="18619"/>
                  </a:cubicBezTo>
                  <a:cubicBezTo>
                    <a:pt x="14451" y="18619"/>
                    <a:pt x="18619" y="14451"/>
                    <a:pt x="18619" y="9310"/>
                  </a:cubicBezTo>
                  <a:cubicBezTo>
                    <a:pt x="18619" y="4168"/>
                    <a:pt x="14451" y="1"/>
                    <a:pt x="9310" y="1"/>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5" name="Google Shape;275;p25"/>
            <p:cNvSpPr/>
            <p:nvPr/>
          </p:nvSpPr>
          <p:spPr>
            <a:xfrm>
              <a:off x="2660625" y="1815025"/>
              <a:ext cx="284550" cy="232975"/>
            </a:xfrm>
            <a:custGeom>
              <a:avLst/>
              <a:gdLst/>
              <a:ahLst/>
              <a:cxnLst/>
              <a:rect l="l" t="t" r="r" b="b"/>
              <a:pathLst>
                <a:path w="11382" h="9319" extrusionOk="0">
                  <a:moveTo>
                    <a:pt x="4959" y="0"/>
                  </a:moveTo>
                  <a:cubicBezTo>
                    <a:pt x="4805" y="0"/>
                    <a:pt x="4647" y="15"/>
                    <a:pt x="4487" y="47"/>
                  </a:cubicBezTo>
                  <a:cubicBezTo>
                    <a:pt x="3147" y="307"/>
                    <a:pt x="2934" y="1522"/>
                    <a:pt x="3218" y="2619"/>
                  </a:cubicBezTo>
                  <a:cubicBezTo>
                    <a:pt x="3214" y="2619"/>
                    <a:pt x="3209" y="2619"/>
                    <a:pt x="3205" y="2619"/>
                  </a:cubicBezTo>
                  <a:cubicBezTo>
                    <a:pt x="2170" y="2619"/>
                    <a:pt x="1162" y="3081"/>
                    <a:pt x="632" y="4069"/>
                  </a:cubicBezTo>
                  <a:cubicBezTo>
                    <a:pt x="0" y="5246"/>
                    <a:pt x="907" y="6052"/>
                    <a:pt x="1952" y="6393"/>
                  </a:cubicBezTo>
                  <a:cubicBezTo>
                    <a:pt x="1786" y="6731"/>
                    <a:pt x="1688" y="7095"/>
                    <a:pt x="1735" y="7474"/>
                  </a:cubicBezTo>
                  <a:cubicBezTo>
                    <a:pt x="1850" y="8450"/>
                    <a:pt x="2711" y="8906"/>
                    <a:pt x="3568" y="9164"/>
                  </a:cubicBezTo>
                  <a:cubicBezTo>
                    <a:pt x="3917" y="9269"/>
                    <a:pt x="4257" y="9319"/>
                    <a:pt x="4580" y="9319"/>
                  </a:cubicBezTo>
                  <a:cubicBezTo>
                    <a:pt x="5623" y="9319"/>
                    <a:pt x="6504" y="8800"/>
                    <a:pt x="7024" y="7930"/>
                  </a:cubicBezTo>
                  <a:cubicBezTo>
                    <a:pt x="7233" y="8009"/>
                    <a:pt x="7454" y="8053"/>
                    <a:pt x="7676" y="8053"/>
                  </a:cubicBezTo>
                  <a:cubicBezTo>
                    <a:pt x="8072" y="8053"/>
                    <a:pt x="8473" y="7915"/>
                    <a:pt x="8824" y="7601"/>
                  </a:cubicBezTo>
                  <a:cubicBezTo>
                    <a:pt x="9278" y="7191"/>
                    <a:pt x="9489" y="6535"/>
                    <a:pt x="9438" y="5945"/>
                  </a:cubicBezTo>
                  <a:cubicBezTo>
                    <a:pt x="10154" y="5720"/>
                    <a:pt x="10727" y="5176"/>
                    <a:pt x="11013" y="4440"/>
                  </a:cubicBezTo>
                  <a:cubicBezTo>
                    <a:pt x="11382" y="3488"/>
                    <a:pt x="10766" y="2529"/>
                    <a:pt x="10029" y="1995"/>
                  </a:cubicBezTo>
                  <a:cubicBezTo>
                    <a:pt x="9504" y="1615"/>
                    <a:pt x="8817" y="1414"/>
                    <a:pt x="8142" y="1414"/>
                  </a:cubicBezTo>
                  <a:cubicBezTo>
                    <a:pt x="7831" y="1414"/>
                    <a:pt x="7522" y="1457"/>
                    <a:pt x="7233" y="1545"/>
                  </a:cubicBezTo>
                  <a:cubicBezTo>
                    <a:pt x="6822" y="653"/>
                    <a:pt x="5973" y="0"/>
                    <a:pt x="4959" y="0"/>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6" name="Google Shape;276;p25"/>
            <p:cNvSpPr/>
            <p:nvPr/>
          </p:nvSpPr>
          <p:spPr>
            <a:xfrm>
              <a:off x="2734425" y="1871525"/>
              <a:ext cx="135825" cy="116400"/>
            </a:xfrm>
            <a:custGeom>
              <a:avLst/>
              <a:gdLst/>
              <a:ahLst/>
              <a:cxnLst/>
              <a:rect l="l" t="t" r="r" b="b"/>
              <a:pathLst>
                <a:path w="5433" h="4656" extrusionOk="0">
                  <a:moveTo>
                    <a:pt x="2715" y="1"/>
                  </a:moveTo>
                  <a:cubicBezTo>
                    <a:pt x="1216" y="1"/>
                    <a:pt x="0" y="1042"/>
                    <a:pt x="0" y="2329"/>
                  </a:cubicBezTo>
                  <a:cubicBezTo>
                    <a:pt x="0" y="3614"/>
                    <a:pt x="1218" y="4655"/>
                    <a:pt x="2715" y="4655"/>
                  </a:cubicBezTo>
                  <a:cubicBezTo>
                    <a:pt x="4217" y="4655"/>
                    <a:pt x="5432" y="3614"/>
                    <a:pt x="5432" y="2329"/>
                  </a:cubicBezTo>
                  <a:cubicBezTo>
                    <a:pt x="5432" y="1044"/>
                    <a:pt x="4217" y="1"/>
                    <a:pt x="2715" y="1"/>
                  </a:cubicBezTo>
                  <a:close/>
                </a:path>
              </a:pathLst>
            </a:custGeom>
            <a:solidFill>
              <a:srgbClr val="307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7" name="Google Shape;277;p25"/>
            <p:cNvSpPr/>
            <p:nvPr/>
          </p:nvSpPr>
          <p:spPr>
            <a:xfrm>
              <a:off x="2763575" y="1897050"/>
              <a:ext cx="83200" cy="72875"/>
            </a:xfrm>
            <a:custGeom>
              <a:avLst/>
              <a:gdLst/>
              <a:ahLst/>
              <a:cxnLst/>
              <a:rect l="l" t="t" r="r" b="b"/>
              <a:pathLst>
                <a:path w="3328" h="2915" extrusionOk="0">
                  <a:moveTo>
                    <a:pt x="2528" y="1"/>
                  </a:moveTo>
                  <a:cubicBezTo>
                    <a:pt x="2079" y="1"/>
                    <a:pt x="1710" y="448"/>
                    <a:pt x="1435" y="893"/>
                  </a:cubicBezTo>
                  <a:cubicBezTo>
                    <a:pt x="1212" y="807"/>
                    <a:pt x="991" y="719"/>
                    <a:pt x="770" y="625"/>
                  </a:cubicBezTo>
                  <a:cubicBezTo>
                    <a:pt x="713" y="600"/>
                    <a:pt x="658" y="589"/>
                    <a:pt x="605" y="589"/>
                  </a:cubicBezTo>
                  <a:cubicBezTo>
                    <a:pt x="243" y="589"/>
                    <a:pt x="0" y="1104"/>
                    <a:pt x="389" y="1279"/>
                  </a:cubicBezTo>
                  <a:cubicBezTo>
                    <a:pt x="612" y="1375"/>
                    <a:pt x="833" y="1468"/>
                    <a:pt x="1058" y="1558"/>
                  </a:cubicBezTo>
                  <a:cubicBezTo>
                    <a:pt x="911" y="1826"/>
                    <a:pt x="758" y="2147"/>
                    <a:pt x="751" y="2454"/>
                  </a:cubicBezTo>
                  <a:cubicBezTo>
                    <a:pt x="748" y="2687"/>
                    <a:pt x="949" y="2915"/>
                    <a:pt x="1173" y="2915"/>
                  </a:cubicBezTo>
                  <a:cubicBezTo>
                    <a:pt x="1235" y="2915"/>
                    <a:pt x="1299" y="2897"/>
                    <a:pt x="1361" y="2857"/>
                  </a:cubicBezTo>
                  <a:cubicBezTo>
                    <a:pt x="1423" y="2816"/>
                    <a:pt x="1470" y="2756"/>
                    <a:pt x="1496" y="2685"/>
                  </a:cubicBezTo>
                  <a:cubicBezTo>
                    <a:pt x="1504" y="2673"/>
                    <a:pt x="1511" y="2654"/>
                    <a:pt x="1529" y="2619"/>
                  </a:cubicBezTo>
                  <a:cubicBezTo>
                    <a:pt x="1576" y="2527"/>
                    <a:pt x="1619" y="2433"/>
                    <a:pt x="1668" y="2341"/>
                  </a:cubicBezTo>
                  <a:cubicBezTo>
                    <a:pt x="1744" y="2194"/>
                    <a:pt x="1832" y="2055"/>
                    <a:pt x="1918" y="1914"/>
                  </a:cubicBezTo>
                  <a:cubicBezTo>
                    <a:pt x="2267" y="2094"/>
                    <a:pt x="2647" y="2355"/>
                    <a:pt x="3013" y="2355"/>
                  </a:cubicBezTo>
                  <a:cubicBezTo>
                    <a:pt x="3029" y="2355"/>
                    <a:pt x="3045" y="2354"/>
                    <a:pt x="3061" y="2353"/>
                  </a:cubicBezTo>
                  <a:cubicBezTo>
                    <a:pt x="3221" y="2341"/>
                    <a:pt x="3327" y="2208"/>
                    <a:pt x="3293" y="2051"/>
                  </a:cubicBezTo>
                  <a:cubicBezTo>
                    <a:pt x="3192" y="1627"/>
                    <a:pt x="2732" y="1435"/>
                    <a:pt x="2362" y="1271"/>
                  </a:cubicBezTo>
                  <a:cubicBezTo>
                    <a:pt x="2591" y="964"/>
                    <a:pt x="2836" y="625"/>
                    <a:pt x="2842" y="279"/>
                  </a:cubicBezTo>
                  <a:cubicBezTo>
                    <a:pt x="2844" y="166"/>
                    <a:pt x="2754" y="25"/>
                    <a:pt x="2634" y="9"/>
                  </a:cubicBezTo>
                  <a:cubicBezTo>
                    <a:pt x="2598" y="3"/>
                    <a:pt x="2563" y="1"/>
                    <a:pt x="2528" y="1"/>
                  </a:cubicBezTo>
                  <a:close/>
                </a:path>
              </a:pathLst>
            </a:custGeom>
            <a:solidFill>
              <a:srgbClr val="0A63A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8" name="Google Shape;278;p25"/>
            <p:cNvSpPr/>
            <p:nvPr/>
          </p:nvSpPr>
          <p:spPr>
            <a:xfrm>
              <a:off x="2671350" y="1999200"/>
              <a:ext cx="465475" cy="282050"/>
            </a:xfrm>
            <a:custGeom>
              <a:avLst/>
              <a:gdLst/>
              <a:ahLst/>
              <a:cxnLst/>
              <a:rect l="l" t="t" r="r" b="b"/>
              <a:pathLst>
                <a:path w="18619" h="11282" extrusionOk="0">
                  <a:moveTo>
                    <a:pt x="214" y="0"/>
                  </a:moveTo>
                  <a:cubicBezTo>
                    <a:pt x="72" y="649"/>
                    <a:pt x="1" y="1310"/>
                    <a:pt x="1" y="1973"/>
                  </a:cubicBezTo>
                  <a:cubicBezTo>
                    <a:pt x="1" y="7114"/>
                    <a:pt x="4170" y="11282"/>
                    <a:pt x="9310" y="11282"/>
                  </a:cubicBezTo>
                  <a:cubicBezTo>
                    <a:pt x="14451" y="11282"/>
                    <a:pt x="18619" y="7114"/>
                    <a:pt x="18619" y="1973"/>
                  </a:cubicBezTo>
                  <a:cubicBezTo>
                    <a:pt x="18619" y="1788"/>
                    <a:pt x="18611" y="1604"/>
                    <a:pt x="18602" y="1422"/>
                  </a:cubicBezTo>
                  <a:cubicBezTo>
                    <a:pt x="17698" y="5616"/>
                    <a:pt x="13970" y="8761"/>
                    <a:pt x="9504" y="8761"/>
                  </a:cubicBezTo>
                  <a:cubicBezTo>
                    <a:pt x="4549" y="8761"/>
                    <a:pt x="498" y="4886"/>
                    <a:pt x="214" y="0"/>
                  </a:cubicBezTo>
                  <a:close/>
                </a:path>
              </a:pathLst>
            </a:custGeom>
            <a:solidFill>
              <a:srgbClr val="4795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9" name="Google Shape;279;p25"/>
            <p:cNvSpPr/>
            <p:nvPr/>
          </p:nvSpPr>
          <p:spPr>
            <a:xfrm>
              <a:off x="2970225" y="1889375"/>
              <a:ext cx="66600" cy="51700"/>
            </a:xfrm>
            <a:custGeom>
              <a:avLst/>
              <a:gdLst/>
              <a:ahLst/>
              <a:cxnLst/>
              <a:rect l="l" t="t" r="r" b="b"/>
              <a:pathLst>
                <a:path w="2664" h="2068" extrusionOk="0">
                  <a:moveTo>
                    <a:pt x="1332" y="1"/>
                  </a:moveTo>
                  <a:cubicBezTo>
                    <a:pt x="0" y="1"/>
                    <a:pt x="0" y="2067"/>
                    <a:pt x="1332" y="2067"/>
                  </a:cubicBezTo>
                  <a:cubicBezTo>
                    <a:pt x="2664" y="2067"/>
                    <a:pt x="2664" y="1"/>
                    <a:pt x="13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0" name="Google Shape;280;p25"/>
            <p:cNvSpPr/>
            <p:nvPr/>
          </p:nvSpPr>
          <p:spPr>
            <a:xfrm>
              <a:off x="3029150" y="1936675"/>
              <a:ext cx="82100" cy="93350"/>
            </a:xfrm>
            <a:custGeom>
              <a:avLst/>
              <a:gdLst/>
              <a:ahLst/>
              <a:cxnLst/>
              <a:rect l="l" t="t" r="r" b="b"/>
              <a:pathLst>
                <a:path w="3284" h="3734" extrusionOk="0">
                  <a:moveTo>
                    <a:pt x="661" y="1"/>
                  </a:moveTo>
                  <a:cubicBezTo>
                    <a:pt x="5" y="1"/>
                    <a:pt x="1" y="953"/>
                    <a:pt x="563" y="1167"/>
                  </a:cubicBezTo>
                  <a:cubicBezTo>
                    <a:pt x="868" y="1282"/>
                    <a:pt x="1013" y="1750"/>
                    <a:pt x="1088" y="2031"/>
                  </a:cubicBezTo>
                  <a:cubicBezTo>
                    <a:pt x="1215" y="2516"/>
                    <a:pt x="1264" y="3181"/>
                    <a:pt x="1655" y="3522"/>
                  </a:cubicBezTo>
                  <a:cubicBezTo>
                    <a:pt x="1809" y="3656"/>
                    <a:pt x="2005" y="3734"/>
                    <a:pt x="2199" y="3734"/>
                  </a:cubicBezTo>
                  <a:cubicBezTo>
                    <a:pt x="2378" y="3734"/>
                    <a:pt x="2554" y="3668"/>
                    <a:pt x="2692" y="3522"/>
                  </a:cubicBezTo>
                  <a:cubicBezTo>
                    <a:pt x="3284" y="2900"/>
                    <a:pt x="2987" y="1791"/>
                    <a:pt x="2590" y="1131"/>
                  </a:cubicBezTo>
                  <a:cubicBezTo>
                    <a:pt x="2165" y="423"/>
                    <a:pt x="1532" y="73"/>
                    <a:pt x="722" y="3"/>
                  </a:cubicBezTo>
                  <a:cubicBezTo>
                    <a:pt x="701" y="1"/>
                    <a:pt x="681" y="1"/>
                    <a:pt x="6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281" name="Google Shape;281;p25"/>
          <p:cNvGrpSpPr/>
          <p:nvPr/>
        </p:nvGrpSpPr>
        <p:grpSpPr>
          <a:xfrm>
            <a:off x="444200" y="586951"/>
            <a:ext cx="11214705" cy="6073493"/>
            <a:chOff x="333150" y="440212"/>
            <a:chExt cx="8411028" cy="4555119"/>
          </a:xfrm>
        </p:grpSpPr>
        <p:sp>
          <p:nvSpPr>
            <p:cNvPr id="282" name="Google Shape;282;p25"/>
            <p:cNvSpPr/>
            <p:nvPr/>
          </p:nvSpPr>
          <p:spPr>
            <a:xfrm>
              <a:off x="333150" y="24563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3" name="Google Shape;283;p25"/>
            <p:cNvSpPr/>
            <p:nvPr/>
          </p:nvSpPr>
          <p:spPr>
            <a:xfrm>
              <a:off x="8373842" y="20732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4" name="Google Shape;284;p25"/>
            <p:cNvSpPr/>
            <p:nvPr/>
          </p:nvSpPr>
          <p:spPr>
            <a:xfrm>
              <a:off x="2005600" y="4885231"/>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5" name="Google Shape;285;p25"/>
            <p:cNvSpPr/>
            <p:nvPr/>
          </p:nvSpPr>
          <p:spPr>
            <a:xfrm>
              <a:off x="4153100" y="4697831"/>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6" name="Google Shape;286;p25"/>
            <p:cNvSpPr/>
            <p:nvPr/>
          </p:nvSpPr>
          <p:spPr>
            <a:xfrm flipH="1">
              <a:off x="8636178" y="3260625"/>
              <a:ext cx="1080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7" name="Google Shape;287;p25"/>
            <p:cNvSpPr/>
            <p:nvPr/>
          </p:nvSpPr>
          <p:spPr>
            <a:xfrm flipH="1">
              <a:off x="6616878" y="4807925"/>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88" name="Google Shape;288;p25"/>
            <p:cNvSpPr/>
            <p:nvPr/>
          </p:nvSpPr>
          <p:spPr>
            <a:xfrm rot="-397287">
              <a:off x="562982" y="1793084"/>
              <a:ext cx="352945" cy="3479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9" name="Google Shape;289;p25"/>
            <p:cNvSpPr/>
            <p:nvPr/>
          </p:nvSpPr>
          <p:spPr>
            <a:xfrm rot="-397278">
              <a:off x="8067794" y="2765868"/>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0" name="Google Shape;290;p25"/>
            <p:cNvSpPr/>
            <p:nvPr/>
          </p:nvSpPr>
          <p:spPr>
            <a:xfrm flipH="1">
              <a:off x="7121703" y="479950"/>
              <a:ext cx="1080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291" name="Google Shape;291;p25"/>
            <p:cNvSpPr/>
            <p:nvPr/>
          </p:nvSpPr>
          <p:spPr>
            <a:xfrm rot="841299">
              <a:off x="1434625" y="457047"/>
              <a:ext cx="158142" cy="155900"/>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92"/>
        <p:cNvGrpSpPr/>
        <p:nvPr/>
      </p:nvGrpSpPr>
      <p:grpSpPr>
        <a:xfrm>
          <a:off x="0" y="0"/>
          <a:ext cx="0" cy="0"/>
          <a:chOff x="0" y="0"/>
          <a:chExt cx="0" cy="0"/>
        </a:xfrm>
      </p:grpSpPr>
      <p:grpSp>
        <p:nvGrpSpPr>
          <p:cNvPr id="293" name="Google Shape;293;p26"/>
          <p:cNvGrpSpPr/>
          <p:nvPr/>
        </p:nvGrpSpPr>
        <p:grpSpPr>
          <a:xfrm>
            <a:off x="-11533" y="-829"/>
            <a:ext cx="12201861" cy="6860229"/>
            <a:chOff x="-8650" y="-622"/>
            <a:chExt cx="9151396" cy="5145172"/>
          </a:xfrm>
        </p:grpSpPr>
        <p:sp>
          <p:nvSpPr>
            <p:cNvPr id="294" name="Google Shape;294;p26"/>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5" name="Google Shape;295;p26"/>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6" name="Google Shape;296;p26"/>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7" name="Google Shape;297;p26"/>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8" name="Google Shape;298;p26"/>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9" name="Google Shape;299;p26"/>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0" name="Google Shape;300;p26"/>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1" name="Google Shape;301;p26"/>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2" name="Google Shape;302;p26"/>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3" name="Google Shape;303;p26"/>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4" name="Google Shape;304;p26"/>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5" name="Google Shape;305;p26"/>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6" name="Google Shape;306;p26"/>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7" name="Google Shape;307;p26"/>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8" name="Google Shape;308;p26"/>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9" name="Google Shape;309;p26"/>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0" name="Google Shape;310;p26"/>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1" name="Google Shape;311;p26"/>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2" name="Google Shape;312;p26"/>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3" name="Google Shape;313;p26"/>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4" name="Google Shape;314;p26"/>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5" name="Google Shape;315;p26"/>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6" name="Google Shape;316;p26"/>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7" name="Google Shape;317;p26"/>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8" name="Google Shape;318;p26"/>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9" name="Google Shape;319;p26"/>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0" name="Google Shape;320;p26"/>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1" name="Google Shape;321;p26"/>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2" name="Google Shape;322;p26"/>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3" name="Google Shape;323;p26"/>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4" name="Google Shape;324;p26"/>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5" name="Google Shape;325;p26"/>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6" name="Google Shape;326;p26"/>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7" name="Google Shape;327;p26"/>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8" name="Google Shape;328;p26"/>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9" name="Google Shape;329;p26"/>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0" name="Google Shape;330;p26"/>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1" name="Google Shape;331;p26"/>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2" name="Google Shape;332;p26"/>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3" name="Google Shape;333;p26"/>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4" name="Google Shape;334;p26"/>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5" name="Google Shape;335;p26"/>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336" name="Google Shape;336;p26"/>
          <p:cNvGrpSpPr/>
          <p:nvPr/>
        </p:nvGrpSpPr>
        <p:grpSpPr>
          <a:xfrm rot="-613018">
            <a:off x="521276" y="3839826"/>
            <a:ext cx="864373" cy="2433871"/>
            <a:chOff x="1587225" y="262250"/>
            <a:chExt cx="794125" cy="2235800"/>
          </a:xfrm>
        </p:grpSpPr>
        <p:sp>
          <p:nvSpPr>
            <p:cNvPr id="337" name="Google Shape;337;p26"/>
            <p:cNvSpPr/>
            <p:nvPr/>
          </p:nvSpPr>
          <p:spPr>
            <a:xfrm>
              <a:off x="1924175" y="262250"/>
              <a:ext cx="158025" cy="342650"/>
            </a:xfrm>
            <a:custGeom>
              <a:avLst/>
              <a:gdLst/>
              <a:ahLst/>
              <a:cxnLst/>
              <a:rect l="l" t="t" r="r" b="b"/>
              <a:pathLst>
                <a:path w="6321" h="13706" extrusionOk="0">
                  <a:moveTo>
                    <a:pt x="0" y="0"/>
                  </a:moveTo>
                  <a:lnTo>
                    <a:pt x="1829" y="13642"/>
                  </a:lnTo>
                  <a:lnTo>
                    <a:pt x="3407" y="13705"/>
                  </a:lnTo>
                  <a:lnTo>
                    <a:pt x="6320" y="253"/>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8" name="Google Shape;338;p26"/>
            <p:cNvSpPr/>
            <p:nvPr/>
          </p:nvSpPr>
          <p:spPr>
            <a:xfrm>
              <a:off x="1682650" y="320050"/>
              <a:ext cx="295150" cy="322025"/>
            </a:xfrm>
            <a:custGeom>
              <a:avLst/>
              <a:gdLst/>
              <a:ahLst/>
              <a:cxnLst/>
              <a:rect l="l" t="t" r="r" b="b"/>
              <a:pathLst>
                <a:path w="11806" h="12881" extrusionOk="0">
                  <a:moveTo>
                    <a:pt x="4813" y="1"/>
                  </a:moveTo>
                  <a:lnTo>
                    <a:pt x="0" y="4105"/>
                  </a:lnTo>
                  <a:lnTo>
                    <a:pt x="10604" y="12881"/>
                  </a:lnTo>
                  <a:lnTo>
                    <a:pt x="11805" y="11856"/>
                  </a:lnTo>
                  <a:lnTo>
                    <a:pt x="481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9" name="Google Shape;339;p26"/>
            <p:cNvSpPr/>
            <p:nvPr/>
          </p:nvSpPr>
          <p:spPr>
            <a:xfrm>
              <a:off x="2000450" y="335850"/>
              <a:ext cx="309700" cy="309475"/>
            </a:xfrm>
            <a:custGeom>
              <a:avLst/>
              <a:gdLst/>
              <a:ahLst/>
              <a:cxnLst/>
              <a:rect l="l" t="t" r="r" b="b"/>
              <a:pathLst>
                <a:path w="12388" h="12379" extrusionOk="0">
                  <a:moveTo>
                    <a:pt x="7917" y="1"/>
                  </a:moveTo>
                  <a:lnTo>
                    <a:pt x="0" y="11260"/>
                  </a:lnTo>
                  <a:lnTo>
                    <a:pt x="1117" y="12378"/>
                  </a:lnTo>
                  <a:lnTo>
                    <a:pt x="12388" y="4478"/>
                  </a:lnTo>
                  <a:lnTo>
                    <a:pt x="791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0" name="Google Shape;340;p26"/>
            <p:cNvSpPr/>
            <p:nvPr/>
          </p:nvSpPr>
          <p:spPr>
            <a:xfrm>
              <a:off x="1587225" y="558775"/>
              <a:ext cx="794125" cy="1939275"/>
            </a:xfrm>
            <a:custGeom>
              <a:avLst/>
              <a:gdLst/>
              <a:ahLst/>
              <a:cxnLst/>
              <a:rect l="l" t="t" r="r" b="b"/>
              <a:pathLst>
                <a:path w="31765" h="77571" extrusionOk="0">
                  <a:moveTo>
                    <a:pt x="15434" y="1"/>
                  </a:moveTo>
                  <a:cubicBezTo>
                    <a:pt x="6144" y="1"/>
                    <a:pt x="1" y="7320"/>
                    <a:pt x="825" y="27424"/>
                  </a:cubicBezTo>
                  <a:cubicBezTo>
                    <a:pt x="2307" y="63597"/>
                    <a:pt x="5749" y="77274"/>
                    <a:pt x="13066" y="77566"/>
                  </a:cubicBezTo>
                  <a:cubicBezTo>
                    <a:pt x="13145" y="77569"/>
                    <a:pt x="13223" y="77570"/>
                    <a:pt x="13300" y="77570"/>
                  </a:cubicBezTo>
                  <a:cubicBezTo>
                    <a:pt x="20480" y="77570"/>
                    <a:pt x="24954" y="64117"/>
                    <a:pt x="29274" y="28562"/>
                  </a:cubicBezTo>
                  <a:cubicBezTo>
                    <a:pt x="31764" y="8065"/>
                    <a:pt x="25867" y="403"/>
                    <a:pt x="16168" y="15"/>
                  </a:cubicBezTo>
                  <a:cubicBezTo>
                    <a:pt x="15921" y="6"/>
                    <a:pt x="15676" y="1"/>
                    <a:pt x="1543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1" name="Google Shape;341;p26"/>
            <p:cNvSpPr/>
            <p:nvPr/>
          </p:nvSpPr>
          <p:spPr>
            <a:xfrm>
              <a:off x="1648875" y="1851800"/>
              <a:ext cx="580750" cy="51625"/>
            </a:xfrm>
            <a:custGeom>
              <a:avLst/>
              <a:gdLst/>
              <a:ahLst/>
              <a:cxnLst/>
              <a:rect l="l" t="t" r="r" b="b"/>
              <a:pathLst>
                <a:path w="23230" h="2065" extrusionOk="0">
                  <a:moveTo>
                    <a:pt x="1" y="1"/>
                  </a:moveTo>
                  <a:lnTo>
                    <a:pt x="1" y="1"/>
                  </a:lnTo>
                  <a:cubicBezTo>
                    <a:pt x="22" y="191"/>
                    <a:pt x="41" y="385"/>
                    <a:pt x="62" y="571"/>
                  </a:cubicBezTo>
                  <a:cubicBezTo>
                    <a:pt x="4750" y="1565"/>
                    <a:pt x="9522" y="2064"/>
                    <a:pt x="14298" y="2064"/>
                  </a:cubicBezTo>
                  <a:cubicBezTo>
                    <a:pt x="17244" y="2064"/>
                    <a:pt x="20192" y="1874"/>
                    <a:pt x="23123" y="1494"/>
                  </a:cubicBezTo>
                  <a:cubicBezTo>
                    <a:pt x="23158" y="1309"/>
                    <a:pt x="23195" y="1117"/>
                    <a:pt x="23230" y="930"/>
                  </a:cubicBezTo>
                  <a:lnTo>
                    <a:pt x="23230" y="930"/>
                  </a:lnTo>
                  <a:cubicBezTo>
                    <a:pt x="20271" y="1317"/>
                    <a:pt x="17294" y="1511"/>
                    <a:pt x="14320" y="1511"/>
                  </a:cubicBezTo>
                  <a:cubicBezTo>
                    <a:pt x="9515" y="1511"/>
                    <a:pt x="4716" y="1006"/>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2" name="Google Shape;342;p26"/>
            <p:cNvSpPr/>
            <p:nvPr/>
          </p:nvSpPr>
          <p:spPr>
            <a:xfrm>
              <a:off x="1740400" y="2320500"/>
              <a:ext cx="360600" cy="32000"/>
            </a:xfrm>
            <a:custGeom>
              <a:avLst/>
              <a:gdLst/>
              <a:ahLst/>
              <a:cxnLst/>
              <a:rect l="l" t="t" r="r" b="b"/>
              <a:pathLst>
                <a:path w="14424" h="1280" extrusionOk="0">
                  <a:moveTo>
                    <a:pt x="0" y="0"/>
                  </a:moveTo>
                  <a:lnTo>
                    <a:pt x="0" y="0"/>
                  </a:lnTo>
                  <a:cubicBezTo>
                    <a:pt x="74" y="199"/>
                    <a:pt x="147" y="402"/>
                    <a:pt x="223" y="591"/>
                  </a:cubicBezTo>
                  <a:cubicBezTo>
                    <a:pt x="3436" y="1049"/>
                    <a:pt x="6676" y="1279"/>
                    <a:pt x="9919" y="1279"/>
                  </a:cubicBezTo>
                  <a:cubicBezTo>
                    <a:pt x="11331" y="1279"/>
                    <a:pt x="12744" y="1236"/>
                    <a:pt x="14155" y="1148"/>
                  </a:cubicBezTo>
                  <a:cubicBezTo>
                    <a:pt x="14246" y="967"/>
                    <a:pt x="14334" y="769"/>
                    <a:pt x="14424" y="577"/>
                  </a:cubicBezTo>
                  <a:lnTo>
                    <a:pt x="14424" y="577"/>
                  </a:lnTo>
                  <a:cubicBezTo>
                    <a:pt x="12929" y="675"/>
                    <a:pt x="11432" y="724"/>
                    <a:pt x="9936" y="724"/>
                  </a:cubicBezTo>
                  <a:cubicBezTo>
                    <a:pt x="6613" y="724"/>
                    <a:pt x="3292" y="482"/>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3" name="Google Shape;343;p26"/>
            <p:cNvSpPr/>
            <p:nvPr/>
          </p:nvSpPr>
          <p:spPr>
            <a:xfrm>
              <a:off x="1680650" y="2084325"/>
              <a:ext cx="498750" cy="43500"/>
            </a:xfrm>
            <a:custGeom>
              <a:avLst/>
              <a:gdLst/>
              <a:ahLst/>
              <a:cxnLst/>
              <a:rect l="l" t="t" r="r" b="b"/>
              <a:pathLst>
                <a:path w="19950" h="1740" extrusionOk="0">
                  <a:moveTo>
                    <a:pt x="1" y="1"/>
                  </a:moveTo>
                  <a:lnTo>
                    <a:pt x="1" y="1"/>
                  </a:lnTo>
                  <a:cubicBezTo>
                    <a:pt x="36" y="201"/>
                    <a:pt x="73" y="386"/>
                    <a:pt x="108" y="581"/>
                  </a:cubicBezTo>
                  <a:cubicBezTo>
                    <a:pt x="4255" y="1352"/>
                    <a:pt x="8459" y="1739"/>
                    <a:pt x="12668" y="1739"/>
                  </a:cubicBezTo>
                  <a:cubicBezTo>
                    <a:pt x="15046" y="1739"/>
                    <a:pt x="17425" y="1616"/>
                    <a:pt x="19797" y="1368"/>
                  </a:cubicBezTo>
                  <a:cubicBezTo>
                    <a:pt x="19848" y="1177"/>
                    <a:pt x="19899" y="995"/>
                    <a:pt x="19949" y="799"/>
                  </a:cubicBezTo>
                  <a:lnTo>
                    <a:pt x="19949" y="799"/>
                  </a:lnTo>
                  <a:cubicBezTo>
                    <a:pt x="17534" y="1056"/>
                    <a:pt x="15110" y="1184"/>
                    <a:pt x="12687" y="1184"/>
                  </a:cubicBezTo>
                  <a:cubicBezTo>
                    <a:pt x="8436" y="1184"/>
                    <a:pt x="4189" y="789"/>
                    <a:pt x="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4" name="Google Shape;344;p26"/>
            <p:cNvSpPr/>
            <p:nvPr/>
          </p:nvSpPr>
          <p:spPr>
            <a:xfrm>
              <a:off x="1606075" y="1161350"/>
              <a:ext cx="721400" cy="68025"/>
            </a:xfrm>
            <a:custGeom>
              <a:avLst/>
              <a:gdLst/>
              <a:ahLst/>
              <a:cxnLst/>
              <a:rect l="l" t="t" r="r" b="b"/>
              <a:pathLst>
                <a:path w="28856" h="2721" extrusionOk="0">
                  <a:moveTo>
                    <a:pt x="0" y="0"/>
                  </a:moveTo>
                  <a:cubicBezTo>
                    <a:pt x="0" y="184"/>
                    <a:pt x="4" y="373"/>
                    <a:pt x="5" y="561"/>
                  </a:cubicBezTo>
                  <a:cubicBezTo>
                    <a:pt x="5601" y="1999"/>
                    <a:pt x="11341" y="2720"/>
                    <a:pt x="17088" y="2720"/>
                  </a:cubicBezTo>
                  <a:cubicBezTo>
                    <a:pt x="21005" y="2720"/>
                    <a:pt x="24925" y="2385"/>
                    <a:pt x="28806" y="1713"/>
                  </a:cubicBezTo>
                  <a:cubicBezTo>
                    <a:pt x="28823" y="1526"/>
                    <a:pt x="28840" y="1339"/>
                    <a:pt x="28855" y="1154"/>
                  </a:cubicBezTo>
                  <a:lnTo>
                    <a:pt x="28855" y="1154"/>
                  </a:lnTo>
                  <a:cubicBezTo>
                    <a:pt x="24966" y="1830"/>
                    <a:pt x="21037" y="2167"/>
                    <a:pt x="17111" y="2167"/>
                  </a:cubicBezTo>
                  <a:cubicBezTo>
                    <a:pt x="11355" y="2167"/>
                    <a:pt x="5606" y="1443"/>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5" name="Google Shape;345;p26"/>
            <p:cNvSpPr/>
            <p:nvPr/>
          </p:nvSpPr>
          <p:spPr>
            <a:xfrm>
              <a:off x="1614525" y="1390150"/>
              <a:ext cx="686250" cy="63650"/>
            </a:xfrm>
            <a:custGeom>
              <a:avLst/>
              <a:gdLst/>
              <a:ahLst/>
              <a:cxnLst/>
              <a:rect l="l" t="t" r="r" b="b"/>
              <a:pathLst>
                <a:path w="27450" h="2546" extrusionOk="0">
                  <a:moveTo>
                    <a:pt x="0" y="0"/>
                  </a:moveTo>
                  <a:lnTo>
                    <a:pt x="0" y="0"/>
                  </a:lnTo>
                  <a:cubicBezTo>
                    <a:pt x="10" y="188"/>
                    <a:pt x="18" y="382"/>
                    <a:pt x="28" y="567"/>
                  </a:cubicBezTo>
                  <a:cubicBezTo>
                    <a:pt x="5395" y="1885"/>
                    <a:pt x="10889" y="2546"/>
                    <a:pt x="16389" y="2546"/>
                  </a:cubicBezTo>
                  <a:cubicBezTo>
                    <a:pt x="20060" y="2546"/>
                    <a:pt x="23735" y="2251"/>
                    <a:pt x="27376" y="1661"/>
                  </a:cubicBezTo>
                  <a:cubicBezTo>
                    <a:pt x="27401" y="1478"/>
                    <a:pt x="27425" y="1284"/>
                    <a:pt x="27449" y="1099"/>
                  </a:cubicBezTo>
                  <a:lnTo>
                    <a:pt x="27449" y="1099"/>
                  </a:lnTo>
                  <a:cubicBezTo>
                    <a:pt x="23791" y="1695"/>
                    <a:pt x="20100" y="1992"/>
                    <a:pt x="16412" y="1992"/>
                  </a:cubicBezTo>
                  <a:cubicBezTo>
                    <a:pt x="10895" y="1992"/>
                    <a:pt x="5384" y="1327"/>
                    <a:pt x="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6" name="Google Shape;346;p26"/>
            <p:cNvSpPr/>
            <p:nvPr/>
          </p:nvSpPr>
          <p:spPr>
            <a:xfrm>
              <a:off x="1628450" y="1620275"/>
              <a:ext cx="640075" cy="58200"/>
            </a:xfrm>
            <a:custGeom>
              <a:avLst/>
              <a:gdLst/>
              <a:ahLst/>
              <a:cxnLst/>
              <a:rect l="l" t="t" r="r" b="b"/>
              <a:pathLst>
                <a:path w="25603" h="2328" extrusionOk="0">
                  <a:moveTo>
                    <a:pt x="0" y="1"/>
                  </a:moveTo>
                  <a:lnTo>
                    <a:pt x="0" y="1"/>
                  </a:lnTo>
                  <a:cubicBezTo>
                    <a:pt x="14" y="192"/>
                    <a:pt x="28" y="382"/>
                    <a:pt x="42" y="571"/>
                  </a:cubicBezTo>
                  <a:cubicBezTo>
                    <a:pt x="5113" y="1741"/>
                    <a:pt x="10290" y="2328"/>
                    <a:pt x="15473" y="2328"/>
                  </a:cubicBezTo>
                  <a:cubicBezTo>
                    <a:pt x="18827" y="2328"/>
                    <a:pt x="22184" y="2082"/>
                    <a:pt x="25515" y="1590"/>
                  </a:cubicBezTo>
                  <a:cubicBezTo>
                    <a:pt x="25544" y="1403"/>
                    <a:pt x="25573" y="1214"/>
                    <a:pt x="25602" y="1025"/>
                  </a:cubicBezTo>
                  <a:lnTo>
                    <a:pt x="25602" y="1025"/>
                  </a:lnTo>
                  <a:cubicBezTo>
                    <a:pt x="22250" y="1524"/>
                    <a:pt x="18873" y="1773"/>
                    <a:pt x="15499" y="1773"/>
                  </a:cubicBezTo>
                  <a:cubicBezTo>
                    <a:pt x="10293" y="1773"/>
                    <a:pt x="5093" y="1181"/>
                    <a:pt x="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7" name="Google Shape;347;p26"/>
            <p:cNvSpPr/>
            <p:nvPr/>
          </p:nvSpPr>
          <p:spPr>
            <a:xfrm>
              <a:off x="1872850" y="939900"/>
              <a:ext cx="219875" cy="180725"/>
            </a:xfrm>
            <a:custGeom>
              <a:avLst/>
              <a:gdLst/>
              <a:ahLst/>
              <a:cxnLst/>
              <a:rect l="l" t="t" r="r" b="b"/>
              <a:pathLst>
                <a:path w="8795" h="7229" extrusionOk="0">
                  <a:moveTo>
                    <a:pt x="0" y="0"/>
                  </a:moveTo>
                  <a:cubicBezTo>
                    <a:pt x="0" y="1"/>
                    <a:pt x="1319" y="7114"/>
                    <a:pt x="4116" y="7227"/>
                  </a:cubicBezTo>
                  <a:cubicBezTo>
                    <a:pt x="4138" y="7228"/>
                    <a:pt x="4161" y="7228"/>
                    <a:pt x="4183" y="7228"/>
                  </a:cubicBezTo>
                  <a:cubicBezTo>
                    <a:pt x="6944" y="7228"/>
                    <a:pt x="8795" y="353"/>
                    <a:pt x="8795" y="353"/>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8" name="Google Shape;348;p26"/>
            <p:cNvSpPr/>
            <p:nvPr/>
          </p:nvSpPr>
          <p:spPr>
            <a:xfrm>
              <a:off x="1794375" y="920400"/>
              <a:ext cx="84100" cy="47050"/>
            </a:xfrm>
            <a:custGeom>
              <a:avLst/>
              <a:gdLst/>
              <a:ahLst/>
              <a:cxnLst/>
              <a:rect l="l" t="t" r="r" b="b"/>
              <a:pathLst>
                <a:path w="3364" h="1882" extrusionOk="0">
                  <a:moveTo>
                    <a:pt x="1602" y="1"/>
                  </a:moveTo>
                  <a:cubicBezTo>
                    <a:pt x="738" y="1"/>
                    <a:pt x="41" y="379"/>
                    <a:pt x="22" y="875"/>
                  </a:cubicBezTo>
                  <a:cubicBezTo>
                    <a:pt x="1" y="1392"/>
                    <a:pt x="728" y="1841"/>
                    <a:pt x="1645" y="1879"/>
                  </a:cubicBezTo>
                  <a:cubicBezTo>
                    <a:pt x="1684" y="1881"/>
                    <a:pt x="1724" y="1881"/>
                    <a:pt x="1763" y="1881"/>
                  </a:cubicBezTo>
                  <a:cubicBezTo>
                    <a:pt x="2626" y="1881"/>
                    <a:pt x="3323" y="1503"/>
                    <a:pt x="3343" y="1007"/>
                  </a:cubicBezTo>
                  <a:cubicBezTo>
                    <a:pt x="3363" y="490"/>
                    <a:pt x="2637" y="40"/>
                    <a:pt x="1720" y="3"/>
                  </a:cubicBezTo>
                  <a:cubicBezTo>
                    <a:pt x="1680" y="1"/>
                    <a:pt x="1641" y="1"/>
                    <a:pt x="1602" y="1"/>
                  </a:cubicBezTo>
                  <a:close/>
                </a:path>
              </a:pathLst>
            </a:custGeom>
            <a:solidFill>
              <a:srgbClr val="F1B8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9" name="Google Shape;349;p26"/>
            <p:cNvSpPr/>
            <p:nvPr/>
          </p:nvSpPr>
          <p:spPr>
            <a:xfrm>
              <a:off x="2073175" y="931575"/>
              <a:ext cx="84100" cy="47025"/>
            </a:xfrm>
            <a:custGeom>
              <a:avLst/>
              <a:gdLst/>
              <a:ahLst/>
              <a:cxnLst/>
              <a:rect l="l" t="t" r="r" b="b"/>
              <a:pathLst>
                <a:path w="3364" h="1881" extrusionOk="0">
                  <a:moveTo>
                    <a:pt x="1598" y="0"/>
                  </a:moveTo>
                  <a:cubicBezTo>
                    <a:pt x="736" y="0"/>
                    <a:pt x="42" y="379"/>
                    <a:pt x="21" y="874"/>
                  </a:cubicBezTo>
                  <a:cubicBezTo>
                    <a:pt x="1" y="1392"/>
                    <a:pt x="727" y="1841"/>
                    <a:pt x="1644" y="1878"/>
                  </a:cubicBezTo>
                  <a:cubicBezTo>
                    <a:pt x="1685" y="1879"/>
                    <a:pt x="1726" y="1880"/>
                    <a:pt x="1766" y="1880"/>
                  </a:cubicBezTo>
                  <a:cubicBezTo>
                    <a:pt x="2627" y="1880"/>
                    <a:pt x="3323" y="1501"/>
                    <a:pt x="3342" y="1007"/>
                  </a:cubicBezTo>
                  <a:cubicBezTo>
                    <a:pt x="3363" y="488"/>
                    <a:pt x="2638" y="39"/>
                    <a:pt x="1719" y="3"/>
                  </a:cubicBezTo>
                  <a:cubicBezTo>
                    <a:pt x="1679" y="1"/>
                    <a:pt x="1638" y="0"/>
                    <a:pt x="1598" y="0"/>
                  </a:cubicBezTo>
                  <a:close/>
                </a:path>
              </a:pathLst>
            </a:custGeom>
            <a:solidFill>
              <a:srgbClr val="F1B8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0" name="Google Shape;350;p26"/>
            <p:cNvSpPr/>
            <p:nvPr/>
          </p:nvSpPr>
          <p:spPr>
            <a:xfrm>
              <a:off x="1858350" y="756100"/>
              <a:ext cx="106475" cy="108825"/>
            </a:xfrm>
            <a:custGeom>
              <a:avLst/>
              <a:gdLst/>
              <a:ahLst/>
              <a:cxnLst/>
              <a:rect l="l" t="t" r="r" b="b"/>
              <a:pathLst>
                <a:path w="4259" h="4353" extrusionOk="0">
                  <a:moveTo>
                    <a:pt x="2129" y="0"/>
                  </a:moveTo>
                  <a:cubicBezTo>
                    <a:pt x="953" y="0"/>
                    <a:pt x="0" y="975"/>
                    <a:pt x="0" y="2177"/>
                  </a:cubicBezTo>
                  <a:cubicBezTo>
                    <a:pt x="0" y="3378"/>
                    <a:pt x="954" y="4352"/>
                    <a:pt x="2129" y="4352"/>
                  </a:cubicBezTo>
                  <a:cubicBezTo>
                    <a:pt x="3305" y="4352"/>
                    <a:pt x="4259" y="3378"/>
                    <a:pt x="4259" y="2177"/>
                  </a:cubicBezTo>
                  <a:cubicBezTo>
                    <a:pt x="4259" y="975"/>
                    <a:pt x="3304" y="0"/>
                    <a:pt x="21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1" name="Google Shape;351;p26"/>
            <p:cNvSpPr/>
            <p:nvPr/>
          </p:nvSpPr>
          <p:spPr>
            <a:xfrm>
              <a:off x="2000750" y="760300"/>
              <a:ext cx="106500" cy="109050"/>
            </a:xfrm>
            <a:custGeom>
              <a:avLst/>
              <a:gdLst/>
              <a:ahLst/>
              <a:cxnLst/>
              <a:rect l="l" t="t" r="r" b="b"/>
              <a:pathLst>
                <a:path w="4260" h="4362" extrusionOk="0">
                  <a:moveTo>
                    <a:pt x="2130" y="1"/>
                  </a:moveTo>
                  <a:cubicBezTo>
                    <a:pt x="955" y="1"/>
                    <a:pt x="0" y="977"/>
                    <a:pt x="0" y="2181"/>
                  </a:cubicBezTo>
                  <a:cubicBezTo>
                    <a:pt x="0" y="3385"/>
                    <a:pt x="954" y="4361"/>
                    <a:pt x="2130" y="4361"/>
                  </a:cubicBezTo>
                  <a:cubicBezTo>
                    <a:pt x="3306" y="4361"/>
                    <a:pt x="4259" y="3385"/>
                    <a:pt x="4259" y="2181"/>
                  </a:cubicBezTo>
                  <a:cubicBezTo>
                    <a:pt x="4259" y="976"/>
                    <a:pt x="3306" y="1"/>
                    <a:pt x="21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2" name="Google Shape;352;p26"/>
            <p:cNvSpPr/>
            <p:nvPr/>
          </p:nvSpPr>
          <p:spPr>
            <a:xfrm>
              <a:off x="1863275" y="771200"/>
              <a:ext cx="83025" cy="83025"/>
            </a:xfrm>
            <a:custGeom>
              <a:avLst/>
              <a:gdLst/>
              <a:ahLst/>
              <a:cxnLst/>
              <a:rect l="l" t="t" r="r" b="b"/>
              <a:pathLst>
                <a:path w="3321" h="3321" extrusionOk="0">
                  <a:moveTo>
                    <a:pt x="1660" y="1"/>
                  </a:moveTo>
                  <a:cubicBezTo>
                    <a:pt x="743" y="1"/>
                    <a:pt x="0" y="744"/>
                    <a:pt x="0" y="1661"/>
                  </a:cubicBezTo>
                  <a:cubicBezTo>
                    <a:pt x="0" y="2577"/>
                    <a:pt x="743" y="3321"/>
                    <a:pt x="1660" y="3321"/>
                  </a:cubicBezTo>
                  <a:cubicBezTo>
                    <a:pt x="2577" y="3321"/>
                    <a:pt x="3320" y="2577"/>
                    <a:pt x="3320" y="1661"/>
                  </a:cubicBezTo>
                  <a:cubicBezTo>
                    <a:pt x="3320" y="744"/>
                    <a:pt x="2577" y="1"/>
                    <a:pt x="1660"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3" name="Google Shape;353;p26"/>
            <p:cNvSpPr/>
            <p:nvPr/>
          </p:nvSpPr>
          <p:spPr>
            <a:xfrm>
              <a:off x="1898950" y="785425"/>
              <a:ext cx="37275" cy="37275"/>
            </a:xfrm>
            <a:custGeom>
              <a:avLst/>
              <a:gdLst/>
              <a:ahLst/>
              <a:cxnLst/>
              <a:rect l="l" t="t" r="r" b="b"/>
              <a:pathLst>
                <a:path w="1491" h="1491" extrusionOk="0">
                  <a:moveTo>
                    <a:pt x="745" y="1"/>
                  </a:moveTo>
                  <a:cubicBezTo>
                    <a:pt x="333" y="1"/>
                    <a:pt x="0" y="335"/>
                    <a:pt x="0" y="746"/>
                  </a:cubicBezTo>
                  <a:cubicBezTo>
                    <a:pt x="0" y="1158"/>
                    <a:pt x="333"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4" name="Google Shape;354;p26"/>
            <p:cNvSpPr/>
            <p:nvPr/>
          </p:nvSpPr>
          <p:spPr>
            <a:xfrm>
              <a:off x="2003800" y="771200"/>
              <a:ext cx="86300" cy="83050"/>
            </a:xfrm>
            <a:custGeom>
              <a:avLst/>
              <a:gdLst/>
              <a:ahLst/>
              <a:cxnLst/>
              <a:rect l="l" t="t" r="r" b="b"/>
              <a:pathLst>
                <a:path w="3452" h="3322" extrusionOk="0">
                  <a:moveTo>
                    <a:pt x="1791" y="1"/>
                  </a:moveTo>
                  <a:cubicBezTo>
                    <a:pt x="1120" y="1"/>
                    <a:pt x="514" y="405"/>
                    <a:pt x="258" y="1025"/>
                  </a:cubicBezTo>
                  <a:cubicBezTo>
                    <a:pt x="1" y="1646"/>
                    <a:pt x="142" y="2360"/>
                    <a:pt x="617" y="2835"/>
                  </a:cubicBezTo>
                  <a:cubicBezTo>
                    <a:pt x="935" y="3153"/>
                    <a:pt x="1360" y="3321"/>
                    <a:pt x="1792" y="3321"/>
                  </a:cubicBezTo>
                  <a:cubicBezTo>
                    <a:pt x="2006" y="3321"/>
                    <a:pt x="2221" y="3280"/>
                    <a:pt x="2427" y="3195"/>
                  </a:cubicBezTo>
                  <a:cubicBezTo>
                    <a:pt x="3047" y="2938"/>
                    <a:pt x="3452" y="2332"/>
                    <a:pt x="3452" y="1661"/>
                  </a:cubicBezTo>
                  <a:cubicBezTo>
                    <a:pt x="3452" y="744"/>
                    <a:pt x="2708" y="1"/>
                    <a:pt x="179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5" name="Google Shape;355;p26"/>
            <p:cNvSpPr/>
            <p:nvPr/>
          </p:nvSpPr>
          <p:spPr>
            <a:xfrm>
              <a:off x="2042750" y="785425"/>
              <a:ext cx="37275" cy="37275"/>
            </a:xfrm>
            <a:custGeom>
              <a:avLst/>
              <a:gdLst/>
              <a:ahLst/>
              <a:cxnLst/>
              <a:rect l="l" t="t" r="r" b="b"/>
              <a:pathLst>
                <a:path w="1491" h="1491" extrusionOk="0">
                  <a:moveTo>
                    <a:pt x="745" y="1"/>
                  </a:moveTo>
                  <a:cubicBezTo>
                    <a:pt x="334" y="1"/>
                    <a:pt x="0" y="335"/>
                    <a:pt x="0" y="746"/>
                  </a:cubicBezTo>
                  <a:cubicBezTo>
                    <a:pt x="0" y="1158"/>
                    <a:pt x="334" y="1491"/>
                    <a:pt x="745" y="1491"/>
                  </a:cubicBezTo>
                  <a:cubicBezTo>
                    <a:pt x="1156" y="1491"/>
                    <a:pt x="1490" y="1158"/>
                    <a:pt x="1490" y="746"/>
                  </a:cubicBezTo>
                  <a:cubicBezTo>
                    <a:pt x="1490" y="335"/>
                    <a:pt x="1156" y="1"/>
                    <a:pt x="7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6" name="Google Shape;356;p26"/>
            <p:cNvSpPr/>
            <p:nvPr/>
          </p:nvSpPr>
          <p:spPr>
            <a:xfrm>
              <a:off x="1891475" y="700175"/>
              <a:ext cx="64125" cy="21975"/>
            </a:xfrm>
            <a:custGeom>
              <a:avLst/>
              <a:gdLst/>
              <a:ahLst/>
              <a:cxnLst/>
              <a:rect l="l" t="t" r="r" b="b"/>
              <a:pathLst>
                <a:path w="2565" h="879" extrusionOk="0">
                  <a:moveTo>
                    <a:pt x="1141" y="1"/>
                  </a:moveTo>
                  <a:cubicBezTo>
                    <a:pt x="410" y="1"/>
                    <a:pt x="0" y="596"/>
                    <a:pt x="0" y="596"/>
                  </a:cubicBezTo>
                  <a:cubicBezTo>
                    <a:pt x="244" y="798"/>
                    <a:pt x="623" y="879"/>
                    <a:pt x="993" y="879"/>
                  </a:cubicBezTo>
                  <a:cubicBezTo>
                    <a:pt x="1800" y="879"/>
                    <a:pt x="2565" y="495"/>
                    <a:pt x="1789" y="149"/>
                  </a:cubicBezTo>
                  <a:cubicBezTo>
                    <a:pt x="1551"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7" name="Google Shape;357;p26"/>
            <p:cNvSpPr/>
            <p:nvPr/>
          </p:nvSpPr>
          <p:spPr>
            <a:xfrm>
              <a:off x="2013775" y="700175"/>
              <a:ext cx="64150" cy="21975"/>
            </a:xfrm>
            <a:custGeom>
              <a:avLst/>
              <a:gdLst/>
              <a:ahLst/>
              <a:cxnLst/>
              <a:rect l="l" t="t" r="r" b="b"/>
              <a:pathLst>
                <a:path w="2566" h="879" extrusionOk="0">
                  <a:moveTo>
                    <a:pt x="1141" y="1"/>
                  </a:moveTo>
                  <a:cubicBezTo>
                    <a:pt x="411" y="1"/>
                    <a:pt x="0" y="596"/>
                    <a:pt x="0" y="596"/>
                  </a:cubicBezTo>
                  <a:cubicBezTo>
                    <a:pt x="244" y="798"/>
                    <a:pt x="623" y="879"/>
                    <a:pt x="993" y="879"/>
                  </a:cubicBezTo>
                  <a:cubicBezTo>
                    <a:pt x="1801" y="879"/>
                    <a:pt x="2566" y="495"/>
                    <a:pt x="1789" y="149"/>
                  </a:cubicBezTo>
                  <a:cubicBezTo>
                    <a:pt x="1552" y="43"/>
                    <a:pt x="1335" y="1"/>
                    <a:pt x="1141" y="1"/>
                  </a:cubicBezTo>
                  <a:close/>
                </a:path>
              </a:pathLst>
            </a:custGeom>
            <a:solidFill>
              <a:srgbClr val="39291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358" name="Google Shape;358;p26"/>
          <p:cNvGrpSpPr/>
          <p:nvPr/>
        </p:nvGrpSpPr>
        <p:grpSpPr>
          <a:xfrm rot="804429" flipH="1">
            <a:off x="10511028" y="756476"/>
            <a:ext cx="1455022" cy="1571188"/>
            <a:chOff x="2285779" y="3523413"/>
            <a:chExt cx="1506138" cy="1626386"/>
          </a:xfrm>
        </p:grpSpPr>
        <p:sp>
          <p:nvSpPr>
            <p:cNvPr id="359" name="Google Shape;359;p26"/>
            <p:cNvSpPr/>
            <p:nvPr/>
          </p:nvSpPr>
          <p:spPr>
            <a:xfrm>
              <a:off x="3129571" y="3523413"/>
              <a:ext cx="662346" cy="555205"/>
            </a:xfrm>
            <a:custGeom>
              <a:avLst/>
              <a:gdLst/>
              <a:ahLst/>
              <a:cxnLst/>
              <a:rect l="l" t="t" r="r" b="b"/>
              <a:pathLst>
                <a:path w="19022" h="15945" extrusionOk="0">
                  <a:moveTo>
                    <a:pt x="10146" y="0"/>
                  </a:moveTo>
                  <a:cubicBezTo>
                    <a:pt x="8106" y="0"/>
                    <a:pt x="5607" y="7298"/>
                    <a:pt x="5607" y="7298"/>
                  </a:cubicBezTo>
                  <a:cubicBezTo>
                    <a:pt x="6153" y="5309"/>
                    <a:pt x="6315" y="1584"/>
                    <a:pt x="5159" y="1584"/>
                  </a:cubicBezTo>
                  <a:cubicBezTo>
                    <a:pt x="5121" y="1584"/>
                    <a:pt x="5082" y="1588"/>
                    <a:pt x="5041" y="1596"/>
                  </a:cubicBezTo>
                  <a:cubicBezTo>
                    <a:pt x="3758" y="1854"/>
                    <a:pt x="3192" y="7770"/>
                    <a:pt x="3192" y="7770"/>
                  </a:cubicBezTo>
                  <a:cubicBezTo>
                    <a:pt x="3321" y="4534"/>
                    <a:pt x="1806" y="3092"/>
                    <a:pt x="888" y="3092"/>
                  </a:cubicBezTo>
                  <a:cubicBezTo>
                    <a:pt x="336" y="3092"/>
                    <a:pt x="1" y="3612"/>
                    <a:pt x="367" y="4577"/>
                  </a:cubicBezTo>
                  <a:cubicBezTo>
                    <a:pt x="1343" y="7144"/>
                    <a:pt x="991" y="10963"/>
                    <a:pt x="991" y="10963"/>
                  </a:cubicBezTo>
                  <a:lnTo>
                    <a:pt x="9185" y="15715"/>
                  </a:lnTo>
                  <a:cubicBezTo>
                    <a:pt x="9608" y="15560"/>
                    <a:pt x="10114" y="15503"/>
                    <a:pt x="10657" y="15503"/>
                  </a:cubicBezTo>
                  <a:cubicBezTo>
                    <a:pt x="12167" y="15503"/>
                    <a:pt x="13962" y="15944"/>
                    <a:pt x="15052" y="15944"/>
                  </a:cubicBezTo>
                  <a:cubicBezTo>
                    <a:pt x="15792" y="15944"/>
                    <a:pt x="16206" y="15740"/>
                    <a:pt x="15984" y="15056"/>
                  </a:cubicBezTo>
                  <a:cubicBezTo>
                    <a:pt x="15474" y="13488"/>
                    <a:pt x="12901" y="13236"/>
                    <a:pt x="11710" y="13204"/>
                  </a:cubicBezTo>
                  <a:lnTo>
                    <a:pt x="11710" y="13204"/>
                  </a:lnTo>
                  <a:cubicBezTo>
                    <a:pt x="13572" y="13181"/>
                    <a:pt x="19021" y="12971"/>
                    <a:pt x="18039" y="11305"/>
                  </a:cubicBezTo>
                  <a:cubicBezTo>
                    <a:pt x="17594" y="10551"/>
                    <a:pt x="16495" y="10316"/>
                    <a:pt x="15297" y="10316"/>
                  </a:cubicBezTo>
                  <a:cubicBezTo>
                    <a:pt x="13491" y="10316"/>
                    <a:pt x="11461" y="10850"/>
                    <a:pt x="11106" y="10948"/>
                  </a:cubicBezTo>
                  <a:lnTo>
                    <a:pt x="11106" y="10948"/>
                  </a:lnTo>
                  <a:cubicBezTo>
                    <a:pt x="11728" y="10772"/>
                    <a:pt x="17470" y="9105"/>
                    <a:pt x="16497" y="7452"/>
                  </a:cubicBezTo>
                  <a:cubicBezTo>
                    <a:pt x="16206" y="6958"/>
                    <a:pt x="15647" y="6781"/>
                    <a:pt x="14996" y="6781"/>
                  </a:cubicBezTo>
                  <a:cubicBezTo>
                    <a:pt x="13347" y="6781"/>
                    <a:pt x="11103" y="7916"/>
                    <a:pt x="11103" y="7916"/>
                  </a:cubicBezTo>
                  <a:cubicBezTo>
                    <a:pt x="11103" y="7916"/>
                    <a:pt x="16497" y="4063"/>
                    <a:pt x="15060" y="2778"/>
                  </a:cubicBezTo>
                  <a:cubicBezTo>
                    <a:pt x="14833" y="2576"/>
                    <a:pt x="14544" y="2491"/>
                    <a:pt x="14216" y="2491"/>
                  </a:cubicBezTo>
                  <a:cubicBezTo>
                    <a:pt x="12460" y="2491"/>
                    <a:pt x="9614" y="4935"/>
                    <a:pt x="9614" y="4935"/>
                  </a:cubicBezTo>
                  <a:cubicBezTo>
                    <a:pt x="9614" y="4935"/>
                    <a:pt x="12285" y="210"/>
                    <a:pt x="10230" y="4"/>
                  </a:cubicBezTo>
                  <a:cubicBezTo>
                    <a:pt x="10202" y="1"/>
                    <a:pt x="10174" y="0"/>
                    <a:pt x="101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0" name="Google Shape;360;p26"/>
            <p:cNvSpPr/>
            <p:nvPr/>
          </p:nvSpPr>
          <p:spPr>
            <a:xfrm>
              <a:off x="2285779" y="3894051"/>
              <a:ext cx="1372744" cy="1255748"/>
            </a:xfrm>
            <a:custGeom>
              <a:avLst/>
              <a:gdLst/>
              <a:ahLst/>
              <a:cxnLst/>
              <a:rect l="l" t="t" r="r" b="b"/>
              <a:pathLst>
                <a:path w="39424" h="36064" extrusionOk="0">
                  <a:moveTo>
                    <a:pt x="22276" y="1"/>
                  </a:moveTo>
                  <a:cubicBezTo>
                    <a:pt x="18908" y="1"/>
                    <a:pt x="15568" y="1217"/>
                    <a:pt x="12927" y="3499"/>
                  </a:cubicBezTo>
                  <a:cubicBezTo>
                    <a:pt x="9789" y="6209"/>
                    <a:pt x="6042" y="10439"/>
                    <a:pt x="3834" y="16412"/>
                  </a:cubicBezTo>
                  <a:cubicBezTo>
                    <a:pt x="1" y="26778"/>
                    <a:pt x="12144" y="36063"/>
                    <a:pt x="20979" y="36063"/>
                  </a:cubicBezTo>
                  <a:cubicBezTo>
                    <a:pt x="22116" y="36063"/>
                    <a:pt x="23199" y="35909"/>
                    <a:pt x="24185" y="35584"/>
                  </a:cubicBezTo>
                  <a:cubicBezTo>
                    <a:pt x="32837" y="32733"/>
                    <a:pt x="39424" y="13757"/>
                    <a:pt x="35000" y="7072"/>
                  </a:cubicBezTo>
                  <a:cubicBezTo>
                    <a:pt x="33156" y="4286"/>
                    <a:pt x="30579" y="2406"/>
                    <a:pt x="27944" y="1216"/>
                  </a:cubicBezTo>
                  <a:cubicBezTo>
                    <a:pt x="26128" y="397"/>
                    <a:pt x="24197" y="1"/>
                    <a:pt x="222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1" name="Google Shape;361;p26"/>
            <p:cNvSpPr/>
            <p:nvPr/>
          </p:nvSpPr>
          <p:spPr>
            <a:xfrm>
              <a:off x="2484992" y="4369641"/>
              <a:ext cx="528568" cy="692256"/>
            </a:xfrm>
            <a:custGeom>
              <a:avLst/>
              <a:gdLst/>
              <a:ahLst/>
              <a:cxnLst/>
              <a:rect l="l" t="t" r="r" b="b"/>
              <a:pathLst>
                <a:path w="15180" h="19881" extrusionOk="0">
                  <a:moveTo>
                    <a:pt x="1696" y="1"/>
                  </a:moveTo>
                  <a:cubicBezTo>
                    <a:pt x="1695" y="1"/>
                    <a:pt x="0" y="3469"/>
                    <a:pt x="2851" y="9709"/>
                  </a:cubicBezTo>
                  <a:cubicBezTo>
                    <a:pt x="5702" y="15951"/>
                    <a:pt x="12560" y="19880"/>
                    <a:pt x="15179" y="19880"/>
                  </a:cubicBezTo>
                  <a:cubicBezTo>
                    <a:pt x="15179" y="19880"/>
                    <a:pt x="7243" y="14332"/>
                    <a:pt x="4931" y="9555"/>
                  </a:cubicBezTo>
                  <a:cubicBezTo>
                    <a:pt x="2620" y="4778"/>
                    <a:pt x="1696" y="1"/>
                    <a:pt x="16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2" name="Google Shape;362;p26"/>
            <p:cNvSpPr/>
            <p:nvPr/>
          </p:nvSpPr>
          <p:spPr>
            <a:xfrm>
              <a:off x="2635212" y="4112068"/>
              <a:ext cx="587657" cy="858696"/>
            </a:xfrm>
            <a:custGeom>
              <a:avLst/>
              <a:gdLst/>
              <a:ahLst/>
              <a:cxnLst/>
              <a:rect l="l" t="t" r="r" b="b"/>
              <a:pathLst>
                <a:path w="16877" h="24661" extrusionOk="0">
                  <a:moveTo>
                    <a:pt x="1388" y="0"/>
                  </a:moveTo>
                  <a:cubicBezTo>
                    <a:pt x="1388" y="0"/>
                    <a:pt x="287" y="1216"/>
                    <a:pt x="309" y="2465"/>
                  </a:cubicBezTo>
                  <a:cubicBezTo>
                    <a:pt x="309" y="2465"/>
                    <a:pt x="1" y="7475"/>
                    <a:pt x="3238" y="13562"/>
                  </a:cubicBezTo>
                  <a:cubicBezTo>
                    <a:pt x="6422" y="19552"/>
                    <a:pt x="13327" y="24661"/>
                    <a:pt x="16715" y="24661"/>
                  </a:cubicBezTo>
                  <a:cubicBezTo>
                    <a:pt x="16770" y="24661"/>
                    <a:pt x="16823" y="24660"/>
                    <a:pt x="16876" y="24657"/>
                  </a:cubicBezTo>
                  <a:cubicBezTo>
                    <a:pt x="16876" y="24657"/>
                    <a:pt x="7784" y="17261"/>
                    <a:pt x="5164" y="12097"/>
                  </a:cubicBezTo>
                  <a:cubicBezTo>
                    <a:pt x="2543" y="6935"/>
                    <a:pt x="1388" y="0"/>
                    <a:pt x="138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3" name="Google Shape;363;p26"/>
            <p:cNvSpPr/>
            <p:nvPr/>
          </p:nvSpPr>
          <p:spPr>
            <a:xfrm>
              <a:off x="2832858" y="3983264"/>
              <a:ext cx="510705" cy="791528"/>
            </a:xfrm>
            <a:custGeom>
              <a:avLst/>
              <a:gdLst/>
              <a:ahLst/>
              <a:cxnLst/>
              <a:rect l="l" t="t" r="r" b="b"/>
              <a:pathLst>
                <a:path w="14667" h="22732" extrusionOk="0">
                  <a:moveTo>
                    <a:pt x="797" y="0"/>
                  </a:moveTo>
                  <a:lnTo>
                    <a:pt x="1" y="1542"/>
                  </a:lnTo>
                  <a:cubicBezTo>
                    <a:pt x="1" y="1542"/>
                    <a:pt x="181" y="7167"/>
                    <a:pt x="2570" y="12330"/>
                  </a:cubicBezTo>
                  <a:cubicBezTo>
                    <a:pt x="4958" y="17492"/>
                    <a:pt x="14667" y="22732"/>
                    <a:pt x="14667" y="22732"/>
                  </a:cubicBezTo>
                  <a:cubicBezTo>
                    <a:pt x="14667" y="22732"/>
                    <a:pt x="6191" y="15026"/>
                    <a:pt x="3494" y="9555"/>
                  </a:cubicBezTo>
                  <a:cubicBezTo>
                    <a:pt x="797" y="4084"/>
                    <a:pt x="797" y="0"/>
                    <a:pt x="7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4" name="Google Shape;364;p26"/>
            <p:cNvSpPr/>
            <p:nvPr/>
          </p:nvSpPr>
          <p:spPr>
            <a:xfrm>
              <a:off x="2997459" y="3921525"/>
              <a:ext cx="451929" cy="600401"/>
            </a:xfrm>
            <a:custGeom>
              <a:avLst/>
              <a:gdLst/>
              <a:ahLst/>
              <a:cxnLst/>
              <a:rect l="l" t="t" r="r" b="b"/>
              <a:pathLst>
                <a:path w="12979" h="17243" extrusionOk="0">
                  <a:moveTo>
                    <a:pt x="463" y="1"/>
                  </a:moveTo>
                  <a:lnTo>
                    <a:pt x="0" y="1388"/>
                  </a:lnTo>
                  <a:cubicBezTo>
                    <a:pt x="0" y="1388"/>
                    <a:pt x="1310" y="6704"/>
                    <a:pt x="5086" y="11636"/>
                  </a:cubicBezTo>
                  <a:cubicBezTo>
                    <a:pt x="8862" y="16568"/>
                    <a:pt x="12979" y="17243"/>
                    <a:pt x="12979" y="17243"/>
                  </a:cubicBezTo>
                  <a:cubicBezTo>
                    <a:pt x="12979" y="17243"/>
                    <a:pt x="6550" y="11405"/>
                    <a:pt x="4470" y="7937"/>
                  </a:cubicBezTo>
                  <a:cubicBezTo>
                    <a:pt x="2390" y="4470"/>
                    <a:pt x="463" y="1"/>
                    <a:pt x="4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5" name="Google Shape;365;p26"/>
            <p:cNvSpPr/>
            <p:nvPr/>
          </p:nvSpPr>
          <p:spPr>
            <a:xfrm>
              <a:off x="3223415" y="3999351"/>
              <a:ext cx="216023" cy="276366"/>
            </a:xfrm>
            <a:custGeom>
              <a:avLst/>
              <a:gdLst/>
              <a:ahLst/>
              <a:cxnLst/>
              <a:rect l="l" t="t" r="r" b="b"/>
              <a:pathLst>
                <a:path w="6204" h="7937" extrusionOk="0">
                  <a:moveTo>
                    <a:pt x="0" y="0"/>
                  </a:moveTo>
                  <a:lnTo>
                    <a:pt x="6204" y="7937"/>
                  </a:lnTo>
                  <a:cubicBezTo>
                    <a:pt x="6204" y="7937"/>
                    <a:pt x="4410" y="308"/>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6" name="Google Shape;366;p26"/>
            <p:cNvSpPr/>
            <p:nvPr/>
          </p:nvSpPr>
          <p:spPr>
            <a:xfrm>
              <a:off x="2443311" y="4626901"/>
              <a:ext cx="888119" cy="124064"/>
            </a:xfrm>
            <a:custGeom>
              <a:avLst/>
              <a:gdLst/>
              <a:ahLst/>
              <a:cxnLst/>
              <a:rect l="l" t="t" r="r" b="b"/>
              <a:pathLst>
                <a:path w="25506" h="3563" extrusionOk="0">
                  <a:moveTo>
                    <a:pt x="1" y="1"/>
                  </a:moveTo>
                  <a:cubicBezTo>
                    <a:pt x="1" y="1"/>
                    <a:pt x="4393" y="2759"/>
                    <a:pt x="12403" y="3469"/>
                  </a:cubicBezTo>
                  <a:cubicBezTo>
                    <a:pt x="13128" y="3533"/>
                    <a:pt x="13830" y="3562"/>
                    <a:pt x="14506" y="3562"/>
                  </a:cubicBezTo>
                  <a:cubicBezTo>
                    <a:pt x="21293" y="3562"/>
                    <a:pt x="25505" y="618"/>
                    <a:pt x="25506" y="618"/>
                  </a:cubicBezTo>
                  <a:lnTo>
                    <a:pt x="25506" y="618"/>
                  </a:lnTo>
                  <a:cubicBezTo>
                    <a:pt x="22594" y="1398"/>
                    <a:pt x="19233" y="1676"/>
                    <a:pt x="15926" y="1676"/>
                  </a:cubicBezTo>
                  <a:cubicBezTo>
                    <a:pt x="7800" y="167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7" name="Google Shape;367;p26"/>
            <p:cNvSpPr/>
            <p:nvPr/>
          </p:nvSpPr>
          <p:spPr>
            <a:xfrm>
              <a:off x="2468522" y="4400284"/>
              <a:ext cx="1010685" cy="141160"/>
            </a:xfrm>
            <a:custGeom>
              <a:avLst/>
              <a:gdLst/>
              <a:ahLst/>
              <a:cxnLst/>
              <a:rect l="l" t="t" r="r" b="b"/>
              <a:pathLst>
                <a:path w="29026" h="4054" extrusionOk="0">
                  <a:moveTo>
                    <a:pt x="1" y="1"/>
                  </a:moveTo>
                  <a:cubicBezTo>
                    <a:pt x="1" y="1"/>
                    <a:pt x="5001" y="3140"/>
                    <a:pt x="14115" y="3947"/>
                  </a:cubicBezTo>
                  <a:cubicBezTo>
                    <a:pt x="14942" y="4020"/>
                    <a:pt x="15741" y="4053"/>
                    <a:pt x="16511" y="4053"/>
                  </a:cubicBezTo>
                  <a:cubicBezTo>
                    <a:pt x="24234" y="4053"/>
                    <a:pt x="29025" y="703"/>
                    <a:pt x="29025" y="703"/>
                  </a:cubicBezTo>
                  <a:lnTo>
                    <a:pt x="29025" y="703"/>
                  </a:lnTo>
                  <a:cubicBezTo>
                    <a:pt x="25712" y="1591"/>
                    <a:pt x="21887" y="1907"/>
                    <a:pt x="18124" y="1907"/>
                  </a:cubicBezTo>
                  <a:cubicBezTo>
                    <a:pt x="8877" y="190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8" name="Google Shape;368;p26"/>
            <p:cNvSpPr/>
            <p:nvPr/>
          </p:nvSpPr>
          <p:spPr>
            <a:xfrm>
              <a:off x="2630859" y="4179134"/>
              <a:ext cx="835262" cy="116647"/>
            </a:xfrm>
            <a:custGeom>
              <a:avLst/>
              <a:gdLst/>
              <a:ahLst/>
              <a:cxnLst/>
              <a:rect l="l" t="t" r="r" b="b"/>
              <a:pathLst>
                <a:path w="23988" h="3350" extrusionOk="0">
                  <a:moveTo>
                    <a:pt x="1" y="0"/>
                  </a:moveTo>
                  <a:cubicBezTo>
                    <a:pt x="1" y="1"/>
                    <a:pt x="4133" y="2595"/>
                    <a:pt x="11666" y="3261"/>
                  </a:cubicBezTo>
                  <a:cubicBezTo>
                    <a:pt x="12348" y="3322"/>
                    <a:pt x="13008" y="3349"/>
                    <a:pt x="13643" y="3349"/>
                  </a:cubicBezTo>
                  <a:cubicBezTo>
                    <a:pt x="20026" y="3349"/>
                    <a:pt x="23987" y="581"/>
                    <a:pt x="23987" y="581"/>
                  </a:cubicBezTo>
                  <a:lnTo>
                    <a:pt x="23987" y="581"/>
                  </a:lnTo>
                  <a:cubicBezTo>
                    <a:pt x="21249" y="1315"/>
                    <a:pt x="18088" y="1575"/>
                    <a:pt x="14978" y="1575"/>
                  </a:cubicBezTo>
                  <a:cubicBezTo>
                    <a:pt x="7336" y="1575"/>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9" name="Google Shape;369;p26"/>
            <p:cNvSpPr/>
            <p:nvPr/>
          </p:nvSpPr>
          <p:spPr>
            <a:xfrm>
              <a:off x="2784630" y="3999351"/>
              <a:ext cx="558931" cy="90149"/>
            </a:xfrm>
            <a:custGeom>
              <a:avLst/>
              <a:gdLst/>
              <a:ahLst/>
              <a:cxnLst/>
              <a:rect l="l" t="t" r="r" b="b"/>
              <a:pathLst>
                <a:path w="16052" h="2589" extrusionOk="0">
                  <a:moveTo>
                    <a:pt x="1" y="0"/>
                  </a:moveTo>
                  <a:cubicBezTo>
                    <a:pt x="1" y="0"/>
                    <a:pt x="2764" y="2005"/>
                    <a:pt x="7806" y="2521"/>
                  </a:cubicBezTo>
                  <a:cubicBezTo>
                    <a:pt x="8263" y="2568"/>
                    <a:pt x="8704" y="2589"/>
                    <a:pt x="9129" y="2589"/>
                  </a:cubicBezTo>
                  <a:cubicBezTo>
                    <a:pt x="13402" y="2589"/>
                    <a:pt x="16052" y="449"/>
                    <a:pt x="16052" y="449"/>
                  </a:cubicBezTo>
                  <a:lnTo>
                    <a:pt x="16052" y="449"/>
                  </a:lnTo>
                  <a:cubicBezTo>
                    <a:pt x="14219" y="1016"/>
                    <a:pt x="12104" y="1217"/>
                    <a:pt x="10023" y="1217"/>
                  </a:cubicBezTo>
                  <a:cubicBezTo>
                    <a:pt x="4909" y="1217"/>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0" name="Google Shape;370;p26"/>
            <p:cNvSpPr/>
            <p:nvPr/>
          </p:nvSpPr>
          <p:spPr>
            <a:xfrm>
              <a:off x="2508079" y="4835550"/>
              <a:ext cx="800721" cy="111842"/>
            </a:xfrm>
            <a:custGeom>
              <a:avLst/>
              <a:gdLst/>
              <a:ahLst/>
              <a:cxnLst/>
              <a:rect l="l" t="t" r="r" b="b"/>
              <a:pathLst>
                <a:path w="22996" h="3212" extrusionOk="0">
                  <a:moveTo>
                    <a:pt x="0" y="1"/>
                  </a:moveTo>
                  <a:lnTo>
                    <a:pt x="0" y="1"/>
                  </a:lnTo>
                  <a:cubicBezTo>
                    <a:pt x="1" y="1"/>
                    <a:pt x="3961" y="2487"/>
                    <a:pt x="11183" y="3127"/>
                  </a:cubicBezTo>
                  <a:cubicBezTo>
                    <a:pt x="11837" y="3185"/>
                    <a:pt x="12469" y="3211"/>
                    <a:pt x="13078" y="3211"/>
                  </a:cubicBezTo>
                  <a:cubicBezTo>
                    <a:pt x="19198" y="3211"/>
                    <a:pt x="22995" y="557"/>
                    <a:pt x="22995" y="557"/>
                  </a:cubicBezTo>
                  <a:lnTo>
                    <a:pt x="22995" y="557"/>
                  </a:lnTo>
                  <a:cubicBezTo>
                    <a:pt x="20370" y="1260"/>
                    <a:pt x="17340" y="1510"/>
                    <a:pt x="14358" y="1510"/>
                  </a:cubicBezTo>
                  <a:cubicBezTo>
                    <a:pt x="7032" y="1510"/>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1" name="Google Shape;371;p26"/>
            <p:cNvSpPr/>
            <p:nvPr/>
          </p:nvSpPr>
          <p:spPr>
            <a:xfrm>
              <a:off x="3111151" y="4184600"/>
              <a:ext cx="255126" cy="233329"/>
            </a:xfrm>
            <a:custGeom>
              <a:avLst/>
              <a:gdLst/>
              <a:ahLst/>
              <a:cxnLst/>
              <a:rect l="l" t="t" r="r" b="b"/>
              <a:pathLst>
                <a:path w="7327" h="6701" extrusionOk="0">
                  <a:moveTo>
                    <a:pt x="3699" y="1"/>
                  </a:moveTo>
                  <a:cubicBezTo>
                    <a:pt x="2259" y="1"/>
                    <a:pt x="927" y="972"/>
                    <a:pt x="506" y="2454"/>
                  </a:cubicBezTo>
                  <a:cubicBezTo>
                    <a:pt x="0" y="4235"/>
                    <a:pt x="1004" y="6081"/>
                    <a:pt x="2747" y="6578"/>
                  </a:cubicBezTo>
                  <a:cubicBezTo>
                    <a:pt x="3041" y="6661"/>
                    <a:pt x="3337" y="6701"/>
                    <a:pt x="3628" y="6701"/>
                  </a:cubicBezTo>
                  <a:cubicBezTo>
                    <a:pt x="5068" y="6701"/>
                    <a:pt x="6400" y="5730"/>
                    <a:pt x="6821" y="4248"/>
                  </a:cubicBezTo>
                  <a:cubicBezTo>
                    <a:pt x="7327" y="2465"/>
                    <a:pt x="6323" y="619"/>
                    <a:pt x="4580" y="124"/>
                  </a:cubicBezTo>
                  <a:cubicBezTo>
                    <a:pt x="4286" y="40"/>
                    <a:pt x="3990" y="1"/>
                    <a:pt x="36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2" name="Google Shape;372;p26"/>
            <p:cNvSpPr/>
            <p:nvPr/>
          </p:nvSpPr>
          <p:spPr>
            <a:xfrm>
              <a:off x="2814646" y="4110327"/>
              <a:ext cx="255231" cy="233712"/>
            </a:xfrm>
            <a:custGeom>
              <a:avLst/>
              <a:gdLst/>
              <a:ahLst/>
              <a:cxnLst/>
              <a:rect l="l" t="t" r="r" b="b"/>
              <a:pathLst>
                <a:path w="7330" h="6712" extrusionOk="0">
                  <a:moveTo>
                    <a:pt x="3704" y="1"/>
                  </a:moveTo>
                  <a:cubicBezTo>
                    <a:pt x="2264" y="1"/>
                    <a:pt x="930" y="974"/>
                    <a:pt x="508" y="2459"/>
                  </a:cubicBezTo>
                  <a:cubicBezTo>
                    <a:pt x="1" y="4245"/>
                    <a:pt x="1003" y="6094"/>
                    <a:pt x="2747" y="6589"/>
                  </a:cubicBezTo>
                  <a:cubicBezTo>
                    <a:pt x="3040" y="6672"/>
                    <a:pt x="3335" y="6712"/>
                    <a:pt x="3626" y="6712"/>
                  </a:cubicBezTo>
                  <a:cubicBezTo>
                    <a:pt x="5066" y="6712"/>
                    <a:pt x="6401" y="5738"/>
                    <a:pt x="6822" y="4253"/>
                  </a:cubicBezTo>
                  <a:cubicBezTo>
                    <a:pt x="7329" y="2468"/>
                    <a:pt x="6327" y="619"/>
                    <a:pt x="4583" y="124"/>
                  </a:cubicBezTo>
                  <a:cubicBezTo>
                    <a:pt x="4290" y="40"/>
                    <a:pt x="3995" y="1"/>
                    <a:pt x="37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3" name="Google Shape;373;p26"/>
            <p:cNvSpPr/>
            <p:nvPr/>
          </p:nvSpPr>
          <p:spPr>
            <a:xfrm>
              <a:off x="3155931" y="4220641"/>
              <a:ext cx="188237" cy="178244"/>
            </a:xfrm>
            <a:custGeom>
              <a:avLst/>
              <a:gdLst/>
              <a:ahLst/>
              <a:cxnLst/>
              <a:rect l="l" t="t" r="r" b="b"/>
              <a:pathLst>
                <a:path w="5406" h="5119" extrusionOk="0">
                  <a:moveTo>
                    <a:pt x="2742" y="1"/>
                  </a:moveTo>
                  <a:cubicBezTo>
                    <a:pt x="1627" y="1"/>
                    <a:pt x="602" y="736"/>
                    <a:pt x="283" y="1861"/>
                  </a:cubicBezTo>
                  <a:cubicBezTo>
                    <a:pt x="1" y="2857"/>
                    <a:pt x="345" y="3924"/>
                    <a:pt x="1157" y="4567"/>
                  </a:cubicBezTo>
                  <a:cubicBezTo>
                    <a:pt x="1619" y="4932"/>
                    <a:pt x="2180" y="5118"/>
                    <a:pt x="2744" y="5118"/>
                  </a:cubicBezTo>
                  <a:cubicBezTo>
                    <a:pt x="3172" y="5118"/>
                    <a:pt x="3601" y="5011"/>
                    <a:pt x="3990" y="4794"/>
                  </a:cubicBezTo>
                  <a:cubicBezTo>
                    <a:pt x="4894" y="4291"/>
                    <a:pt x="5405" y="3292"/>
                    <a:pt x="5286" y="2265"/>
                  </a:cubicBezTo>
                  <a:cubicBezTo>
                    <a:pt x="5166" y="1236"/>
                    <a:pt x="4438" y="382"/>
                    <a:pt x="3444" y="99"/>
                  </a:cubicBezTo>
                  <a:cubicBezTo>
                    <a:pt x="3210" y="32"/>
                    <a:pt x="2974" y="1"/>
                    <a:pt x="2742" y="1"/>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4" name="Google Shape;374;p26"/>
            <p:cNvSpPr/>
            <p:nvPr/>
          </p:nvSpPr>
          <p:spPr>
            <a:xfrm>
              <a:off x="3187201" y="4244458"/>
              <a:ext cx="84508" cy="80016"/>
            </a:xfrm>
            <a:custGeom>
              <a:avLst/>
              <a:gdLst/>
              <a:ahLst/>
              <a:cxnLst/>
              <a:rect l="l" t="t" r="r" b="b"/>
              <a:pathLst>
                <a:path w="2427" h="2298" extrusionOk="0">
                  <a:moveTo>
                    <a:pt x="1232" y="1"/>
                  </a:moveTo>
                  <a:cubicBezTo>
                    <a:pt x="732" y="1"/>
                    <a:pt x="272" y="330"/>
                    <a:pt x="128" y="835"/>
                  </a:cubicBezTo>
                  <a:cubicBezTo>
                    <a:pt x="0" y="1282"/>
                    <a:pt x="155" y="1761"/>
                    <a:pt x="520" y="2050"/>
                  </a:cubicBezTo>
                  <a:cubicBezTo>
                    <a:pt x="727" y="2214"/>
                    <a:pt x="979" y="2298"/>
                    <a:pt x="1232" y="2298"/>
                  </a:cubicBezTo>
                  <a:cubicBezTo>
                    <a:pt x="1424" y="2298"/>
                    <a:pt x="1616" y="2250"/>
                    <a:pt x="1791" y="2153"/>
                  </a:cubicBezTo>
                  <a:cubicBezTo>
                    <a:pt x="2197" y="1927"/>
                    <a:pt x="2427" y="1478"/>
                    <a:pt x="2373" y="1016"/>
                  </a:cubicBezTo>
                  <a:cubicBezTo>
                    <a:pt x="2320" y="555"/>
                    <a:pt x="1993" y="171"/>
                    <a:pt x="1546" y="45"/>
                  </a:cubicBezTo>
                  <a:cubicBezTo>
                    <a:pt x="1441" y="15"/>
                    <a:pt x="1336" y="1"/>
                    <a:pt x="12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5" name="Google Shape;375;p26"/>
            <p:cNvSpPr/>
            <p:nvPr/>
          </p:nvSpPr>
          <p:spPr>
            <a:xfrm>
              <a:off x="2858905" y="4136338"/>
              <a:ext cx="188272" cy="178209"/>
            </a:xfrm>
            <a:custGeom>
              <a:avLst/>
              <a:gdLst/>
              <a:ahLst/>
              <a:cxnLst/>
              <a:rect l="l" t="t" r="r" b="b"/>
              <a:pathLst>
                <a:path w="5407" h="5118" extrusionOk="0">
                  <a:moveTo>
                    <a:pt x="2744" y="0"/>
                  </a:moveTo>
                  <a:cubicBezTo>
                    <a:pt x="1629" y="0"/>
                    <a:pt x="604" y="735"/>
                    <a:pt x="284" y="1860"/>
                  </a:cubicBezTo>
                  <a:cubicBezTo>
                    <a:pt x="1" y="2856"/>
                    <a:pt x="346" y="3924"/>
                    <a:pt x="1157" y="4566"/>
                  </a:cubicBezTo>
                  <a:cubicBezTo>
                    <a:pt x="1619" y="4931"/>
                    <a:pt x="2181" y="5118"/>
                    <a:pt x="2745" y="5118"/>
                  </a:cubicBezTo>
                  <a:cubicBezTo>
                    <a:pt x="3173" y="5118"/>
                    <a:pt x="3602" y="5011"/>
                    <a:pt x="3992" y="4794"/>
                  </a:cubicBezTo>
                  <a:cubicBezTo>
                    <a:pt x="4895" y="4290"/>
                    <a:pt x="5407" y="3291"/>
                    <a:pt x="5287" y="2264"/>
                  </a:cubicBezTo>
                  <a:cubicBezTo>
                    <a:pt x="5166" y="1235"/>
                    <a:pt x="4440" y="381"/>
                    <a:pt x="3445" y="98"/>
                  </a:cubicBezTo>
                  <a:cubicBezTo>
                    <a:pt x="3211" y="32"/>
                    <a:pt x="2976" y="0"/>
                    <a:pt x="2744" y="0"/>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6" name="Google Shape;376;p26"/>
            <p:cNvSpPr/>
            <p:nvPr/>
          </p:nvSpPr>
          <p:spPr>
            <a:xfrm>
              <a:off x="2890244" y="4160121"/>
              <a:ext cx="84508" cy="79982"/>
            </a:xfrm>
            <a:custGeom>
              <a:avLst/>
              <a:gdLst/>
              <a:ahLst/>
              <a:cxnLst/>
              <a:rect l="l" t="t" r="r" b="b"/>
              <a:pathLst>
                <a:path w="2427" h="2297" extrusionOk="0">
                  <a:moveTo>
                    <a:pt x="1231" y="0"/>
                  </a:moveTo>
                  <a:cubicBezTo>
                    <a:pt x="731" y="0"/>
                    <a:pt x="271" y="330"/>
                    <a:pt x="127" y="835"/>
                  </a:cubicBezTo>
                  <a:cubicBezTo>
                    <a:pt x="1" y="1282"/>
                    <a:pt x="155" y="1761"/>
                    <a:pt x="519" y="2050"/>
                  </a:cubicBezTo>
                  <a:cubicBezTo>
                    <a:pt x="727" y="2213"/>
                    <a:pt x="979" y="2297"/>
                    <a:pt x="1232" y="2297"/>
                  </a:cubicBezTo>
                  <a:cubicBezTo>
                    <a:pt x="1424" y="2297"/>
                    <a:pt x="1617" y="2249"/>
                    <a:pt x="1792" y="2152"/>
                  </a:cubicBezTo>
                  <a:cubicBezTo>
                    <a:pt x="2196" y="1926"/>
                    <a:pt x="2426" y="1477"/>
                    <a:pt x="2372" y="1015"/>
                  </a:cubicBezTo>
                  <a:cubicBezTo>
                    <a:pt x="2319" y="554"/>
                    <a:pt x="1993" y="172"/>
                    <a:pt x="1546" y="44"/>
                  </a:cubicBezTo>
                  <a:cubicBezTo>
                    <a:pt x="1441" y="14"/>
                    <a:pt x="1335" y="0"/>
                    <a:pt x="12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7" name="Google Shape;377;p26"/>
            <p:cNvSpPr/>
            <p:nvPr/>
          </p:nvSpPr>
          <p:spPr>
            <a:xfrm>
              <a:off x="2965771" y="4394503"/>
              <a:ext cx="171140" cy="152059"/>
            </a:xfrm>
            <a:custGeom>
              <a:avLst/>
              <a:gdLst/>
              <a:ahLst/>
              <a:cxnLst/>
              <a:rect l="l" t="t" r="r" b="b"/>
              <a:pathLst>
                <a:path w="4915" h="4367" extrusionOk="0">
                  <a:moveTo>
                    <a:pt x="104" y="0"/>
                  </a:moveTo>
                  <a:cubicBezTo>
                    <a:pt x="33" y="493"/>
                    <a:pt x="1" y="992"/>
                    <a:pt x="9" y="1491"/>
                  </a:cubicBezTo>
                  <a:cubicBezTo>
                    <a:pt x="19" y="2375"/>
                    <a:pt x="165" y="3412"/>
                    <a:pt x="743" y="3898"/>
                  </a:cubicBezTo>
                  <a:cubicBezTo>
                    <a:pt x="1087" y="4191"/>
                    <a:pt x="1551" y="4366"/>
                    <a:pt x="2048" y="4366"/>
                  </a:cubicBezTo>
                  <a:cubicBezTo>
                    <a:pt x="2896" y="4366"/>
                    <a:pt x="3843" y="3854"/>
                    <a:pt x="4462" y="2537"/>
                  </a:cubicBezTo>
                  <a:cubicBezTo>
                    <a:pt x="4647" y="2150"/>
                    <a:pt x="4798" y="1691"/>
                    <a:pt x="4914" y="1157"/>
                  </a:cubicBezTo>
                  <a:lnTo>
                    <a:pt x="10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8" name="Google Shape;378;p26"/>
            <p:cNvSpPr/>
            <p:nvPr/>
          </p:nvSpPr>
          <p:spPr>
            <a:xfrm>
              <a:off x="3194304" y="4065581"/>
              <a:ext cx="141926" cy="55016"/>
            </a:xfrm>
            <a:custGeom>
              <a:avLst/>
              <a:gdLst/>
              <a:ahLst/>
              <a:cxnLst/>
              <a:rect l="l" t="t" r="r" b="b"/>
              <a:pathLst>
                <a:path w="4076" h="1580" extrusionOk="0">
                  <a:moveTo>
                    <a:pt x="2014" y="0"/>
                  </a:moveTo>
                  <a:cubicBezTo>
                    <a:pt x="1887" y="0"/>
                    <a:pt x="1753" y="10"/>
                    <a:pt x="1611" y="30"/>
                  </a:cubicBezTo>
                  <a:cubicBezTo>
                    <a:pt x="1" y="262"/>
                    <a:pt x="1891" y="1580"/>
                    <a:pt x="3363" y="1580"/>
                  </a:cubicBezTo>
                  <a:cubicBezTo>
                    <a:pt x="3621" y="1580"/>
                    <a:pt x="3865" y="1540"/>
                    <a:pt x="4075" y="1447"/>
                  </a:cubicBezTo>
                  <a:cubicBezTo>
                    <a:pt x="4075" y="1447"/>
                    <a:pt x="3585" y="0"/>
                    <a:pt x="2014" y="0"/>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9" name="Google Shape;379;p26"/>
            <p:cNvSpPr/>
            <p:nvPr/>
          </p:nvSpPr>
          <p:spPr>
            <a:xfrm>
              <a:off x="2941710" y="3993849"/>
              <a:ext cx="141926" cy="55050"/>
            </a:xfrm>
            <a:custGeom>
              <a:avLst/>
              <a:gdLst/>
              <a:ahLst/>
              <a:cxnLst/>
              <a:rect l="l" t="t" r="r" b="b"/>
              <a:pathLst>
                <a:path w="4076" h="1581" extrusionOk="0">
                  <a:moveTo>
                    <a:pt x="2014" y="1"/>
                  </a:moveTo>
                  <a:cubicBezTo>
                    <a:pt x="1887" y="1"/>
                    <a:pt x="1753" y="10"/>
                    <a:pt x="1611" y="31"/>
                  </a:cubicBezTo>
                  <a:cubicBezTo>
                    <a:pt x="1" y="263"/>
                    <a:pt x="1891" y="1580"/>
                    <a:pt x="3363" y="1580"/>
                  </a:cubicBezTo>
                  <a:cubicBezTo>
                    <a:pt x="3620" y="1580"/>
                    <a:pt x="3865" y="1540"/>
                    <a:pt x="4076" y="1447"/>
                  </a:cubicBezTo>
                  <a:cubicBezTo>
                    <a:pt x="4076" y="1447"/>
                    <a:pt x="3585" y="1"/>
                    <a:pt x="2014" y="1"/>
                  </a:cubicBezTo>
                  <a:close/>
                </a:path>
              </a:pathLst>
            </a:custGeom>
            <a:solidFill>
              <a:srgbClr val="62410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
        <p:nvSpPr>
          <p:cNvPr id="380" name="Google Shape;380;p26"/>
          <p:cNvSpPr/>
          <p:nvPr/>
        </p:nvSpPr>
        <p:spPr>
          <a:xfrm rot="-3713999">
            <a:off x="11458707" y="1713287"/>
            <a:ext cx="146917" cy="146917"/>
          </a:xfrm>
          <a:prstGeom prst="ellips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grpSp>
        <p:nvGrpSpPr>
          <p:cNvPr id="381" name="Google Shape;381;p26"/>
          <p:cNvGrpSpPr/>
          <p:nvPr/>
        </p:nvGrpSpPr>
        <p:grpSpPr>
          <a:xfrm>
            <a:off x="294866" y="297238"/>
            <a:ext cx="11336700" cy="6224407"/>
            <a:chOff x="221148" y="222927"/>
            <a:chExt cx="8502525" cy="4668305"/>
          </a:xfrm>
        </p:grpSpPr>
        <p:sp>
          <p:nvSpPr>
            <p:cNvPr id="382" name="Google Shape;382;p26"/>
            <p:cNvSpPr/>
            <p:nvPr/>
          </p:nvSpPr>
          <p:spPr>
            <a:xfrm rot="-4114101">
              <a:off x="7239071" y="405897"/>
              <a:ext cx="327929" cy="32325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3" name="Google Shape;383;p26"/>
            <p:cNvSpPr/>
            <p:nvPr/>
          </p:nvSpPr>
          <p:spPr>
            <a:xfrm rot="-3713999">
              <a:off x="240604" y="22300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4" name="Google Shape;384;p26"/>
            <p:cNvSpPr/>
            <p:nvPr/>
          </p:nvSpPr>
          <p:spPr>
            <a:xfrm rot="-3713999">
              <a:off x="6578029" y="310251"/>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5" name="Google Shape;385;p26"/>
            <p:cNvSpPr/>
            <p:nvPr/>
          </p:nvSpPr>
          <p:spPr>
            <a:xfrm rot="-3713999">
              <a:off x="7962079" y="4553414"/>
              <a:ext cx="110188" cy="110188"/>
            </a:xfrm>
            <a:prstGeom prst="ellips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6" name="Google Shape;386;p26"/>
            <p:cNvSpPr/>
            <p:nvPr/>
          </p:nvSpPr>
          <p:spPr>
            <a:xfrm rot="-3713999">
              <a:off x="8594029" y="2756714"/>
              <a:ext cx="110188" cy="110188"/>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7" name="Google Shape;387;p26"/>
            <p:cNvSpPr/>
            <p:nvPr/>
          </p:nvSpPr>
          <p:spPr>
            <a:xfrm rot="-3713999">
              <a:off x="6355654" y="4713964"/>
              <a:ext cx="110188" cy="110188"/>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8" name="Google Shape;388;p26"/>
            <p:cNvSpPr/>
            <p:nvPr/>
          </p:nvSpPr>
          <p:spPr>
            <a:xfrm rot="-3713999">
              <a:off x="3764854" y="4569114"/>
              <a:ext cx="110188" cy="110188"/>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89" name="Google Shape;389;p26"/>
            <p:cNvSpPr/>
            <p:nvPr/>
          </p:nvSpPr>
          <p:spPr>
            <a:xfrm rot="-3713999">
              <a:off x="1393129" y="4761589"/>
              <a:ext cx="110188" cy="110188"/>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390" name="Google Shape;390;p26"/>
            <p:cNvSpPr/>
            <p:nvPr/>
          </p:nvSpPr>
          <p:spPr>
            <a:xfrm rot="-4113905">
              <a:off x="981985" y="295158"/>
              <a:ext cx="473161" cy="466425"/>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1" name="Google Shape;391;p26"/>
            <p:cNvSpPr/>
            <p:nvPr/>
          </p:nvSpPr>
          <p:spPr>
            <a:xfrm rot="-4113866">
              <a:off x="602613" y="797567"/>
              <a:ext cx="171154" cy="19324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78964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423052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21509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2"/>
        </a:solidFill>
        <a:effectLst/>
      </p:bgPr>
    </p:bg>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248518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557106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
        <p:cNvGrpSpPr/>
        <p:nvPr/>
      </p:nvGrpSpPr>
      <p:grpSpPr>
        <a:xfrm>
          <a:off x="0" y="0"/>
          <a:ext cx="0" cy="0"/>
          <a:chOff x="0" y="0"/>
          <a:chExt cx="0" cy="0"/>
        </a:xfrm>
      </p:grpSpPr>
      <p:grpSp>
        <p:nvGrpSpPr>
          <p:cNvPr id="10" name="Google Shape;10;p21"/>
          <p:cNvGrpSpPr/>
          <p:nvPr/>
        </p:nvGrpSpPr>
        <p:grpSpPr>
          <a:xfrm>
            <a:off x="-11533" y="-829"/>
            <a:ext cx="12201861" cy="6860229"/>
            <a:chOff x="-8650" y="-622"/>
            <a:chExt cx="9151396" cy="5145172"/>
          </a:xfrm>
        </p:grpSpPr>
        <p:sp>
          <p:nvSpPr>
            <p:cNvPr id="11" name="Google Shape;11;p21"/>
            <p:cNvSpPr/>
            <p:nvPr/>
          </p:nvSpPr>
          <p:spPr>
            <a:xfrm>
              <a:off x="-8650" y="15100"/>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2" name="Google Shape;12;p21"/>
            <p:cNvSpPr/>
            <p:nvPr/>
          </p:nvSpPr>
          <p:spPr>
            <a:xfrm>
              <a:off x="364885" y="12830"/>
              <a:ext cx="47" cy="5129397"/>
            </a:xfrm>
            <a:custGeom>
              <a:avLst/>
              <a:gdLst/>
              <a:ahLst/>
              <a:cxnLst/>
              <a:rect l="l" t="t" r="r" b="b"/>
              <a:pathLst>
                <a:path w="1" h="208958" fill="none" extrusionOk="0">
                  <a:moveTo>
                    <a:pt x="0" y="1"/>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3" name="Google Shape;13;p21"/>
            <p:cNvSpPr/>
            <p:nvPr/>
          </p:nvSpPr>
          <p:spPr>
            <a:xfrm>
              <a:off x="730467" y="1226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4" name="Google Shape;14;p21"/>
            <p:cNvSpPr/>
            <p:nvPr/>
          </p:nvSpPr>
          <p:spPr>
            <a:xfrm>
              <a:off x="1096049" y="11701"/>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5" name="Google Shape;15;p21"/>
            <p:cNvSpPr/>
            <p:nvPr/>
          </p:nvSpPr>
          <p:spPr>
            <a:xfrm>
              <a:off x="1461584" y="1111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6" name="Google Shape;16;p21"/>
            <p:cNvSpPr/>
            <p:nvPr/>
          </p:nvSpPr>
          <p:spPr>
            <a:xfrm>
              <a:off x="1827166" y="10571"/>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7" name="Google Shape;17;p21"/>
            <p:cNvSpPr/>
            <p:nvPr/>
          </p:nvSpPr>
          <p:spPr>
            <a:xfrm>
              <a:off x="2192747" y="10007"/>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8" name="Google Shape;18;p21"/>
            <p:cNvSpPr/>
            <p:nvPr/>
          </p:nvSpPr>
          <p:spPr>
            <a:xfrm>
              <a:off x="2558283" y="944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19" name="Google Shape;19;p21"/>
            <p:cNvSpPr/>
            <p:nvPr/>
          </p:nvSpPr>
          <p:spPr>
            <a:xfrm>
              <a:off x="2923864" y="8902"/>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0" name="Google Shape;20;p21"/>
            <p:cNvSpPr/>
            <p:nvPr/>
          </p:nvSpPr>
          <p:spPr>
            <a:xfrm>
              <a:off x="3289399" y="8338"/>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1" name="Google Shape;21;p21"/>
            <p:cNvSpPr/>
            <p:nvPr/>
          </p:nvSpPr>
          <p:spPr>
            <a:xfrm>
              <a:off x="3654981" y="777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2" name="Google Shape;22;p21"/>
            <p:cNvSpPr/>
            <p:nvPr/>
          </p:nvSpPr>
          <p:spPr>
            <a:xfrm>
              <a:off x="4020516" y="7233"/>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3" name="Google Shape;23;p21"/>
            <p:cNvSpPr/>
            <p:nvPr/>
          </p:nvSpPr>
          <p:spPr>
            <a:xfrm>
              <a:off x="4386098" y="6644"/>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4" name="Google Shape;24;p21"/>
            <p:cNvSpPr/>
            <p:nvPr/>
          </p:nvSpPr>
          <p:spPr>
            <a:xfrm>
              <a:off x="4751680" y="607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5" name="Google Shape;25;p21"/>
            <p:cNvSpPr/>
            <p:nvPr/>
          </p:nvSpPr>
          <p:spPr>
            <a:xfrm>
              <a:off x="5117215" y="5539"/>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6" name="Google Shape;26;p21"/>
            <p:cNvSpPr/>
            <p:nvPr/>
          </p:nvSpPr>
          <p:spPr>
            <a:xfrm>
              <a:off x="5482797" y="4975"/>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7" name="Google Shape;27;p21"/>
            <p:cNvSpPr/>
            <p:nvPr/>
          </p:nvSpPr>
          <p:spPr>
            <a:xfrm>
              <a:off x="5848332" y="4410"/>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8" name="Google Shape;28;p21"/>
            <p:cNvSpPr/>
            <p:nvPr/>
          </p:nvSpPr>
          <p:spPr>
            <a:xfrm>
              <a:off x="6213914" y="3846"/>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29" name="Google Shape;29;p21"/>
            <p:cNvSpPr/>
            <p:nvPr/>
          </p:nvSpPr>
          <p:spPr>
            <a:xfrm>
              <a:off x="6579496" y="3305"/>
              <a:ext cx="47" cy="5129421"/>
            </a:xfrm>
            <a:custGeom>
              <a:avLst/>
              <a:gdLst/>
              <a:ahLst/>
              <a:cxnLst/>
              <a:rect l="l" t="t" r="r" b="b"/>
              <a:pathLst>
                <a:path w="1" h="208959" fill="none" extrusionOk="0">
                  <a:moveTo>
                    <a:pt x="0" y="0"/>
                  </a:moveTo>
                  <a:lnTo>
                    <a:pt x="0"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0" name="Google Shape;30;p21"/>
            <p:cNvSpPr/>
            <p:nvPr/>
          </p:nvSpPr>
          <p:spPr>
            <a:xfrm>
              <a:off x="6945031" y="2716"/>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1" name="Google Shape;31;p21"/>
            <p:cNvSpPr/>
            <p:nvPr/>
          </p:nvSpPr>
          <p:spPr>
            <a:xfrm>
              <a:off x="7310613" y="215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2" name="Google Shape;32;p21"/>
            <p:cNvSpPr/>
            <p:nvPr/>
          </p:nvSpPr>
          <p:spPr>
            <a:xfrm>
              <a:off x="7676148" y="1612"/>
              <a:ext cx="47" cy="5129446"/>
            </a:xfrm>
            <a:custGeom>
              <a:avLst/>
              <a:gdLst/>
              <a:ahLst/>
              <a:cxnLst/>
              <a:rect l="l" t="t" r="r" b="b"/>
              <a:pathLst>
                <a:path w="1" h="208960" fill="none" extrusionOk="0">
                  <a:moveTo>
                    <a:pt x="0" y="1"/>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3" name="Google Shape;33;p21"/>
            <p:cNvSpPr/>
            <p:nvPr/>
          </p:nvSpPr>
          <p:spPr>
            <a:xfrm>
              <a:off x="8041729" y="104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4" name="Google Shape;34;p21"/>
            <p:cNvSpPr/>
            <p:nvPr/>
          </p:nvSpPr>
          <p:spPr>
            <a:xfrm>
              <a:off x="8407311" y="483"/>
              <a:ext cx="47" cy="5129421"/>
            </a:xfrm>
            <a:custGeom>
              <a:avLst/>
              <a:gdLst/>
              <a:ahLst/>
              <a:cxnLst/>
              <a:rect l="l" t="t" r="r" b="b"/>
              <a:pathLst>
                <a:path w="1" h="208959" fill="none" extrusionOk="0">
                  <a:moveTo>
                    <a:pt x="1" y="0"/>
                  </a:moveTo>
                  <a:lnTo>
                    <a:pt x="1"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5" name="Google Shape;35;p21"/>
            <p:cNvSpPr/>
            <p:nvPr/>
          </p:nvSpPr>
          <p:spPr>
            <a:xfrm>
              <a:off x="8772846" y="-57"/>
              <a:ext cx="47" cy="5129421"/>
            </a:xfrm>
            <a:custGeom>
              <a:avLst/>
              <a:gdLst/>
              <a:ahLst/>
              <a:cxnLst/>
              <a:rect l="l" t="t" r="r" b="b"/>
              <a:pathLst>
                <a:path w="1" h="208959" fill="none" extrusionOk="0">
                  <a:moveTo>
                    <a:pt x="0" y="0"/>
                  </a:moveTo>
                  <a:lnTo>
                    <a:pt x="0" y="208959"/>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6" name="Google Shape;36;p21"/>
            <p:cNvSpPr/>
            <p:nvPr/>
          </p:nvSpPr>
          <p:spPr>
            <a:xfrm>
              <a:off x="9138428" y="-622"/>
              <a:ext cx="47" cy="5129421"/>
            </a:xfrm>
            <a:custGeom>
              <a:avLst/>
              <a:gdLst/>
              <a:ahLst/>
              <a:cxnLst/>
              <a:rect l="l" t="t" r="r" b="b"/>
              <a:pathLst>
                <a:path w="1" h="208959" fill="none" extrusionOk="0">
                  <a:moveTo>
                    <a:pt x="1" y="0"/>
                  </a:moveTo>
                  <a:lnTo>
                    <a:pt x="1" y="208958"/>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7" name="Google Shape;37;p21"/>
            <p:cNvSpPr/>
            <p:nvPr/>
          </p:nvSpPr>
          <p:spPr>
            <a:xfrm>
              <a:off x="-650" y="3800"/>
              <a:ext cx="9129175" cy="47"/>
            </a:xfrm>
            <a:custGeom>
              <a:avLst/>
              <a:gdLst/>
              <a:ahLst/>
              <a:cxnLst/>
              <a:rect l="l" t="t" r="r" b="b"/>
              <a:pathLst>
                <a:path w="231016" h="1"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8" name="Google Shape;38;p21"/>
            <p:cNvSpPr/>
            <p:nvPr/>
          </p:nvSpPr>
          <p:spPr>
            <a:xfrm>
              <a:off x="338" y="355193"/>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39" name="Google Shape;39;p21"/>
            <p:cNvSpPr/>
            <p:nvPr/>
          </p:nvSpPr>
          <p:spPr>
            <a:xfrm>
              <a:off x="1326" y="696011"/>
              <a:ext cx="9129175" cy="47"/>
            </a:xfrm>
            <a:custGeom>
              <a:avLst/>
              <a:gdLst/>
              <a:ahLst/>
              <a:cxnLst/>
              <a:rect l="l" t="t" r="r" b="b"/>
              <a:pathLst>
                <a:path w="231016"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0" name="Google Shape;40;p21"/>
            <p:cNvSpPr/>
            <p:nvPr/>
          </p:nvSpPr>
          <p:spPr>
            <a:xfrm>
              <a:off x="2353" y="1036829"/>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1" name="Google Shape;41;p21"/>
            <p:cNvSpPr/>
            <p:nvPr/>
          </p:nvSpPr>
          <p:spPr>
            <a:xfrm>
              <a:off x="3341" y="1377648"/>
              <a:ext cx="9129135" cy="47"/>
            </a:xfrm>
            <a:custGeom>
              <a:avLst/>
              <a:gdLst/>
              <a:ahLst/>
              <a:cxnLst/>
              <a:rect l="l" t="t" r="r" b="b"/>
              <a:pathLst>
                <a:path w="231015" h="1" fill="none" extrusionOk="0">
                  <a:moveTo>
                    <a:pt x="231015"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2" name="Google Shape;42;p21"/>
            <p:cNvSpPr/>
            <p:nvPr/>
          </p:nvSpPr>
          <p:spPr>
            <a:xfrm>
              <a:off x="4369" y="1718466"/>
              <a:ext cx="9129135" cy="47"/>
            </a:xfrm>
            <a:custGeom>
              <a:avLst/>
              <a:gdLst/>
              <a:ahLst/>
              <a:cxnLst/>
              <a:rect l="l" t="t" r="r" b="b"/>
              <a:pathLst>
                <a:path w="231015" h="1" fill="none" extrusionOk="0">
                  <a:moveTo>
                    <a:pt x="231014"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3" name="Google Shape;43;p21"/>
            <p:cNvSpPr/>
            <p:nvPr/>
          </p:nvSpPr>
          <p:spPr>
            <a:xfrm>
              <a:off x="5317" y="2059284"/>
              <a:ext cx="9129175" cy="47"/>
            </a:xfrm>
            <a:custGeom>
              <a:avLst/>
              <a:gdLst/>
              <a:ahLst/>
              <a:cxnLst/>
              <a:rect l="l" t="t" r="r" b="b"/>
              <a:pathLst>
                <a:path w="231016" h="1" fill="none" extrusionOk="0">
                  <a:moveTo>
                    <a:pt x="231016"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4" name="Google Shape;44;p21"/>
            <p:cNvSpPr/>
            <p:nvPr/>
          </p:nvSpPr>
          <p:spPr>
            <a:xfrm>
              <a:off x="6305" y="2400102"/>
              <a:ext cx="9129175" cy="47"/>
            </a:xfrm>
            <a:custGeom>
              <a:avLst/>
              <a:gdLst/>
              <a:ahLst/>
              <a:cxnLst/>
              <a:rect l="l" t="t" r="r" b="b"/>
              <a:pathLst>
                <a:path w="231016" h="1" fill="none" extrusionOk="0">
                  <a:moveTo>
                    <a:pt x="231016" y="0"/>
                  </a:moveTo>
                  <a:lnTo>
                    <a:pt x="1"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5" name="Google Shape;45;p21"/>
            <p:cNvSpPr/>
            <p:nvPr/>
          </p:nvSpPr>
          <p:spPr>
            <a:xfrm>
              <a:off x="7332" y="2740920"/>
              <a:ext cx="9129175" cy="0"/>
            </a:xfrm>
            <a:custGeom>
              <a:avLst/>
              <a:gdLst/>
              <a:ahLst/>
              <a:cxnLst/>
              <a:rect l="l" t="t" r="r" b="b"/>
              <a:pathLst>
                <a:path w="231016" h="120000" fill="none" extrusionOk="0">
                  <a:moveTo>
                    <a:pt x="231015" y="0"/>
                  </a:moveTo>
                  <a:lnTo>
                    <a:pt x="0" y="0"/>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6" name="Google Shape;46;p21"/>
            <p:cNvSpPr/>
            <p:nvPr/>
          </p:nvSpPr>
          <p:spPr>
            <a:xfrm>
              <a:off x="8320" y="3081691"/>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7" name="Google Shape;47;p21"/>
            <p:cNvSpPr/>
            <p:nvPr/>
          </p:nvSpPr>
          <p:spPr>
            <a:xfrm>
              <a:off x="-642" y="3422509"/>
              <a:ext cx="9129175" cy="47"/>
            </a:xfrm>
            <a:custGeom>
              <a:avLst/>
              <a:gdLst/>
              <a:ahLst/>
              <a:cxnLst/>
              <a:rect l="l" t="t" r="r" b="b"/>
              <a:pathLst>
                <a:path w="231016"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8" name="Google Shape;48;p21"/>
            <p:cNvSpPr/>
            <p:nvPr/>
          </p:nvSpPr>
          <p:spPr>
            <a:xfrm>
              <a:off x="-1525" y="3763325"/>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49" name="Google Shape;49;p21"/>
            <p:cNvSpPr/>
            <p:nvPr/>
          </p:nvSpPr>
          <p:spPr>
            <a:xfrm>
              <a:off x="-536" y="4104094"/>
              <a:ext cx="9141264" cy="47"/>
            </a:xfrm>
            <a:custGeom>
              <a:avLst/>
              <a:gdLst/>
              <a:ahLst/>
              <a:cxnLst/>
              <a:rect l="l" t="t" r="r" b="b"/>
              <a:pathLst>
                <a:path w="231015" h="1" fill="none" extrusionOk="0">
                  <a:moveTo>
                    <a:pt x="231015"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0" name="Google Shape;50;p21"/>
            <p:cNvSpPr/>
            <p:nvPr/>
          </p:nvSpPr>
          <p:spPr>
            <a:xfrm>
              <a:off x="493" y="4444911"/>
              <a:ext cx="9141264" cy="47"/>
            </a:xfrm>
            <a:custGeom>
              <a:avLst/>
              <a:gdLst/>
              <a:ahLst/>
              <a:cxnLst/>
              <a:rect l="l" t="t" r="r" b="b"/>
              <a:pathLst>
                <a:path w="231015" h="1" fill="none" extrusionOk="0">
                  <a:moveTo>
                    <a:pt x="231014"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1" name="Google Shape;51;p21"/>
            <p:cNvSpPr/>
            <p:nvPr/>
          </p:nvSpPr>
          <p:spPr>
            <a:xfrm>
              <a:off x="1443" y="4785728"/>
              <a:ext cx="9141303" cy="47"/>
            </a:xfrm>
            <a:custGeom>
              <a:avLst/>
              <a:gdLst/>
              <a:ahLst/>
              <a:cxnLst/>
              <a:rect l="l" t="t" r="r" b="b"/>
              <a:pathLst>
                <a:path w="231016" h="1" fill="none" extrusionOk="0">
                  <a:moveTo>
                    <a:pt x="231016" y="1"/>
                  </a:moveTo>
                  <a:lnTo>
                    <a:pt x="0"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2" name="Google Shape;52;p21"/>
            <p:cNvSpPr/>
            <p:nvPr/>
          </p:nvSpPr>
          <p:spPr>
            <a:xfrm>
              <a:off x="7413" y="5144503"/>
              <a:ext cx="9129175" cy="47"/>
            </a:xfrm>
            <a:custGeom>
              <a:avLst/>
              <a:gdLst/>
              <a:ahLst/>
              <a:cxnLst/>
              <a:rect l="l" t="t" r="r" b="b"/>
              <a:pathLst>
                <a:path w="231016" h="1" fill="none" extrusionOk="0">
                  <a:moveTo>
                    <a:pt x="231016" y="1"/>
                  </a:moveTo>
                  <a:lnTo>
                    <a:pt x="1" y="1"/>
                  </a:lnTo>
                </a:path>
              </a:pathLst>
            </a:custGeom>
            <a:noFill/>
            <a:ln w="9525" cap="flat" cmpd="sng">
              <a:solidFill>
                <a:srgbClr val="D9EAD3"/>
              </a:solidFill>
              <a:prstDash val="solid"/>
              <a:miter lim="1103"/>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grpSp>
        <p:nvGrpSpPr>
          <p:cNvPr id="53" name="Google Shape;53;p21"/>
          <p:cNvGrpSpPr/>
          <p:nvPr/>
        </p:nvGrpSpPr>
        <p:grpSpPr>
          <a:xfrm>
            <a:off x="702633" y="334508"/>
            <a:ext cx="11106427" cy="6068907"/>
            <a:chOff x="526975" y="250880"/>
            <a:chExt cx="8329820" cy="4551680"/>
          </a:xfrm>
        </p:grpSpPr>
        <p:sp>
          <p:nvSpPr>
            <p:cNvPr id="54" name="Google Shape;54;p21"/>
            <p:cNvSpPr/>
            <p:nvPr/>
          </p:nvSpPr>
          <p:spPr>
            <a:xfrm rot="-627876">
              <a:off x="765608" y="547911"/>
              <a:ext cx="564637" cy="556515"/>
            </a:xfrm>
            <a:custGeom>
              <a:avLst/>
              <a:gdLst/>
              <a:ahLst/>
              <a:cxnLst/>
              <a:rect l="l" t="t" r="r" b="b"/>
              <a:pathLst>
                <a:path w="10174" h="10027" extrusionOk="0">
                  <a:moveTo>
                    <a:pt x="5501" y="1"/>
                  </a:moveTo>
                  <a:lnTo>
                    <a:pt x="3573" y="3009"/>
                  </a:lnTo>
                  <a:lnTo>
                    <a:pt x="1" y="3127"/>
                  </a:lnTo>
                  <a:lnTo>
                    <a:pt x="2268" y="5890"/>
                  </a:lnTo>
                  <a:lnTo>
                    <a:pt x="1276" y="9323"/>
                  </a:lnTo>
                  <a:lnTo>
                    <a:pt x="4603" y="8022"/>
                  </a:lnTo>
                  <a:lnTo>
                    <a:pt x="7562" y="10027"/>
                  </a:lnTo>
                  <a:lnTo>
                    <a:pt x="7354" y="6459"/>
                  </a:lnTo>
                  <a:lnTo>
                    <a:pt x="10173" y="4265"/>
                  </a:lnTo>
                  <a:lnTo>
                    <a:pt x="6717" y="3360"/>
                  </a:lnTo>
                  <a:lnTo>
                    <a:pt x="5501"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5" name="Google Shape;55;p21"/>
            <p:cNvSpPr/>
            <p:nvPr/>
          </p:nvSpPr>
          <p:spPr>
            <a:xfrm rot="-65030">
              <a:off x="553161" y="1269810"/>
              <a:ext cx="256959" cy="253294"/>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6" name="Google Shape;56;p21"/>
            <p:cNvSpPr/>
            <p:nvPr/>
          </p:nvSpPr>
          <p:spPr>
            <a:xfrm>
              <a:off x="7743867" y="383065"/>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7" name="Google Shape;57;p21"/>
            <p:cNvSpPr/>
            <p:nvPr/>
          </p:nvSpPr>
          <p:spPr>
            <a:xfrm>
              <a:off x="526975" y="3025256"/>
              <a:ext cx="110100" cy="1101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r>
                <a:rPr lang="en-US" sz="2489" b="1" i="0" u="none" strike="noStrike" cap="none">
                  <a:solidFill>
                    <a:srgbClr val="000000"/>
                  </a:solidFill>
                  <a:latin typeface="Arial"/>
                  <a:ea typeface="Arial"/>
                  <a:cs typeface="Arial"/>
                  <a:sym typeface="Arial"/>
                </a:rPr>
                <a:t> </a:t>
              </a:r>
              <a:endParaRPr sz="2489" b="1" i="0" u="none" strike="noStrike" cap="none">
                <a:solidFill>
                  <a:srgbClr val="000000"/>
                </a:solidFill>
                <a:latin typeface="Arial"/>
                <a:ea typeface="Arial"/>
                <a:cs typeface="Arial"/>
                <a:sym typeface="Arial"/>
              </a:endParaRPr>
            </a:p>
          </p:txBody>
        </p:sp>
        <p:sp>
          <p:nvSpPr>
            <p:cNvPr id="58" name="Google Shape;58;p21"/>
            <p:cNvSpPr/>
            <p:nvPr/>
          </p:nvSpPr>
          <p:spPr>
            <a:xfrm>
              <a:off x="8174378" y="1918383"/>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59" name="Google Shape;59;p21"/>
            <p:cNvSpPr/>
            <p:nvPr/>
          </p:nvSpPr>
          <p:spPr>
            <a:xfrm>
              <a:off x="1202067" y="1918366"/>
              <a:ext cx="110100" cy="1101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0" name="Google Shape;60;p21"/>
            <p:cNvSpPr/>
            <p:nvPr/>
          </p:nvSpPr>
          <p:spPr>
            <a:xfrm>
              <a:off x="5574045" y="250880"/>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1" name="Google Shape;61;p21"/>
            <p:cNvSpPr/>
            <p:nvPr/>
          </p:nvSpPr>
          <p:spPr>
            <a:xfrm>
              <a:off x="917904" y="4365082"/>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2" name="Google Shape;62;p21"/>
            <p:cNvSpPr/>
            <p:nvPr/>
          </p:nvSpPr>
          <p:spPr>
            <a:xfrm rot="-397278">
              <a:off x="8067794" y="4060906"/>
              <a:ext cx="201036" cy="198168"/>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3" name="Google Shape;63;p21"/>
            <p:cNvSpPr/>
            <p:nvPr/>
          </p:nvSpPr>
          <p:spPr>
            <a:xfrm rot="-397250">
              <a:off x="8198962" y="4294999"/>
              <a:ext cx="459868" cy="453323"/>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4" name="Google Shape;64;p21"/>
            <p:cNvSpPr/>
            <p:nvPr/>
          </p:nvSpPr>
          <p:spPr>
            <a:xfrm>
              <a:off x="8746695" y="3469716"/>
              <a:ext cx="110100" cy="1101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5" name="Google Shape;65;p21"/>
            <p:cNvSpPr/>
            <p:nvPr/>
          </p:nvSpPr>
          <p:spPr>
            <a:xfrm>
              <a:off x="8636595" y="701666"/>
              <a:ext cx="110100" cy="110100"/>
            </a:xfrm>
            <a:prstGeom prst="ellips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sp>
          <p:nvSpPr>
            <p:cNvPr id="66" name="Google Shape;66;p21"/>
            <p:cNvSpPr/>
            <p:nvPr/>
          </p:nvSpPr>
          <p:spPr>
            <a:xfrm rot="-397328">
              <a:off x="3845962" y="4433733"/>
              <a:ext cx="354591" cy="349547"/>
            </a:xfrm>
            <a:custGeom>
              <a:avLst/>
              <a:gdLst/>
              <a:ahLst/>
              <a:cxnLst/>
              <a:rect l="l" t="t" r="r" b="b"/>
              <a:pathLst>
                <a:path w="5539" h="5460" extrusionOk="0">
                  <a:moveTo>
                    <a:pt x="2544" y="1"/>
                  </a:moveTo>
                  <a:lnTo>
                    <a:pt x="1882" y="1831"/>
                  </a:lnTo>
                  <a:lnTo>
                    <a:pt x="1" y="2323"/>
                  </a:lnTo>
                  <a:lnTo>
                    <a:pt x="1536" y="3517"/>
                  </a:lnTo>
                  <a:lnTo>
                    <a:pt x="1422" y="5459"/>
                  </a:lnTo>
                  <a:lnTo>
                    <a:pt x="3033" y="4369"/>
                  </a:lnTo>
                  <a:lnTo>
                    <a:pt x="4845" y="5077"/>
                  </a:lnTo>
                  <a:lnTo>
                    <a:pt x="4305" y="3208"/>
                  </a:lnTo>
                  <a:lnTo>
                    <a:pt x="5538" y="1703"/>
                  </a:lnTo>
                  <a:lnTo>
                    <a:pt x="3595" y="1639"/>
                  </a:lnTo>
                  <a:lnTo>
                    <a:pt x="2544" y="1"/>
                  </a:lnTo>
                  <a:close/>
                </a:path>
              </a:pathLst>
            </a:custGeom>
            <a:solidFill>
              <a:srgbClr val="FFD9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89"/>
                <a:buFont typeface="Arial"/>
                <a:buNone/>
              </a:pPr>
              <a:endParaRPr sz="2489"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3714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5"/>
              </a:buClr>
              <a:buSzPts val="3500"/>
              <a:buFont typeface="Fredoka One"/>
              <a:buNone/>
              <a:defRPr sz="3500" b="0" i="0" u="none" strike="noStrike" cap="none">
                <a:solidFill>
                  <a:schemeClr val="accent5"/>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endParaRPr/>
          </a:p>
        </p:txBody>
      </p:sp>
      <p:sp>
        <p:nvSpPr>
          <p:cNvPr id="7" name="Google Shape;7;p1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1pPr>
            <a:lvl2pPr marL="914400" marR="0" lvl="1"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2pPr>
            <a:lvl3pPr marL="1371600" marR="0" lvl="2"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3pPr>
            <a:lvl4pPr marL="1828800" marR="0" lvl="3"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4pPr>
            <a:lvl5pPr marL="2286000" marR="0" lvl="4"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5pPr>
            <a:lvl6pPr marL="2743200" marR="0" lvl="5"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6pPr>
            <a:lvl7pPr marL="3200400" marR="0" lvl="6"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7pPr>
            <a:lvl8pPr marL="3657600" marR="0" lvl="7" indent="-317500" algn="l" rtl="0">
              <a:lnSpc>
                <a:spcPct val="115000"/>
              </a:lnSpc>
              <a:spcBef>
                <a:spcPts val="1600"/>
              </a:spcBef>
              <a:spcAft>
                <a:spcPts val="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8pPr>
            <a:lvl9pPr marL="4114800" marR="0" lvl="8" indent="-317500" algn="l" rtl="0">
              <a:lnSpc>
                <a:spcPct val="115000"/>
              </a:lnSpc>
              <a:spcBef>
                <a:spcPts val="1600"/>
              </a:spcBef>
              <a:spcAft>
                <a:spcPts val="1600"/>
              </a:spcAft>
              <a:buClr>
                <a:schemeClr val="accent5"/>
              </a:buClr>
              <a:buSzPts val="1400"/>
              <a:buFont typeface="Quicksand Medium"/>
              <a:buChar char="■"/>
              <a:defRPr sz="1867" b="0" i="0" u="none" strike="noStrike" cap="none">
                <a:solidFill>
                  <a:schemeClr val="accent5"/>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60" r:id="rId3"/>
    <p:sldLayoutId id="2147483659" r:id="rId4"/>
    <p:sldLayoutId id="2147483658" r:id="rId5"/>
    <p:sldLayoutId id="2147483657" r:id="rId6"/>
    <p:sldLayoutId id="2147483650" r:id="rId7"/>
    <p:sldLayoutId id="2147483672" r:id="rId8"/>
    <p:sldLayoutId id="2147483671" r:id="rId9"/>
    <p:sldLayoutId id="2147483656" r:id="rId10"/>
    <p:sldLayoutId id="2147483651" r:id="rId11"/>
    <p:sldLayoutId id="2147483662" r:id="rId12"/>
    <p:sldLayoutId id="2147483652" r:id="rId13"/>
    <p:sldLayoutId id="2147483665" r:id="rId14"/>
    <p:sldLayoutId id="2147483664" r:id="rId15"/>
    <p:sldLayoutId id="2147483663" r:id="rId16"/>
    <p:sldLayoutId id="2147483653" r:id="rId17"/>
    <p:sldLayoutId id="2147483670" r:id="rId18"/>
    <p:sldLayoutId id="2147483669" r:id="rId19"/>
    <p:sldLayoutId id="2147483668" r:id="rId20"/>
    <p:sldLayoutId id="2147483667" r:id="rId21"/>
    <p:sldLayoutId id="2147483666" r:id="rId22"/>
    <p:sldLayoutId id="2147483654" r:id="rId23"/>
    <p:sldLayoutId id="2147483655"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1"/>
          <p:cNvPicPr preferRelativeResize="0"/>
          <p:nvPr/>
        </p:nvPicPr>
        <p:blipFill rotWithShape="1">
          <a:blip r:embed="rId3">
            <a:alphaModFix/>
          </a:blip>
          <a:srcRect/>
          <a:stretch/>
        </p:blipFill>
        <p:spPr>
          <a:xfrm>
            <a:off x="-25785" y="28556"/>
            <a:ext cx="12192000" cy="6858000"/>
          </a:xfrm>
          <a:prstGeom prst="rect">
            <a:avLst/>
          </a:prstGeom>
          <a:noFill/>
          <a:ln>
            <a:noFill/>
          </a:ln>
        </p:spPr>
      </p:pic>
      <p:sp>
        <p:nvSpPr>
          <p:cNvPr id="397" name="Google Shape;397;p1"/>
          <p:cNvSpPr/>
          <p:nvPr/>
        </p:nvSpPr>
        <p:spPr>
          <a:xfrm>
            <a:off x="4644296" y="3411498"/>
            <a:ext cx="372267" cy="273095"/>
          </a:xfrm>
          <a:custGeom>
            <a:avLst/>
            <a:gdLst/>
            <a:ahLst/>
            <a:cxnLst/>
            <a:rect l="l" t="t" r="r" b="b"/>
            <a:pathLst>
              <a:path w="507643" h="397582" extrusionOk="0">
                <a:moveTo>
                  <a:pt x="130273" y="350104"/>
                </a:moveTo>
                <a:cubicBezTo>
                  <a:pt x="151394" y="389662"/>
                  <a:pt x="195206" y="407845"/>
                  <a:pt x="229040" y="390624"/>
                </a:cubicBezTo>
                <a:cubicBezTo>
                  <a:pt x="262874" y="373403"/>
                  <a:pt x="274625" y="325893"/>
                  <a:pt x="253656" y="285070"/>
                </a:cubicBezTo>
                <a:cubicBezTo>
                  <a:pt x="232687" y="244246"/>
                  <a:pt x="188267" y="225252"/>
                  <a:pt x="153876" y="242726"/>
                </a:cubicBezTo>
                <a:cubicBezTo>
                  <a:pt x="145113" y="247224"/>
                  <a:pt x="137617" y="253773"/>
                  <a:pt x="131944" y="261821"/>
                </a:cubicBezTo>
                <a:lnTo>
                  <a:pt x="77394" y="144516"/>
                </a:lnTo>
                <a:lnTo>
                  <a:pt x="277563" y="109466"/>
                </a:lnTo>
                <a:lnTo>
                  <a:pt x="370860" y="310040"/>
                </a:lnTo>
                <a:lnTo>
                  <a:pt x="370860" y="310040"/>
                </a:lnTo>
                <a:lnTo>
                  <a:pt x="371164" y="310749"/>
                </a:lnTo>
                <a:cubicBezTo>
                  <a:pt x="391930" y="351623"/>
                  <a:pt x="436604" y="370566"/>
                  <a:pt x="470945" y="353143"/>
                </a:cubicBezTo>
                <a:cubicBezTo>
                  <a:pt x="505285" y="335720"/>
                  <a:pt x="516530" y="288412"/>
                  <a:pt x="495611" y="247589"/>
                </a:cubicBezTo>
                <a:cubicBezTo>
                  <a:pt x="474693" y="206765"/>
                  <a:pt x="430171" y="187771"/>
                  <a:pt x="395830" y="205195"/>
                </a:cubicBezTo>
                <a:cubicBezTo>
                  <a:pt x="387068" y="209672"/>
                  <a:pt x="379572" y="216231"/>
                  <a:pt x="373950" y="224290"/>
                </a:cubicBezTo>
                <a:lnTo>
                  <a:pt x="274018" y="9432"/>
                </a:lnTo>
                <a:cubicBezTo>
                  <a:pt x="271333" y="2803"/>
                  <a:pt x="264546" y="-1204"/>
                  <a:pt x="257455" y="-343"/>
                </a:cubicBezTo>
                <a:lnTo>
                  <a:pt x="8156" y="50307"/>
                </a:lnTo>
                <a:cubicBezTo>
                  <a:pt x="-150" y="51979"/>
                  <a:pt x="-4000" y="61956"/>
                  <a:pt x="255" y="71023"/>
                </a:cubicBezTo>
                <a:lnTo>
                  <a:pt x="130070" y="350256"/>
                </a:ln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398" name="Google Shape;398;p1"/>
          <p:cNvSpPr/>
          <p:nvPr/>
        </p:nvSpPr>
        <p:spPr>
          <a:xfrm>
            <a:off x="6715246" y="2924737"/>
            <a:ext cx="1354345" cy="321451"/>
          </a:xfrm>
          <a:custGeom>
            <a:avLst/>
            <a:gdLst/>
            <a:ahLst/>
            <a:cxnLst/>
            <a:rect l="l" t="t" r="r" b="b"/>
            <a:pathLst>
              <a:path w="1846859" h="467981" extrusionOk="0">
                <a:moveTo>
                  <a:pt x="1834265" y="466145"/>
                </a:moveTo>
                <a:cubicBezTo>
                  <a:pt x="1832544" y="464878"/>
                  <a:pt x="1662055" y="339824"/>
                  <a:pt x="1375428" y="299000"/>
                </a:cubicBezTo>
                <a:cubicBezTo>
                  <a:pt x="966481" y="241006"/>
                  <a:pt x="341055" y="519428"/>
                  <a:pt x="62278" y="136920"/>
                </a:cubicBezTo>
                <a:cubicBezTo>
                  <a:pt x="12539" y="68644"/>
                  <a:pt x="-832" y="10295"/>
                  <a:pt x="-1389" y="7661"/>
                </a:cubicBezTo>
                <a:cubicBezTo>
                  <a:pt x="-2047" y="3883"/>
                  <a:pt x="485" y="297"/>
                  <a:pt x="4284" y="-356"/>
                </a:cubicBezTo>
                <a:cubicBezTo>
                  <a:pt x="7779" y="-964"/>
                  <a:pt x="11172" y="1189"/>
                  <a:pt x="12134" y="4622"/>
                </a:cubicBezTo>
                <a:lnTo>
                  <a:pt x="12134" y="4622"/>
                </a:lnTo>
                <a:cubicBezTo>
                  <a:pt x="12134" y="5230"/>
                  <a:pt x="25658" y="63275"/>
                  <a:pt x="73877" y="129323"/>
                </a:cubicBezTo>
                <a:cubicBezTo>
                  <a:pt x="347387" y="503372"/>
                  <a:pt x="966126" y="227128"/>
                  <a:pt x="1377352" y="285476"/>
                </a:cubicBezTo>
                <a:cubicBezTo>
                  <a:pt x="1583093" y="314651"/>
                  <a:pt x="1763761" y="396298"/>
                  <a:pt x="1842572" y="455002"/>
                </a:cubicBezTo>
                <a:cubicBezTo>
                  <a:pt x="1845661" y="457296"/>
                  <a:pt x="1846270" y="461647"/>
                  <a:pt x="1843991" y="464727"/>
                </a:cubicBezTo>
                <a:cubicBezTo>
                  <a:pt x="1841712" y="467801"/>
                  <a:pt x="1837355" y="468439"/>
                  <a:pt x="1834265" y="466145"/>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399" name="Google Shape;399;p1"/>
          <p:cNvSpPr/>
          <p:nvPr/>
        </p:nvSpPr>
        <p:spPr>
          <a:xfrm>
            <a:off x="6789875" y="2882395"/>
            <a:ext cx="1265252" cy="314852"/>
          </a:xfrm>
          <a:custGeom>
            <a:avLst/>
            <a:gdLst/>
            <a:ahLst/>
            <a:cxnLst/>
            <a:rect l="l" t="t" r="r" b="b"/>
            <a:pathLst>
              <a:path w="1725367" h="458374" extrusionOk="0">
                <a:moveTo>
                  <a:pt x="1712691" y="456574"/>
                </a:moveTo>
                <a:cubicBezTo>
                  <a:pt x="1706259" y="451863"/>
                  <a:pt x="1551777" y="340687"/>
                  <a:pt x="1296299" y="304067"/>
                </a:cubicBezTo>
                <a:cubicBezTo>
                  <a:pt x="1017724" y="263547"/>
                  <a:pt x="622655" y="366316"/>
                  <a:pt x="361047" y="306903"/>
                </a:cubicBezTo>
                <a:cubicBezTo>
                  <a:pt x="202057" y="270790"/>
                  <a:pt x="112002" y="191573"/>
                  <a:pt x="64442" y="131503"/>
                </a:cubicBezTo>
                <a:cubicBezTo>
                  <a:pt x="12728" y="66114"/>
                  <a:pt x="-999" y="9943"/>
                  <a:pt x="-1403" y="7613"/>
                </a:cubicBezTo>
                <a:cubicBezTo>
                  <a:pt x="-2011" y="3834"/>
                  <a:pt x="521" y="258"/>
                  <a:pt x="4320" y="-364"/>
                </a:cubicBezTo>
                <a:cubicBezTo>
                  <a:pt x="7714" y="-932"/>
                  <a:pt x="11057" y="1109"/>
                  <a:pt x="12069" y="4422"/>
                </a:cubicBezTo>
                <a:cubicBezTo>
                  <a:pt x="12069" y="5232"/>
                  <a:pt x="26049" y="60593"/>
                  <a:pt x="75939" y="123449"/>
                </a:cubicBezTo>
                <a:cubicBezTo>
                  <a:pt x="122132" y="181595"/>
                  <a:pt x="209604" y="258229"/>
                  <a:pt x="364289" y="293380"/>
                </a:cubicBezTo>
                <a:cubicBezTo>
                  <a:pt x="623312" y="352184"/>
                  <a:pt x="1017673" y="249669"/>
                  <a:pt x="1298426" y="290341"/>
                </a:cubicBezTo>
                <a:cubicBezTo>
                  <a:pt x="1557247" y="327467"/>
                  <a:pt x="1714465" y="440568"/>
                  <a:pt x="1721048" y="445380"/>
                </a:cubicBezTo>
                <a:cubicBezTo>
                  <a:pt x="1724138" y="447644"/>
                  <a:pt x="1724796" y="451990"/>
                  <a:pt x="1722517" y="455080"/>
                </a:cubicBezTo>
                <a:cubicBezTo>
                  <a:pt x="1720289" y="458169"/>
                  <a:pt x="1715933" y="458838"/>
                  <a:pt x="1712844" y="456574"/>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0" name="Google Shape;400;p1"/>
          <p:cNvSpPr/>
          <p:nvPr/>
        </p:nvSpPr>
        <p:spPr>
          <a:xfrm>
            <a:off x="6864262" y="2839954"/>
            <a:ext cx="1175628" cy="308012"/>
          </a:xfrm>
          <a:custGeom>
            <a:avLst/>
            <a:gdLst/>
            <a:ahLst/>
            <a:cxnLst/>
            <a:rect l="l" t="t" r="r" b="b"/>
            <a:pathLst>
              <a:path w="1603150" h="448418" extrusionOk="0">
                <a:moveTo>
                  <a:pt x="1591452" y="447149"/>
                </a:moveTo>
                <a:cubicBezTo>
                  <a:pt x="1522415" y="396499"/>
                  <a:pt x="1387939" y="333946"/>
                  <a:pt x="1217503" y="309026"/>
                </a:cubicBezTo>
                <a:cubicBezTo>
                  <a:pt x="948400" y="269266"/>
                  <a:pt x="607678" y="339974"/>
                  <a:pt x="375143" y="292920"/>
                </a:cubicBezTo>
                <a:cubicBezTo>
                  <a:pt x="209569" y="259440"/>
                  <a:pt x="116120" y="183972"/>
                  <a:pt x="66889" y="126535"/>
                </a:cubicBezTo>
                <a:cubicBezTo>
                  <a:pt x="13250" y="64033"/>
                  <a:pt x="-831" y="10040"/>
                  <a:pt x="-1387" y="7710"/>
                </a:cubicBezTo>
                <a:cubicBezTo>
                  <a:pt x="-2046" y="3937"/>
                  <a:pt x="435" y="331"/>
                  <a:pt x="4234" y="-348"/>
                </a:cubicBezTo>
                <a:cubicBezTo>
                  <a:pt x="7627" y="-961"/>
                  <a:pt x="10971" y="1029"/>
                  <a:pt x="12034" y="4317"/>
                </a:cubicBezTo>
                <a:lnTo>
                  <a:pt x="12034" y="4317"/>
                </a:lnTo>
                <a:cubicBezTo>
                  <a:pt x="12034" y="4874"/>
                  <a:pt x="26115" y="58005"/>
                  <a:pt x="77879" y="118127"/>
                </a:cubicBezTo>
                <a:cubicBezTo>
                  <a:pt x="125693" y="173842"/>
                  <a:pt x="216558" y="246676"/>
                  <a:pt x="377828" y="279346"/>
                </a:cubicBezTo>
                <a:cubicBezTo>
                  <a:pt x="495234" y="303100"/>
                  <a:pt x="639840" y="296415"/>
                  <a:pt x="792904" y="289476"/>
                </a:cubicBezTo>
                <a:cubicBezTo>
                  <a:pt x="937510" y="282790"/>
                  <a:pt x="1087029" y="275901"/>
                  <a:pt x="1219427" y="295452"/>
                </a:cubicBezTo>
                <a:cubicBezTo>
                  <a:pt x="1392397" y="320777"/>
                  <a:pt x="1529203" y="384697"/>
                  <a:pt x="1599606" y="436107"/>
                </a:cubicBezTo>
                <a:cubicBezTo>
                  <a:pt x="1602341" y="438812"/>
                  <a:pt x="1602341" y="443208"/>
                  <a:pt x="1599606" y="445923"/>
                </a:cubicBezTo>
                <a:cubicBezTo>
                  <a:pt x="1597479" y="448081"/>
                  <a:pt x="1594136" y="448582"/>
                  <a:pt x="1591452" y="447149"/>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1" name="Google Shape;401;p1"/>
          <p:cNvSpPr/>
          <p:nvPr/>
        </p:nvSpPr>
        <p:spPr>
          <a:xfrm>
            <a:off x="6938665" y="2797216"/>
            <a:ext cx="1087304" cy="302269"/>
          </a:xfrm>
          <a:custGeom>
            <a:avLst/>
            <a:gdLst/>
            <a:ahLst/>
            <a:cxnLst/>
            <a:rect l="l" t="t" r="r" b="b"/>
            <a:pathLst>
              <a:path w="1482707" h="440056" extrusionOk="0">
                <a:moveTo>
                  <a:pt x="1470183" y="438155"/>
                </a:moveTo>
                <a:cubicBezTo>
                  <a:pt x="1174489" y="222133"/>
                  <a:pt x="685109" y="331081"/>
                  <a:pt x="389212" y="279367"/>
                </a:cubicBezTo>
                <a:cubicBezTo>
                  <a:pt x="217002" y="249231"/>
                  <a:pt x="120059" y="177510"/>
                  <a:pt x="69155" y="122606"/>
                </a:cubicBezTo>
                <a:cubicBezTo>
                  <a:pt x="13441" y="62737"/>
                  <a:pt x="-691" y="10467"/>
                  <a:pt x="-1249" y="8289"/>
                </a:cubicBezTo>
                <a:cubicBezTo>
                  <a:pt x="-2261" y="4581"/>
                  <a:pt x="-33" y="772"/>
                  <a:pt x="3664" y="-220"/>
                </a:cubicBezTo>
                <a:cubicBezTo>
                  <a:pt x="7363" y="-1213"/>
                  <a:pt x="11162" y="985"/>
                  <a:pt x="12174" y="4693"/>
                </a:cubicBezTo>
                <a:cubicBezTo>
                  <a:pt x="12428" y="5655"/>
                  <a:pt x="26660" y="56659"/>
                  <a:pt x="79943" y="113843"/>
                </a:cubicBezTo>
                <a:cubicBezTo>
                  <a:pt x="129428" y="166874"/>
                  <a:pt x="223638" y="236315"/>
                  <a:pt x="391593" y="265793"/>
                </a:cubicBezTo>
                <a:cubicBezTo>
                  <a:pt x="686375" y="317355"/>
                  <a:pt x="1177933" y="207545"/>
                  <a:pt x="1478388" y="427062"/>
                </a:cubicBezTo>
                <a:cubicBezTo>
                  <a:pt x="1481477" y="429326"/>
                  <a:pt x="1482136" y="433672"/>
                  <a:pt x="1479857" y="436762"/>
                </a:cubicBezTo>
                <a:cubicBezTo>
                  <a:pt x="1477628" y="439852"/>
                  <a:pt x="1473273" y="440520"/>
                  <a:pt x="1470183" y="438256"/>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2" name="Google Shape;402;p1"/>
          <p:cNvSpPr/>
          <p:nvPr/>
        </p:nvSpPr>
        <p:spPr>
          <a:xfrm>
            <a:off x="6836491" y="2764049"/>
            <a:ext cx="356821" cy="333307"/>
          </a:xfrm>
          <a:custGeom>
            <a:avLst/>
            <a:gdLst/>
            <a:ahLst/>
            <a:cxnLst/>
            <a:rect l="l" t="t" r="r" b="b"/>
            <a:pathLst>
              <a:path w="486581" h="485243" extrusionOk="0">
                <a:moveTo>
                  <a:pt x="446747" y="160963"/>
                </a:moveTo>
                <a:lnTo>
                  <a:pt x="446747" y="160963"/>
                </a:lnTo>
                <a:cubicBezTo>
                  <a:pt x="419548" y="141969"/>
                  <a:pt x="377356" y="79264"/>
                  <a:pt x="352183" y="41834"/>
                </a:cubicBezTo>
                <a:cubicBezTo>
                  <a:pt x="318298" y="-8512"/>
                  <a:pt x="323313" y="2226"/>
                  <a:pt x="313690" y="-459"/>
                </a:cubicBezTo>
                <a:cubicBezTo>
                  <a:pt x="294696" y="-459"/>
                  <a:pt x="295557" y="-1826"/>
                  <a:pt x="209452" y="325423"/>
                </a:cubicBezTo>
                <a:cubicBezTo>
                  <a:pt x="133477" y="258514"/>
                  <a:pt x="-18777" y="324005"/>
                  <a:pt x="115" y="415681"/>
                </a:cubicBezTo>
                <a:cubicBezTo>
                  <a:pt x="9892" y="463090"/>
                  <a:pt x="68442" y="495455"/>
                  <a:pt x="135857" y="481526"/>
                </a:cubicBezTo>
                <a:cubicBezTo>
                  <a:pt x="182708" y="471852"/>
                  <a:pt x="220544" y="441918"/>
                  <a:pt x="232092" y="405551"/>
                </a:cubicBezTo>
                <a:lnTo>
                  <a:pt x="232092" y="405551"/>
                </a:lnTo>
                <a:cubicBezTo>
                  <a:pt x="235132" y="395877"/>
                  <a:pt x="272612" y="253602"/>
                  <a:pt x="303812" y="138423"/>
                </a:cubicBezTo>
                <a:cubicBezTo>
                  <a:pt x="335874" y="204268"/>
                  <a:pt x="427551" y="238305"/>
                  <a:pt x="471717" y="194544"/>
                </a:cubicBezTo>
                <a:lnTo>
                  <a:pt x="485088" y="181324"/>
                </a:lnTo>
                <a:lnTo>
                  <a:pt x="467513" y="174587"/>
                </a:lnTo>
                <a:cubicBezTo>
                  <a:pt x="460220" y="170657"/>
                  <a:pt x="453280" y="166099"/>
                  <a:pt x="446747" y="16096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3" name="Google Shape;403;p1"/>
          <p:cNvSpPr/>
          <p:nvPr/>
        </p:nvSpPr>
        <p:spPr>
          <a:xfrm>
            <a:off x="7715113" y="2895332"/>
            <a:ext cx="212139" cy="336141"/>
          </a:xfrm>
          <a:custGeom>
            <a:avLst/>
            <a:gdLst/>
            <a:ahLst/>
            <a:cxnLst/>
            <a:rect l="l" t="t" r="r" b="b"/>
            <a:pathLst>
              <a:path w="289284" h="489368" extrusionOk="0">
                <a:moveTo>
                  <a:pt x="247170" y="66373"/>
                </a:moveTo>
                <a:lnTo>
                  <a:pt x="247170" y="66373"/>
                </a:lnTo>
                <a:cubicBezTo>
                  <a:pt x="217945" y="63993"/>
                  <a:pt x="157419" y="34666"/>
                  <a:pt x="121254" y="17192"/>
                </a:cubicBezTo>
                <a:cubicBezTo>
                  <a:pt x="82964" y="-1346"/>
                  <a:pt x="79013" y="-3068"/>
                  <a:pt x="71466" y="1997"/>
                </a:cubicBezTo>
                <a:cubicBezTo>
                  <a:pt x="55358" y="11317"/>
                  <a:pt x="56271" y="11469"/>
                  <a:pt x="136298" y="299464"/>
                </a:cubicBezTo>
                <a:cubicBezTo>
                  <a:pt x="47002" y="284269"/>
                  <a:pt x="-39862" y="402942"/>
                  <a:pt x="16308" y="465596"/>
                </a:cubicBezTo>
                <a:cubicBezTo>
                  <a:pt x="75771" y="531897"/>
                  <a:pt x="213387" y="445032"/>
                  <a:pt x="192823" y="352190"/>
                </a:cubicBezTo>
                <a:lnTo>
                  <a:pt x="192823" y="352190"/>
                </a:lnTo>
                <a:cubicBezTo>
                  <a:pt x="190847" y="343377"/>
                  <a:pt x="156203" y="218120"/>
                  <a:pt x="129004" y="117327"/>
                </a:cubicBezTo>
                <a:cubicBezTo>
                  <a:pt x="183757" y="151515"/>
                  <a:pt x="268291" y="136321"/>
                  <a:pt x="282727" y="82530"/>
                </a:cubicBezTo>
                <a:lnTo>
                  <a:pt x="287792" y="64398"/>
                </a:lnTo>
                <a:cubicBezTo>
                  <a:pt x="265809" y="66981"/>
                  <a:pt x="275636" y="68804"/>
                  <a:pt x="247170" y="6637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4" name="Google Shape;404;p1"/>
          <p:cNvSpPr/>
          <p:nvPr/>
        </p:nvSpPr>
        <p:spPr>
          <a:xfrm>
            <a:off x="7209993" y="2792891"/>
            <a:ext cx="357639" cy="333648"/>
          </a:xfrm>
          <a:custGeom>
            <a:avLst/>
            <a:gdLst/>
            <a:ahLst/>
            <a:cxnLst/>
            <a:rect l="l" t="t" r="r" b="b"/>
            <a:pathLst>
              <a:path w="487695" h="485739" extrusionOk="0">
                <a:moveTo>
                  <a:pt x="484286" y="307949"/>
                </a:moveTo>
                <a:cubicBezTo>
                  <a:pt x="481450" y="295692"/>
                  <a:pt x="445488" y="162786"/>
                  <a:pt x="401473" y="-459"/>
                </a:cubicBezTo>
                <a:cubicBezTo>
                  <a:pt x="231290" y="52774"/>
                  <a:pt x="237621" y="53281"/>
                  <a:pt x="72249" y="59865"/>
                </a:cubicBezTo>
                <a:cubicBezTo>
                  <a:pt x="94585" y="143742"/>
                  <a:pt x="117479" y="228023"/>
                  <a:pt x="136119" y="295692"/>
                </a:cubicBezTo>
                <a:cubicBezTo>
                  <a:pt x="45505" y="280497"/>
                  <a:pt x="-39283" y="399980"/>
                  <a:pt x="16179" y="461823"/>
                </a:cubicBezTo>
                <a:cubicBezTo>
                  <a:pt x="76047" y="528631"/>
                  <a:pt x="213157" y="440753"/>
                  <a:pt x="192694" y="348418"/>
                </a:cubicBezTo>
                <a:lnTo>
                  <a:pt x="192694" y="348418"/>
                </a:lnTo>
                <a:cubicBezTo>
                  <a:pt x="190770" y="339960"/>
                  <a:pt x="170257" y="266213"/>
                  <a:pt x="138702" y="149871"/>
                </a:cubicBezTo>
                <a:lnTo>
                  <a:pt x="385873" y="103222"/>
                </a:lnTo>
                <a:cubicBezTo>
                  <a:pt x="395649" y="139183"/>
                  <a:pt x="408614" y="186237"/>
                  <a:pt x="427760" y="255172"/>
                </a:cubicBezTo>
                <a:cubicBezTo>
                  <a:pt x="337604" y="239977"/>
                  <a:pt x="252107" y="359206"/>
                  <a:pt x="307822" y="421303"/>
                </a:cubicBezTo>
                <a:cubicBezTo>
                  <a:pt x="338465" y="455492"/>
                  <a:pt x="399498" y="450984"/>
                  <a:pt x="443868" y="411173"/>
                </a:cubicBezTo>
                <a:cubicBezTo>
                  <a:pt x="475979" y="382353"/>
                  <a:pt x="491833" y="341834"/>
                  <a:pt x="484388" y="307848"/>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nvGrpSpPr>
          <p:cNvPr id="405" name="Google Shape;405;p1"/>
          <p:cNvGrpSpPr/>
          <p:nvPr/>
        </p:nvGrpSpPr>
        <p:grpSpPr>
          <a:xfrm>
            <a:off x="3403955" y="2130280"/>
            <a:ext cx="7221892" cy="4710547"/>
            <a:chOff x="1274117" y="1070263"/>
            <a:chExt cx="5416419" cy="3532910"/>
          </a:xfrm>
        </p:grpSpPr>
        <p:sp>
          <p:nvSpPr>
            <p:cNvPr id="406" name="Google Shape;406;p1"/>
            <p:cNvSpPr/>
            <p:nvPr/>
          </p:nvSpPr>
          <p:spPr>
            <a:xfrm>
              <a:off x="4663293" y="2138612"/>
              <a:ext cx="157037" cy="783419"/>
            </a:xfrm>
            <a:custGeom>
              <a:avLst/>
              <a:gdLst/>
              <a:ahLst/>
              <a:cxnLst/>
              <a:rect l="l" t="t" r="r" b="b"/>
              <a:pathLst>
                <a:path w="285526" h="1520713" extrusionOk="0">
                  <a:moveTo>
                    <a:pt x="-1493" y="1510885"/>
                  </a:moveTo>
                  <a:cubicBezTo>
                    <a:pt x="228305" y="1186269"/>
                    <a:pt x="271155" y="794239"/>
                    <a:pt x="266698" y="522552"/>
                  </a:cubicBezTo>
                  <a:cubicBezTo>
                    <a:pt x="261633" y="227618"/>
                    <a:pt x="201612" y="6784"/>
                    <a:pt x="200853" y="4606"/>
                  </a:cubicBezTo>
                  <a:lnTo>
                    <a:pt x="217466" y="-459"/>
                  </a:lnTo>
                  <a:cubicBezTo>
                    <a:pt x="218073" y="1719"/>
                    <a:pt x="278752" y="224174"/>
                    <a:pt x="283716" y="521235"/>
                  </a:cubicBezTo>
                  <a:cubicBezTo>
                    <a:pt x="288326" y="795556"/>
                    <a:pt x="244969" y="1191587"/>
                    <a:pt x="12334" y="1520255"/>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7" name="Google Shape;407;p1"/>
            <p:cNvSpPr/>
            <p:nvPr/>
          </p:nvSpPr>
          <p:spPr>
            <a:xfrm>
              <a:off x="4743072" y="2022315"/>
              <a:ext cx="79316" cy="172005"/>
            </a:xfrm>
            <a:custGeom>
              <a:avLst/>
              <a:gdLst/>
              <a:ahLst/>
              <a:cxnLst/>
              <a:rect l="l" t="t" r="r" b="b"/>
              <a:pathLst>
                <a:path w="144213" h="333884" extrusionOk="0">
                  <a:moveTo>
                    <a:pt x="-626" y="176411"/>
                  </a:moveTo>
                  <a:cubicBezTo>
                    <a:pt x="4997" y="243167"/>
                    <a:pt x="37666" y="299135"/>
                    <a:pt x="84720" y="333425"/>
                  </a:cubicBezTo>
                  <a:cubicBezTo>
                    <a:pt x="126759" y="284538"/>
                    <a:pt x="147323" y="220795"/>
                    <a:pt x="141853" y="156556"/>
                  </a:cubicBezTo>
                  <a:cubicBezTo>
                    <a:pt x="136230" y="89850"/>
                    <a:pt x="103511" y="33831"/>
                    <a:pt x="56457" y="-459"/>
                  </a:cubicBezTo>
                  <a:cubicBezTo>
                    <a:pt x="14468" y="48454"/>
                    <a:pt x="-6095" y="112181"/>
                    <a:pt x="-626" y="17641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8" name="Google Shape;408;p1"/>
            <p:cNvSpPr/>
            <p:nvPr/>
          </p:nvSpPr>
          <p:spPr>
            <a:xfrm>
              <a:off x="4805145" y="2136994"/>
              <a:ext cx="112455" cy="148861"/>
            </a:xfrm>
            <a:custGeom>
              <a:avLst/>
              <a:gdLst/>
              <a:ahLst/>
              <a:cxnLst/>
              <a:rect l="l" t="t" r="r" b="b"/>
              <a:pathLst>
                <a:path w="204466" h="288958" extrusionOk="0">
                  <a:moveTo>
                    <a:pt x="41806" y="107932"/>
                  </a:moveTo>
                  <a:cubicBezTo>
                    <a:pt x="2856" y="165673"/>
                    <a:pt x="-9250" y="231417"/>
                    <a:pt x="3210" y="288499"/>
                  </a:cubicBezTo>
                  <a:cubicBezTo>
                    <a:pt x="67334" y="273735"/>
                    <a:pt x="123301" y="234937"/>
                    <a:pt x="159668" y="180108"/>
                  </a:cubicBezTo>
                  <a:cubicBezTo>
                    <a:pt x="198668" y="122367"/>
                    <a:pt x="210723" y="56573"/>
                    <a:pt x="198263" y="-459"/>
                  </a:cubicBezTo>
                  <a:cubicBezTo>
                    <a:pt x="134140" y="14270"/>
                    <a:pt x="78121" y="53078"/>
                    <a:pt x="41806" y="107932"/>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09" name="Google Shape;409;p1"/>
            <p:cNvSpPr/>
            <p:nvPr/>
          </p:nvSpPr>
          <p:spPr>
            <a:xfrm>
              <a:off x="4812802" y="2267370"/>
              <a:ext cx="166585" cy="98881"/>
            </a:xfrm>
            <a:custGeom>
              <a:avLst/>
              <a:gdLst/>
              <a:ahLst/>
              <a:cxnLst/>
              <a:rect l="l" t="t" r="r" b="b"/>
              <a:pathLst>
                <a:path w="302886" h="191940" extrusionOk="0">
                  <a:moveTo>
                    <a:pt x="115862" y="36083"/>
                  </a:moveTo>
                  <a:cubicBezTo>
                    <a:pt x="55336" y="71538"/>
                    <a:pt x="14562" y="126696"/>
                    <a:pt x="-1493" y="184639"/>
                  </a:cubicBezTo>
                  <a:cubicBezTo>
                    <a:pt x="56046" y="199429"/>
                    <a:pt x="123510" y="190566"/>
                    <a:pt x="184037" y="154908"/>
                  </a:cubicBezTo>
                  <a:cubicBezTo>
                    <a:pt x="244565" y="119250"/>
                    <a:pt x="285590" y="64346"/>
                    <a:pt x="301394" y="6351"/>
                  </a:cubicBezTo>
                  <a:cubicBezTo>
                    <a:pt x="244108" y="-8388"/>
                    <a:pt x="176389" y="476"/>
                    <a:pt x="115862" y="36083"/>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0" name="Google Shape;410;p1"/>
            <p:cNvSpPr/>
            <p:nvPr/>
          </p:nvSpPr>
          <p:spPr>
            <a:xfrm>
              <a:off x="4815281" y="2403913"/>
              <a:ext cx="131875" cy="85876"/>
            </a:xfrm>
            <a:custGeom>
              <a:avLst/>
              <a:gdLst/>
              <a:ahLst/>
              <a:cxnLst/>
              <a:rect l="l" t="t" r="r" b="b"/>
              <a:pathLst>
                <a:path w="239777" h="166696" extrusionOk="0">
                  <a:moveTo>
                    <a:pt x="84207" y="23526"/>
                  </a:moveTo>
                  <a:cubicBezTo>
                    <a:pt x="37458" y="51732"/>
                    <a:pt x="5953" y="99582"/>
                    <a:pt x="-1493" y="153696"/>
                  </a:cubicBezTo>
                  <a:cubicBezTo>
                    <a:pt x="48854" y="173804"/>
                    <a:pt x="105683" y="169549"/>
                    <a:pt x="152534" y="142249"/>
                  </a:cubicBezTo>
                  <a:cubicBezTo>
                    <a:pt x="199334" y="114052"/>
                    <a:pt x="230839" y="66198"/>
                    <a:pt x="238284" y="12079"/>
                  </a:cubicBezTo>
                  <a:cubicBezTo>
                    <a:pt x="187888" y="-8009"/>
                    <a:pt x="131058" y="-3790"/>
                    <a:pt x="84207" y="23526"/>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1" name="Google Shape;411;p1"/>
            <p:cNvSpPr/>
            <p:nvPr/>
          </p:nvSpPr>
          <p:spPr>
            <a:xfrm>
              <a:off x="4662346" y="2251151"/>
              <a:ext cx="148227" cy="80169"/>
            </a:xfrm>
            <a:custGeom>
              <a:avLst/>
              <a:gdLst/>
              <a:ahLst/>
              <a:cxnLst/>
              <a:rect l="l" t="t" r="r" b="b"/>
              <a:pathLst>
                <a:path w="269508" h="155618" extrusionOk="0">
                  <a:moveTo>
                    <a:pt x="164284" y="20918"/>
                  </a:moveTo>
                  <a:cubicBezTo>
                    <a:pt x="112469" y="-4169"/>
                    <a:pt x="52702" y="-7309"/>
                    <a:pt x="-1493" y="12206"/>
                  </a:cubicBezTo>
                  <a:cubicBezTo>
                    <a:pt x="13752" y="65875"/>
                    <a:pt x="51638" y="110249"/>
                    <a:pt x="102238" y="133766"/>
                  </a:cubicBezTo>
                  <a:cubicBezTo>
                    <a:pt x="154053" y="158873"/>
                    <a:pt x="213820" y="162019"/>
                    <a:pt x="268015" y="142478"/>
                  </a:cubicBezTo>
                  <a:cubicBezTo>
                    <a:pt x="252718" y="88819"/>
                    <a:pt x="214883" y="44450"/>
                    <a:pt x="164284" y="2091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2" name="Google Shape;412;p1"/>
            <p:cNvSpPr/>
            <p:nvPr/>
          </p:nvSpPr>
          <p:spPr>
            <a:xfrm>
              <a:off x="4665605" y="2340994"/>
              <a:ext cx="148255" cy="80183"/>
            </a:xfrm>
            <a:custGeom>
              <a:avLst/>
              <a:gdLst/>
              <a:ahLst/>
              <a:cxnLst/>
              <a:rect l="l" t="t" r="r" b="b"/>
              <a:pathLst>
                <a:path w="269558" h="155644" extrusionOk="0">
                  <a:moveTo>
                    <a:pt x="164284" y="20910"/>
                  </a:moveTo>
                  <a:cubicBezTo>
                    <a:pt x="112469" y="-4187"/>
                    <a:pt x="52652" y="-7312"/>
                    <a:pt x="-1493" y="12249"/>
                  </a:cubicBezTo>
                  <a:cubicBezTo>
                    <a:pt x="13854" y="65897"/>
                    <a:pt x="51689" y="110246"/>
                    <a:pt x="102288" y="133809"/>
                  </a:cubicBezTo>
                  <a:cubicBezTo>
                    <a:pt x="154103" y="158896"/>
                    <a:pt x="213870" y="162036"/>
                    <a:pt x="268066" y="142521"/>
                  </a:cubicBezTo>
                  <a:cubicBezTo>
                    <a:pt x="252720" y="88852"/>
                    <a:pt x="214883" y="44483"/>
                    <a:pt x="164284" y="2091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3" name="Google Shape;413;p1"/>
            <p:cNvSpPr/>
            <p:nvPr/>
          </p:nvSpPr>
          <p:spPr>
            <a:xfrm>
              <a:off x="4806841" y="2557972"/>
              <a:ext cx="78305" cy="34266"/>
            </a:xfrm>
            <a:custGeom>
              <a:avLst/>
              <a:gdLst/>
              <a:ahLst/>
              <a:cxnLst/>
              <a:rect l="l" t="t" r="r" b="b"/>
              <a:pathLst>
                <a:path w="142376" h="66515" extrusionOk="0">
                  <a:moveTo>
                    <a:pt x="64908" y="1838"/>
                  </a:moveTo>
                  <a:cubicBezTo>
                    <a:pt x="37456" y="7612"/>
                    <a:pt x="13550" y="24225"/>
                    <a:pt x="-1493" y="47878"/>
                  </a:cubicBezTo>
                  <a:cubicBezTo>
                    <a:pt x="20336" y="63935"/>
                    <a:pt x="48041" y="69709"/>
                    <a:pt x="74482" y="63782"/>
                  </a:cubicBezTo>
                  <a:cubicBezTo>
                    <a:pt x="101934" y="58008"/>
                    <a:pt x="125840" y="41395"/>
                    <a:pt x="140883" y="17742"/>
                  </a:cubicBezTo>
                  <a:cubicBezTo>
                    <a:pt x="119053" y="1686"/>
                    <a:pt x="91347" y="-4139"/>
                    <a:pt x="64908" y="183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4" name="Google Shape;414;p1"/>
            <p:cNvSpPr/>
            <p:nvPr/>
          </p:nvSpPr>
          <p:spPr>
            <a:xfrm>
              <a:off x="5375542" y="3452100"/>
              <a:ext cx="597617" cy="348760"/>
            </a:xfrm>
            <a:custGeom>
              <a:avLst/>
              <a:gdLst/>
              <a:ahLst/>
              <a:cxnLst/>
              <a:rect l="l" t="t" r="r" b="b"/>
              <a:pathLst>
                <a:path w="1086591" h="676986" extrusionOk="0">
                  <a:moveTo>
                    <a:pt x="342471" y="222273"/>
                  </a:moveTo>
                  <a:cubicBezTo>
                    <a:pt x="342471" y="222273"/>
                    <a:pt x="339534" y="178765"/>
                    <a:pt x="291163" y="120973"/>
                  </a:cubicBezTo>
                  <a:cubicBezTo>
                    <a:pt x="260063" y="83949"/>
                    <a:pt x="234537" y="376"/>
                    <a:pt x="215947" y="23574"/>
                  </a:cubicBezTo>
                  <a:cubicBezTo>
                    <a:pt x="197359" y="46772"/>
                    <a:pt x="248060" y="113731"/>
                    <a:pt x="226077" y="113731"/>
                  </a:cubicBezTo>
                  <a:cubicBezTo>
                    <a:pt x="204096" y="113731"/>
                    <a:pt x="89323" y="-19225"/>
                    <a:pt x="72406" y="1795"/>
                  </a:cubicBezTo>
                  <a:cubicBezTo>
                    <a:pt x="55489" y="22814"/>
                    <a:pt x="171375" y="141233"/>
                    <a:pt x="151572" y="141233"/>
                  </a:cubicBezTo>
                  <a:cubicBezTo>
                    <a:pt x="131768" y="141233"/>
                    <a:pt x="36901" y="21700"/>
                    <a:pt x="13044" y="51431"/>
                  </a:cubicBezTo>
                  <a:cubicBezTo>
                    <a:pt x="-10812" y="81163"/>
                    <a:pt x="136427" y="181804"/>
                    <a:pt x="123663" y="197759"/>
                  </a:cubicBezTo>
                  <a:cubicBezTo>
                    <a:pt x="110900" y="213714"/>
                    <a:pt x="19426" y="147767"/>
                    <a:pt x="230" y="171674"/>
                  </a:cubicBezTo>
                  <a:cubicBezTo>
                    <a:pt x="-18966" y="195581"/>
                    <a:pt x="128779" y="255652"/>
                    <a:pt x="117180" y="255652"/>
                  </a:cubicBezTo>
                  <a:cubicBezTo>
                    <a:pt x="105581" y="255652"/>
                    <a:pt x="21351" y="251600"/>
                    <a:pt x="21351" y="268719"/>
                  </a:cubicBezTo>
                  <a:cubicBezTo>
                    <a:pt x="21351" y="288067"/>
                    <a:pt x="199334" y="306403"/>
                    <a:pt x="226686" y="340440"/>
                  </a:cubicBezTo>
                  <a:cubicBezTo>
                    <a:pt x="254036" y="374477"/>
                    <a:pt x="624288" y="693217"/>
                    <a:pt x="705783" y="675844"/>
                  </a:cubicBezTo>
                  <a:cubicBezTo>
                    <a:pt x="787279" y="658470"/>
                    <a:pt x="1076440" y="313392"/>
                    <a:pt x="1084391" y="224452"/>
                  </a:cubicBezTo>
                  <a:cubicBezTo>
                    <a:pt x="1092343" y="135510"/>
                    <a:pt x="1031766" y="58674"/>
                    <a:pt x="975849" y="58674"/>
                  </a:cubicBezTo>
                  <a:cubicBezTo>
                    <a:pt x="919931" y="58674"/>
                    <a:pt x="662781" y="391850"/>
                    <a:pt x="645206" y="391850"/>
                  </a:cubicBezTo>
                  <a:cubicBezTo>
                    <a:pt x="627630" y="391850"/>
                    <a:pt x="342471" y="222273"/>
                    <a:pt x="342471" y="222273"/>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5" name="Google Shape;415;p1"/>
            <p:cNvSpPr/>
            <p:nvPr/>
          </p:nvSpPr>
          <p:spPr>
            <a:xfrm>
              <a:off x="5768356" y="3397282"/>
              <a:ext cx="321368" cy="295175"/>
            </a:xfrm>
            <a:custGeom>
              <a:avLst/>
              <a:gdLst/>
              <a:ahLst/>
              <a:cxnLst/>
              <a:rect l="l" t="t" r="r" b="b"/>
              <a:pathLst>
                <a:path w="584312" h="572970" extrusionOk="0">
                  <a:moveTo>
                    <a:pt x="494217" y="574"/>
                  </a:moveTo>
                  <a:cubicBezTo>
                    <a:pt x="455825" y="-5758"/>
                    <a:pt x="335126" y="16629"/>
                    <a:pt x="250186" y="78929"/>
                  </a:cubicBezTo>
                  <a:cubicBezTo>
                    <a:pt x="167424" y="139709"/>
                    <a:pt x="-1493" y="356794"/>
                    <a:pt x="-1493" y="356794"/>
                  </a:cubicBezTo>
                  <a:lnTo>
                    <a:pt x="257885" y="572512"/>
                  </a:lnTo>
                  <a:cubicBezTo>
                    <a:pt x="257885" y="572512"/>
                    <a:pt x="490875" y="343778"/>
                    <a:pt x="541017" y="231588"/>
                  </a:cubicBezTo>
                  <a:cubicBezTo>
                    <a:pt x="624590" y="44689"/>
                    <a:pt x="569179" y="12983"/>
                    <a:pt x="494217" y="574"/>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6" name="Google Shape;416;p1"/>
            <p:cNvSpPr/>
            <p:nvPr/>
          </p:nvSpPr>
          <p:spPr>
            <a:xfrm>
              <a:off x="5798632" y="2991908"/>
              <a:ext cx="524670" cy="437443"/>
            </a:xfrm>
            <a:custGeom>
              <a:avLst/>
              <a:gdLst/>
              <a:ahLst/>
              <a:cxnLst/>
              <a:rect l="l" t="t" r="r" b="b"/>
              <a:pathLst>
                <a:path w="953958" h="849131" extrusionOk="0">
                  <a:moveTo>
                    <a:pt x="375755" y="15397"/>
                  </a:moveTo>
                  <a:cubicBezTo>
                    <a:pt x="375755" y="15397"/>
                    <a:pt x="250549" y="2076"/>
                    <a:pt x="184957" y="126422"/>
                  </a:cubicBezTo>
                  <a:lnTo>
                    <a:pt x="119112" y="250818"/>
                  </a:lnTo>
                  <a:cubicBezTo>
                    <a:pt x="119112" y="250818"/>
                    <a:pt x="-84804" y="377949"/>
                    <a:pt x="37667" y="531013"/>
                  </a:cubicBezTo>
                  <a:cubicBezTo>
                    <a:pt x="37667" y="531013"/>
                    <a:pt x="19383" y="698158"/>
                    <a:pt x="154669" y="772917"/>
                  </a:cubicBezTo>
                  <a:cubicBezTo>
                    <a:pt x="224008" y="811361"/>
                    <a:pt x="337008" y="804117"/>
                    <a:pt x="337008" y="804117"/>
                  </a:cubicBezTo>
                  <a:cubicBezTo>
                    <a:pt x="337008" y="804117"/>
                    <a:pt x="568074" y="899238"/>
                    <a:pt x="689279" y="811513"/>
                  </a:cubicBezTo>
                  <a:cubicBezTo>
                    <a:pt x="689279" y="811513"/>
                    <a:pt x="854297" y="795203"/>
                    <a:pt x="904845" y="690915"/>
                  </a:cubicBezTo>
                  <a:cubicBezTo>
                    <a:pt x="929461" y="640265"/>
                    <a:pt x="891422" y="633731"/>
                    <a:pt x="918521" y="596605"/>
                  </a:cubicBezTo>
                  <a:cubicBezTo>
                    <a:pt x="965169" y="532685"/>
                    <a:pt x="966587" y="462230"/>
                    <a:pt x="904896" y="410112"/>
                  </a:cubicBezTo>
                  <a:cubicBezTo>
                    <a:pt x="850953" y="364527"/>
                    <a:pt x="825425" y="310483"/>
                    <a:pt x="805064" y="242612"/>
                  </a:cubicBezTo>
                  <a:cubicBezTo>
                    <a:pt x="748083" y="51257"/>
                    <a:pt x="600692" y="-39558"/>
                    <a:pt x="375755" y="1539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7" name="Google Shape;417;p1"/>
            <p:cNvSpPr/>
            <p:nvPr/>
          </p:nvSpPr>
          <p:spPr>
            <a:xfrm>
              <a:off x="4747672" y="2962867"/>
              <a:ext cx="975610" cy="563898"/>
            </a:xfrm>
            <a:custGeom>
              <a:avLst/>
              <a:gdLst/>
              <a:ahLst/>
              <a:cxnLst/>
              <a:rect l="l" t="t" r="r" b="b"/>
              <a:pathLst>
                <a:path w="1773862" h="1094595" extrusionOk="0">
                  <a:moveTo>
                    <a:pt x="-1493" y="1071496"/>
                  </a:moveTo>
                  <a:cubicBezTo>
                    <a:pt x="535396" y="1036041"/>
                    <a:pt x="983548" y="746678"/>
                    <a:pt x="1264755" y="510244"/>
                  </a:cubicBezTo>
                  <a:cubicBezTo>
                    <a:pt x="1570326" y="253601"/>
                    <a:pt x="1750994" y="2023"/>
                    <a:pt x="1752666" y="-459"/>
                  </a:cubicBezTo>
                  <a:lnTo>
                    <a:pt x="1772370" y="12457"/>
                  </a:lnTo>
                  <a:cubicBezTo>
                    <a:pt x="1770596" y="14990"/>
                    <a:pt x="1588764" y="268442"/>
                    <a:pt x="1281065" y="526858"/>
                  </a:cubicBezTo>
                  <a:cubicBezTo>
                    <a:pt x="996919" y="765621"/>
                    <a:pt x="544058" y="1057821"/>
                    <a:pt x="584" y="109413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8" name="Google Shape;418;p1"/>
            <p:cNvSpPr/>
            <p:nvPr/>
          </p:nvSpPr>
          <p:spPr>
            <a:xfrm>
              <a:off x="5666312" y="2861691"/>
              <a:ext cx="179991" cy="162113"/>
            </a:xfrm>
            <a:custGeom>
              <a:avLst/>
              <a:gdLst/>
              <a:ahLst/>
              <a:cxnLst/>
              <a:rect l="l" t="t" r="r" b="b"/>
              <a:pathLst>
                <a:path w="327260" h="314682" extrusionOk="0">
                  <a:moveTo>
                    <a:pt x="90999" y="90534"/>
                  </a:moveTo>
                  <a:cubicBezTo>
                    <a:pt x="25712" y="153339"/>
                    <a:pt x="-5236" y="235392"/>
                    <a:pt x="-1133" y="314102"/>
                  </a:cubicBezTo>
                  <a:cubicBezTo>
                    <a:pt x="86035" y="316483"/>
                    <a:pt x="170520" y="283763"/>
                    <a:pt x="233275" y="223236"/>
                  </a:cubicBezTo>
                  <a:cubicBezTo>
                    <a:pt x="298512" y="160430"/>
                    <a:pt x="329510" y="78378"/>
                    <a:pt x="325407" y="-333"/>
                  </a:cubicBezTo>
                  <a:cubicBezTo>
                    <a:pt x="238239" y="-2764"/>
                    <a:pt x="153755" y="30007"/>
                    <a:pt x="90999" y="9053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19" name="Google Shape;419;p1"/>
            <p:cNvSpPr/>
            <p:nvPr/>
          </p:nvSpPr>
          <p:spPr>
            <a:xfrm>
              <a:off x="5578649" y="3059511"/>
              <a:ext cx="258374" cy="96953"/>
            </a:xfrm>
            <a:custGeom>
              <a:avLst/>
              <a:gdLst/>
              <a:ahLst/>
              <a:cxnLst/>
              <a:rect l="l" t="t" r="r" b="b"/>
              <a:pathLst>
                <a:path w="469778" h="188198" extrusionOk="0">
                  <a:moveTo>
                    <a:pt x="221013" y="969"/>
                  </a:moveTo>
                  <a:cubicBezTo>
                    <a:pt x="127158" y="9326"/>
                    <a:pt x="47789" y="52682"/>
                    <a:pt x="-1493" y="114475"/>
                  </a:cubicBezTo>
                  <a:cubicBezTo>
                    <a:pt x="62933" y="166189"/>
                    <a:pt x="151824" y="194654"/>
                    <a:pt x="245729" y="186297"/>
                  </a:cubicBezTo>
                  <a:cubicBezTo>
                    <a:pt x="339635" y="177939"/>
                    <a:pt x="418952" y="134583"/>
                    <a:pt x="468285" y="72790"/>
                  </a:cubicBezTo>
                  <a:cubicBezTo>
                    <a:pt x="403858" y="21127"/>
                    <a:pt x="314917" y="-7338"/>
                    <a:pt x="221013" y="969"/>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0" name="Google Shape;420;p1"/>
            <p:cNvSpPr/>
            <p:nvPr/>
          </p:nvSpPr>
          <p:spPr>
            <a:xfrm>
              <a:off x="5496777" y="3175602"/>
              <a:ext cx="245002" cy="112880"/>
            </a:xfrm>
            <a:custGeom>
              <a:avLst/>
              <a:gdLst/>
              <a:ahLst/>
              <a:cxnLst/>
              <a:rect l="l" t="t" r="r" b="b"/>
              <a:pathLst>
                <a:path w="445465" h="219115" extrusionOk="0">
                  <a:moveTo>
                    <a:pt x="254542" y="22642"/>
                  </a:moveTo>
                  <a:cubicBezTo>
                    <a:pt x="165499" y="-10533"/>
                    <a:pt x="72810" y="-6735"/>
                    <a:pt x="-1493" y="26086"/>
                  </a:cubicBezTo>
                  <a:cubicBezTo>
                    <a:pt x="32036" y="99124"/>
                    <a:pt x="98895" y="162386"/>
                    <a:pt x="187937" y="195561"/>
                  </a:cubicBezTo>
                  <a:cubicBezTo>
                    <a:pt x="276980" y="228737"/>
                    <a:pt x="369670" y="224938"/>
                    <a:pt x="443973" y="192066"/>
                  </a:cubicBezTo>
                  <a:cubicBezTo>
                    <a:pt x="410443" y="119029"/>
                    <a:pt x="343584" y="55818"/>
                    <a:pt x="254542" y="22642"/>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1" name="Google Shape;421;p1"/>
            <p:cNvSpPr/>
            <p:nvPr/>
          </p:nvSpPr>
          <p:spPr>
            <a:xfrm>
              <a:off x="5363675" y="3280874"/>
              <a:ext cx="245002" cy="112894"/>
            </a:xfrm>
            <a:custGeom>
              <a:avLst/>
              <a:gdLst/>
              <a:ahLst/>
              <a:cxnLst/>
              <a:rect l="l" t="t" r="r" b="b"/>
              <a:pathLst>
                <a:path w="445465" h="219140" extrusionOk="0">
                  <a:moveTo>
                    <a:pt x="254593" y="22617"/>
                  </a:moveTo>
                  <a:cubicBezTo>
                    <a:pt x="165550" y="-10508"/>
                    <a:pt x="72810" y="-6760"/>
                    <a:pt x="-1493" y="26112"/>
                  </a:cubicBezTo>
                  <a:cubicBezTo>
                    <a:pt x="32036" y="99149"/>
                    <a:pt x="98895" y="162411"/>
                    <a:pt x="187937" y="195586"/>
                  </a:cubicBezTo>
                  <a:cubicBezTo>
                    <a:pt x="276980" y="228762"/>
                    <a:pt x="369670" y="224963"/>
                    <a:pt x="443973" y="192092"/>
                  </a:cubicBezTo>
                  <a:cubicBezTo>
                    <a:pt x="410494" y="119054"/>
                    <a:pt x="343584" y="55793"/>
                    <a:pt x="254593" y="2261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2" name="Google Shape;422;p1"/>
            <p:cNvSpPr/>
            <p:nvPr/>
          </p:nvSpPr>
          <p:spPr>
            <a:xfrm>
              <a:off x="5474290" y="2982724"/>
              <a:ext cx="99403" cy="204283"/>
            </a:xfrm>
            <a:custGeom>
              <a:avLst/>
              <a:gdLst/>
              <a:ahLst/>
              <a:cxnLst/>
              <a:rect l="l" t="t" r="r" b="b"/>
              <a:pathLst>
                <a:path w="180734" h="396538" extrusionOk="0">
                  <a:moveTo>
                    <a:pt x="173159" y="219919"/>
                  </a:moveTo>
                  <a:cubicBezTo>
                    <a:pt x="189064" y="143641"/>
                    <a:pt x="173464" y="64171"/>
                    <a:pt x="130005" y="-459"/>
                  </a:cubicBezTo>
                  <a:cubicBezTo>
                    <a:pt x="68466" y="34034"/>
                    <a:pt x="21007" y="96485"/>
                    <a:pt x="4596" y="175702"/>
                  </a:cubicBezTo>
                  <a:cubicBezTo>
                    <a:pt x="-11307" y="251981"/>
                    <a:pt x="4243" y="331400"/>
                    <a:pt x="47699" y="396080"/>
                  </a:cubicBezTo>
                  <a:cubicBezTo>
                    <a:pt x="109290" y="361638"/>
                    <a:pt x="156698" y="299186"/>
                    <a:pt x="173159" y="219919"/>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3" name="Google Shape;423;p1"/>
            <p:cNvSpPr/>
            <p:nvPr/>
          </p:nvSpPr>
          <p:spPr>
            <a:xfrm>
              <a:off x="5335502" y="3091141"/>
              <a:ext cx="100121" cy="203526"/>
            </a:xfrm>
            <a:custGeom>
              <a:avLst/>
              <a:gdLst/>
              <a:ahLst/>
              <a:cxnLst/>
              <a:rect l="l" t="t" r="r" b="b"/>
              <a:pathLst>
                <a:path w="182041" h="395069" extrusionOk="0">
                  <a:moveTo>
                    <a:pt x="173469" y="220628"/>
                  </a:moveTo>
                  <a:cubicBezTo>
                    <a:pt x="190590" y="144603"/>
                    <a:pt x="176357" y="64930"/>
                    <a:pt x="134013" y="-459"/>
                  </a:cubicBezTo>
                  <a:cubicBezTo>
                    <a:pt x="71865" y="32970"/>
                    <a:pt x="23394" y="94611"/>
                    <a:pt x="5616" y="173574"/>
                  </a:cubicBezTo>
                  <a:cubicBezTo>
                    <a:pt x="-11555" y="249549"/>
                    <a:pt x="2678" y="329272"/>
                    <a:pt x="45073" y="394611"/>
                  </a:cubicBezTo>
                  <a:cubicBezTo>
                    <a:pt x="107220" y="361233"/>
                    <a:pt x="155640" y="299591"/>
                    <a:pt x="173469" y="22062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4" name="Google Shape;424;p1"/>
            <p:cNvSpPr/>
            <p:nvPr/>
          </p:nvSpPr>
          <p:spPr>
            <a:xfrm>
              <a:off x="5244893" y="3370706"/>
              <a:ext cx="84268" cy="64809"/>
            </a:xfrm>
            <a:custGeom>
              <a:avLst/>
              <a:gdLst/>
              <a:ahLst/>
              <a:cxnLst/>
              <a:rect l="l" t="t" r="r" b="b"/>
              <a:pathLst>
                <a:path w="153216" h="125802" extrusionOk="0">
                  <a:moveTo>
                    <a:pt x="103453" y="30887"/>
                  </a:moveTo>
                  <a:cubicBezTo>
                    <a:pt x="73975" y="7032"/>
                    <a:pt x="36139" y="-3909"/>
                    <a:pt x="-1493" y="497"/>
                  </a:cubicBezTo>
                  <a:cubicBezTo>
                    <a:pt x="279" y="37168"/>
                    <a:pt x="17905" y="71306"/>
                    <a:pt x="46775" y="93998"/>
                  </a:cubicBezTo>
                  <a:cubicBezTo>
                    <a:pt x="76254" y="117854"/>
                    <a:pt x="114089" y="128794"/>
                    <a:pt x="151723" y="124388"/>
                  </a:cubicBezTo>
                  <a:cubicBezTo>
                    <a:pt x="149950" y="87717"/>
                    <a:pt x="132323" y="53579"/>
                    <a:pt x="103453" y="30887"/>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5" name="Google Shape;425;p1"/>
            <p:cNvSpPr/>
            <p:nvPr/>
          </p:nvSpPr>
          <p:spPr>
            <a:xfrm>
              <a:off x="1465076" y="2314448"/>
              <a:ext cx="192215" cy="178739"/>
            </a:xfrm>
            <a:custGeom>
              <a:avLst/>
              <a:gdLst/>
              <a:ahLst/>
              <a:cxnLst/>
              <a:rect l="l" t="t" r="r" b="b"/>
              <a:pathLst>
                <a:path w="349487" h="346954" extrusionOk="0">
                  <a:moveTo>
                    <a:pt x="84969" y="331967"/>
                  </a:moveTo>
                  <a:lnTo>
                    <a:pt x="88767" y="226615"/>
                  </a:lnTo>
                  <a:lnTo>
                    <a:pt x="4132" y="163607"/>
                  </a:lnTo>
                  <a:cubicBezTo>
                    <a:pt x="-2200" y="158714"/>
                    <a:pt x="-3365" y="149617"/>
                    <a:pt x="1548" y="143286"/>
                  </a:cubicBezTo>
                  <a:cubicBezTo>
                    <a:pt x="3372" y="140906"/>
                    <a:pt x="5904" y="139153"/>
                    <a:pt x="8792" y="138282"/>
                  </a:cubicBezTo>
                  <a:lnTo>
                    <a:pt x="110091" y="109310"/>
                  </a:lnTo>
                  <a:lnTo>
                    <a:pt x="143672" y="9428"/>
                  </a:lnTo>
                  <a:cubicBezTo>
                    <a:pt x="146205" y="1841"/>
                    <a:pt x="154410" y="-2246"/>
                    <a:pt x="162008" y="296"/>
                  </a:cubicBezTo>
                  <a:cubicBezTo>
                    <a:pt x="165046" y="1314"/>
                    <a:pt x="167680" y="3315"/>
                    <a:pt x="169453" y="5984"/>
                  </a:cubicBezTo>
                  <a:lnTo>
                    <a:pt x="228257" y="93406"/>
                  </a:lnTo>
                  <a:lnTo>
                    <a:pt x="333660" y="94470"/>
                  </a:lnTo>
                  <a:cubicBezTo>
                    <a:pt x="341663" y="94566"/>
                    <a:pt x="348045" y="101125"/>
                    <a:pt x="347994" y="109128"/>
                  </a:cubicBezTo>
                  <a:cubicBezTo>
                    <a:pt x="347943" y="112298"/>
                    <a:pt x="346880" y="115368"/>
                    <a:pt x="344904" y="117870"/>
                  </a:cubicBezTo>
                  <a:lnTo>
                    <a:pt x="279920" y="200885"/>
                  </a:lnTo>
                  <a:lnTo>
                    <a:pt x="311476" y="301425"/>
                  </a:lnTo>
                  <a:cubicBezTo>
                    <a:pt x="313856" y="309063"/>
                    <a:pt x="309602" y="317188"/>
                    <a:pt x="301953" y="319573"/>
                  </a:cubicBezTo>
                  <a:cubicBezTo>
                    <a:pt x="298914" y="320520"/>
                    <a:pt x="295673" y="320444"/>
                    <a:pt x="292684" y="319355"/>
                  </a:cubicBezTo>
                  <a:lnTo>
                    <a:pt x="193664" y="283242"/>
                  </a:lnTo>
                  <a:lnTo>
                    <a:pt x="107559" y="344022"/>
                  </a:lnTo>
                  <a:cubicBezTo>
                    <a:pt x="100923" y="348479"/>
                    <a:pt x="91908" y="346757"/>
                    <a:pt x="87450" y="340122"/>
                  </a:cubicBezTo>
                  <a:cubicBezTo>
                    <a:pt x="85830" y="337691"/>
                    <a:pt x="84969" y="334854"/>
                    <a:pt x="84969" y="33196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6" name="Google Shape;426;p1"/>
            <p:cNvSpPr/>
            <p:nvPr/>
          </p:nvSpPr>
          <p:spPr>
            <a:xfrm>
              <a:off x="5146822" y="1968950"/>
              <a:ext cx="191532" cy="178277"/>
            </a:xfrm>
            <a:custGeom>
              <a:avLst/>
              <a:gdLst/>
              <a:ahLst/>
              <a:cxnLst/>
              <a:rect l="l" t="t" r="r" b="b"/>
              <a:pathLst>
                <a:path w="348244" h="346058" extrusionOk="0">
                  <a:moveTo>
                    <a:pt x="84738" y="330446"/>
                  </a:moveTo>
                  <a:lnTo>
                    <a:pt x="88486" y="225550"/>
                  </a:lnTo>
                  <a:lnTo>
                    <a:pt x="4205" y="162997"/>
                  </a:lnTo>
                  <a:cubicBezTo>
                    <a:pt x="-2126" y="158170"/>
                    <a:pt x="-3392" y="149114"/>
                    <a:pt x="1470" y="142767"/>
                  </a:cubicBezTo>
                  <a:cubicBezTo>
                    <a:pt x="3294" y="140331"/>
                    <a:pt x="5877" y="138548"/>
                    <a:pt x="8814" y="137672"/>
                  </a:cubicBezTo>
                  <a:lnTo>
                    <a:pt x="109759" y="108852"/>
                  </a:lnTo>
                  <a:lnTo>
                    <a:pt x="143239" y="9376"/>
                  </a:lnTo>
                  <a:cubicBezTo>
                    <a:pt x="145772" y="1819"/>
                    <a:pt x="153978" y="-2243"/>
                    <a:pt x="161524" y="299"/>
                  </a:cubicBezTo>
                  <a:cubicBezTo>
                    <a:pt x="164512" y="1307"/>
                    <a:pt x="167095" y="3267"/>
                    <a:pt x="168868" y="5881"/>
                  </a:cubicBezTo>
                  <a:lnTo>
                    <a:pt x="227471" y="92999"/>
                  </a:lnTo>
                  <a:lnTo>
                    <a:pt x="332468" y="94062"/>
                  </a:lnTo>
                  <a:cubicBezTo>
                    <a:pt x="340419" y="94148"/>
                    <a:pt x="346852" y="100682"/>
                    <a:pt x="346750" y="108655"/>
                  </a:cubicBezTo>
                  <a:cubicBezTo>
                    <a:pt x="346700" y="111835"/>
                    <a:pt x="345636" y="114915"/>
                    <a:pt x="343661" y="117412"/>
                  </a:cubicBezTo>
                  <a:lnTo>
                    <a:pt x="278981" y="200022"/>
                  </a:lnTo>
                  <a:lnTo>
                    <a:pt x="310384" y="300207"/>
                  </a:lnTo>
                  <a:cubicBezTo>
                    <a:pt x="312764" y="307815"/>
                    <a:pt x="308560" y="315914"/>
                    <a:pt x="300962" y="318305"/>
                  </a:cubicBezTo>
                  <a:cubicBezTo>
                    <a:pt x="297924" y="319262"/>
                    <a:pt x="294631" y="319181"/>
                    <a:pt x="291644" y="318087"/>
                  </a:cubicBezTo>
                  <a:lnTo>
                    <a:pt x="193028" y="282176"/>
                  </a:lnTo>
                  <a:lnTo>
                    <a:pt x="107480" y="342956"/>
                  </a:lnTo>
                  <a:cubicBezTo>
                    <a:pt x="100946" y="347555"/>
                    <a:pt x="91982" y="346000"/>
                    <a:pt x="87372" y="339487"/>
                  </a:cubicBezTo>
                  <a:cubicBezTo>
                    <a:pt x="85499" y="336853"/>
                    <a:pt x="84586" y="333667"/>
                    <a:pt x="84738" y="33044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7" name="Google Shape;427;p1"/>
            <p:cNvSpPr/>
            <p:nvPr/>
          </p:nvSpPr>
          <p:spPr>
            <a:xfrm>
              <a:off x="3392105" y="1070263"/>
              <a:ext cx="191532" cy="178256"/>
            </a:xfrm>
            <a:custGeom>
              <a:avLst/>
              <a:gdLst/>
              <a:ahLst/>
              <a:cxnLst/>
              <a:rect l="l" t="t" r="r" b="b"/>
              <a:pathLst>
                <a:path w="348245" h="346017" extrusionOk="0">
                  <a:moveTo>
                    <a:pt x="84688" y="330525"/>
                  </a:moveTo>
                  <a:lnTo>
                    <a:pt x="88487" y="225578"/>
                  </a:lnTo>
                  <a:lnTo>
                    <a:pt x="4205" y="163025"/>
                  </a:lnTo>
                  <a:cubicBezTo>
                    <a:pt x="-2126" y="158198"/>
                    <a:pt x="-3392" y="149142"/>
                    <a:pt x="1471" y="142796"/>
                  </a:cubicBezTo>
                  <a:cubicBezTo>
                    <a:pt x="3294" y="140359"/>
                    <a:pt x="5877" y="138576"/>
                    <a:pt x="8815" y="137700"/>
                  </a:cubicBezTo>
                  <a:lnTo>
                    <a:pt x="109760" y="108880"/>
                  </a:lnTo>
                  <a:lnTo>
                    <a:pt x="143240" y="9404"/>
                  </a:lnTo>
                  <a:cubicBezTo>
                    <a:pt x="145722" y="1862"/>
                    <a:pt x="153876" y="-2225"/>
                    <a:pt x="161423" y="277"/>
                  </a:cubicBezTo>
                  <a:cubicBezTo>
                    <a:pt x="164462" y="1285"/>
                    <a:pt x="167096" y="3285"/>
                    <a:pt x="168868" y="5960"/>
                  </a:cubicBezTo>
                  <a:lnTo>
                    <a:pt x="227470" y="93027"/>
                  </a:lnTo>
                  <a:lnTo>
                    <a:pt x="332468" y="94091"/>
                  </a:lnTo>
                  <a:cubicBezTo>
                    <a:pt x="340420" y="94177"/>
                    <a:pt x="346853" y="100711"/>
                    <a:pt x="346751" y="108683"/>
                  </a:cubicBezTo>
                  <a:cubicBezTo>
                    <a:pt x="346700" y="111864"/>
                    <a:pt x="345637" y="114938"/>
                    <a:pt x="343661" y="117440"/>
                  </a:cubicBezTo>
                  <a:lnTo>
                    <a:pt x="278930" y="200101"/>
                  </a:lnTo>
                  <a:lnTo>
                    <a:pt x="310334" y="300236"/>
                  </a:lnTo>
                  <a:cubicBezTo>
                    <a:pt x="312715" y="307843"/>
                    <a:pt x="308460" y="315942"/>
                    <a:pt x="300862" y="318318"/>
                  </a:cubicBezTo>
                  <a:cubicBezTo>
                    <a:pt x="297874" y="319260"/>
                    <a:pt x="294632" y="319189"/>
                    <a:pt x="291643" y="318115"/>
                  </a:cubicBezTo>
                  <a:lnTo>
                    <a:pt x="193028" y="282103"/>
                  </a:lnTo>
                  <a:lnTo>
                    <a:pt x="107481" y="342883"/>
                  </a:lnTo>
                  <a:cubicBezTo>
                    <a:pt x="100998" y="347507"/>
                    <a:pt x="91982" y="345988"/>
                    <a:pt x="87373" y="339490"/>
                  </a:cubicBezTo>
                  <a:cubicBezTo>
                    <a:pt x="85498" y="336881"/>
                    <a:pt x="84536" y="333726"/>
                    <a:pt x="84688" y="33052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8" name="Google Shape;428;p1"/>
            <p:cNvSpPr/>
            <p:nvPr/>
          </p:nvSpPr>
          <p:spPr>
            <a:xfrm>
              <a:off x="6160333" y="1964545"/>
              <a:ext cx="287011" cy="203291"/>
            </a:xfrm>
            <a:custGeom>
              <a:avLst/>
              <a:gdLst/>
              <a:ahLst/>
              <a:cxnLst/>
              <a:rect l="l" t="t" r="r" b="b"/>
              <a:pathLst>
                <a:path w="521846" h="394613" extrusionOk="0">
                  <a:moveTo>
                    <a:pt x="20159" y="292757"/>
                  </a:moveTo>
                  <a:lnTo>
                    <a:pt x="111430" y="291338"/>
                  </a:lnTo>
                  <a:lnTo>
                    <a:pt x="149367" y="206398"/>
                  </a:lnTo>
                  <a:lnTo>
                    <a:pt x="251730" y="212071"/>
                  </a:lnTo>
                  <a:lnTo>
                    <a:pt x="264291" y="109100"/>
                  </a:lnTo>
                  <a:lnTo>
                    <a:pt x="380330" y="110417"/>
                  </a:lnTo>
                  <a:lnTo>
                    <a:pt x="403578" y="17018"/>
                  </a:lnTo>
                  <a:lnTo>
                    <a:pt x="515414" y="0"/>
                  </a:lnTo>
                  <a:lnTo>
                    <a:pt x="521846" y="42343"/>
                  </a:lnTo>
                  <a:lnTo>
                    <a:pt x="438223" y="55107"/>
                  </a:lnTo>
                  <a:lnTo>
                    <a:pt x="413708" y="153621"/>
                  </a:lnTo>
                  <a:lnTo>
                    <a:pt x="302127" y="152355"/>
                  </a:lnTo>
                  <a:lnTo>
                    <a:pt x="289414" y="257048"/>
                  </a:lnTo>
                  <a:lnTo>
                    <a:pt x="176464" y="250768"/>
                  </a:lnTo>
                  <a:lnTo>
                    <a:pt x="139389" y="333732"/>
                  </a:lnTo>
                  <a:lnTo>
                    <a:pt x="54803" y="335049"/>
                  </a:lnTo>
                  <a:lnTo>
                    <a:pt x="41888" y="394614"/>
                  </a:lnTo>
                  <a:lnTo>
                    <a:pt x="0" y="385497"/>
                  </a:lnTo>
                  <a:lnTo>
                    <a:pt x="20159" y="292757"/>
                  </a:ln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29" name="Google Shape;429;p1"/>
            <p:cNvSpPr/>
            <p:nvPr/>
          </p:nvSpPr>
          <p:spPr>
            <a:xfrm>
              <a:off x="6337699" y="2660422"/>
              <a:ext cx="352837" cy="73270"/>
            </a:xfrm>
            <a:custGeom>
              <a:avLst/>
              <a:gdLst/>
              <a:ahLst/>
              <a:cxnLst/>
              <a:rect l="l" t="t" r="r" b="b"/>
              <a:pathLst>
                <a:path w="641531" h="142225" extrusionOk="0">
                  <a:moveTo>
                    <a:pt x="66503" y="29022"/>
                  </a:moveTo>
                  <a:lnTo>
                    <a:pt x="144453" y="76431"/>
                  </a:lnTo>
                  <a:lnTo>
                    <a:pt x="221846" y="24768"/>
                  </a:lnTo>
                  <a:lnTo>
                    <a:pt x="305419" y="84129"/>
                  </a:lnTo>
                  <a:lnTo>
                    <a:pt x="370909" y="3697"/>
                  </a:lnTo>
                  <a:lnTo>
                    <a:pt x="468410" y="66605"/>
                  </a:lnTo>
                  <a:lnTo>
                    <a:pt x="537801" y="0"/>
                  </a:lnTo>
                  <a:lnTo>
                    <a:pt x="641532" y="45230"/>
                  </a:lnTo>
                  <a:lnTo>
                    <a:pt x="624412" y="84484"/>
                  </a:lnTo>
                  <a:lnTo>
                    <a:pt x="546867" y="50650"/>
                  </a:lnTo>
                  <a:lnTo>
                    <a:pt x="473627" y="120952"/>
                  </a:lnTo>
                  <a:lnTo>
                    <a:pt x="379874" y="60476"/>
                  </a:lnTo>
                  <a:lnTo>
                    <a:pt x="313320" y="142225"/>
                  </a:lnTo>
                  <a:lnTo>
                    <a:pt x="221086" y="76785"/>
                  </a:lnTo>
                  <a:lnTo>
                    <a:pt x="145517" y="127182"/>
                  </a:lnTo>
                  <a:lnTo>
                    <a:pt x="73240" y="83268"/>
                  </a:lnTo>
                  <a:lnTo>
                    <a:pt x="30541" y="126777"/>
                  </a:lnTo>
                  <a:lnTo>
                    <a:pt x="0" y="96741"/>
                  </a:lnTo>
                  <a:lnTo>
                    <a:pt x="66503" y="29022"/>
                  </a:ln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0" name="Google Shape;430;p1"/>
            <p:cNvSpPr/>
            <p:nvPr/>
          </p:nvSpPr>
          <p:spPr>
            <a:xfrm>
              <a:off x="6136055" y="2373685"/>
              <a:ext cx="232339" cy="217618"/>
            </a:xfrm>
            <a:custGeom>
              <a:avLst/>
              <a:gdLst/>
              <a:ahLst/>
              <a:cxnLst/>
              <a:rect l="l" t="t" r="r" b="b"/>
              <a:pathLst>
                <a:path w="422440" h="422422" extrusionOk="0">
                  <a:moveTo>
                    <a:pt x="407327" y="285207"/>
                  </a:moveTo>
                  <a:cubicBezTo>
                    <a:pt x="366200" y="394358"/>
                    <a:pt x="244387" y="449465"/>
                    <a:pt x="135287" y="408337"/>
                  </a:cubicBezTo>
                  <a:cubicBezTo>
                    <a:pt x="26136" y="367260"/>
                    <a:pt x="-28971" y="245447"/>
                    <a:pt x="12106" y="136312"/>
                  </a:cubicBezTo>
                  <a:cubicBezTo>
                    <a:pt x="53234" y="27176"/>
                    <a:pt x="175046" y="-27956"/>
                    <a:pt x="284197" y="13156"/>
                  </a:cubicBezTo>
                  <a:cubicBezTo>
                    <a:pt x="284197" y="13161"/>
                    <a:pt x="284197" y="13166"/>
                    <a:pt x="284197" y="13166"/>
                  </a:cubicBezTo>
                  <a:cubicBezTo>
                    <a:pt x="393297" y="54294"/>
                    <a:pt x="448455" y="176082"/>
                    <a:pt x="407327" y="28520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1" name="Google Shape;431;p1"/>
            <p:cNvSpPr/>
            <p:nvPr/>
          </p:nvSpPr>
          <p:spPr>
            <a:xfrm>
              <a:off x="6183517" y="2478110"/>
              <a:ext cx="120224" cy="78689"/>
            </a:xfrm>
            <a:custGeom>
              <a:avLst/>
              <a:gdLst/>
              <a:ahLst/>
              <a:cxnLst/>
              <a:rect l="l" t="t" r="r" b="b"/>
              <a:pathLst>
                <a:path w="218591" h="152746" extrusionOk="0">
                  <a:moveTo>
                    <a:pt x="5787" y="-459"/>
                  </a:moveTo>
                  <a:cubicBezTo>
                    <a:pt x="-16196" y="57890"/>
                    <a:pt x="13283" y="123026"/>
                    <a:pt x="71632" y="145008"/>
                  </a:cubicBezTo>
                  <a:cubicBezTo>
                    <a:pt x="129980" y="166990"/>
                    <a:pt x="195115" y="137511"/>
                    <a:pt x="217098" y="79163"/>
                  </a:cubicBezTo>
                  <a:close/>
                </a:path>
              </a:pathLst>
            </a:custGeom>
            <a:solidFill>
              <a:srgbClr val="EFEFE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2" name="Google Shape;432;p1"/>
            <p:cNvSpPr/>
            <p:nvPr/>
          </p:nvSpPr>
          <p:spPr>
            <a:xfrm>
              <a:off x="2047402" y="2414468"/>
              <a:ext cx="150428" cy="140902"/>
            </a:xfrm>
            <a:custGeom>
              <a:avLst/>
              <a:gdLst/>
              <a:ahLst/>
              <a:cxnLst/>
              <a:rect l="l" t="t" r="r" b="b"/>
              <a:pathLst>
                <a:path w="273509" h="273509" extrusionOk="0">
                  <a:moveTo>
                    <a:pt x="272016" y="136296"/>
                  </a:moveTo>
                  <a:cubicBezTo>
                    <a:pt x="272016" y="211815"/>
                    <a:pt x="210780" y="273051"/>
                    <a:pt x="135262" y="273051"/>
                  </a:cubicBezTo>
                  <a:cubicBezTo>
                    <a:pt x="59742" y="273051"/>
                    <a:pt x="-1493" y="211815"/>
                    <a:pt x="-1493" y="136296"/>
                  </a:cubicBezTo>
                  <a:cubicBezTo>
                    <a:pt x="-1493" y="60767"/>
                    <a:pt x="59742" y="-459"/>
                    <a:pt x="135262" y="-459"/>
                  </a:cubicBezTo>
                  <a:cubicBezTo>
                    <a:pt x="210780" y="-459"/>
                    <a:pt x="272016" y="60767"/>
                    <a:pt x="272016" y="13629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3" name="Google Shape;433;p1"/>
            <p:cNvSpPr/>
            <p:nvPr/>
          </p:nvSpPr>
          <p:spPr>
            <a:xfrm>
              <a:off x="2085077" y="2257295"/>
              <a:ext cx="43808" cy="95124"/>
            </a:xfrm>
            <a:custGeom>
              <a:avLst/>
              <a:gdLst/>
              <a:ahLst/>
              <a:cxnLst/>
              <a:rect l="l" t="t" r="r" b="b"/>
              <a:pathLst>
                <a:path w="79651" h="184648" extrusionOk="0">
                  <a:moveTo>
                    <a:pt x="-807" y="40597"/>
                  </a:moveTo>
                  <a:cubicBezTo>
                    <a:pt x="4562" y="80711"/>
                    <a:pt x="6537" y="123359"/>
                    <a:pt x="17377" y="162156"/>
                  </a:cubicBezTo>
                  <a:cubicBezTo>
                    <a:pt x="26696" y="195737"/>
                    <a:pt x="78511" y="189305"/>
                    <a:pt x="78157" y="153900"/>
                  </a:cubicBezTo>
                  <a:cubicBezTo>
                    <a:pt x="78157" y="110595"/>
                    <a:pt x="67570" y="65972"/>
                    <a:pt x="61442" y="23173"/>
                  </a:cubicBezTo>
                  <a:cubicBezTo>
                    <a:pt x="59011" y="5800"/>
                    <a:pt x="36927" y="-3671"/>
                    <a:pt x="21580" y="533"/>
                  </a:cubicBezTo>
                  <a:cubicBezTo>
                    <a:pt x="2840" y="5598"/>
                    <a:pt x="-3390" y="22970"/>
                    <a:pt x="-1009" y="4039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4" name="Google Shape;434;p1"/>
            <p:cNvSpPr/>
            <p:nvPr/>
          </p:nvSpPr>
          <p:spPr>
            <a:xfrm>
              <a:off x="1941357" y="2325091"/>
              <a:ext cx="103679" cy="87974"/>
            </a:xfrm>
            <a:custGeom>
              <a:avLst/>
              <a:gdLst/>
              <a:ahLst/>
              <a:cxnLst/>
              <a:rect l="l" t="t" r="r" b="b"/>
              <a:pathLst>
                <a:path w="188511" h="170769" extrusionOk="0">
                  <a:moveTo>
                    <a:pt x="15057" y="61604"/>
                  </a:moveTo>
                  <a:cubicBezTo>
                    <a:pt x="58363" y="91336"/>
                    <a:pt x="95438" y="127094"/>
                    <a:pt x="134946" y="161435"/>
                  </a:cubicBezTo>
                  <a:cubicBezTo>
                    <a:pt x="165791" y="188330"/>
                    <a:pt x="203779" y="148418"/>
                    <a:pt x="179062" y="117319"/>
                  </a:cubicBezTo>
                  <a:cubicBezTo>
                    <a:pt x="143607" y="72646"/>
                    <a:pt x="95337" y="36279"/>
                    <a:pt x="48587" y="4218"/>
                  </a:cubicBezTo>
                  <a:cubicBezTo>
                    <a:pt x="33797" y="-5912"/>
                    <a:pt x="11714" y="1483"/>
                    <a:pt x="3002" y="16171"/>
                  </a:cubicBezTo>
                  <a:cubicBezTo>
                    <a:pt x="-6621" y="32632"/>
                    <a:pt x="65" y="51626"/>
                    <a:pt x="14905" y="6175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5" name="Google Shape;435;p1"/>
            <p:cNvSpPr/>
            <p:nvPr/>
          </p:nvSpPr>
          <p:spPr>
            <a:xfrm>
              <a:off x="1888823" y="2453730"/>
              <a:ext cx="105506" cy="38804"/>
            </a:xfrm>
            <a:custGeom>
              <a:avLst/>
              <a:gdLst/>
              <a:ahLst/>
              <a:cxnLst/>
              <a:rect l="l" t="t" r="r" b="b"/>
              <a:pathLst>
                <a:path w="191832" h="75323" extrusionOk="0">
                  <a:moveTo>
                    <a:pt x="179357" y="61706"/>
                  </a:moveTo>
                  <a:cubicBezTo>
                    <a:pt x="189841" y="55146"/>
                    <a:pt x="193387" y="41572"/>
                    <a:pt x="187511" y="30708"/>
                  </a:cubicBezTo>
                  <a:cubicBezTo>
                    <a:pt x="174140" y="1939"/>
                    <a:pt x="135291" y="622"/>
                    <a:pt x="107687" y="-341"/>
                  </a:cubicBezTo>
                  <a:cubicBezTo>
                    <a:pt x="78766" y="-1156"/>
                    <a:pt x="49896" y="2252"/>
                    <a:pt x="21937" y="9789"/>
                  </a:cubicBezTo>
                  <a:cubicBezTo>
                    <a:pt x="-19140" y="20730"/>
                    <a:pt x="-1717" y="84549"/>
                    <a:pt x="39563" y="73608"/>
                  </a:cubicBezTo>
                  <a:cubicBezTo>
                    <a:pt x="120248" y="52234"/>
                    <a:pt x="148055" y="83485"/>
                    <a:pt x="179357" y="6170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6" name="Google Shape;436;p1"/>
            <p:cNvSpPr/>
            <p:nvPr/>
          </p:nvSpPr>
          <p:spPr>
            <a:xfrm>
              <a:off x="1971329" y="2556142"/>
              <a:ext cx="71845" cy="72605"/>
            </a:xfrm>
            <a:custGeom>
              <a:avLst/>
              <a:gdLst/>
              <a:ahLst/>
              <a:cxnLst/>
              <a:rect l="l" t="t" r="r" b="b"/>
              <a:pathLst>
                <a:path w="130630" h="140935" extrusionOk="0">
                  <a:moveTo>
                    <a:pt x="54364" y="130899"/>
                  </a:moveTo>
                  <a:cubicBezTo>
                    <a:pt x="98024" y="75589"/>
                    <a:pt x="131808" y="58267"/>
                    <a:pt x="128971" y="26003"/>
                  </a:cubicBezTo>
                  <a:cubicBezTo>
                    <a:pt x="127300" y="7110"/>
                    <a:pt x="113169" y="-2817"/>
                    <a:pt x="94884" y="19"/>
                  </a:cubicBezTo>
                  <a:cubicBezTo>
                    <a:pt x="73256" y="3362"/>
                    <a:pt x="60088" y="25344"/>
                    <a:pt x="46210" y="40134"/>
                  </a:cubicBezTo>
                  <a:cubicBezTo>
                    <a:pt x="32331" y="54924"/>
                    <a:pt x="19820" y="68853"/>
                    <a:pt x="7766" y="84301"/>
                  </a:cubicBezTo>
                  <a:cubicBezTo>
                    <a:pt x="-3174" y="98280"/>
                    <a:pt x="-5909" y="117223"/>
                    <a:pt x="7766" y="130899"/>
                  </a:cubicBezTo>
                  <a:cubicBezTo>
                    <a:pt x="19213" y="142346"/>
                    <a:pt x="43221" y="144929"/>
                    <a:pt x="54364" y="130899"/>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7" name="Google Shape;437;p1"/>
            <p:cNvSpPr/>
            <p:nvPr/>
          </p:nvSpPr>
          <p:spPr>
            <a:xfrm>
              <a:off x="2085966" y="2612940"/>
              <a:ext cx="42724" cy="60053"/>
            </a:xfrm>
            <a:custGeom>
              <a:avLst/>
              <a:gdLst/>
              <a:ahLst/>
              <a:cxnLst/>
              <a:rect l="l" t="t" r="r" b="b"/>
              <a:pathLst>
                <a:path w="77681" h="116571" extrusionOk="0">
                  <a:moveTo>
                    <a:pt x="-295" y="41415"/>
                  </a:moveTo>
                  <a:cubicBezTo>
                    <a:pt x="9835" y="77477"/>
                    <a:pt x="11861" y="90444"/>
                    <a:pt x="27157" y="107918"/>
                  </a:cubicBezTo>
                  <a:cubicBezTo>
                    <a:pt x="40478" y="123113"/>
                    <a:pt x="71273" y="116174"/>
                    <a:pt x="74717" y="95357"/>
                  </a:cubicBezTo>
                  <a:cubicBezTo>
                    <a:pt x="78769" y="71096"/>
                    <a:pt x="74261" y="61725"/>
                    <a:pt x="63524" y="23839"/>
                  </a:cubicBezTo>
                  <a:cubicBezTo>
                    <a:pt x="58661" y="6213"/>
                    <a:pt x="40427" y="-4119"/>
                    <a:pt x="22801" y="743"/>
                  </a:cubicBezTo>
                  <a:cubicBezTo>
                    <a:pt x="5225" y="5554"/>
                    <a:pt x="-5157" y="23789"/>
                    <a:pt x="-295" y="4141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8" name="Google Shape;438;p1"/>
            <p:cNvSpPr/>
            <p:nvPr/>
          </p:nvSpPr>
          <p:spPr>
            <a:xfrm>
              <a:off x="2176630" y="2568313"/>
              <a:ext cx="68163" cy="59067"/>
            </a:xfrm>
            <a:custGeom>
              <a:avLst/>
              <a:gdLst/>
              <a:ahLst/>
              <a:cxnLst/>
              <a:rect l="l" t="t" r="r" b="b"/>
              <a:pathLst>
                <a:path w="123935" h="114656" extrusionOk="0">
                  <a:moveTo>
                    <a:pt x="7676" y="54497"/>
                  </a:moveTo>
                  <a:cubicBezTo>
                    <a:pt x="61821" y="101905"/>
                    <a:pt x="72609" y="114972"/>
                    <a:pt x="95199" y="114162"/>
                  </a:cubicBezTo>
                  <a:cubicBezTo>
                    <a:pt x="108470" y="113656"/>
                    <a:pt x="124120" y="102057"/>
                    <a:pt x="122297" y="87065"/>
                  </a:cubicBezTo>
                  <a:cubicBezTo>
                    <a:pt x="118852" y="59257"/>
                    <a:pt x="103405" y="50698"/>
                    <a:pt x="53464" y="8709"/>
                  </a:cubicBezTo>
                  <a:cubicBezTo>
                    <a:pt x="40092" y="-2586"/>
                    <a:pt x="20794" y="-4409"/>
                    <a:pt x="7879" y="8709"/>
                  </a:cubicBezTo>
                  <a:cubicBezTo>
                    <a:pt x="-3872" y="20460"/>
                    <a:pt x="-5341" y="42948"/>
                    <a:pt x="7879" y="5429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39" name="Google Shape;439;p1"/>
            <p:cNvSpPr/>
            <p:nvPr/>
          </p:nvSpPr>
          <p:spPr>
            <a:xfrm>
              <a:off x="2212372" y="2472983"/>
              <a:ext cx="111212" cy="41022"/>
            </a:xfrm>
            <a:custGeom>
              <a:avLst/>
              <a:gdLst/>
              <a:ahLst/>
              <a:cxnLst/>
              <a:rect l="l" t="t" r="r" b="b"/>
              <a:pathLst>
                <a:path w="202206" h="79630" extrusionOk="0">
                  <a:moveTo>
                    <a:pt x="186114" y="56444"/>
                  </a:moveTo>
                  <a:cubicBezTo>
                    <a:pt x="209464" y="46061"/>
                    <a:pt x="203133" y="6453"/>
                    <a:pt x="178972" y="1591"/>
                  </a:cubicBezTo>
                  <a:cubicBezTo>
                    <a:pt x="155774" y="-3069"/>
                    <a:pt x="146506" y="21"/>
                    <a:pt x="31581" y="12886"/>
                  </a:cubicBezTo>
                  <a:cubicBezTo>
                    <a:pt x="13803" y="14861"/>
                    <a:pt x="-1493" y="26662"/>
                    <a:pt x="-1493" y="45960"/>
                  </a:cubicBezTo>
                  <a:cubicBezTo>
                    <a:pt x="-1493" y="62320"/>
                    <a:pt x="13702" y="80959"/>
                    <a:pt x="31581" y="79034"/>
                  </a:cubicBezTo>
                  <a:cubicBezTo>
                    <a:pt x="150912" y="65967"/>
                    <a:pt x="162713" y="66878"/>
                    <a:pt x="186114" y="5644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0" name="Google Shape;440;p1"/>
            <p:cNvSpPr/>
            <p:nvPr/>
          </p:nvSpPr>
          <p:spPr>
            <a:xfrm>
              <a:off x="2193602" y="2337557"/>
              <a:ext cx="89629" cy="67702"/>
            </a:xfrm>
            <a:custGeom>
              <a:avLst/>
              <a:gdLst/>
              <a:ahLst/>
              <a:cxnLst/>
              <a:rect l="l" t="t" r="r" b="b"/>
              <a:pathLst>
                <a:path w="162965" h="131417" extrusionOk="0">
                  <a:moveTo>
                    <a:pt x="55323" y="121333"/>
                  </a:moveTo>
                  <a:cubicBezTo>
                    <a:pt x="121725" y="65618"/>
                    <a:pt x="130082" y="76710"/>
                    <a:pt x="157231" y="41610"/>
                  </a:cubicBezTo>
                  <a:cubicBezTo>
                    <a:pt x="169590" y="25554"/>
                    <a:pt x="152925" y="-2608"/>
                    <a:pt x="133121" y="-328"/>
                  </a:cubicBezTo>
                  <a:cubicBezTo>
                    <a:pt x="107796" y="2508"/>
                    <a:pt x="100654" y="6256"/>
                    <a:pt x="66162" y="30062"/>
                  </a:cubicBezTo>
                  <a:cubicBezTo>
                    <a:pt x="45902" y="43838"/>
                    <a:pt x="26807" y="58730"/>
                    <a:pt x="8168" y="74330"/>
                  </a:cubicBezTo>
                  <a:cubicBezTo>
                    <a:pt x="-5609" y="85878"/>
                    <a:pt x="-3786" y="109531"/>
                    <a:pt x="8168" y="121485"/>
                  </a:cubicBezTo>
                  <a:cubicBezTo>
                    <a:pt x="21843" y="135109"/>
                    <a:pt x="41496" y="133084"/>
                    <a:pt x="55323" y="121485"/>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1" name="Google Shape;441;p1"/>
            <p:cNvSpPr/>
            <p:nvPr/>
          </p:nvSpPr>
          <p:spPr>
            <a:xfrm>
              <a:off x="3198039" y="1278061"/>
              <a:ext cx="220377" cy="107582"/>
            </a:xfrm>
            <a:custGeom>
              <a:avLst/>
              <a:gdLst/>
              <a:ahLst/>
              <a:cxnLst/>
              <a:rect l="l" t="t" r="r" b="b"/>
              <a:pathLst>
                <a:path w="400691" h="208829" extrusionOk="0">
                  <a:moveTo>
                    <a:pt x="400692" y="161016"/>
                  </a:moveTo>
                  <a:lnTo>
                    <a:pt x="340368" y="65288"/>
                  </a:lnTo>
                  <a:lnTo>
                    <a:pt x="247678" y="115482"/>
                  </a:lnTo>
                  <a:lnTo>
                    <a:pt x="184112" y="23805"/>
                  </a:lnTo>
                  <a:lnTo>
                    <a:pt x="89549" y="60831"/>
                  </a:lnTo>
                  <a:lnTo>
                    <a:pt x="30795" y="0"/>
                  </a:lnTo>
                  <a:lnTo>
                    <a:pt x="0" y="29731"/>
                  </a:lnTo>
                  <a:lnTo>
                    <a:pt x="78609" y="111126"/>
                  </a:lnTo>
                  <a:lnTo>
                    <a:pt x="168209" y="76026"/>
                  </a:lnTo>
                  <a:lnTo>
                    <a:pt x="234307" y="171399"/>
                  </a:lnTo>
                  <a:lnTo>
                    <a:pt x="325527" y="122016"/>
                  </a:lnTo>
                  <a:lnTo>
                    <a:pt x="380128" y="208830"/>
                  </a:lnTo>
                  <a:lnTo>
                    <a:pt x="400692" y="161016"/>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2" name="Google Shape;442;p1"/>
            <p:cNvSpPr/>
            <p:nvPr/>
          </p:nvSpPr>
          <p:spPr>
            <a:xfrm>
              <a:off x="5707109" y="1443262"/>
              <a:ext cx="211528" cy="170744"/>
            </a:xfrm>
            <a:custGeom>
              <a:avLst/>
              <a:gdLst/>
              <a:ahLst/>
              <a:cxnLst/>
              <a:rect l="l" t="t" r="r" b="b"/>
              <a:pathLst>
                <a:path w="384602" h="331435" extrusionOk="0">
                  <a:moveTo>
                    <a:pt x="216179" y="95919"/>
                  </a:moveTo>
                  <a:cubicBezTo>
                    <a:pt x="251634" y="80208"/>
                    <a:pt x="292255" y="81266"/>
                    <a:pt x="326799" y="98806"/>
                  </a:cubicBezTo>
                  <a:cubicBezTo>
                    <a:pt x="380284" y="124992"/>
                    <a:pt x="396341" y="185620"/>
                    <a:pt x="372080" y="235105"/>
                  </a:cubicBezTo>
                  <a:cubicBezTo>
                    <a:pt x="343969" y="292390"/>
                    <a:pt x="260650" y="335595"/>
                    <a:pt x="101103" y="330580"/>
                  </a:cubicBezTo>
                  <a:cubicBezTo>
                    <a:pt x="-451" y="207703"/>
                    <a:pt x="-17470" y="115267"/>
                    <a:pt x="10641" y="57932"/>
                  </a:cubicBezTo>
                  <a:cubicBezTo>
                    <a:pt x="34903" y="8447"/>
                    <a:pt x="92643" y="-16017"/>
                    <a:pt x="146130" y="10219"/>
                  </a:cubicBezTo>
                  <a:cubicBezTo>
                    <a:pt x="181180" y="26822"/>
                    <a:pt x="206859" y="58286"/>
                    <a:pt x="216179" y="95919"/>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3" name="Google Shape;443;p1"/>
            <p:cNvSpPr/>
            <p:nvPr/>
          </p:nvSpPr>
          <p:spPr>
            <a:xfrm>
              <a:off x="5572485" y="1374936"/>
              <a:ext cx="109516" cy="69770"/>
            </a:xfrm>
            <a:custGeom>
              <a:avLst/>
              <a:gdLst/>
              <a:ahLst/>
              <a:cxnLst/>
              <a:rect l="l" t="t" r="r" b="b"/>
              <a:pathLst>
                <a:path w="199123" h="135433" extrusionOk="0">
                  <a:moveTo>
                    <a:pt x="7535" y="34354"/>
                  </a:moveTo>
                  <a:cubicBezTo>
                    <a:pt x="48814" y="63898"/>
                    <a:pt x="91765" y="91042"/>
                    <a:pt x="136185" y="115647"/>
                  </a:cubicBezTo>
                  <a:cubicBezTo>
                    <a:pt x="149558" y="123093"/>
                    <a:pt x="170577" y="139909"/>
                    <a:pt x="186228" y="133577"/>
                  </a:cubicBezTo>
                  <a:cubicBezTo>
                    <a:pt x="194382" y="131080"/>
                    <a:pt x="199195" y="122667"/>
                    <a:pt x="197168" y="114381"/>
                  </a:cubicBezTo>
                  <a:cubicBezTo>
                    <a:pt x="193471" y="97768"/>
                    <a:pt x="170881" y="90930"/>
                    <a:pt x="157358" y="83434"/>
                  </a:cubicBezTo>
                  <a:cubicBezTo>
                    <a:pt x="116229" y="60591"/>
                    <a:pt x="70746" y="32784"/>
                    <a:pt x="26427" y="2039"/>
                  </a:cubicBezTo>
                  <a:cubicBezTo>
                    <a:pt x="17513" y="-3081"/>
                    <a:pt x="6117" y="-83"/>
                    <a:pt x="849" y="8776"/>
                  </a:cubicBezTo>
                  <a:cubicBezTo>
                    <a:pt x="-4013" y="17655"/>
                    <a:pt x="-1075" y="28772"/>
                    <a:pt x="7535" y="34101"/>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4" name="Google Shape;444;p1"/>
            <p:cNvSpPr/>
            <p:nvPr/>
          </p:nvSpPr>
          <p:spPr>
            <a:xfrm>
              <a:off x="5917923" y="1625976"/>
              <a:ext cx="81844" cy="50376"/>
            </a:xfrm>
            <a:custGeom>
              <a:avLst/>
              <a:gdLst/>
              <a:ahLst/>
              <a:cxnLst/>
              <a:rect l="l" t="t" r="r" b="b"/>
              <a:pathLst>
                <a:path w="148809" h="97787" extrusionOk="0">
                  <a:moveTo>
                    <a:pt x="7518" y="34257"/>
                  </a:moveTo>
                  <a:cubicBezTo>
                    <a:pt x="27018" y="45552"/>
                    <a:pt x="46721" y="56442"/>
                    <a:pt x="66374" y="67382"/>
                  </a:cubicBezTo>
                  <a:cubicBezTo>
                    <a:pt x="85215" y="77867"/>
                    <a:pt x="105577" y="93568"/>
                    <a:pt x="127153" y="97063"/>
                  </a:cubicBezTo>
                  <a:cubicBezTo>
                    <a:pt x="142956" y="99646"/>
                    <a:pt x="153896" y="82831"/>
                    <a:pt x="142803" y="70168"/>
                  </a:cubicBezTo>
                  <a:cubicBezTo>
                    <a:pt x="128469" y="53808"/>
                    <a:pt x="104715" y="44843"/>
                    <a:pt x="85822" y="34359"/>
                  </a:cubicBezTo>
                  <a:cubicBezTo>
                    <a:pt x="66120" y="23469"/>
                    <a:pt x="46467" y="12529"/>
                    <a:pt x="26562" y="1943"/>
                  </a:cubicBezTo>
                  <a:cubicBezTo>
                    <a:pt x="5340" y="-9352"/>
                    <a:pt x="-13249" y="22203"/>
                    <a:pt x="7670" y="34257"/>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5" name="Google Shape;445;p1"/>
            <p:cNvSpPr/>
            <p:nvPr/>
          </p:nvSpPr>
          <p:spPr>
            <a:xfrm>
              <a:off x="5582979" y="1545263"/>
              <a:ext cx="87496" cy="33711"/>
            </a:xfrm>
            <a:custGeom>
              <a:avLst/>
              <a:gdLst/>
              <a:ahLst/>
              <a:cxnLst/>
              <a:rect l="l" t="t" r="r" b="b"/>
              <a:pathLst>
                <a:path w="159086" h="65437" extrusionOk="0">
                  <a:moveTo>
                    <a:pt x="26291" y="62331"/>
                  </a:moveTo>
                  <a:cubicBezTo>
                    <a:pt x="74105" y="34677"/>
                    <a:pt x="111232" y="38729"/>
                    <a:pt x="143091" y="35690"/>
                  </a:cubicBezTo>
                  <a:cubicBezTo>
                    <a:pt x="151498" y="35305"/>
                    <a:pt x="157981" y="28199"/>
                    <a:pt x="157576" y="19816"/>
                  </a:cubicBezTo>
                  <a:cubicBezTo>
                    <a:pt x="157273" y="13495"/>
                    <a:pt x="153119" y="8014"/>
                    <a:pt x="147092" y="6059"/>
                  </a:cubicBezTo>
                  <a:cubicBezTo>
                    <a:pt x="102266" y="-10452"/>
                    <a:pt x="46704" y="6921"/>
                    <a:pt x="7501" y="30118"/>
                  </a:cubicBezTo>
                  <a:cubicBezTo>
                    <a:pt x="-13165" y="42325"/>
                    <a:pt x="5475" y="74336"/>
                    <a:pt x="26291" y="62331"/>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6" name="Google Shape;446;p1"/>
            <p:cNvSpPr/>
            <p:nvPr/>
          </p:nvSpPr>
          <p:spPr>
            <a:xfrm>
              <a:off x="5671895" y="1641445"/>
              <a:ext cx="63543" cy="59732"/>
            </a:xfrm>
            <a:custGeom>
              <a:avLst/>
              <a:gdLst/>
              <a:ahLst/>
              <a:cxnLst/>
              <a:rect l="l" t="t" r="r" b="b"/>
              <a:pathLst>
                <a:path w="115533" h="115948" extrusionOk="0">
                  <a:moveTo>
                    <a:pt x="33136" y="105986"/>
                  </a:moveTo>
                  <a:cubicBezTo>
                    <a:pt x="43520" y="85326"/>
                    <a:pt x="58106" y="67072"/>
                    <a:pt x="75986" y="52399"/>
                  </a:cubicBezTo>
                  <a:cubicBezTo>
                    <a:pt x="87027" y="43383"/>
                    <a:pt x="128510" y="24187"/>
                    <a:pt x="108807" y="5193"/>
                  </a:cubicBezTo>
                  <a:cubicBezTo>
                    <a:pt x="90269" y="-12686"/>
                    <a:pt x="58613" y="16488"/>
                    <a:pt x="44989" y="28694"/>
                  </a:cubicBezTo>
                  <a:cubicBezTo>
                    <a:pt x="26653" y="45171"/>
                    <a:pt x="11610" y="64970"/>
                    <a:pt x="670" y="87043"/>
                  </a:cubicBezTo>
                  <a:cubicBezTo>
                    <a:pt x="-10068" y="108569"/>
                    <a:pt x="22095" y="127563"/>
                    <a:pt x="33136" y="105986"/>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7" name="Google Shape;447;p1"/>
            <p:cNvSpPr/>
            <p:nvPr/>
          </p:nvSpPr>
          <p:spPr>
            <a:xfrm>
              <a:off x="5819280" y="1665947"/>
              <a:ext cx="38314" cy="55434"/>
            </a:xfrm>
            <a:custGeom>
              <a:avLst/>
              <a:gdLst/>
              <a:ahLst/>
              <a:cxnLst/>
              <a:rect l="l" t="t" r="r" b="b"/>
              <a:pathLst>
                <a:path w="69663" h="107605" extrusionOk="0">
                  <a:moveTo>
                    <a:pt x="933" y="28035"/>
                  </a:moveTo>
                  <a:lnTo>
                    <a:pt x="20382" y="70176"/>
                  </a:lnTo>
                  <a:cubicBezTo>
                    <a:pt x="26865" y="84155"/>
                    <a:pt x="30867" y="101528"/>
                    <a:pt x="46873" y="106644"/>
                  </a:cubicBezTo>
                  <a:cubicBezTo>
                    <a:pt x="55433" y="108802"/>
                    <a:pt x="64195" y="103823"/>
                    <a:pt x="66727" y="95349"/>
                  </a:cubicBezTo>
                  <a:cubicBezTo>
                    <a:pt x="72501" y="81167"/>
                    <a:pt x="59485" y="63541"/>
                    <a:pt x="53507" y="50777"/>
                  </a:cubicBezTo>
                  <a:lnTo>
                    <a:pt x="33805" y="8839"/>
                  </a:lnTo>
                  <a:cubicBezTo>
                    <a:pt x="29449" y="-481"/>
                    <a:pt x="16078" y="-2861"/>
                    <a:pt x="7770" y="2001"/>
                  </a:cubicBezTo>
                  <a:cubicBezTo>
                    <a:pt x="-1094" y="7461"/>
                    <a:pt x="-4081" y="18923"/>
                    <a:pt x="933" y="28035"/>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8" name="Google Shape;448;p1"/>
            <p:cNvSpPr/>
            <p:nvPr/>
          </p:nvSpPr>
          <p:spPr>
            <a:xfrm>
              <a:off x="5768448" y="1315389"/>
              <a:ext cx="28693" cy="86406"/>
            </a:xfrm>
            <a:custGeom>
              <a:avLst/>
              <a:gdLst/>
              <a:ahLst/>
              <a:cxnLst/>
              <a:rect l="l" t="t" r="r" b="b"/>
              <a:pathLst>
                <a:path w="52171" h="167724" extrusionOk="0">
                  <a:moveTo>
                    <a:pt x="36985" y="148069"/>
                  </a:moveTo>
                  <a:cubicBezTo>
                    <a:pt x="51522" y="24382"/>
                    <a:pt x="52585" y="24331"/>
                    <a:pt x="48837" y="11314"/>
                  </a:cubicBezTo>
                  <a:cubicBezTo>
                    <a:pt x="46153" y="2536"/>
                    <a:pt x="36883" y="-2407"/>
                    <a:pt x="28121" y="267"/>
                  </a:cubicBezTo>
                  <a:cubicBezTo>
                    <a:pt x="24271" y="1437"/>
                    <a:pt x="20980" y="3960"/>
                    <a:pt x="18853" y="7363"/>
                  </a:cubicBezTo>
                  <a:cubicBezTo>
                    <a:pt x="11862" y="19722"/>
                    <a:pt x="13230" y="17797"/>
                    <a:pt x="-1407" y="148018"/>
                  </a:cubicBezTo>
                  <a:cubicBezTo>
                    <a:pt x="-2572" y="158402"/>
                    <a:pt x="8317" y="167265"/>
                    <a:pt x="17889" y="167265"/>
                  </a:cubicBezTo>
                  <a:cubicBezTo>
                    <a:pt x="29336" y="167265"/>
                    <a:pt x="35921" y="158402"/>
                    <a:pt x="37137" y="148018"/>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49" name="Google Shape;449;p1"/>
            <p:cNvSpPr/>
            <p:nvPr/>
          </p:nvSpPr>
          <p:spPr>
            <a:xfrm>
              <a:off x="5871023" y="1387834"/>
              <a:ext cx="55035" cy="57931"/>
            </a:xfrm>
            <a:custGeom>
              <a:avLst/>
              <a:gdLst/>
              <a:ahLst/>
              <a:cxnLst/>
              <a:rect l="l" t="t" r="r" b="b"/>
              <a:pathLst>
                <a:path w="100064" h="112450" extrusionOk="0">
                  <a:moveTo>
                    <a:pt x="30289" y="106719"/>
                  </a:moveTo>
                  <a:cubicBezTo>
                    <a:pt x="46143" y="93753"/>
                    <a:pt x="60478" y="79115"/>
                    <a:pt x="73189" y="63059"/>
                  </a:cubicBezTo>
                  <a:cubicBezTo>
                    <a:pt x="85042" y="48117"/>
                    <a:pt x="105251" y="26793"/>
                    <a:pt x="96388" y="6837"/>
                  </a:cubicBezTo>
                  <a:cubicBezTo>
                    <a:pt x="93855" y="2254"/>
                    <a:pt x="88993" y="-553"/>
                    <a:pt x="83725" y="-456"/>
                  </a:cubicBezTo>
                  <a:cubicBezTo>
                    <a:pt x="64427" y="1215"/>
                    <a:pt x="54804" y="25172"/>
                    <a:pt x="43813" y="38949"/>
                  </a:cubicBezTo>
                  <a:cubicBezTo>
                    <a:pt x="31707" y="53866"/>
                    <a:pt x="18336" y="67729"/>
                    <a:pt x="3901" y="80381"/>
                  </a:cubicBezTo>
                  <a:cubicBezTo>
                    <a:pt x="-3291" y="87690"/>
                    <a:pt x="-3291" y="99410"/>
                    <a:pt x="3901" y="106719"/>
                  </a:cubicBezTo>
                  <a:cubicBezTo>
                    <a:pt x="11295" y="113749"/>
                    <a:pt x="22894" y="113749"/>
                    <a:pt x="30289" y="106719"/>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0" name="Google Shape;450;p1"/>
            <p:cNvSpPr/>
            <p:nvPr/>
          </p:nvSpPr>
          <p:spPr>
            <a:xfrm>
              <a:off x="5958263" y="1507528"/>
              <a:ext cx="66791" cy="22102"/>
            </a:xfrm>
            <a:custGeom>
              <a:avLst/>
              <a:gdLst/>
              <a:ahLst/>
              <a:cxnLst/>
              <a:rect l="l" t="t" r="r" b="b"/>
              <a:pathLst>
                <a:path w="121440" h="42904" extrusionOk="0">
                  <a:moveTo>
                    <a:pt x="115297" y="32507"/>
                  </a:moveTo>
                  <a:cubicBezTo>
                    <a:pt x="122539" y="26530"/>
                    <a:pt x="120362" y="15843"/>
                    <a:pt x="115297" y="9563"/>
                  </a:cubicBezTo>
                  <a:cubicBezTo>
                    <a:pt x="104761" y="-3404"/>
                    <a:pt x="79842" y="-213"/>
                    <a:pt x="64647" y="142"/>
                  </a:cubicBezTo>
                  <a:cubicBezTo>
                    <a:pt x="47071" y="628"/>
                    <a:pt x="29547" y="2542"/>
                    <a:pt x="12274" y="5865"/>
                  </a:cubicBezTo>
                  <a:cubicBezTo>
                    <a:pt x="2347" y="8717"/>
                    <a:pt x="-3528" y="19009"/>
                    <a:pt x="-843" y="29012"/>
                  </a:cubicBezTo>
                  <a:cubicBezTo>
                    <a:pt x="2094" y="39750"/>
                    <a:pt x="12173" y="43650"/>
                    <a:pt x="22252" y="42131"/>
                  </a:cubicBezTo>
                  <a:cubicBezTo>
                    <a:pt x="87997" y="32304"/>
                    <a:pt x="97519" y="47347"/>
                    <a:pt x="115297" y="32507"/>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1" name="Google Shape;451;p1"/>
            <p:cNvSpPr/>
            <p:nvPr/>
          </p:nvSpPr>
          <p:spPr>
            <a:xfrm>
              <a:off x="4263962" y="2477574"/>
              <a:ext cx="1084872" cy="1336190"/>
            </a:xfrm>
            <a:custGeom>
              <a:avLst/>
              <a:gdLst/>
              <a:ahLst/>
              <a:cxnLst/>
              <a:rect l="l" t="t" r="r" b="b"/>
              <a:pathLst>
                <a:path w="1972522" h="2593708" extrusionOk="0">
                  <a:moveTo>
                    <a:pt x="101934" y="1996847"/>
                  </a:moveTo>
                  <a:cubicBezTo>
                    <a:pt x="101934" y="1996847"/>
                    <a:pt x="417736" y="44090"/>
                    <a:pt x="732880" y="43482"/>
                  </a:cubicBezTo>
                  <a:cubicBezTo>
                    <a:pt x="1020217" y="42976"/>
                    <a:pt x="674886" y="766611"/>
                    <a:pt x="709480" y="922157"/>
                  </a:cubicBezTo>
                  <a:cubicBezTo>
                    <a:pt x="744073" y="1077703"/>
                    <a:pt x="1023256" y="445693"/>
                    <a:pt x="1308516" y="151822"/>
                  </a:cubicBezTo>
                  <a:cubicBezTo>
                    <a:pt x="1593777" y="-142049"/>
                    <a:pt x="1768367" y="20132"/>
                    <a:pt x="1603046" y="376606"/>
                  </a:cubicBezTo>
                  <a:cubicBezTo>
                    <a:pt x="1443144" y="721330"/>
                    <a:pt x="864013" y="1125263"/>
                    <a:pt x="993626" y="1159857"/>
                  </a:cubicBezTo>
                  <a:cubicBezTo>
                    <a:pt x="1123239" y="1194451"/>
                    <a:pt x="1850269" y="714138"/>
                    <a:pt x="1959824" y="891412"/>
                  </a:cubicBezTo>
                  <a:cubicBezTo>
                    <a:pt x="2094148" y="1108448"/>
                    <a:pt x="974277" y="1491462"/>
                    <a:pt x="1086620" y="1534666"/>
                  </a:cubicBezTo>
                  <a:cubicBezTo>
                    <a:pt x="1198961" y="1577871"/>
                    <a:pt x="1732508" y="1374714"/>
                    <a:pt x="1732508" y="1547582"/>
                  </a:cubicBezTo>
                  <a:cubicBezTo>
                    <a:pt x="1732508" y="1720451"/>
                    <a:pt x="995298" y="1763604"/>
                    <a:pt x="1014494" y="1838364"/>
                  </a:cubicBezTo>
                  <a:cubicBezTo>
                    <a:pt x="1045542" y="1959366"/>
                    <a:pt x="1724758" y="1705154"/>
                    <a:pt x="1760922" y="1873059"/>
                  </a:cubicBezTo>
                  <a:cubicBezTo>
                    <a:pt x="1797896" y="2044813"/>
                    <a:pt x="916131" y="2002216"/>
                    <a:pt x="939380" y="2136438"/>
                  </a:cubicBezTo>
                  <a:cubicBezTo>
                    <a:pt x="952751" y="2213629"/>
                    <a:pt x="1791616" y="2115469"/>
                    <a:pt x="1821904" y="2221631"/>
                  </a:cubicBezTo>
                  <a:cubicBezTo>
                    <a:pt x="1891092" y="2463637"/>
                    <a:pt x="-1493" y="2593250"/>
                    <a:pt x="-1493" y="2593250"/>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2" name="Google Shape;452;p1"/>
            <p:cNvSpPr/>
            <p:nvPr/>
          </p:nvSpPr>
          <p:spPr>
            <a:xfrm>
              <a:off x="2641551" y="3537257"/>
              <a:ext cx="1373368" cy="435058"/>
            </a:xfrm>
            <a:custGeom>
              <a:avLst/>
              <a:gdLst/>
              <a:ahLst/>
              <a:cxnLst/>
              <a:rect l="l" t="t" r="r" b="b"/>
              <a:pathLst>
                <a:path w="2497067" h="844502" extrusionOk="0">
                  <a:moveTo>
                    <a:pt x="2458651" y="656771"/>
                  </a:moveTo>
                  <a:cubicBezTo>
                    <a:pt x="2247187" y="560536"/>
                    <a:pt x="1127773" y="-65700"/>
                    <a:pt x="955259" y="5109"/>
                  </a:cubicBezTo>
                  <a:cubicBezTo>
                    <a:pt x="763449" y="83819"/>
                    <a:pt x="815213" y="279327"/>
                    <a:pt x="815213" y="279327"/>
                  </a:cubicBezTo>
                  <a:cubicBezTo>
                    <a:pt x="815213" y="279327"/>
                    <a:pt x="295190" y="-76438"/>
                    <a:pt x="101048" y="131227"/>
                  </a:cubicBezTo>
                  <a:cubicBezTo>
                    <a:pt x="-93093" y="338892"/>
                    <a:pt x="8764" y="745915"/>
                    <a:pt x="236790" y="812064"/>
                  </a:cubicBezTo>
                  <a:cubicBezTo>
                    <a:pt x="464815" y="878212"/>
                    <a:pt x="2377864" y="821231"/>
                    <a:pt x="2377864" y="821231"/>
                  </a:cubicBezTo>
                  <a:lnTo>
                    <a:pt x="2495575" y="673586"/>
                  </a:lnTo>
                  <a:cubicBezTo>
                    <a:pt x="2495575" y="673586"/>
                    <a:pt x="2482304" y="667661"/>
                    <a:pt x="2458651" y="656771"/>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3" name="Google Shape;453;p1"/>
            <p:cNvSpPr/>
            <p:nvPr/>
          </p:nvSpPr>
          <p:spPr>
            <a:xfrm>
              <a:off x="3073545" y="2128906"/>
              <a:ext cx="551434" cy="1245033"/>
            </a:xfrm>
            <a:custGeom>
              <a:avLst/>
              <a:gdLst/>
              <a:ahLst/>
              <a:cxnLst/>
              <a:rect l="l" t="t" r="r" b="b"/>
              <a:pathLst>
                <a:path w="1002622" h="2416761" extrusionOk="0">
                  <a:moveTo>
                    <a:pt x="997172" y="2416303"/>
                  </a:moveTo>
                  <a:lnTo>
                    <a:pt x="969770" y="2414631"/>
                  </a:lnTo>
                  <a:cubicBezTo>
                    <a:pt x="1009176" y="1759525"/>
                    <a:pt x="743264" y="1143318"/>
                    <a:pt x="513212" y="741360"/>
                  </a:cubicBezTo>
                  <a:cubicBezTo>
                    <a:pt x="263609" y="305366"/>
                    <a:pt x="1141" y="21017"/>
                    <a:pt x="-1493" y="18231"/>
                  </a:cubicBezTo>
                  <a:lnTo>
                    <a:pt x="18767" y="-459"/>
                  </a:lnTo>
                  <a:cubicBezTo>
                    <a:pt x="21401" y="2378"/>
                    <a:pt x="285642" y="288600"/>
                    <a:pt x="536865" y="727128"/>
                  </a:cubicBezTo>
                  <a:cubicBezTo>
                    <a:pt x="768741" y="1132276"/>
                    <a:pt x="1036982" y="1754156"/>
                    <a:pt x="997172" y="2416303"/>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4" name="Google Shape;454;p1"/>
            <p:cNvSpPr/>
            <p:nvPr/>
          </p:nvSpPr>
          <p:spPr>
            <a:xfrm>
              <a:off x="2967418" y="1961545"/>
              <a:ext cx="177193" cy="245510"/>
            </a:xfrm>
            <a:custGeom>
              <a:avLst/>
              <a:gdLst/>
              <a:ahLst/>
              <a:cxnLst/>
              <a:rect l="l" t="t" r="r" b="b"/>
              <a:pathLst>
                <a:path w="322174" h="476565" extrusionOk="0">
                  <a:moveTo>
                    <a:pt x="72593" y="305518"/>
                  </a:moveTo>
                  <a:cubicBezTo>
                    <a:pt x="135146" y="400790"/>
                    <a:pt x="224898" y="459899"/>
                    <a:pt x="316068" y="476107"/>
                  </a:cubicBezTo>
                  <a:cubicBezTo>
                    <a:pt x="331263" y="376985"/>
                    <a:pt x="309128" y="265352"/>
                    <a:pt x="246576" y="170130"/>
                  </a:cubicBezTo>
                  <a:cubicBezTo>
                    <a:pt x="184023" y="74908"/>
                    <a:pt x="94424" y="15749"/>
                    <a:pt x="3254" y="-459"/>
                  </a:cubicBezTo>
                  <a:cubicBezTo>
                    <a:pt x="-12245" y="98714"/>
                    <a:pt x="10041" y="210448"/>
                    <a:pt x="72593" y="305518"/>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5" name="Google Shape;455;p1"/>
            <p:cNvSpPr/>
            <p:nvPr/>
          </p:nvSpPr>
          <p:spPr>
            <a:xfrm>
              <a:off x="3191883" y="2034840"/>
              <a:ext cx="119704" cy="296522"/>
            </a:xfrm>
            <a:custGeom>
              <a:avLst/>
              <a:gdLst/>
              <a:ahLst/>
              <a:cxnLst/>
              <a:rect l="l" t="t" r="r" b="b"/>
              <a:pathLst>
                <a:path w="217647" h="575585" extrusionOk="0">
                  <a:moveTo>
                    <a:pt x="-1140" y="277356"/>
                  </a:moveTo>
                  <a:cubicBezTo>
                    <a:pt x="-5597" y="392382"/>
                    <a:pt x="32441" y="499355"/>
                    <a:pt x="96107" y="575127"/>
                  </a:cubicBezTo>
                  <a:cubicBezTo>
                    <a:pt x="165245" y="511561"/>
                    <a:pt x="211285" y="412338"/>
                    <a:pt x="215794" y="297312"/>
                  </a:cubicBezTo>
                  <a:cubicBezTo>
                    <a:pt x="220301" y="182286"/>
                    <a:pt x="182212" y="75313"/>
                    <a:pt x="118496" y="-459"/>
                  </a:cubicBezTo>
                  <a:cubicBezTo>
                    <a:pt x="49358" y="63107"/>
                    <a:pt x="3318" y="162330"/>
                    <a:pt x="-1140" y="277356"/>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6" name="Google Shape;456;p1"/>
            <p:cNvSpPr/>
            <p:nvPr/>
          </p:nvSpPr>
          <p:spPr>
            <a:xfrm>
              <a:off x="3312054" y="2189467"/>
              <a:ext cx="157565" cy="252920"/>
            </a:xfrm>
            <a:custGeom>
              <a:avLst/>
              <a:gdLst/>
              <a:ahLst/>
              <a:cxnLst/>
              <a:rect l="l" t="t" r="r" b="b"/>
              <a:pathLst>
                <a:path w="286486" h="490949" extrusionOk="0">
                  <a:moveTo>
                    <a:pt x="47238" y="181931"/>
                  </a:moveTo>
                  <a:cubicBezTo>
                    <a:pt x="-2398" y="276870"/>
                    <a:pt x="-14656" y="386973"/>
                    <a:pt x="12948" y="490491"/>
                  </a:cubicBezTo>
                  <a:cubicBezTo>
                    <a:pt x="101991" y="469775"/>
                    <a:pt x="184754" y="406412"/>
                    <a:pt x="236213" y="308151"/>
                  </a:cubicBezTo>
                  <a:cubicBezTo>
                    <a:pt x="285901" y="213208"/>
                    <a:pt x="298158" y="103085"/>
                    <a:pt x="270554" y="-459"/>
                  </a:cubicBezTo>
                  <a:cubicBezTo>
                    <a:pt x="181511" y="20409"/>
                    <a:pt x="98750" y="83822"/>
                    <a:pt x="47238" y="18193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7" name="Google Shape;457;p1"/>
            <p:cNvSpPr/>
            <p:nvPr/>
          </p:nvSpPr>
          <p:spPr>
            <a:xfrm>
              <a:off x="3424770" y="2506969"/>
              <a:ext cx="71253" cy="101737"/>
            </a:xfrm>
            <a:custGeom>
              <a:avLst/>
              <a:gdLst/>
              <a:ahLst/>
              <a:cxnLst/>
              <a:rect l="l" t="t" r="r" b="b"/>
              <a:pathLst>
                <a:path w="129553" h="197484" extrusionOk="0">
                  <a:moveTo>
                    <a:pt x="25702" y="68830"/>
                  </a:moveTo>
                  <a:cubicBezTo>
                    <a:pt x="1895" y="107020"/>
                    <a:pt x="-6715" y="152757"/>
                    <a:pt x="1592" y="197025"/>
                  </a:cubicBezTo>
                  <a:cubicBezTo>
                    <a:pt x="39580" y="191150"/>
                    <a:pt x="76250" y="167192"/>
                    <a:pt x="100865" y="127736"/>
                  </a:cubicBezTo>
                  <a:cubicBezTo>
                    <a:pt x="124671" y="89546"/>
                    <a:pt x="133282" y="43759"/>
                    <a:pt x="124975" y="-459"/>
                  </a:cubicBezTo>
                  <a:cubicBezTo>
                    <a:pt x="86987" y="5416"/>
                    <a:pt x="50317" y="29374"/>
                    <a:pt x="25702" y="6883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8" name="Google Shape;458;p1"/>
            <p:cNvSpPr/>
            <p:nvPr/>
          </p:nvSpPr>
          <p:spPr>
            <a:xfrm>
              <a:off x="3468283" y="2600017"/>
              <a:ext cx="71253" cy="101763"/>
            </a:xfrm>
            <a:custGeom>
              <a:avLst/>
              <a:gdLst/>
              <a:ahLst/>
              <a:cxnLst/>
              <a:rect l="l" t="t" r="r" b="b"/>
              <a:pathLst>
                <a:path w="129553" h="197534" extrusionOk="0">
                  <a:moveTo>
                    <a:pt x="25701" y="68881"/>
                  </a:moveTo>
                  <a:cubicBezTo>
                    <a:pt x="1896" y="107071"/>
                    <a:pt x="-6715" y="152808"/>
                    <a:pt x="1591" y="197076"/>
                  </a:cubicBezTo>
                  <a:cubicBezTo>
                    <a:pt x="39579" y="191200"/>
                    <a:pt x="76249" y="167243"/>
                    <a:pt x="100917" y="127736"/>
                  </a:cubicBezTo>
                  <a:cubicBezTo>
                    <a:pt x="124671" y="89496"/>
                    <a:pt x="133281" y="43759"/>
                    <a:pt x="124975" y="-459"/>
                  </a:cubicBezTo>
                  <a:cubicBezTo>
                    <a:pt x="87039" y="5416"/>
                    <a:pt x="50317" y="29374"/>
                    <a:pt x="25701" y="68881"/>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59" name="Google Shape;459;p1"/>
            <p:cNvSpPr/>
            <p:nvPr/>
          </p:nvSpPr>
          <p:spPr>
            <a:xfrm>
              <a:off x="3026578" y="2333729"/>
              <a:ext cx="257093" cy="110466"/>
            </a:xfrm>
            <a:custGeom>
              <a:avLst/>
              <a:gdLst/>
              <a:ahLst/>
              <a:cxnLst/>
              <a:rect l="l" t="t" r="r" b="b"/>
              <a:pathLst>
                <a:path w="467448" h="214429" extrusionOk="0">
                  <a:moveTo>
                    <a:pt x="227140" y="-444"/>
                  </a:moveTo>
                  <a:cubicBezTo>
                    <a:pt x="138249" y="214"/>
                    <a:pt x="54323" y="40704"/>
                    <a:pt x="-1493" y="109871"/>
                  </a:cubicBezTo>
                  <a:cubicBezTo>
                    <a:pt x="59691" y="176962"/>
                    <a:pt x="146556" y="214818"/>
                    <a:pt x="237321" y="213957"/>
                  </a:cubicBezTo>
                  <a:cubicBezTo>
                    <a:pt x="326212" y="213298"/>
                    <a:pt x="410139" y="172809"/>
                    <a:pt x="465955" y="103641"/>
                  </a:cubicBezTo>
                  <a:cubicBezTo>
                    <a:pt x="404770" y="36550"/>
                    <a:pt x="317906" y="-1305"/>
                    <a:pt x="227140" y="-44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0" name="Google Shape;460;p1"/>
            <p:cNvSpPr/>
            <p:nvPr/>
          </p:nvSpPr>
          <p:spPr>
            <a:xfrm>
              <a:off x="3110010" y="2465395"/>
              <a:ext cx="257065" cy="110466"/>
            </a:xfrm>
            <a:custGeom>
              <a:avLst/>
              <a:gdLst/>
              <a:ahLst/>
              <a:cxnLst/>
              <a:rect l="l" t="t" r="r" b="b"/>
              <a:pathLst>
                <a:path w="467397" h="214429" extrusionOk="0">
                  <a:moveTo>
                    <a:pt x="227089" y="-444"/>
                  </a:moveTo>
                  <a:cubicBezTo>
                    <a:pt x="138200" y="204"/>
                    <a:pt x="54323" y="40683"/>
                    <a:pt x="-1493" y="109871"/>
                  </a:cubicBezTo>
                  <a:cubicBezTo>
                    <a:pt x="59692" y="176982"/>
                    <a:pt x="146556" y="214818"/>
                    <a:pt x="237321" y="213957"/>
                  </a:cubicBezTo>
                  <a:cubicBezTo>
                    <a:pt x="326212" y="213298"/>
                    <a:pt x="410088" y="172829"/>
                    <a:pt x="465904" y="103641"/>
                  </a:cubicBezTo>
                  <a:cubicBezTo>
                    <a:pt x="404719" y="36530"/>
                    <a:pt x="317855" y="-1306"/>
                    <a:pt x="227089" y="-444"/>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1" name="Google Shape;461;p1"/>
            <p:cNvSpPr/>
            <p:nvPr/>
          </p:nvSpPr>
          <p:spPr>
            <a:xfrm>
              <a:off x="3291917" y="2644684"/>
              <a:ext cx="167338" cy="71896"/>
            </a:xfrm>
            <a:custGeom>
              <a:avLst/>
              <a:gdLst/>
              <a:ahLst/>
              <a:cxnLst/>
              <a:rect l="l" t="t" r="r" b="b"/>
              <a:pathLst>
                <a:path w="304254" h="139558" extrusionOk="0">
                  <a:moveTo>
                    <a:pt x="147316" y="-450"/>
                  </a:moveTo>
                  <a:cubicBezTo>
                    <a:pt x="89474" y="-45"/>
                    <a:pt x="34822" y="26293"/>
                    <a:pt x="-1493" y="71321"/>
                  </a:cubicBezTo>
                  <a:cubicBezTo>
                    <a:pt x="38317" y="114981"/>
                    <a:pt x="94843" y="139648"/>
                    <a:pt x="153951" y="139091"/>
                  </a:cubicBezTo>
                  <a:cubicBezTo>
                    <a:pt x="211793" y="138635"/>
                    <a:pt x="266444" y="112297"/>
                    <a:pt x="302761" y="67269"/>
                  </a:cubicBezTo>
                  <a:cubicBezTo>
                    <a:pt x="262950" y="23609"/>
                    <a:pt x="206425" y="-1007"/>
                    <a:pt x="147316" y="-450"/>
                  </a:cubicBezTo>
                  <a:close/>
                </a:path>
              </a:pathLst>
            </a:custGeom>
            <a:solidFill>
              <a:srgbClr val="ADEF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2" name="Google Shape;462;p1"/>
            <p:cNvSpPr/>
            <p:nvPr/>
          </p:nvSpPr>
          <p:spPr>
            <a:xfrm>
              <a:off x="2769280" y="2657520"/>
              <a:ext cx="1331328" cy="1198880"/>
            </a:xfrm>
            <a:custGeom>
              <a:avLst/>
              <a:gdLst/>
              <a:ahLst/>
              <a:cxnLst/>
              <a:rect l="l" t="t" r="r" b="b"/>
              <a:pathLst>
                <a:path w="2420629" h="2327173" extrusionOk="0">
                  <a:moveTo>
                    <a:pt x="2419137" y="2326715"/>
                  </a:moveTo>
                  <a:cubicBezTo>
                    <a:pt x="2419137" y="2326715"/>
                    <a:pt x="1073925" y="2101778"/>
                    <a:pt x="781320" y="1863419"/>
                  </a:cubicBezTo>
                  <a:cubicBezTo>
                    <a:pt x="488715" y="1625061"/>
                    <a:pt x="778331" y="1517582"/>
                    <a:pt x="778331" y="1517582"/>
                  </a:cubicBezTo>
                  <a:cubicBezTo>
                    <a:pt x="778331" y="1517582"/>
                    <a:pt x="102560" y="1171187"/>
                    <a:pt x="110360" y="935614"/>
                  </a:cubicBezTo>
                  <a:cubicBezTo>
                    <a:pt x="118161" y="700041"/>
                    <a:pt x="453919" y="819828"/>
                    <a:pt x="453919" y="819828"/>
                  </a:cubicBezTo>
                  <a:cubicBezTo>
                    <a:pt x="453919" y="819828"/>
                    <a:pt x="-115488" y="170547"/>
                    <a:pt x="19089" y="47214"/>
                  </a:cubicBezTo>
                  <a:cubicBezTo>
                    <a:pt x="270212" y="-182483"/>
                    <a:pt x="928458" y="492478"/>
                    <a:pt x="928458" y="492478"/>
                  </a:cubicBezTo>
                  <a:cubicBezTo>
                    <a:pt x="928458" y="492478"/>
                    <a:pt x="733253" y="171307"/>
                    <a:pt x="939043" y="120657"/>
                  </a:cubicBezTo>
                  <a:cubicBezTo>
                    <a:pt x="1249477" y="44074"/>
                    <a:pt x="1478617" y="835530"/>
                    <a:pt x="1478617" y="835530"/>
                  </a:cubicBezTo>
                  <a:cubicBezTo>
                    <a:pt x="1478617" y="835530"/>
                    <a:pt x="1420370" y="522969"/>
                    <a:pt x="1634467" y="564603"/>
                  </a:cubicBezTo>
                  <a:cubicBezTo>
                    <a:pt x="2018546" y="639363"/>
                    <a:pt x="2419137" y="2326715"/>
                    <a:pt x="2419137" y="2326715"/>
                  </a:cubicBezTo>
                  <a:close/>
                </a:path>
              </a:pathLst>
            </a:custGeom>
            <a:solidFill>
              <a:srgbClr val="00B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3" name="Google Shape;463;p1"/>
            <p:cNvSpPr/>
            <p:nvPr/>
          </p:nvSpPr>
          <p:spPr>
            <a:xfrm>
              <a:off x="2780711" y="2657520"/>
              <a:ext cx="1317528" cy="1199089"/>
            </a:xfrm>
            <a:custGeom>
              <a:avLst/>
              <a:gdLst/>
              <a:ahLst/>
              <a:cxnLst/>
              <a:rect l="l" t="t" r="r" b="b"/>
              <a:pathLst>
                <a:path w="2395538" h="2327578" extrusionOk="0">
                  <a:moveTo>
                    <a:pt x="1613682" y="564654"/>
                  </a:moveTo>
                  <a:cubicBezTo>
                    <a:pt x="1400091" y="520690"/>
                    <a:pt x="1457832" y="835581"/>
                    <a:pt x="1457832" y="835581"/>
                  </a:cubicBezTo>
                  <a:cubicBezTo>
                    <a:pt x="1457832" y="835581"/>
                    <a:pt x="1228692" y="44125"/>
                    <a:pt x="918258" y="120707"/>
                  </a:cubicBezTo>
                  <a:cubicBezTo>
                    <a:pt x="712417" y="171357"/>
                    <a:pt x="907876" y="492478"/>
                    <a:pt x="907876" y="492478"/>
                  </a:cubicBezTo>
                  <a:cubicBezTo>
                    <a:pt x="907876" y="492478"/>
                    <a:pt x="249427" y="-182483"/>
                    <a:pt x="-1493" y="47214"/>
                  </a:cubicBezTo>
                  <a:lnTo>
                    <a:pt x="2394046" y="2327120"/>
                  </a:lnTo>
                  <a:cubicBezTo>
                    <a:pt x="2351196" y="2109376"/>
                    <a:pt x="1880050" y="619457"/>
                    <a:pt x="1613682" y="564654"/>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4" name="Google Shape;464;p1"/>
            <p:cNvSpPr/>
            <p:nvPr/>
          </p:nvSpPr>
          <p:spPr>
            <a:xfrm>
              <a:off x="4316501" y="3553616"/>
              <a:ext cx="1091483" cy="427674"/>
            </a:xfrm>
            <a:custGeom>
              <a:avLst/>
              <a:gdLst/>
              <a:ahLst/>
              <a:cxnLst/>
              <a:rect l="l" t="t" r="r" b="b"/>
              <a:pathLst>
                <a:path w="1984542" h="830168" extrusionOk="0">
                  <a:moveTo>
                    <a:pt x="-1493" y="758630"/>
                  </a:moveTo>
                  <a:cubicBezTo>
                    <a:pt x="-1493" y="758630"/>
                    <a:pt x="482821" y="265755"/>
                    <a:pt x="726750" y="214346"/>
                  </a:cubicBezTo>
                  <a:cubicBezTo>
                    <a:pt x="970681" y="162936"/>
                    <a:pt x="926919" y="336564"/>
                    <a:pt x="926919" y="336564"/>
                  </a:cubicBezTo>
                  <a:cubicBezTo>
                    <a:pt x="926919" y="336564"/>
                    <a:pt x="1410829" y="-86971"/>
                    <a:pt x="1523070" y="15545"/>
                  </a:cubicBezTo>
                  <a:cubicBezTo>
                    <a:pt x="1635309" y="118060"/>
                    <a:pt x="1513952" y="217131"/>
                    <a:pt x="1513952" y="217131"/>
                  </a:cubicBezTo>
                  <a:cubicBezTo>
                    <a:pt x="1513952" y="217131"/>
                    <a:pt x="1917176" y="145563"/>
                    <a:pt x="1974867" y="277911"/>
                  </a:cubicBezTo>
                  <a:cubicBezTo>
                    <a:pt x="2063656" y="481169"/>
                    <a:pt x="1400547" y="591941"/>
                    <a:pt x="1400547" y="591941"/>
                  </a:cubicBezTo>
                  <a:cubicBezTo>
                    <a:pt x="1400547" y="591941"/>
                    <a:pt x="1678463" y="611087"/>
                    <a:pt x="1614037" y="738825"/>
                  </a:cubicBezTo>
                  <a:cubicBezTo>
                    <a:pt x="1516991" y="931042"/>
                    <a:pt x="-1493" y="758630"/>
                    <a:pt x="-1493" y="758630"/>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5" name="Google Shape;465;p1"/>
            <p:cNvSpPr/>
            <p:nvPr/>
          </p:nvSpPr>
          <p:spPr>
            <a:xfrm>
              <a:off x="4316529" y="3552500"/>
              <a:ext cx="1086983" cy="392121"/>
            </a:xfrm>
            <a:custGeom>
              <a:avLst/>
              <a:gdLst/>
              <a:ahLst/>
              <a:cxnLst/>
              <a:rect l="l" t="t" r="r" b="b"/>
              <a:pathLst>
                <a:path w="1976359" h="761155" extrusionOk="0">
                  <a:moveTo>
                    <a:pt x="1974867" y="280028"/>
                  </a:moveTo>
                  <a:cubicBezTo>
                    <a:pt x="1917125" y="147731"/>
                    <a:pt x="1513952" y="219249"/>
                    <a:pt x="1513952" y="219249"/>
                  </a:cubicBezTo>
                  <a:cubicBezTo>
                    <a:pt x="1513952" y="219249"/>
                    <a:pt x="1635259" y="120178"/>
                    <a:pt x="1523070" y="17662"/>
                  </a:cubicBezTo>
                  <a:cubicBezTo>
                    <a:pt x="1410879" y="-84853"/>
                    <a:pt x="941962" y="281042"/>
                    <a:pt x="941962" y="281042"/>
                  </a:cubicBezTo>
                  <a:cubicBezTo>
                    <a:pt x="941962" y="281042"/>
                    <a:pt x="1052430" y="69629"/>
                    <a:pt x="808500" y="121038"/>
                  </a:cubicBezTo>
                  <a:cubicBezTo>
                    <a:pt x="564570" y="172448"/>
                    <a:pt x="-1493" y="760696"/>
                    <a:pt x="-1493" y="760696"/>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6" name="Google Shape;466;p1"/>
            <p:cNvSpPr/>
            <p:nvPr/>
          </p:nvSpPr>
          <p:spPr>
            <a:xfrm>
              <a:off x="2797315" y="3955893"/>
              <a:ext cx="3084893" cy="34104"/>
            </a:xfrm>
            <a:custGeom>
              <a:avLst/>
              <a:gdLst/>
              <a:ahLst/>
              <a:cxnLst/>
              <a:rect l="l" t="t" r="r" b="b"/>
              <a:pathLst>
                <a:path w="5608972" h="66199" extrusionOk="0">
                  <a:moveTo>
                    <a:pt x="-1493" y="32615"/>
                  </a:moveTo>
                  <a:lnTo>
                    <a:pt x="-1493" y="32615"/>
                  </a:lnTo>
                  <a:cubicBezTo>
                    <a:pt x="-1493" y="50900"/>
                    <a:pt x="14867" y="65740"/>
                    <a:pt x="34974" y="65740"/>
                  </a:cubicBezTo>
                  <a:lnTo>
                    <a:pt x="5571012" y="65740"/>
                  </a:lnTo>
                  <a:cubicBezTo>
                    <a:pt x="5591272" y="65740"/>
                    <a:pt x="5607480" y="50900"/>
                    <a:pt x="5607480" y="32615"/>
                  </a:cubicBezTo>
                  <a:lnTo>
                    <a:pt x="5607480" y="32615"/>
                  </a:lnTo>
                  <a:cubicBezTo>
                    <a:pt x="5607480" y="14381"/>
                    <a:pt x="5591120" y="-459"/>
                    <a:pt x="5571012" y="-459"/>
                  </a:cubicBezTo>
                  <a:lnTo>
                    <a:pt x="34974" y="-459"/>
                  </a:lnTo>
                  <a:cubicBezTo>
                    <a:pt x="14614" y="-459"/>
                    <a:pt x="-1493" y="14381"/>
                    <a:pt x="-1493" y="32615"/>
                  </a:cubicBezTo>
                  <a:close/>
                </a:path>
              </a:pathLst>
            </a:custGeom>
            <a:solidFill>
              <a:srgbClr val="FEE2B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7" name="Google Shape;467;p1"/>
            <p:cNvSpPr/>
            <p:nvPr/>
          </p:nvSpPr>
          <p:spPr>
            <a:xfrm>
              <a:off x="4389486" y="2708978"/>
              <a:ext cx="740522" cy="496148"/>
            </a:xfrm>
            <a:custGeom>
              <a:avLst/>
              <a:gdLst/>
              <a:ahLst/>
              <a:cxnLst/>
              <a:rect l="l" t="t" r="r" b="b"/>
              <a:pathLst>
                <a:path w="1346423" h="963084" extrusionOk="0">
                  <a:moveTo>
                    <a:pt x="1342300" y="158639"/>
                  </a:moveTo>
                  <a:cubicBezTo>
                    <a:pt x="1339261" y="150535"/>
                    <a:pt x="1331866" y="157069"/>
                    <a:pt x="1322698" y="170744"/>
                  </a:cubicBezTo>
                  <a:cubicBezTo>
                    <a:pt x="1334500" y="121108"/>
                    <a:pt x="1332828" y="58859"/>
                    <a:pt x="1323559" y="53338"/>
                  </a:cubicBezTo>
                  <a:cubicBezTo>
                    <a:pt x="1312061" y="46500"/>
                    <a:pt x="1305376" y="133263"/>
                    <a:pt x="1279798" y="180267"/>
                  </a:cubicBezTo>
                  <a:cubicBezTo>
                    <a:pt x="1254219" y="227270"/>
                    <a:pt x="1230921" y="285213"/>
                    <a:pt x="1227375" y="282681"/>
                  </a:cubicBezTo>
                  <a:cubicBezTo>
                    <a:pt x="1221652" y="278578"/>
                    <a:pt x="1257462" y="215367"/>
                    <a:pt x="1282685" y="167148"/>
                  </a:cubicBezTo>
                  <a:cubicBezTo>
                    <a:pt x="1307909" y="118930"/>
                    <a:pt x="1288662" y="-102917"/>
                    <a:pt x="1265159" y="56073"/>
                  </a:cubicBezTo>
                  <a:cubicBezTo>
                    <a:pt x="1241658" y="215063"/>
                    <a:pt x="1087885" y="336623"/>
                    <a:pt x="1083428" y="287796"/>
                  </a:cubicBezTo>
                  <a:cubicBezTo>
                    <a:pt x="1078971" y="238970"/>
                    <a:pt x="1104751" y="165224"/>
                    <a:pt x="1073045" y="176063"/>
                  </a:cubicBezTo>
                  <a:cubicBezTo>
                    <a:pt x="1041338" y="186902"/>
                    <a:pt x="1032120" y="295951"/>
                    <a:pt x="1004312" y="374965"/>
                  </a:cubicBezTo>
                  <a:cubicBezTo>
                    <a:pt x="1001071" y="384082"/>
                    <a:pt x="1000767" y="411990"/>
                    <a:pt x="1000919" y="444760"/>
                  </a:cubicBezTo>
                  <a:cubicBezTo>
                    <a:pt x="1000970" y="461829"/>
                    <a:pt x="990384" y="477075"/>
                    <a:pt x="974379" y="482951"/>
                  </a:cubicBezTo>
                  <a:lnTo>
                    <a:pt x="515895" y="649690"/>
                  </a:lnTo>
                  <a:lnTo>
                    <a:pt x="449291" y="238058"/>
                  </a:lnTo>
                  <a:lnTo>
                    <a:pt x="-1493" y="339358"/>
                  </a:lnTo>
                  <a:cubicBezTo>
                    <a:pt x="-1493" y="339358"/>
                    <a:pt x="107049" y="904713"/>
                    <a:pt x="358121" y="961390"/>
                  </a:cubicBezTo>
                  <a:cubicBezTo>
                    <a:pt x="458358" y="984031"/>
                    <a:pt x="981875" y="689957"/>
                    <a:pt x="1153325" y="545301"/>
                  </a:cubicBezTo>
                  <a:cubicBezTo>
                    <a:pt x="1323205" y="402012"/>
                    <a:pt x="1355469" y="193486"/>
                    <a:pt x="1342300" y="15863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8" name="Google Shape;468;p1"/>
            <p:cNvSpPr/>
            <p:nvPr/>
          </p:nvSpPr>
          <p:spPr>
            <a:xfrm>
              <a:off x="4473967" y="2633666"/>
              <a:ext cx="301701" cy="453978"/>
            </a:xfrm>
            <a:custGeom>
              <a:avLst/>
              <a:gdLst/>
              <a:ahLst/>
              <a:cxnLst/>
              <a:rect l="l" t="t" r="r" b="b"/>
              <a:pathLst>
                <a:path w="548555" h="881227" extrusionOk="0">
                  <a:moveTo>
                    <a:pt x="88124" y="3816"/>
                  </a:moveTo>
                  <a:cubicBezTo>
                    <a:pt x="193476" y="54060"/>
                    <a:pt x="547062" y="572614"/>
                    <a:pt x="547062" y="572614"/>
                  </a:cubicBezTo>
                  <a:lnTo>
                    <a:pt x="219053" y="880769"/>
                  </a:lnTo>
                  <a:lnTo>
                    <a:pt x="7590" y="572614"/>
                  </a:lnTo>
                  <a:cubicBezTo>
                    <a:pt x="7590" y="572614"/>
                    <a:pt x="-41388" y="-58079"/>
                    <a:pt x="88124" y="3816"/>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69" name="Google Shape;469;p1"/>
            <p:cNvSpPr/>
            <p:nvPr/>
          </p:nvSpPr>
          <p:spPr>
            <a:xfrm>
              <a:off x="3696568" y="2052840"/>
              <a:ext cx="835565" cy="857602"/>
            </a:xfrm>
            <a:custGeom>
              <a:avLst/>
              <a:gdLst/>
              <a:ahLst/>
              <a:cxnLst/>
              <a:rect l="l" t="t" r="r" b="b"/>
              <a:pathLst>
                <a:path w="1519230" h="1664710" extrusionOk="0">
                  <a:moveTo>
                    <a:pt x="1513903" y="458033"/>
                  </a:moveTo>
                  <a:cubicBezTo>
                    <a:pt x="1491465" y="322494"/>
                    <a:pt x="1468318" y="186347"/>
                    <a:pt x="1337337" y="82717"/>
                  </a:cubicBezTo>
                  <a:cubicBezTo>
                    <a:pt x="1231428" y="-1159"/>
                    <a:pt x="1100548" y="-19596"/>
                    <a:pt x="973519" y="18392"/>
                  </a:cubicBezTo>
                  <a:cubicBezTo>
                    <a:pt x="613550" y="126124"/>
                    <a:pt x="836409" y="333282"/>
                    <a:pt x="360655" y="562676"/>
                  </a:cubicBezTo>
                  <a:cubicBezTo>
                    <a:pt x="-131612" y="799971"/>
                    <a:pt x="-25096" y="1255719"/>
                    <a:pt x="119561" y="1396728"/>
                  </a:cubicBezTo>
                  <a:cubicBezTo>
                    <a:pt x="811793" y="2071436"/>
                    <a:pt x="1421974" y="1282259"/>
                    <a:pt x="1466343" y="1073582"/>
                  </a:cubicBezTo>
                  <a:cubicBezTo>
                    <a:pt x="1499265" y="918340"/>
                    <a:pt x="1528440" y="545303"/>
                    <a:pt x="1513903" y="458033"/>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0" name="Google Shape;470;p1"/>
            <p:cNvSpPr/>
            <p:nvPr/>
          </p:nvSpPr>
          <p:spPr>
            <a:xfrm>
              <a:off x="3683922" y="2608934"/>
              <a:ext cx="421205" cy="424855"/>
            </a:xfrm>
            <a:custGeom>
              <a:avLst/>
              <a:gdLst/>
              <a:ahLst/>
              <a:cxnLst/>
              <a:rect l="l" t="t" r="r" b="b"/>
              <a:pathLst>
                <a:path w="765837" h="824696" extrusionOk="0">
                  <a:moveTo>
                    <a:pt x="710645" y="-445"/>
                  </a:moveTo>
                  <a:cubicBezTo>
                    <a:pt x="710645" y="-445"/>
                    <a:pt x="652144" y="-3180"/>
                    <a:pt x="494369" y="68946"/>
                  </a:cubicBezTo>
                  <a:cubicBezTo>
                    <a:pt x="336595" y="141071"/>
                    <a:pt x="-1493" y="609886"/>
                    <a:pt x="-1493" y="609886"/>
                  </a:cubicBezTo>
                  <a:lnTo>
                    <a:pt x="273890" y="824237"/>
                  </a:lnTo>
                  <a:lnTo>
                    <a:pt x="745745" y="515627"/>
                  </a:lnTo>
                  <a:cubicBezTo>
                    <a:pt x="745745" y="515627"/>
                    <a:pt x="805563" y="-445"/>
                    <a:pt x="710645" y="-445"/>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1" name="Google Shape;471;p1"/>
            <p:cNvSpPr/>
            <p:nvPr/>
          </p:nvSpPr>
          <p:spPr>
            <a:xfrm>
              <a:off x="4038044" y="2598503"/>
              <a:ext cx="500839" cy="846438"/>
            </a:xfrm>
            <a:custGeom>
              <a:avLst/>
              <a:gdLst/>
              <a:ahLst/>
              <a:cxnLst/>
              <a:rect l="l" t="t" r="r" b="b"/>
              <a:pathLst>
                <a:path w="910628" h="1643039" extrusionOk="0">
                  <a:moveTo>
                    <a:pt x="909135" y="1569487"/>
                  </a:moveTo>
                  <a:cubicBezTo>
                    <a:pt x="747055" y="1655592"/>
                    <a:pt x="122188" y="1641764"/>
                    <a:pt x="122188" y="1641764"/>
                  </a:cubicBezTo>
                  <a:cubicBezTo>
                    <a:pt x="106689" y="1479380"/>
                    <a:pt x="53455" y="1066381"/>
                    <a:pt x="17292" y="717150"/>
                  </a:cubicBezTo>
                  <a:cubicBezTo>
                    <a:pt x="-28293" y="474030"/>
                    <a:pt x="17292" y="382860"/>
                    <a:pt x="66777" y="19801"/>
                  </a:cubicBezTo>
                  <a:cubicBezTo>
                    <a:pt x="67131" y="17319"/>
                    <a:pt x="318710" y="-459"/>
                    <a:pt x="318710" y="-459"/>
                  </a:cubicBezTo>
                  <a:lnTo>
                    <a:pt x="580519" y="5974"/>
                  </a:lnTo>
                  <a:cubicBezTo>
                    <a:pt x="580519" y="5974"/>
                    <a:pt x="808444" y="24309"/>
                    <a:pt x="880721" y="71819"/>
                  </a:cubicBezTo>
                  <a:cubicBezTo>
                    <a:pt x="885786" y="75111"/>
                    <a:pt x="914555" y="485223"/>
                    <a:pt x="892016" y="775853"/>
                  </a:cubicBezTo>
                  <a:cubicBezTo>
                    <a:pt x="876821" y="973995"/>
                    <a:pt x="854181" y="1133948"/>
                    <a:pt x="855599" y="1264929"/>
                  </a:cubicBezTo>
                  <a:cubicBezTo>
                    <a:pt x="857574" y="1455474"/>
                    <a:pt x="909135" y="1569487"/>
                    <a:pt x="909135" y="1569487"/>
                  </a:cubicBezTo>
                  <a:close/>
                </a:path>
              </a:pathLst>
            </a:custGeom>
            <a:solidFill>
              <a:srgbClr val="EC3D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2" name="Google Shape;472;p1"/>
            <p:cNvSpPr/>
            <p:nvPr/>
          </p:nvSpPr>
          <p:spPr>
            <a:xfrm>
              <a:off x="3787216" y="3404311"/>
              <a:ext cx="892847" cy="505869"/>
            </a:xfrm>
            <a:custGeom>
              <a:avLst/>
              <a:gdLst/>
              <a:ahLst/>
              <a:cxnLst/>
              <a:rect l="l" t="t" r="r" b="b"/>
              <a:pathLst>
                <a:path w="1623380" h="981955" extrusionOk="0">
                  <a:moveTo>
                    <a:pt x="570243" y="-459"/>
                  </a:moveTo>
                  <a:lnTo>
                    <a:pt x="-1493" y="490491"/>
                  </a:lnTo>
                  <a:cubicBezTo>
                    <a:pt x="-1493" y="490491"/>
                    <a:pt x="1124859" y="1079043"/>
                    <a:pt x="1515523" y="967411"/>
                  </a:cubicBezTo>
                  <a:lnTo>
                    <a:pt x="1621888" y="434674"/>
                  </a:lnTo>
                  <a:lnTo>
                    <a:pt x="1364990" y="5315"/>
                  </a:ln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3" name="Google Shape;473;p1"/>
            <p:cNvSpPr/>
            <p:nvPr/>
          </p:nvSpPr>
          <p:spPr>
            <a:xfrm>
              <a:off x="3493948" y="3733143"/>
              <a:ext cx="642736" cy="446264"/>
            </a:xfrm>
            <a:custGeom>
              <a:avLst/>
              <a:gdLst/>
              <a:ahLst/>
              <a:cxnLst/>
              <a:rect l="l" t="t" r="r" b="b"/>
              <a:pathLst>
                <a:path w="1168626" h="866253" extrusionOk="0">
                  <a:moveTo>
                    <a:pt x="1028958" y="9457"/>
                  </a:moveTo>
                  <a:cubicBezTo>
                    <a:pt x="1028958" y="9457"/>
                    <a:pt x="597674" y="-56388"/>
                    <a:pt x="338903" y="151277"/>
                  </a:cubicBezTo>
                  <a:cubicBezTo>
                    <a:pt x="80132" y="358941"/>
                    <a:pt x="-87266" y="775334"/>
                    <a:pt x="44626" y="841281"/>
                  </a:cubicBezTo>
                  <a:cubicBezTo>
                    <a:pt x="176519" y="907227"/>
                    <a:pt x="562168" y="831151"/>
                    <a:pt x="866574" y="719721"/>
                  </a:cubicBezTo>
                  <a:cubicBezTo>
                    <a:pt x="1170980" y="608291"/>
                    <a:pt x="1277548" y="70338"/>
                    <a:pt x="1028958" y="9457"/>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4" name="Google Shape;474;p1"/>
            <p:cNvSpPr/>
            <p:nvPr/>
          </p:nvSpPr>
          <p:spPr>
            <a:xfrm>
              <a:off x="3522157" y="3858618"/>
              <a:ext cx="1551425" cy="413259"/>
            </a:xfrm>
            <a:custGeom>
              <a:avLst/>
              <a:gdLst/>
              <a:ahLst/>
              <a:cxnLst/>
              <a:rect l="l" t="t" r="r" b="b"/>
              <a:pathLst>
                <a:path w="2820810" h="802187" extrusionOk="0">
                  <a:moveTo>
                    <a:pt x="13648" y="197177"/>
                  </a:moveTo>
                  <a:cubicBezTo>
                    <a:pt x="-22262" y="274773"/>
                    <a:pt x="9496" y="349127"/>
                    <a:pt x="69059" y="389647"/>
                  </a:cubicBezTo>
                  <a:cubicBezTo>
                    <a:pt x="143059" y="440297"/>
                    <a:pt x="1161630" y="589207"/>
                    <a:pt x="1510049" y="636565"/>
                  </a:cubicBezTo>
                  <a:cubicBezTo>
                    <a:pt x="1781736" y="673489"/>
                    <a:pt x="2190278" y="760202"/>
                    <a:pt x="2301860" y="780512"/>
                  </a:cubicBezTo>
                  <a:cubicBezTo>
                    <a:pt x="2413442" y="800823"/>
                    <a:pt x="2806738" y="807965"/>
                    <a:pt x="2814336" y="795707"/>
                  </a:cubicBezTo>
                  <a:cubicBezTo>
                    <a:pt x="2835153" y="762126"/>
                    <a:pt x="2789011" y="699472"/>
                    <a:pt x="2707971" y="679212"/>
                  </a:cubicBezTo>
                  <a:cubicBezTo>
                    <a:pt x="2626931" y="658952"/>
                    <a:pt x="2571216" y="674147"/>
                    <a:pt x="2413696" y="567782"/>
                  </a:cubicBezTo>
                  <a:cubicBezTo>
                    <a:pt x="2256174" y="461418"/>
                    <a:pt x="2195546" y="547523"/>
                    <a:pt x="2154925" y="572847"/>
                  </a:cubicBezTo>
                  <a:cubicBezTo>
                    <a:pt x="2114303" y="598172"/>
                    <a:pt x="333503" y="-459"/>
                    <a:pt x="333503" y="-459"/>
                  </a:cubicBezTo>
                  <a:cubicBezTo>
                    <a:pt x="333503" y="-459"/>
                    <a:pt x="93726" y="23802"/>
                    <a:pt x="13648" y="197177"/>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5" name="Google Shape;475;p1"/>
            <p:cNvSpPr/>
            <p:nvPr/>
          </p:nvSpPr>
          <p:spPr>
            <a:xfrm>
              <a:off x="3450634" y="3453340"/>
              <a:ext cx="623983" cy="694389"/>
            </a:xfrm>
            <a:custGeom>
              <a:avLst/>
              <a:gdLst/>
              <a:ahLst/>
              <a:cxnLst/>
              <a:rect l="l" t="t" r="r" b="b"/>
              <a:pathLst>
                <a:path w="1134531" h="1347895" extrusionOk="0">
                  <a:moveTo>
                    <a:pt x="1133038" y="-459"/>
                  </a:moveTo>
                  <a:cubicBezTo>
                    <a:pt x="1133038" y="-459"/>
                    <a:pt x="344823" y="369286"/>
                    <a:pt x="178794" y="476258"/>
                  </a:cubicBezTo>
                  <a:cubicBezTo>
                    <a:pt x="-132805" y="677339"/>
                    <a:pt x="44672" y="1255862"/>
                    <a:pt x="88789" y="1347437"/>
                  </a:cubicBezTo>
                  <a:cubicBezTo>
                    <a:pt x="88789" y="1347437"/>
                    <a:pt x="179198" y="831669"/>
                    <a:pt x="463598" y="785983"/>
                  </a:cubicBezTo>
                  <a:lnTo>
                    <a:pt x="514248" y="542458"/>
                  </a:ln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6" name="Google Shape;476;p1"/>
            <p:cNvSpPr/>
            <p:nvPr/>
          </p:nvSpPr>
          <p:spPr>
            <a:xfrm>
              <a:off x="3593309" y="3445951"/>
              <a:ext cx="1112511" cy="512123"/>
            </a:xfrm>
            <a:custGeom>
              <a:avLst/>
              <a:gdLst/>
              <a:ahLst/>
              <a:cxnLst/>
              <a:rect l="l" t="t" r="r" b="b"/>
              <a:pathLst>
                <a:path w="2022775" h="994094" extrusionOk="0">
                  <a:moveTo>
                    <a:pt x="1665130" y="110320"/>
                  </a:moveTo>
                  <a:cubicBezTo>
                    <a:pt x="1665130" y="110320"/>
                    <a:pt x="554022" y="-189021"/>
                    <a:pt x="137984" y="196425"/>
                  </a:cubicBezTo>
                  <a:cubicBezTo>
                    <a:pt x="137984" y="196425"/>
                    <a:pt x="-56967" y="375472"/>
                    <a:pt x="14095" y="588557"/>
                  </a:cubicBezTo>
                  <a:cubicBezTo>
                    <a:pt x="54361" y="709306"/>
                    <a:pt x="203931" y="800172"/>
                    <a:pt x="203931" y="800172"/>
                  </a:cubicBezTo>
                  <a:cubicBezTo>
                    <a:pt x="203931" y="800172"/>
                    <a:pt x="589528" y="470390"/>
                    <a:pt x="746796" y="526206"/>
                  </a:cubicBezTo>
                  <a:cubicBezTo>
                    <a:pt x="904064" y="582023"/>
                    <a:pt x="1514599" y="1012446"/>
                    <a:pt x="1690506" y="992996"/>
                  </a:cubicBezTo>
                  <a:cubicBezTo>
                    <a:pt x="1964471" y="962708"/>
                    <a:pt x="2284123" y="333534"/>
                    <a:pt x="1665130" y="110320"/>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7" name="Google Shape;477;p1"/>
            <p:cNvSpPr/>
            <p:nvPr/>
          </p:nvSpPr>
          <p:spPr>
            <a:xfrm>
              <a:off x="3687280" y="3681638"/>
              <a:ext cx="1418011" cy="557837"/>
            </a:xfrm>
            <a:custGeom>
              <a:avLst/>
              <a:gdLst/>
              <a:ahLst/>
              <a:cxnLst/>
              <a:rect l="l" t="t" r="r" b="b"/>
              <a:pathLst>
                <a:path w="2578238" h="1082830" extrusionOk="0">
                  <a:moveTo>
                    <a:pt x="797127" y="148131"/>
                  </a:moveTo>
                  <a:cubicBezTo>
                    <a:pt x="679012" y="88668"/>
                    <a:pt x="398360" y="-42769"/>
                    <a:pt x="210653" y="13047"/>
                  </a:cubicBezTo>
                  <a:cubicBezTo>
                    <a:pt x="22944" y="68863"/>
                    <a:pt x="-51310" y="220712"/>
                    <a:pt x="33074" y="342829"/>
                  </a:cubicBezTo>
                  <a:cubicBezTo>
                    <a:pt x="82559" y="414498"/>
                    <a:pt x="1722604" y="906005"/>
                    <a:pt x="1798729" y="951692"/>
                  </a:cubicBezTo>
                  <a:cubicBezTo>
                    <a:pt x="1874856" y="997377"/>
                    <a:pt x="2189393" y="1063122"/>
                    <a:pt x="2285780" y="1063122"/>
                  </a:cubicBezTo>
                  <a:cubicBezTo>
                    <a:pt x="2382167" y="1063122"/>
                    <a:pt x="2559745" y="1098577"/>
                    <a:pt x="2574990" y="1073252"/>
                  </a:cubicBezTo>
                  <a:cubicBezTo>
                    <a:pt x="2590236" y="1047927"/>
                    <a:pt x="2504080" y="961822"/>
                    <a:pt x="2397413" y="941562"/>
                  </a:cubicBezTo>
                  <a:cubicBezTo>
                    <a:pt x="2290744" y="921302"/>
                    <a:pt x="2143707" y="779482"/>
                    <a:pt x="2082825" y="728477"/>
                  </a:cubicBezTo>
                  <a:cubicBezTo>
                    <a:pt x="2021944" y="677473"/>
                    <a:pt x="2001785" y="631179"/>
                    <a:pt x="1890051" y="703152"/>
                  </a:cubicBezTo>
                  <a:cubicBezTo>
                    <a:pt x="1836059" y="737746"/>
                    <a:pt x="1070839" y="285898"/>
                    <a:pt x="797127" y="14813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8" name="Google Shape;478;p1"/>
            <p:cNvSpPr/>
            <p:nvPr/>
          </p:nvSpPr>
          <p:spPr>
            <a:xfrm>
              <a:off x="4015310" y="2715400"/>
              <a:ext cx="552027" cy="336888"/>
            </a:xfrm>
            <a:custGeom>
              <a:avLst/>
              <a:gdLst/>
              <a:ahLst/>
              <a:cxnLst/>
              <a:rect l="l" t="t" r="r" b="b"/>
              <a:pathLst>
                <a:path w="1003700" h="653941" extrusionOk="0">
                  <a:moveTo>
                    <a:pt x="1002085" y="349583"/>
                  </a:moveTo>
                  <a:cubicBezTo>
                    <a:pt x="997020" y="504521"/>
                    <a:pt x="797053" y="653482"/>
                    <a:pt x="512908" y="653482"/>
                  </a:cubicBezTo>
                  <a:cubicBezTo>
                    <a:pt x="228761" y="653482"/>
                    <a:pt x="-1493" y="527820"/>
                    <a:pt x="-1493" y="372730"/>
                  </a:cubicBezTo>
                  <a:cubicBezTo>
                    <a:pt x="-1493" y="217640"/>
                    <a:pt x="187228" y="-459"/>
                    <a:pt x="471324" y="-459"/>
                  </a:cubicBezTo>
                  <a:cubicBezTo>
                    <a:pt x="755419" y="-459"/>
                    <a:pt x="1008567" y="153010"/>
                    <a:pt x="1002085" y="349583"/>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79" name="Google Shape;479;p1"/>
            <p:cNvSpPr/>
            <p:nvPr/>
          </p:nvSpPr>
          <p:spPr>
            <a:xfrm>
              <a:off x="4215085" y="2380364"/>
              <a:ext cx="172507" cy="421349"/>
            </a:xfrm>
            <a:custGeom>
              <a:avLst/>
              <a:gdLst/>
              <a:ahLst/>
              <a:cxnLst/>
              <a:rect l="l" t="t" r="r" b="b"/>
              <a:pathLst>
                <a:path w="313653" h="817890" extrusionOk="0">
                  <a:moveTo>
                    <a:pt x="57948" y="38238"/>
                  </a:moveTo>
                  <a:cubicBezTo>
                    <a:pt x="57948" y="38238"/>
                    <a:pt x="52478" y="77542"/>
                    <a:pt x="43968" y="131788"/>
                  </a:cubicBezTo>
                  <a:cubicBezTo>
                    <a:pt x="28470" y="231062"/>
                    <a:pt x="20569" y="393902"/>
                    <a:pt x="613" y="443387"/>
                  </a:cubicBezTo>
                  <a:cubicBezTo>
                    <a:pt x="-16913" y="486996"/>
                    <a:pt x="78968" y="909366"/>
                    <a:pt x="138886" y="799152"/>
                  </a:cubicBezTo>
                  <a:cubicBezTo>
                    <a:pt x="252546" y="590423"/>
                    <a:pt x="270576" y="522350"/>
                    <a:pt x="274983" y="468762"/>
                  </a:cubicBezTo>
                  <a:cubicBezTo>
                    <a:pt x="279389" y="415175"/>
                    <a:pt x="293774" y="233899"/>
                    <a:pt x="303297" y="112845"/>
                  </a:cubicBezTo>
                  <a:cubicBezTo>
                    <a:pt x="308362" y="47304"/>
                    <a:pt x="312161" y="-459"/>
                    <a:pt x="312161"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0" name="Google Shape;480;p1"/>
            <p:cNvSpPr/>
            <p:nvPr/>
          </p:nvSpPr>
          <p:spPr>
            <a:xfrm>
              <a:off x="4240367" y="2380364"/>
              <a:ext cx="147225" cy="84882"/>
            </a:xfrm>
            <a:custGeom>
              <a:avLst/>
              <a:gdLst/>
              <a:ahLst/>
              <a:cxnLst/>
              <a:rect l="l" t="t" r="r" b="b"/>
              <a:pathLst>
                <a:path w="267685" h="164767" extrusionOk="0">
                  <a:moveTo>
                    <a:pt x="257783" y="110616"/>
                  </a:moveTo>
                  <a:cubicBezTo>
                    <a:pt x="262848" y="46545"/>
                    <a:pt x="266192" y="-459"/>
                    <a:pt x="266192" y="-459"/>
                  </a:cubicBezTo>
                  <a:lnTo>
                    <a:pt x="11979" y="38238"/>
                  </a:lnTo>
                  <a:cubicBezTo>
                    <a:pt x="11979" y="38238"/>
                    <a:pt x="5597" y="75212"/>
                    <a:pt x="-1493" y="127534"/>
                  </a:cubicBezTo>
                  <a:cubicBezTo>
                    <a:pt x="101580" y="187604"/>
                    <a:pt x="194218" y="168459"/>
                    <a:pt x="257783" y="110616"/>
                  </a:cubicBezTo>
                  <a:close/>
                </a:path>
              </a:pathLst>
            </a:custGeom>
            <a:solidFill>
              <a:srgbClr val="F47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1" name="Google Shape;481;p1"/>
            <p:cNvSpPr/>
            <p:nvPr/>
          </p:nvSpPr>
          <p:spPr>
            <a:xfrm>
              <a:off x="4174381" y="2102448"/>
              <a:ext cx="283413" cy="342909"/>
            </a:xfrm>
            <a:custGeom>
              <a:avLst/>
              <a:gdLst/>
              <a:ahLst/>
              <a:cxnLst/>
              <a:rect l="l" t="t" r="r" b="b"/>
              <a:pathLst>
                <a:path w="515302" h="665627" extrusionOk="0">
                  <a:moveTo>
                    <a:pt x="211679" y="2376"/>
                  </a:moveTo>
                  <a:cubicBezTo>
                    <a:pt x="145430" y="20833"/>
                    <a:pt x="87992" y="62321"/>
                    <a:pt x="49599" y="119378"/>
                  </a:cubicBezTo>
                  <a:cubicBezTo>
                    <a:pt x="-12295" y="213789"/>
                    <a:pt x="-54739" y="491706"/>
                    <a:pt x="149025" y="621471"/>
                  </a:cubicBezTo>
                  <a:cubicBezTo>
                    <a:pt x="352790" y="751236"/>
                    <a:pt x="511274" y="567681"/>
                    <a:pt x="513705" y="388481"/>
                  </a:cubicBezTo>
                  <a:cubicBezTo>
                    <a:pt x="516136" y="209282"/>
                    <a:pt x="477996" y="-29178"/>
                    <a:pt x="211679" y="2376"/>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2" name="Google Shape;482;p1"/>
            <p:cNvSpPr/>
            <p:nvPr/>
          </p:nvSpPr>
          <p:spPr>
            <a:xfrm>
              <a:off x="4427988" y="2223226"/>
              <a:ext cx="60917" cy="82781"/>
            </a:xfrm>
            <a:custGeom>
              <a:avLst/>
              <a:gdLst/>
              <a:ahLst/>
              <a:cxnLst/>
              <a:rect l="l" t="t" r="r" b="b"/>
              <a:pathLst>
                <a:path w="110759" h="160688" extrusionOk="0">
                  <a:moveTo>
                    <a:pt x="99446" y="98221"/>
                  </a:moveTo>
                  <a:cubicBezTo>
                    <a:pt x="82074" y="141425"/>
                    <a:pt x="47581" y="168219"/>
                    <a:pt x="22408" y="158089"/>
                  </a:cubicBezTo>
                  <a:cubicBezTo>
                    <a:pt x="-2765" y="147959"/>
                    <a:pt x="-9047" y="104754"/>
                    <a:pt x="8327" y="61550"/>
                  </a:cubicBezTo>
                  <a:cubicBezTo>
                    <a:pt x="25700" y="18346"/>
                    <a:pt x="60192" y="-8448"/>
                    <a:pt x="85365" y="1682"/>
                  </a:cubicBezTo>
                  <a:cubicBezTo>
                    <a:pt x="110538" y="11812"/>
                    <a:pt x="116819" y="55016"/>
                    <a:pt x="99446" y="9822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3" name="Google Shape;483;p1"/>
            <p:cNvSpPr/>
            <p:nvPr/>
          </p:nvSpPr>
          <p:spPr>
            <a:xfrm>
              <a:off x="4115371" y="2100866"/>
              <a:ext cx="192800" cy="248266"/>
            </a:xfrm>
            <a:custGeom>
              <a:avLst/>
              <a:gdLst/>
              <a:ahLst/>
              <a:cxnLst/>
              <a:rect l="l" t="t" r="r" b="b"/>
              <a:pathLst>
                <a:path w="350550" h="481914" extrusionOk="0">
                  <a:moveTo>
                    <a:pt x="349057" y="-428"/>
                  </a:moveTo>
                  <a:cubicBezTo>
                    <a:pt x="349057" y="-428"/>
                    <a:pt x="221317" y="286099"/>
                    <a:pt x="109077" y="311677"/>
                  </a:cubicBezTo>
                  <a:cubicBezTo>
                    <a:pt x="-3162" y="337255"/>
                    <a:pt x="-1492" y="481456"/>
                    <a:pt x="-1492" y="481456"/>
                  </a:cubicBezTo>
                  <a:cubicBezTo>
                    <a:pt x="-1492" y="481456"/>
                    <a:pt x="990" y="148534"/>
                    <a:pt x="106190" y="72154"/>
                  </a:cubicBezTo>
                  <a:cubicBezTo>
                    <a:pt x="211390" y="-4226"/>
                    <a:pt x="349057" y="-428"/>
                    <a:pt x="349057" y="-428"/>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4" name="Google Shape;484;p1"/>
            <p:cNvSpPr/>
            <p:nvPr/>
          </p:nvSpPr>
          <p:spPr>
            <a:xfrm>
              <a:off x="4134670" y="2257284"/>
              <a:ext cx="69322" cy="88773"/>
            </a:xfrm>
            <a:custGeom>
              <a:avLst/>
              <a:gdLst/>
              <a:ahLst/>
              <a:cxnLst/>
              <a:rect l="l" t="t" r="r" b="b"/>
              <a:pathLst>
                <a:path w="126042" h="172319" extrusionOk="0">
                  <a:moveTo>
                    <a:pt x="118560" y="67614"/>
                  </a:moveTo>
                  <a:cubicBezTo>
                    <a:pt x="133349" y="114162"/>
                    <a:pt x="119826" y="159949"/>
                    <a:pt x="88170" y="169927"/>
                  </a:cubicBezTo>
                  <a:cubicBezTo>
                    <a:pt x="56514" y="179905"/>
                    <a:pt x="19286" y="150275"/>
                    <a:pt x="4496" y="103779"/>
                  </a:cubicBezTo>
                  <a:cubicBezTo>
                    <a:pt x="-10293" y="57282"/>
                    <a:pt x="3230" y="11444"/>
                    <a:pt x="34886" y="1466"/>
                  </a:cubicBezTo>
                  <a:cubicBezTo>
                    <a:pt x="66542" y="-8513"/>
                    <a:pt x="103821" y="21320"/>
                    <a:pt x="118560" y="6761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5" name="Google Shape;485;p1"/>
            <p:cNvSpPr/>
            <p:nvPr/>
          </p:nvSpPr>
          <p:spPr>
            <a:xfrm rot="3652199">
              <a:off x="5238967" y="2618084"/>
              <a:ext cx="184426" cy="15488"/>
            </a:xfrm>
            <a:custGeom>
              <a:avLst/>
              <a:gdLst/>
              <a:ahLst/>
              <a:cxnLst/>
              <a:rect l="l" t="t" r="r" b="b"/>
              <a:pathLst>
                <a:path w="357993" h="28161" extrusionOk="0">
                  <a:moveTo>
                    <a:pt x="-1494" y="-459"/>
                  </a:moveTo>
                  <a:lnTo>
                    <a:pt x="356500" y="-459"/>
                  </a:lnTo>
                  <a:lnTo>
                    <a:pt x="356500" y="27703"/>
                  </a:lnTo>
                  <a:lnTo>
                    <a:pt x="-1494" y="27703"/>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6" name="Google Shape;486;p1"/>
            <p:cNvSpPr/>
            <p:nvPr/>
          </p:nvSpPr>
          <p:spPr>
            <a:xfrm rot="3652199">
              <a:off x="5236101" y="2622839"/>
              <a:ext cx="184426" cy="8997"/>
            </a:xfrm>
            <a:custGeom>
              <a:avLst/>
              <a:gdLst/>
              <a:ahLst/>
              <a:cxnLst/>
              <a:rect l="l" t="t" r="r" b="b"/>
              <a:pathLst>
                <a:path w="357993" h="16359" extrusionOk="0">
                  <a:moveTo>
                    <a:pt x="-1494" y="-459"/>
                  </a:moveTo>
                  <a:lnTo>
                    <a:pt x="356500" y="-459"/>
                  </a:lnTo>
                  <a:lnTo>
                    <a:pt x="356500" y="15901"/>
                  </a:lnTo>
                  <a:lnTo>
                    <a:pt x="-1494" y="1590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7" name="Google Shape;487;p1"/>
            <p:cNvSpPr/>
            <p:nvPr/>
          </p:nvSpPr>
          <p:spPr>
            <a:xfrm rot="3636659">
              <a:off x="5211954" y="2632198"/>
              <a:ext cx="180085" cy="15493"/>
            </a:xfrm>
            <a:custGeom>
              <a:avLst/>
              <a:gdLst/>
              <a:ahLst/>
              <a:cxnLst/>
              <a:rect l="l" t="t" r="r" b="b"/>
              <a:pathLst>
                <a:path w="349566" h="28169" extrusionOk="0">
                  <a:moveTo>
                    <a:pt x="-1480" y="-465"/>
                  </a:moveTo>
                  <a:lnTo>
                    <a:pt x="348088" y="-465"/>
                  </a:lnTo>
                  <a:lnTo>
                    <a:pt x="348088" y="27704"/>
                  </a:lnTo>
                  <a:lnTo>
                    <a:pt x="-1480" y="27704"/>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8" name="Google Shape;488;p1"/>
            <p:cNvSpPr/>
            <p:nvPr/>
          </p:nvSpPr>
          <p:spPr>
            <a:xfrm rot="3636659">
              <a:off x="5210214" y="2635110"/>
              <a:ext cx="180085" cy="11487"/>
            </a:xfrm>
            <a:custGeom>
              <a:avLst/>
              <a:gdLst/>
              <a:ahLst/>
              <a:cxnLst/>
              <a:rect l="l" t="t" r="r" b="b"/>
              <a:pathLst>
                <a:path w="349566" h="20887" extrusionOk="0">
                  <a:moveTo>
                    <a:pt x="-1480" y="-466"/>
                  </a:moveTo>
                  <a:lnTo>
                    <a:pt x="348087" y="-466"/>
                  </a:lnTo>
                  <a:lnTo>
                    <a:pt x="348087" y="20421"/>
                  </a:lnTo>
                  <a:lnTo>
                    <a:pt x="-1480" y="2042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89" name="Google Shape;489;p1"/>
            <p:cNvSpPr/>
            <p:nvPr/>
          </p:nvSpPr>
          <p:spPr>
            <a:xfrm rot="3652199">
              <a:off x="5107444" y="2685468"/>
              <a:ext cx="180356" cy="15516"/>
            </a:xfrm>
            <a:custGeom>
              <a:avLst/>
              <a:gdLst/>
              <a:ahLst/>
              <a:cxnLst/>
              <a:rect l="l" t="t" r="r" b="b"/>
              <a:pathLst>
                <a:path w="350092" h="28212" extrusionOk="0">
                  <a:moveTo>
                    <a:pt x="-1493" y="-459"/>
                  </a:moveTo>
                  <a:lnTo>
                    <a:pt x="348600" y="-459"/>
                  </a:lnTo>
                  <a:lnTo>
                    <a:pt x="348600" y="27753"/>
                  </a:lnTo>
                  <a:lnTo>
                    <a:pt x="-1493" y="27753"/>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0" name="Google Shape;490;p1"/>
            <p:cNvSpPr/>
            <p:nvPr/>
          </p:nvSpPr>
          <p:spPr>
            <a:xfrm rot="3652199">
              <a:off x="5104783" y="2689883"/>
              <a:ext cx="180356" cy="9443"/>
            </a:xfrm>
            <a:custGeom>
              <a:avLst/>
              <a:gdLst/>
              <a:ahLst/>
              <a:cxnLst/>
              <a:rect l="l" t="t" r="r" b="b"/>
              <a:pathLst>
                <a:path w="350092" h="17170" extrusionOk="0">
                  <a:moveTo>
                    <a:pt x="-1493" y="-459"/>
                  </a:moveTo>
                  <a:lnTo>
                    <a:pt x="348600" y="-459"/>
                  </a:lnTo>
                  <a:lnTo>
                    <a:pt x="348600" y="16711"/>
                  </a:lnTo>
                  <a:lnTo>
                    <a:pt x="-1493" y="16711"/>
                  </a:lnTo>
                  <a:close/>
                </a:path>
              </a:pathLst>
            </a:custGeom>
            <a:solidFill>
              <a:srgbClr val="FC008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1" name="Google Shape;491;p1"/>
            <p:cNvSpPr/>
            <p:nvPr/>
          </p:nvSpPr>
          <p:spPr>
            <a:xfrm>
              <a:off x="3470625" y="2884563"/>
              <a:ext cx="1088367" cy="904342"/>
            </a:xfrm>
            <a:custGeom>
              <a:avLst/>
              <a:gdLst/>
              <a:ahLst/>
              <a:cxnLst/>
              <a:rect l="l" t="t" r="r" b="b"/>
              <a:pathLst>
                <a:path w="1978876" h="1755439" extrusionOk="0">
                  <a:moveTo>
                    <a:pt x="1089750" y="1630822"/>
                  </a:moveTo>
                  <a:cubicBezTo>
                    <a:pt x="1201179" y="1529826"/>
                    <a:pt x="1270520" y="1319933"/>
                    <a:pt x="1312104" y="1235246"/>
                  </a:cubicBezTo>
                  <a:cubicBezTo>
                    <a:pt x="1312104" y="1235246"/>
                    <a:pt x="1366451" y="1124576"/>
                    <a:pt x="1529645" y="1121993"/>
                  </a:cubicBezTo>
                  <a:cubicBezTo>
                    <a:pt x="1692839" y="1119409"/>
                    <a:pt x="1874470" y="1022263"/>
                    <a:pt x="1957383" y="835415"/>
                  </a:cubicBezTo>
                  <a:cubicBezTo>
                    <a:pt x="2040298" y="648568"/>
                    <a:pt x="1838609" y="367207"/>
                    <a:pt x="1838609" y="367207"/>
                  </a:cubicBezTo>
                  <a:lnTo>
                    <a:pt x="1829847" y="351455"/>
                  </a:lnTo>
                  <a:cubicBezTo>
                    <a:pt x="1829847" y="351455"/>
                    <a:pt x="1696790" y="31956"/>
                    <a:pt x="1494190" y="4098"/>
                  </a:cubicBezTo>
                  <a:cubicBezTo>
                    <a:pt x="1291590" y="-23759"/>
                    <a:pt x="1113505" y="79668"/>
                    <a:pt x="1025475" y="217132"/>
                  </a:cubicBezTo>
                  <a:cubicBezTo>
                    <a:pt x="937446" y="354595"/>
                    <a:pt x="814772" y="342591"/>
                    <a:pt x="814772" y="342591"/>
                  </a:cubicBezTo>
                  <a:cubicBezTo>
                    <a:pt x="720918" y="333424"/>
                    <a:pt x="505808" y="282065"/>
                    <a:pt x="361405" y="323648"/>
                  </a:cubicBezTo>
                  <a:cubicBezTo>
                    <a:pt x="226371" y="362548"/>
                    <a:pt x="119196" y="462024"/>
                    <a:pt x="53808" y="587686"/>
                  </a:cubicBezTo>
                  <a:cubicBezTo>
                    <a:pt x="-17102" y="724036"/>
                    <a:pt x="-29107" y="910681"/>
                    <a:pt x="73104" y="1144836"/>
                  </a:cubicBezTo>
                  <a:cubicBezTo>
                    <a:pt x="78575" y="1157397"/>
                    <a:pt x="132567" y="1267611"/>
                    <a:pt x="150548" y="1297495"/>
                  </a:cubicBezTo>
                  <a:cubicBezTo>
                    <a:pt x="166504" y="1328543"/>
                    <a:pt x="231892" y="1432375"/>
                    <a:pt x="239693" y="1443670"/>
                  </a:cubicBezTo>
                  <a:cubicBezTo>
                    <a:pt x="385210" y="1653867"/>
                    <a:pt x="550226" y="1741897"/>
                    <a:pt x="703544" y="1753243"/>
                  </a:cubicBezTo>
                  <a:cubicBezTo>
                    <a:pt x="844706" y="1763980"/>
                    <a:pt x="985716" y="1725183"/>
                    <a:pt x="1089750" y="1630822"/>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2" name="Google Shape;492;p1"/>
            <p:cNvSpPr/>
            <p:nvPr/>
          </p:nvSpPr>
          <p:spPr>
            <a:xfrm>
              <a:off x="4039559" y="3074903"/>
              <a:ext cx="308509" cy="299994"/>
            </a:xfrm>
            <a:custGeom>
              <a:avLst/>
              <a:gdLst/>
              <a:ahLst/>
              <a:cxnLst/>
              <a:rect l="l" t="t" r="r" b="b"/>
              <a:pathLst>
                <a:path w="560932" h="582325" extrusionOk="0">
                  <a:moveTo>
                    <a:pt x="422978" y="549058"/>
                  </a:moveTo>
                  <a:cubicBezTo>
                    <a:pt x="290073" y="623159"/>
                    <a:pt x="117863" y="567495"/>
                    <a:pt x="38343" y="424814"/>
                  </a:cubicBezTo>
                  <a:cubicBezTo>
                    <a:pt x="-41177" y="282133"/>
                    <a:pt x="2077" y="106378"/>
                    <a:pt x="134933" y="32327"/>
                  </a:cubicBezTo>
                  <a:cubicBezTo>
                    <a:pt x="267788" y="-41723"/>
                    <a:pt x="440048" y="13891"/>
                    <a:pt x="519568" y="156572"/>
                  </a:cubicBezTo>
                  <a:cubicBezTo>
                    <a:pt x="599088" y="299252"/>
                    <a:pt x="555985" y="475008"/>
                    <a:pt x="422978" y="549058"/>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3" name="Google Shape;493;p1"/>
            <p:cNvSpPr/>
            <p:nvPr/>
          </p:nvSpPr>
          <p:spPr>
            <a:xfrm>
              <a:off x="4093611" y="3127450"/>
              <a:ext cx="200406" cy="194890"/>
            </a:xfrm>
            <a:custGeom>
              <a:avLst/>
              <a:gdLst/>
              <a:ahLst/>
              <a:cxnLst/>
              <a:rect l="l" t="t" r="r" b="b"/>
              <a:pathLst>
                <a:path w="364380" h="378306" extrusionOk="0">
                  <a:moveTo>
                    <a:pt x="274253" y="356548"/>
                  </a:moveTo>
                  <a:cubicBezTo>
                    <a:pt x="187895" y="404666"/>
                    <a:pt x="76060" y="368502"/>
                    <a:pt x="24397" y="275812"/>
                  </a:cubicBezTo>
                  <a:cubicBezTo>
                    <a:pt x="-27266" y="183123"/>
                    <a:pt x="795" y="68958"/>
                    <a:pt x="87153" y="20840"/>
                  </a:cubicBezTo>
                  <a:cubicBezTo>
                    <a:pt x="173510" y="-27277"/>
                    <a:pt x="285345" y="8887"/>
                    <a:pt x="337008" y="101576"/>
                  </a:cubicBezTo>
                  <a:cubicBezTo>
                    <a:pt x="388672" y="194266"/>
                    <a:pt x="360561" y="308431"/>
                    <a:pt x="274253" y="356548"/>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4" name="Google Shape;494;p1"/>
            <p:cNvSpPr/>
            <p:nvPr/>
          </p:nvSpPr>
          <p:spPr>
            <a:xfrm>
              <a:off x="5096499" y="2494183"/>
              <a:ext cx="383880" cy="284337"/>
            </a:xfrm>
            <a:custGeom>
              <a:avLst/>
              <a:gdLst/>
              <a:ahLst/>
              <a:cxnLst/>
              <a:rect l="l" t="t" r="r" b="b"/>
              <a:pathLst>
                <a:path w="697973" h="551932" extrusionOk="0">
                  <a:moveTo>
                    <a:pt x="533014" y="-459"/>
                  </a:moveTo>
                  <a:lnTo>
                    <a:pt x="56602" y="295236"/>
                  </a:lnTo>
                  <a:cubicBezTo>
                    <a:pt x="51233" y="317066"/>
                    <a:pt x="-1493" y="369792"/>
                    <a:pt x="-1493" y="369792"/>
                  </a:cubicBezTo>
                  <a:lnTo>
                    <a:pt x="99807" y="551473"/>
                  </a:lnTo>
                  <a:cubicBezTo>
                    <a:pt x="99807" y="551473"/>
                    <a:pt x="172387" y="534354"/>
                    <a:pt x="193761" y="541343"/>
                  </a:cubicBezTo>
                  <a:lnTo>
                    <a:pt x="695855" y="291640"/>
                  </a:lnTo>
                  <a:lnTo>
                    <a:pt x="695855" y="289107"/>
                  </a:lnTo>
                  <a:cubicBezTo>
                    <a:pt x="703554" y="168864"/>
                    <a:pt x="639683" y="55408"/>
                    <a:pt x="532914" y="-408"/>
                  </a:cubicBezTo>
                  <a:close/>
                  <a:moveTo>
                    <a:pt x="99046" y="359764"/>
                  </a:moveTo>
                  <a:lnTo>
                    <a:pt x="99046" y="359764"/>
                  </a:lnTo>
                  <a:cubicBezTo>
                    <a:pt x="84612" y="336009"/>
                    <a:pt x="90841" y="305720"/>
                    <a:pt x="112873" y="292197"/>
                  </a:cubicBezTo>
                  <a:lnTo>
                    <a:pt x="390740" y="121506"/>
                  </a:lnTo>
                  <a:cubicBezTo>
                    <a:pt x="412772" y="107932"/>
                    <a:pt x="442352" y="116441"/>
                    <a:pt x="456584" y="139993"/>
                  </a:cubicBezTo>
                  <a:lnTo>
                    <a:pt x="456584" y="139993"/>
                  </a:lnTo>
                  <a:cubicBezTo>
                    <a:pt x="470968" y="163749"/>
                    <a:pt x="464789" y="193986"/>
                    <a:pt x="442706" y="207561"/>
                  </a:cubicBezTo>
                  <a:lnTo>
                    <a:pt x="164891" y="378251"/>
                  </a:lnTo>
                  <a:cubicBezTo>
                    <a:pt x="143061" y="391825"/>
                    <a:pt x="113482" y="383519"/>
                    <a:pt x="99046" y="359764"/>
                  </a:cubicBezTo>
                  <a:close/>
                  <a:moveTo>
                    <a:pt x="515338" y="345024"/>
                  </a:moveTo>
                  <a:lnTo>
                    <a:pt x="224000" y="491555"/>
                  </a:lnTo>
                  <a:cubicBezTo>
                    <a:pt x="200904" y="503204"/>
                    <a:pt x="171881" y="492567"/>
                    <a:pt x="159270" y="467800"/>
                  </a:cubicBezTo>
                  <a:lnTo>
                    <a:pt x="159270" y="467800"/>
                  </a:lnTo>
                  <a:cubicBezTo>
                    <a:pt x="146607" y="443032"/>
                    <a:pt x="155116" y="413503"/>
                    <a:pt x="178263" y="401955"/>
                  </a:cubicBezTo>
                  <a:lnTo>
                    <a:pt x="469551" y="255475"/>
                  </a:lnTo>
                  <a:cubicBezTo>
                    <a:pt x="492697" y="243826"/>
                    <a:pt x="521669" y="254462"/>
                    <a:pt x="534331" y="279230"/>
                  </a:cubicBezTo>
                  <a:lnTo>
                    <a:pt x="534331" y="279230"/>
                  </a:lnTo>
                  <a:cubicBezTo>
                    <a:pt x="546943" y="303896"/>
                    <a:pt x="538688" y="333375"/>
                    <a:pt x="515338" y="345024"/>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5" name="Google Shape;495;p1"/>
            <p:cNvSpPr/>
            <p:nvPr/>
          </p:nvSpPr>
          <p:spPr>
            <a:xfrm>
              <a:off x="4203149" y="2684924"/>
              <a:ext cx="949035" cy="572039"/>
            </a:xfrm>
            <a:custGeom>
              <a:avLst/>
              <a:gdLst/>
              <a:ahLst/>
              <a:cxnLst/>
              <a:rect l="l" t="t" r="r" b="b"/>
              <a:pathLst>
                <a:path w="1725542" h="1110398" extrusionOk="0">
                  <a:moveTo>
                    <a:pt x="137845" y="960573"/>
                  </a:moveTo>
                  <a:cubicBezTo>
                    <a:pt x="163525" y="1005956"/>
                    <a:pt x="170363" y="1059594"/>
                    <a:pt x="156839" y="1109940"/>
                  </a:cubicBezTo>
                  <a:lnTo>
                    <a:pt x="1724049" y="181223"/>
                  </a:lnTo>
                  <a:lnTo>
                    <a:pt x="1622750" y="-459"/>
                  </a:lnTo>
                  <a:lnTo>
                    <a:pt x="-1493" y="860844"/>
                  </a:lnTo>
                  <a:cubicBezTo>
                    <a:pt x="57768" y="871024"/>
                    <a:pt x="109076" y="907796"/>
                    <a:pt x="137845" y="960573"/>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6" name="Google Shape;496;p1"/>
            <p:cNvSpPr/>
            <p:nvPr/>
          </p:nvSpPr>
          <p:spPr>
            <a:xfrm rot="3652199">
              <a:off x="3634273" y="3381767"/>
              <a:ext cx="401390" cy="63820"/>
            </a:xfrm>
            <a:custGeom>
              <a:avLst/>
              <a:gdLst/>
              <a:ahLst/>
              <a:cxnLst/>
              <a:rect l="l" t="t" r="r" b="b"/>
              <a:pathLst>
                <a:path w="779147" h="116038" extrusionOk="0">
                  <a:moveTo>
                    <a:pt x="-1494" y="-458"/>
                  </a:moveTo>
                  <a:lnTo>
                    <a:pt x="777655" y="-458"/>
                  </a:lnTo>
                  <a:lnTo>
                    <a:pt x="777655" y="115581"/>
                  </a:lnTo>
                  <a:lnTo>
                    <a:pt x="-1494" y="115581"/>
                  </a:ln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7" name="Google Shape;497;p1"/>
            <p:cNvSpPr/>
            <p:nvPr/>
          </p:nvSpPr>
          <p:spPr>
            <a:xfrm>
              <a:off x="5124954" y="2595627"/>
              <a:ext cx="49588" cy="33333"/>
            </a:xfrm>
            <a:custGeom>
              <a:avLst/>
              <a:gdLst/>
              <a:ahLst/>
              <a:cxnLst/>
              <a:rect l="l" t="t" r="r" b="b"/>
              <a:pathLst>
                <a:path w="90161" h="64704" extrusionOk="0">
                  <a:moveTo>
                    <a:pt x="1066" y="56281"/>
                  </a:moveTo>
                  <a:lnTo>
                    <a:pt x="509" y="55268"/>
                  </a:lnTo>
                  <a:cubicBezTo>
                    <a:pt x="-3696" y="47823"/>
                    <a:pt x="-1062" y="38402"/>
                    <a:pt x="6385" y="34249"/>
                  </a:cubicBezTo>
                  <a:cubicBezTo>
                    <a:pt x="6434" y="34198"/>
                    <a:pt x="6485" y="34198"/>
                    <a:pt x="6536" y="34147"/>
                  </a:cubicBezTo>
                  <a:lnTo>
                    <a:pt x="64986" y="1529"/>
                  </a:lnTo>
                  <a:cubicBezTo>
                    <a:pt x="72482" y="-2675"/>
                    <a:pt x="81954" y="9"/>
                    <a:pt x="86159" y="7505"/>
                  </a:cubicBezTo>
                  <a:cubicBezTo>
                    <a:pt x="86159" y="7556"/>
                    <a:pt x="86159" y="7556"/>
                    <a:pt x="86159" y="7556"/>
                  </a:cubicBezTo>
                  <a:lnTo>
                    <a:pt x="86715" y="8519"/>
                  </a:lnTo>
                  <a:cubicBezTo>
                    <a:pt x="90869" y="16015"/>
                    <a:pt x="88184" y="25486"/>
                    <a:pt x="80688" y="29690"/>
                  </a:cubicBezTo>
                  <a:lnTo>
                    <a:pt x="22238" y="62258"/>
                  </a:lnTo>
                  <a:cubicBezTo>
                    <a:pt x="14742" y="66462"/>
                    <a:pt x="5270" y="63778"/>
                    <a:pt x="1066" y="56281"/>
                  </a:cubicBezTo>
                  <a:cubicBezTo>
                    <a:pt x="1066" y="56281"/>
                    <a:pt x="1066" y="56281"/>
                    <a:pt x="1066" y="56281"/>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8" name="Google Shape;498;p1"/>
            <p:cNvSpPr/>
            <p:nvPr/>
          </p:nvSpPr>
          <p:spPr>
            <a:xfrm>
              <a:off x="5192980" y="2560236"/>
              <a:ext cx="49587" cy="33323"/>
            </a:xfrm>
            <a:custGeom>
              <a:avLst/>
              <a:gdLst/>
              <a:ahLst/>
              <a:cxnLst/>
              <a:rect l="l" t="t" r="r" b="b"/>
              <a:pathLst>
                <a:path w="90160" h="64685" extrusionOk="0">
                  <a:moveTo>
                    <a:pt x="1016" y="56247"/>
                  </a:moveTo>
                  <a:lnTo>
                    <a:pt x="460" y="55285"/>
                  </a:lnTo>
                  <a:cubicBezTo>
                    <a:pt x="-3694" y="47788"/>
                    <a:pt x="-1009" y="38317"/>
                    <a:pt x="6487" y="34113"/>
                  </a:cubicBezTo>
                  <a:lnTo>
                    <a:pt x="64937" y="1494"/>
                  </a:lnTo>
                  <a:cubicBezTo>
                    <a:pt x="72433" y="-2659"/>
                    <a:pt x="81904" y="26"/>
                    <a:pt x="86109" y="7522"/>
                  </a:cubicBezTo>
                  <a:lnTo>
                    <a:pt x="86665" y="8534"/>
                  </a:lnTo>
                  <a:cubicBezTo>
                    <a:pt x="90869" y="15980"/>
                    <a:pt x="88235" y="25401"/>
                    <a:pt x="80790" y="29554"/>
                  </a:cubicBezTo>
                  <a:cubicBezTo>
                    <a:pt x="80739" y="29605"/>
                    <a:pt x="80689" y="29605"/>
                    <a:pt x="80638" y="29656"/>
                  </a:cubicBezTo>
                  <a:lnTo>
                    <a:pt x="22188" y="62274"/>
                  </a:lnTo>
                  <a:cubicBezTo>
                    <a:pt x="14692" y="66428"/>
                    <a:pt x="5221" y="63743"/>
                    <a:pt x="1016"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499" name="Google Shape;499;p1"/>
            <p:cNvSpPr/>
            <p:nvPr/>
          </p:nvSpPr>
          <p:spPr>
            <a:xfrm>
              <a:off x="5256160" y="2523706"/>
              <a:ext cx="49586" cy="33323"/>
            </a:xfrm>
            <a:custGeom>
              <a:avLst/>
              <a:gdLst/>
              <a:ahLst/>
              <a:cxnLst/>
              <a:rect l="l" t="t" r="r" b="b"/>
              <a:pathLst>
                <a:path w="90158" h="64685" extrusionOk="0">
                  <a:moveTo>
                    <a:pt x="1016" y="56247"/>
                  </a:moveTo>
                  <a:lnTo>
                    <a:pt x="460" y="55285"/>
                  </a:lnTo>
                  <a:cubicBezTo>
                    <a:pt x="-3694" y="47788"/>
                    <a:pt x="-1009" y="38317"/>
                    <a:pt x="6487" y="34113"/>
                  </a:cubicBezTo>
                  <a:lnTo>
                    <a:pt x="64988" y="1494"/>
                  </a:lnTo>
                  <a:cubicBezTo>
                    <a:pt x="72484" y="-2659"/>
                    <a:pt x="81955" y="26"/>
                    <a:pt x="86109" y="7522"/>
                  </a:cubicBezTo>
                  <a:lnTo>
                    <a:pt x="86666" y="8484"/>
                  </a:lnTo>
                  <a:cubicBezTo>
                    <a:pt x="90869" y="15929"/>
                    <a:pt x="88235" y="25401"/>
                    <a:pt x="80739" y="29605"/>
                  </a:cubicBezTo>
                  <a:cubicBezTo>
                    <a:pt x="80739" y="29605"/>
                    <a:pt x="80689" y="29656"/>
                    <a:pt x="80638" y="29656"/>
                  </a:cubicBezTo>
                  <a:lnTo>
                    <a:pt x="22189" y="62274"/>
                  </a:lnTo>
                  <a:cubicBezTo>
                    <a:pt x="14693" y="66428"/>
                    <a:pt x="5221" y="63743"/>
                    <a:pt x="1016"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0" name="Google Shape;500;p1"/>
            <p:cNvSpPr/>
            <p:nvPr/>
          </p:nvSpPr>
          <p:spPr>
            <a:xfrm>
              <a:off x="5354915" y="2689632"/>
              <a:ext cx="49587" cy="33323"/>
            </a:xfrm>
            <a:custGeom>
              <a:avLst/>
              <a:gdLst/>
              <a:ahLst/>
              <a:cxnLst/>
              <a:rect l="l" t="t" r="r" b="b"/>
              <a:pathLst>
                <a:path w="90159" h="64685" extrusionOk="0">
                  <a:moveTo>
                    <a:pt x="1065" y="56247"/>
                  </a:moveTo>
                  <a:lnTo>
                    <a:pt x="507" y="55285"/>
                  </a:lnTo>
                  <a:cubicBezTo>
                    <a:pt x="-3697" y="47839"/>
                    <a:pt x="-1063" y="38368"/>
                    <a:pt x="6433" y="34163"/>
                  </a:cubicBezTo>
                  <a:cubicBezTo>
                    <a:pt x="6433" y="34163"/>
                    <a:pt x="6483" y="34113"/>
                    <a:pt x="6534" y="34113"/>
                  </a:cubicBezTo>
                  <a:lnTo>
                    <a:pt x="64984" y="1494"/>
                  </a:lnTo>
                  <a:cubicBezTo>
                    <a:pt x="72480" y="-2659"/>
                    <a:pt x="81953" y="25"/>
                    <a:pt x="86156" y="7522"/>
                  </a:cubicBezTo>
                  <a:lnTo>
                    <a:pt x="86713" y="8535"/>
                  </a:lnTo>
                  <a:cubicBezTo>
                    <a:pt x="90867" y="16031"/>
                    <a:pt x="88182" y="25502"/>
                    <a:pt x="80686" y="29706"/>
                  </a:cubicBezTo>
                  <a:lnTo>
                    <a:pt x="22236" y="62274"/>
                  </a:lnTo>
                  <a:cubicBezTo>
                    <a:pt x="14740" y="66427"/>
                    <a:pt x="5268" y="63743"/>
                    <a:pt x="1065"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1" name="Google Shape;501;p1"/>
            <p:cNvSpPr/>
            <p:nvPr/>
          </p:nvSpPr>
          <p:spPr>
            <a:xfrm>
              <a:off x="5289123" y="2721674"/>
              <a:ext cx="49581" cy="33323"/>
            </a:xfrm>
            <a:custGeom>
              <a:avLst/>
              <a:gdLst/>
              <a:ahLst/>
              <a:cxnLst/>
              <a:rect l="l" t="t" r="r" b="b"/>
              <a:pathLst>
                <a:path w="90148" h="64685" extrusionOk="0">
                  <a:moveTo>
                    <a:pt x="1053" y="56247"/>
                  </a:moveTo>
                  <a:lnTo>
                    <a:pt x="496" y="55234"/>
                  </a:lnTo>
                  <a:cubicBezTo>
                    <a:pt x="-3708" y="47788"/>
                    <a:pt x="-1023" y="38316"/>
                    <a:pt x="6422" y="34113"/>
                  </a:cubicBezTo>
                  <a:cubicBezTo>
                    <a:pt x="6422" y="34113"/>
                    <a:pt x="6473" y="34113"/>
                    <a:pt x="6473" y="34113"/>
                  </a:cubicBezTo>
                  <a:lnTo>
                    <a:pt x="64974" y="1494"/>
                  </a:lnTo>
                  <a:cubicBezTo>
                    <a:pt x="72470" y="-2659"/>
                    <a:pt x="81941" y="25"/>
                    <a:pt x="86145" y="7522"/>
                  </a:cubicBezTo>
                  <a:lnTo>
                    <a:pt x="86702" y="8484"/>
                  </a:lnTo>
                  <a:cubicBezTo>
                    <a:pt x="90855" y="15980"/>
                    <a:pt x="88171" y="25452"/>
                    <a:pt x="80675" y="29656"/>
                  </a:cubicBezTo>
                  <a:lnTo>
                    <a:pt x="22174" y="62274"/>
                  </a:lnTo>
                  <a:cubicBezTo>
                    <a:pt x="14678" y="66427"/>
                    <a:pt x="5207" y="63743"/>
                    <a:pt x="1053" y="56247"/>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2" name="Google Shape;502;p1"/>
            <p:cNvSpPr/>
            <p:nvPr/>
          </p:nvSpPr>
          <p:spPr>
            <a:xfrm>
              <a:off x="5222852" y="2756255"/>
              <a:ext cx="49579" cy="33340"/>
            </a:xfrm>
            <a:custGeom>
              <a:avLst/>
              <a:gdLst/>
              <a:ahLst/>
              <a:cxnLst/>
              <a:rect l="l" t="t" r="r" b="b"/>
              <a:pathLst>
                <a:path w="90146" h="64718" extrusionOk="0">
                  <a:moveTo>
                    <a:pt x="1051" y="56231"/>
                  </a:moveTo>
                  <a:lnTo>
                    <a:pt x="495" y="55269"/>
                  </a:lnTo>
                  <a:cubicBezTo>
                    <a:pt x="-3710" y="47772"/>
                    <a:pt x="-1025" y="38301"/>
                    <a:pt x="6471" y="34097"/>
                  </a:cubicBezTo>
                  <a:cubicBezTo>
                    <a:pt x="6522" y="34097"/>
                    <a:pt x="6522" y="34097"/>
                    <a:pt x="6522" y="34097"/>
                  </a:cubicBezTo>
                  <a:lnTo>
                    <a:pt x="64972" y="1529"/>
                  </a:lnTo>
                  <a:cubicBezTo>
                    <a:pt x="72468" y="-2675"/>
                    <a:pt x="81939" y="10"/>
                    <a:pt x="86143" y="7506"/>
                  </a:cubicBezTo>
                  <a:cubicBezTo>
                    <a:pt x="86143" y="7506"/>
                    <a:pt x="86143" y="7506"/>
                    <a:pt x="86143" y="7506"/>
                  </a:cubicBezTo>
                  <a:lnTo>
                    <a:pt x="86701" y="8518"/>
                  </a:lnTo>
                  <a:cubicBezTo>
                    <a:pt x="90853" y="16015"/>
                    <a:pt x="88169" y="25487"/>
                    <a:pt x="80673" y="29690"/>
                  </a:cubicBezTo>
                  <a:lnTo>
                    <a:pt x="22172" y="62259"/>
                  </a:lnTo>
                  <a:cubicBezTo>
                    <a:pt x="14726" y="66462"/>
                    <a:pt x="5306" y="63828"/>
                    <a:pt x="1153" y="56383"/>
                  </a:cubicBezTo>
                  <a:cubicBezTo>
                    <a:pt x="1102" y="56332"/>
                    <a:pt x="1102" y="56282"/>
                    <a:pt x="1051" y="56231"/>
                  </a:cubicBezTo>
                  <a:close/>
                </a:path>
              </a:pathLst>
            </a:custGeom>
            <a:solidFill>
              <a:srgbClr val="7271B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3" name="Google Shape;503;p1"/>
            <p:cNvSpPr/>
            <p:nvPr/>
          </p:nvSpPr>
          <p:spPr>
            <a:xfrm>
              <a:off x="5085189" y="2684950"/>
              <a:ext cx="66996" cy="99675"/>
            </a:xfrm>
            <a:custGeom>
              <a:avLst/>
              <a:gdLst/>
              <a:ahLst/>
              <a:cxnLst/>
              <a:rect l="l" t="t" r="r" b="b"/>
              <a:pathLst>
                <a:path w="121812" h="193482" extrusionOk="0">
                  <a:moveTo>
                    <a:pt x="121813" y="181631"/>
                  </a:moveTo>
                  <a:lnTo>
                    <a:pt x="20564" y="0"/>
                  </a:lnTo>
                  <a:lnTo>
                    <a:pt x="0" y="10890"/>
                  </a:lnTo>
                  <a:lnTo>
                    <a:pt x="101756" y="193482"/>
                  </a:lnTo>
                  <a:lnTo>
                    <a:pt x="121813" y="18163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4" name="Google Shape;504;p1"/>
            <p:cNvSpPr/>
            <p:nvPr/>
          </p:nvSpPr>
          <p:spPr>
            <a:xfrm>
              <a:off x="5013095" y="2723985"/>
              <a:ext cx="62511" cy="99623"/>
            </a:xfrm>
            <a:custGeom>
              <a:avLst/>
              <a:gdLst/>
              <a:ahLst/>
              <a:cxnLst/>
              <a:rect l="l" t="t" r="r" b="b"/>
              <a:pathLst>
                <a:path w="113658" h="193381" extrusionOk="0">
                  <a:moveTo>
                    <a:pt x="113658" y="188367"/>
                  </a:moveTo>
                  <a:lnTo>
                    <a:pt x="8712" y="0"/>
                  </a:lnTo>
                  <a:lnTo>
                    <a:pt x="0" y="4609"/>
                  </a:lnTo>
                  <a:lnTo>
                    <a:pt x="105199" y="193381"/>
                  </a:lnTo>
                  <a:lnTo>
                    <a:pt x="113658" y="188367"/>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5" name="Google Shape;505;p1"/>
            <p:cNvSpPr/>
            <p:nvPr/>
          </p:nvSpPr>
          <p:spPr>
            <a:xfrm>
              <a:off x="4941028" y="2759785"/>
              <a:ext cx="64377" cy="102780"/>
            </a:xfrm>
            <a:custGeom>
              <a:avLst/>
              <a:gdLst/>
              <a:ahLst/>
              <a:cxnLst/>
              <a:rect l="l" t="t" r="r" b="b"/>
              <a:pathLst>
                <a:path w="117051" h="199509" extrusionOk="0">
                  <a:moveTo>
                    <a:pt x="117052" y="194496"/>
                  </a:moveTo>
                  <a:lnTo>
                    <a:pt x="8661" y="0"/>
                  </a:lnTo>
                  <a:lnTo>
                    <a:pt x="0" y="4609"/>
                  </a:lnTo>
                  <a:lnTo>
                    <a:pt x="108644" y="199510"/>
                  </a:lnTo>
                  <a:lnTo>
                    <a:pt x="117052" y="19449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6" name="Google Shape;506;p1"/>
            <p:cNvSpPr/>
            <p:nvPr/>
          </p:nvSpPr>
          <p:spPr>
            <a:xfrm>
              <a:off x="4879687" y="2790262"/>
              <a:ext cx="65965" cy="105468"/>
            </a:xfrm>
            <a:custGeom>
              <a:avLst/>
              <a:gdLst/>
              <a:ahLst/>
              <a:cxnLst/>
              <a:rect l="l" t="t" r="r" b="b"/>
              <a:pathLst>
                <a:path w="119938" h="204726" extrusionOk="0">
                  <a:moveTo>
                    <a:pt x="119939" y="199713"/>
                  </a:moveTo>
                  <a:lnTo>
                    <a:pt x="8610" y="0"/>
                  </a:lnTo>
                  <a:lnTo>
                    <a:pt x="0" y="4609"/>
                  </a:lnTo>
                  <a:lnTo>
                    <a:pt x="111531" y="204727"/>
                  </a:lnTo>
                  <a:lnTo>
                    <a:pt x="119939" y="19971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7" name="Google Shape;507;p1"/>
            <p:cNvSpPr/>
            <p:nvPr/>
          </p:nvSpPr>
          <p:spPr>
            <a:xfrm>
              <a:off x="4818318" y="2820738"/>
              <a:ext cx="67581" cy="108156"/>
            </a:xfrm>
            <a:custGeom>
              <a:avLst/>
              <a:gdLst/>
              <a:ahLst/>
              <a:cxnLst/>
              <a:rect l="l" t="t" r="r" b="b"/>
              <a:pathLst>
                <a:path w="122876" h="209944" extrusionOk="0">
                  <a:moveTo>
                    <a:pt x="122877" y="204930"/>
                  </a:moveTo>
                  <a:lnTo>
                    <a:pt x="8661" y="0"/>
                  </a:lnTo>
                  <a:lnTo>
                    <a:pt x="0" y="4609"/>
                  </a:lnTo>
                  <a:lnTo>
                    <a:pt x="114469" y="209944"/>
                  </a:lnTo>
                  <a:lnTo>
                    <a:pt x="122877" y="204930"/>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8" name="Google Shape;508;p1"/>
            <p:cNvSpPr/>
            <p:nvPr/>
          </p:nvSpPr>
          <p:spPr>
            <a:xfrm>
              <a:off x="4761712" y="2848841"/>
              <a:ext cx="69086" cy="110661"/>
            </a:xfrm>
            <a:custGeom>
              <a:avLst/>
              <a:gdLst/>
              <a:ahLst/>
              <a:cxnLst/>
              <a:rect l="l" t="t" r="r" b="b"/>
              <a:pathLst>
                <a:path w="125612" h="214806" extrusionOk="0">
                  <a:moveTo>
                    <a:pt x="125612" y="209792"/>
                  </a:moveTo>
                  <a:lnTo>
                    <a:pt x="8662" y="0"/>
                  </a:lnTo>
                  <a:lnTo>
                    <a:pt x="0" y="4609"/>
                  </a:lnTo>
                  <a:lnTo>
                    <a:pt x="117153" y="214806"/>
                  </a:lnTo>
                  <a:lnTo>
                    <a:pt x="125612" y="209792"/>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09" name="Google Shape;509;p1"/>
            <p:cNvSpPr/>
            <p:nvPr/>
          </p:nvSpPr>
          <p:spPr>
            <a:xfrm>
              <a:off x="4705135" y="2876969"/>
              <a:ext cx="70534" cy="113114"/>
            </a:xfrm>
            <a:custGeom>
              <a:avLst/>
              <a:gdLst/>
              <a:ahLst/>
              <a:cxnLst/>
              <a:rect l="l" t="t" r="r" b="b"/>
              <a:pathLst>
                <a:path w="128245" h="219567" extrusionOk="0">
                  <a:moveTo>
                    <a:pt x="128245" y="214553"/>
                  </a:moveTo>
                  <a:lnTo>
                    <a:pt x="8661" y="0"/>
                  </a:lnTo>
                  <a:lnTo>
                    <a:pt x="0" y="4559"/>
                  </a:lnTo>
                  <a:lnTo>
                    <a:pt x="119838" y="219568"/>
                  </a:lnTo>
                  <a:lnTo>
                    <a:pt x="128245" y="21455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0" name="Google Shape;510;p1"/>
            <p:cNvSpPr/>
            <p:nvPr/>
          </p:nvSpPr>
          <p:spPr>
            <a:xfrm>
              <a:off x="4657276" y="2900714"/>
              <a:ext cx="71787" cy="115227"/>
            </a:xfrm>
            <a:custGeom>
              <a:avLst/>
              <a:gdLst/>
              <a:ahLst/>
              <a:cxnLst/>
              <a:rect l="l" t="t" r="r" b="b"/>
              <a:pathLst>
                <a:path w="130524" h="223669" extrusionOk="0">
                  <a:moveTo>
                    <a:pt x="130525" y="218706"/>
                  </a:moveTo>
                  <a:lnTo>
                    <a:pt x="8662" y="0"/>
                  </a:lnTo>
                  <a:lnTo>
                    <a:pt x="0" y="4609"/>
                  </a:lnTo>
                  <a:lnTo>
                    <a:pt x="122118" y="223670"/>
                  </a:lnTo>
                  <a:lnTo>
                    <a:pt x="130525" y="21870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1" name="Google Shape;511;p1"/>
            <p:cNvSpPr/>
            <p:nvPr/>
          </p:nvSpPr>
          <p:spPr>
            <a:xfrm>
              <a:off x="4609418" y="2924485"/>
              <a:ext cx="73040" cy="117340"/>
            </a:xfrm>
            <a:custGeom>
              <a:avLst/>
              <a:gdLst/>
              <a:ahLst/>
              <a:cxnLst/>
              <a:rect l="l" t="t" r="r" b="b"/>
              <a:pathLst>
                <a:path w="132803" h="227772" extrusionOk="0">
                  <a:moveTo>
                    <a:pt x="132804" y="222758"/>
                  </a:moveTo>
                  <a:lnTo>
                    <a:pt x="8661" y="0"/>
                  </a:lnTo>
                  <a:lnTo>
                    <a:pt x="0" y="4609"/>
                  </a:lnTo>
                  <a:lnTo>
                    <a:pt x="124396" y="227773"/>
                  </a:lnTo>
                  <a:lnTo>
                    <a:pt x="132804" y="222758"/>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2" name="Google Shape;512;p1"/>
            <p:cNvSpPr/>
            <p:nvPr/>
          </p:nvSpPr>
          <p:spPr>
            <a:xfrm>
              <a:off x="4563147" y="2947472"/>
              <a:ext cx="74266" cy="119349"/>
            </a:xfrm>
            <a:custGeom>
              <a:avLst/>
              <a:gdLst/>
              <a:ahLst/>
              <a:cxnLst/>
              <a:rect l="l" t="t" r="r" b="b"/>
              <a:pathLst>
                <a:path w="135032" h="231672" extrusionOk="0">
                  <a:moveTo>
                    <a:pt x="135032" y="226709"/>
                  </a:moveTo>
                  <a:lnTo>
                    <a:pt x="8661" y="0"/>
                  </a:lnTo>
                  <a:lnTo>
                    <a:pt x="0" y="4609"/>
                  </a:lnTo>
                  <a:lnTo>
                    <a:pt x="126574" y="231673"/>
                  </a:lnTo>
                  <a:lnTo>
                    <a:pt x="135032" y="226709"/>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3" name="Google Shape;513;p1"/>
            <p:cNvSpPr/>
            <p:nvPr/>
          </p:nvSpPr>
          <p:spPr>
            <a:xfrm>
              <a:off x="4519885" y="2968973"/>
              <a:ext cx="75381" cy="121255"/>
            </a:xfrm>
            <a:custGeom>
              <a:avLst/>
              <a:gdLst/>
              <a:ahLst/>
              <a:cxnLst/>
              <a:rect l="l" t="t" r="r" b="b"/>
              <a:pathLst>
                <a:path w="137058" h="235370" extrusionOk="0">
                  <a:moveTo>
                    <a:pt x="137058" y="230356"/>
                  </a:moveTo>
                  <a:lnTo>
                    <a:pt x="8661" y="0"/>
                  </a:lnTo>
                  <a:lnTo>
                    <a:pt x="0" y="4609"/>
                  </a:lnTo>
                  <a:lnTo>
                    <a:pt x="128600" y="235370"/>
                  </a:lnTo>
                  <a:lnTo>
                    <a:pt x="137058" y="230356"/>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4" name="Google Shape;514;p1"/>
            <p:cNvSpPr/>
            <p:nvPr/>
          </p:nvSpPr>
          <p:spPr>
            <a:xfrm>
              <a:off x="4478963" y="2989300"/>
              <a:ext cx="76467" cy="123029"/>
            </a:xfrm>
            <a:custGeom>
              <a:avLst/>
              <a:gdLst/>
              <a:ahLst/>
              <a:cxnLst/>
              <a:rect l="l" t="t" r="r" b="b"/>
              <a:pathLst>
                <a:path w="139034" h="238814" extrusionOk="0">
                  <a:moveTo>
                    <a:pt x="139034" y="233851"/>
                  </a:moveTo>
                  <a:lnTo>
                    <a:pt x="8662" y="0"/>
                  </a:lnTo>
                  <a:lnTo>
                    <a:pt x="0" y="4559"/>
                  </a:lnTo>
                  <a:lnTo>
                    <a:pt x="130576" y="238815"/>
                  </a:lnTo>
                  <a:lnTo>
                    <a:pt x="139034" y="23385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5" name="Google Shape;515;p1"/>
            <p:cNvSpPr/>
            <p:nvPr/>
          </p:nvSpPr>
          <p:spPr>
            <a:xfrm>
              <a:off x="4405114" y="3025961"/>
              <a:ext cx="78389" cy="126291"/>
            </a:xfrm>
            <a:custGeom>
              <a:avLst/>
              <a:gdLst/>
              <a:ahLst/>
              <a:cxnLst/>
              <a:rect l="l" t="t" r="r" b="b"/>
              <a:pathLst>
                <a:path w="142528" h="245145" extrusionOk="0">
                  <a:moveTo>
                    <a:pt x="142528" y="240182"/>
                  </a:moveTo>
                  <a:lnTo>
                    <a:pt x="8661" y="0"/>
                  </a:lnTo>
                  <a:lnTo>
                    <a:pt x="0" y="4609"/>
                  </a:lnTo>
                  <a:lnTo>
                    <a:pt x="134070" y="245145"/>
                  </a:lnTo>
                  <a:lnTo>
                    <a:pt x="142528" y="240182"/>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6" name="Google Shape;516;p1"/>
            <p:cNvSpPr/>
            <p:nvPr/>
          </p:nvSpPr>
          <p:spPr>
            <a:xfrm>
              <a:off x="4368983" y="3043913"/>
              <a:ext cx="79336" cy="127882"/>
            </a:xfrm>
            <a:custGeom>
              <a:avLst/>
              <a:gdLst/>
              <a:ahLst/>
              <a:cxnLst/>
              <a:rect l="l" t="t" r="r" b="b"/>
              <a:pathLst>
                <a:path w="144250" h="248235" extrusionOk="0">
                  <a:moveTo>
                    <a:pt x="144251" y="243221"/>
                  </a:moveTo>
                  <a:lnTo>
                    <a:pt x="8662" y="0"/>
                  </a:lnTo>
                  <a:lnTo>
                    <a:pt x="0" y="4609"/>
                  </a:lnTo>
                  <a:lnTo>
                    <a:pt x="135793" y="248235"/>
                  </a:lnTo>
                  <a:lnTo>
                    <a:pt x="144251" y="243221"/>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7" name="Google Shape;517;p1"/>
            <p:cNvSpPr/>
            <p:nvPr/>
          </p:nvSpPr>
          <p:spPr>
            <a:xfrm>
              <a:off x="4339594" y="3058525"/>
              <a:ext cx="80089" cy="129161"/>
            </a:xfrm>
            <a:custGeom>
              <a:avLst/>
              <a:gdLst/>
              <a:ahLst/>
              <a:cxnLst/>
              <a:rect l="l" t="t" r="r" b="b"/>
              <a:pathLst>
                <a:path w="145618" h="250717" extrusionOk="0">
                  <a:moveTo>
                    <a:pt x="145619" y="245703"/>
                  </a:moveTo>
                  <a:lnTo>
                    <a:pt x="8661" y="0"/>
                  </a:lnTo>
                  <a:lnTo>
                    <a:pt x="0" y="4558"/>
                  </a:lnTo>
                  <a:lnTo>
                    <a:pt x="137210" y="250717"/>
                  </a:lnTo>
                  <a:lnTo>
                    <a:pt x="145619" y="245703"/>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8" name="Google Shape;518;p1"/>
            <p:cNvSpPr/>
            <p:nvPr/>
          </p:nvSpPr>
          <p:spPr>
            <a:xfrm>
              <a:off x="4308589" y="3073893"/>
              <a:ext cx="80924" cy="130543"/>
            </a:xfrm>
            <a:custGeom>
              <a:avLst/>
              <a:gdLst/>
              <a:ahLst/>
              <a:cxnLst/>
              <a:rect l="l" t="t" r="r" b="b"/>
              <a:pathLst>
                <a:path w="147137" h="253401" extrusionOk="0">
                  <a:moveTo>
                    <a:pt x="147138" y="248438"/>
                  </a:moveTo>
                  <a:lnTo>
                    <a:pt x="8661" y="0"/>
                  </a:lnTo>
                  <a:lnTo>
                    <a:pt x="0" y="4609"/>
                  </a:lnTo>
                  <a:lnTo>
                    <a:pt x="138680" y="253401"/>
                  </a:lnTo>
                  <a:lnTo>
                    <a:pt x="147138" y="248438"/>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19" name="Google Shape;519;p1"/>
            <p:cNvSpPr/>
            <p:nvPr/>
          </p:nvSpPr>
          <p:spPr>
            <a:xfrm rot="3650998">
              <a:off x="5306236" y="2574411"/>
              <a:ext cx="7932" cy="24709"/>
            </a:xfrm>
            <a:custGeom>
              <a:avLst/>
              <a:gdLst/>
              <a:ahLst/>
              <a:cxnLst/>
              <a:rect l="l" t="t" r="r" b="b"/>
              <a:pathLst>
                <a:path w="15397" h="44926" extrusionOk="0">
                  <a:moveTo>
                    <a:pt x="-1493" y="-459"/>
                  </a:moveTo>
                  <a:lnTo>
                    <a:pt x="13905" y="-459"/>
                  </a:lnTo>
                  <a:lnTo>
                    <a:pt x="13905" y="44468"/>
                  </a:lnTo>
                  <a:lnTo>
                    <a:pt x="-1493" y="4446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0" name="Google Shape;520;p1"/>
            <p:cNvSpPr/>
            <p:nvPr/>
          </p:nvSpPr>
          <p:spPr>
            <a:xfrm rot="3649199">
              <a:off x="5346595" y="2644003"/>
              <a:ext cx="5428" cy="22007"/>
            </a:xfrm>
            <a:custGeom>
              <a:avLst/>
              <a:gdLst/>
              <a:ahLst/>
              <a:cxnLst/>
              <a:rect l="l" t="t" r="r" b="b"/>
              <a:pathLst>
                <a:path w="10535" h="40013" extrusionOk="0">
                  <a:moveTo>
                    <a:pt x="-1493" y="-458"/>
                  </a:moveTo>
                  <a:lnTo>
                    <a:pt x="9042" y="-458"/>
                  </a:lnTo>
                  <a:lnTo>
                    <a:pt x="9042" y="39555"/>
                  </a:lnTo>
                  <a:lnTo>
                    <a:pt x="-1493" y="3955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1" name="Google Shape;521;p1"/>
            <p:cNvSpPr/>
            <p:nvPr/>
          </p:nvSpPr>
          <p:spPr>
            <a:xfrm rot="3652800">
              <a:off x="5242761" y="2608029"/>
              <a:ext cx="6079" cy="26520"/>
            </a:xfrm>
            <a:custGeom>
              <a:avLst/>
              <a:gdLst/>
              <a:ahLst/>
              <a:cxnLst/>
              <a:rect l="l" t="t" r="r" b="b"/>
              <a:pathLst>
                <a:path w="11801" h="48218" extrusionOk="0">
                  <a:moveTo>
                    <a:pt x="-1493" y="-459"/>
                  </a:moveTo>
                  <a:lnTo>
                    <a:pt x="10309" y="-459"/>
                  </a:lnTo>
                  <a:lnTo>
                    <a:pt x="10309" y="47760"/>
                  </a:lnTo>
                  <a:lnTo>
                    <a:pt x="-1493" y="4776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2" name="Google Shape;522;p1"/>
            <p:cNvSpPr/>
            <p:nvPr/>
          </p:nvSpPr>
          <p:spPr>
            <a:xfrm rot="3651600">
              <a:off x="5278533" y="2675934"/>
              <a:ext cx="8297" cy="23818"/>
            </a:xfrm>
            <a:custGeom>
              <a:avLst/>
              <a:gdLst/>
              <a:ahLst/>
              <a:cxnLst/>
              <a:rect l="l" t="t" r="r" b="b"/>
              <a:pathLst>
                <a:path w="16106" h="43305" extrusionOk="0">
                  <a:moveTo>
                    <a:pt x="-1493" y="-459"/>
                  </a:moveTo>
                  <a:lnTo>
                    <a:pt x="14613" y="-459"/>
                  </a:lnTo>
                  <a:lnTo>
                    <a:pt x="14613" y="42847"/>
                  </a:lnTo>
                  <a:lnTo>
                    <a:pt x="-1493" y="42847"/>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3" name="Google Shape;523;p1"/>
            <p:cNvSpPr/>
            <p:nvPr/>
          </p:nvSpPr>
          <p:spPr>
            <a:xfrm rot="3650998">
              <a:off x="5173844" y="2642381"/>
              <a:ext cx="6862" cy="22870"/>
            </a:xfrm>
            <a:custGeom>
              <a:avLst/>
              <a:gdLst/>
              <a:ahLst/>
              <a:cxnLst/>
              <a:rect l="l" t="t" r="r" b="b"/>
              <a:pathLst>
                <a:path w="13320" h="41583" extrusionOk="0">
                  <a:moveTo>
                    <a:pt x="-1493" y="-459"/>
                  </a:moveTo>
                  <a:lnTo>
                    <a:pt x="11827" y="-459"/>
                  </a:lnTo>
                  <a:lnTo>
                    <a:pt x="11827" y="41124"/>
                  </a:lnTo>
                  <a:lnTo>
                    <a:pt x="-1493" y="4112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4" name="Google Shape;524;p1"/>
            <p:cNvSpPr/>
            <p:nvPr/>
          </p:nvSpPr>
          <p:spPr>
            <a:xfrm rot="3652800">
              <a:off x="5218959" y="2719994"/>
              <a:ext cx="4070" cy="21115"/>
            </a:xfrm>
            <a:custGeom>
              <a:avLst/>
              <a:gdLst/>
              <a:ahLst/>
              <a:cxnLst/>
              <a:rect l="l" t="t" r="r" b="b"/>
              <a:pathLst>
                <a:path w="7901" h="38392" extrusionOk="0">
                  <a:moveTo>
                    <a:pt x="-1494" y="-459"/>
                  </a:moveTo>
                  <a:lnTo>
                    <a:pt x="6408" y="-459"/>
                  </a:lnTo>
                  <a:lnTo>
                    <a:pt x="6408" y="37934"/>
                  </a:lnTo>
                  <a:lnTo>
                    <a:pt x="-1494" y="3793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5" name="Google Shape;525;p1"/>
            <p:cNvSpPr/>
            <p:nvPr/>
          </p:nvSpPr>
          <p:spPr>
            <a:xfrm>
              <a:off x="4443640" y="3006834"/>
              <a:ext cx="77387" cy="124621"/>
            </a:xfrm>
            <a:custGeom>
              <a:avLst/>
              <a:gdLst/>
              <a:ahLst/>
              <a:cxnLst/>
              <a:rect l="l" t="t" r="r" b="b"/>
              <a:pathLst>
                <a:path w="140705" h="241904" extrusionOk="0">
                  <a:moveTo>
                    <a:pt x="140706" y="236890"/>
                  </a:moveTo>
                  <a:lnTo>
                    <a:pt x="8661" y="0"/>
                  </a:lnTo>
                  <a:lnTo>
                    <a:pt x="0" y="4609"/>
                  </a:lnTo>
                  <a:lnTo>
                    <a:pt x="132247" y="241904"/>
                  </a:lnTo>
                  <a:lnTo>
                    <a:pt x="140706" y="236890"/>
                  </a:lnTo>
                  <a:close/>
                </a:path>
              </a:pathLst>
            </a:custGeom>
            <a:solidFill>
              <a:srgbClr val="D1F7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6" name="Google Shape;526;p1"/>
            <p:cNvSpPr/>
            <p:nvPr/>
          </p:nvSpPr>
          <p:spPr>
            <a:xfrm>
              <a:off x="3583181" y="2944681"/>
              <a:ext cx="725162" cy="486694"/>
            </a:xfrm>
            <a:custGeom>
              <a:avLst/>
              <a:gdLst/>
              <a:ahLst/>
              <a:cxnLst/>
              <a:rect l="l" t="t" r="r" b="b"/>
              <a:pathLst>
                <a:path w="1318494" h="944732" extrusionOk="0">
                  <a:moveTo>
                    <a:pt x="1024894" y="853145"/>
                  </a:moveTo>
                  <a:cubicBezTo>
                    <a:pt x="1023222" y="856994"/>
                    <a:pt x="1079850" y="869302"/>
                    <a:pt x="1131259" y="883990"/>
                  </a:cubicBezTo>
                  <a:cubicBezTo>
                    <a:pt x="1182668" y="898679"/>
                    <a:pt x="1266900" y="898881"/>
                    <a:pt x="1262949" y="911240"/>
                  </a:cubicBezTo>
                  <a:cubicBezTo>
                    <a:pt x="1259909" y="920813"/>
                    <a:pt x="1207942" y="926435"/>
                    <a:pt x="1160231" y="922788"/>
                  </a:cubicBezTo>
                  <a:cubicBezTo>
                    <a:pt x="1172185" y="927853"/>
                    <a:pt x="1177705" y="932918"/>
                    <a:pt x="1171373" y="936868"/>
                  </a:cubicBezTo>
                  <a:cubicBezTo>
                    <a:pt x="1145289" y="953583"/>
                    <a:pt x="995973" y="944213"/>
                    <a:pt x="858864" y="885864"/>
                  </a:cubicBezTo>
                  <a:cubicBezTo>
                    <a:pt x="721754" y="827515"/>
                    <a:pt x="-76640" y="389191"/>
                    <a:pt x="4247" y="265858"/>
                  </a:cubicBezTo>
                  <a:cubicBezTo>
                    <a:pt x="33979" y="220273"/>
                    <a:pt x="161871" y="89597"/>
                    <a:pt x="234958" y="-459"/>
                  </a:cubicBezTo>
                  <a:lnTo>
                    <a:pt x="444041" y="162330"/>
                  </a:lnTo>
                  <a:lnTo>
                    <a:pt x="336410" y="279888"/>
                  </a:lnTo>
                  <a:cubicBezTo>
                    <a:pt x="501376" y="456454"/>
                    <a:pt x="753765" y="648063"/>
                    <a:pt x="766934" y="657332"/>
                  </a:cubicBezTo>
                  <a:cubicBezTo>
                    <a:pt x="801882" y="682353"/>
                    <a:pt x="869247" y="660726"/>
                    <a:pt x="884391" y="660320"/>
                  </a:cubicBezTo>
                  <a:cubicBezTo>
                    <a:pt x="967558" y="658142"/>
                    <a:pt x="1074582" y="657180"/>
                    <a:pt x="1092411" y="685037"/>
                  </a:cubicBezTo>
                  <a:cubicBezTo>
                    <a:pt x="1110240" y="712895"/>
                    <a:pt x="1032948" y="703474"/>
                    <a:pt x="986907" y="717656"/>
                  </a:cubicBezTo>
                  <a:cubicBezTo>
                    <a:pt x="940865" y="731838"/>
                    <a:pt x="1093779" y="852891"/>
                    <a:pt x="1252768" y="842812"/>
                  </a:cubicBezTo>
                  <a:cubicBezTo>
                    <a:pt x="1411758" y="832733"/>
                    <a:pt x="1232001" y="903592"/>
                    <a:pt x="1179579" y="889562"/>
                  </a:cubicBezTo>
                  <a:cubicBezTo>
                    <a:pt x="1127156" y="875531"/>
                    <a:pt x="1027528" y="846864"/>
                    <a:pt x="1024894" y="853145"/>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7" name="Google Shape;527;p1"/>
            <p:cNvSpPr/>
            <p:nvPr/>
          </p:nvSpPr>
          <p:spPr>
            <a:xfrm>
              <a:off x="4926208" y="2708978"/>
              <a:ext cx="203801" cy="312964"/>
            </a:xfrm>
            <a:custGeom>
              <a:avLst/>
              <a:gdLst/>
              <a:ahLst/>
              <a:cxnLst/>
              <a:rect l="l" t="t" r="r" b="b"/>
              <a:pathLst>
                <a:path w="370552" h="607501" extrusionOk="0">
                  <a:moveTo>
                    <a:pt x="366429" y="158639"/>
                  </a:moveTo>
                  <a:cubicBezTo>
                    <a:pt x="363389" y="150535"/>
                    <a:pt x="355994" y="157069"/>
                    <a:pt x="346826" y="170744"/>
                  </a:cubicBezTo>
                  <a:cubicBezTo>
                    <a:pt x="358628" y="121108"/>
                    <a:pt x="356956" y="58859"/>
                    <a:pt x="347687" y="53338"/>
                  </a:cubicBezTo>
                  <a:cubicBezTo>
                    <a:pt x="336189" y="46500"/>
                    <a:pt x="329505" y="133263"/>
                    <a:pt x="303926" y="180267"/>
                  </a:cubicBezTo>
                  <a:cubicBezTo>
                    <a:pt x="278348" y="227270"/>
                    <a:pt x="255049" y="285213"/>
                    <a:pt x="251503" y="282681"/>
                  </a:cubicBezTo>
                  <a:cubicBezTo>
                    <a:pt x="245780" y="278578"/>
                    <a:pt x="281590" y="215367"/>
                    <a:pt x="306813" y="167148"/>
                  </a:cubicBezTo>
                  <a:cubicBezTo>
                    <a:pt x="332037" y="118930"/>
                    <a:pt x="312790" y="-102917"/>
                    <a:pt x="289288" y="56073"/>
                  </a:cubicBezTo>
                  <a:cubicBezTo>
                    <a:pt x="265787" y="215063"/>
                    <a:pt x="112013" y="336623"/>
                    <a:pt x="107556" y="287796"/>
                  </a:cubicBezTo>
                  <a:cubicBezTo>
                    <a:pt x="103100" y="238970"/>
                    <a:pt x="128880" y="165224"/>
                    <a:pt x="97173" y="176063"/>
                  </a:cubicBezTo>
                  <a:cubicBezTo>
                    <a:pt x="65466" y="186902"/>
                    <a:pt x="56248" y="295951"/>
                    <a:pt x="28440" y="374965"/>
                  </a:cubicBezTo>
                  <a:cubicBezTo>
                    <a:pt x="25199" y="384082"/>
                    <a:pt x="24895" y="411990"/>
                    <a:pt x="25047" y="444760"/>
                  </a:cubicBezTo>
                  <a:cubicBezTo>
                    <a:pt x="25098" y="461829"/>
                    <a:pt x="14512" y="477075"/>
                    <a:pt x="-1493" y="482951"/>
                  </a:cubicBezTo>
                  <a:lnTo>
                    <a:pt x="96109" y="607043"/>
                  </a:lnTo>
                  <a:cubicBezTo>
                    <a:pt x="127968" y="584655"/>
                    <a:pt x="155674" y="563686"/>
                    <a:pt x="177605" y="545200"/>
                  </a:cubicBezTo>
                  <a:cubicBezTo>
                    <a:pt x="347333" y="402012"/>
                    <a:pt x="379597" y="193486"/>
                    <a:pt x="366429" y="15863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8" name="Google Shape;528;p1"/>
            <p:cNvSpPr/>
            <p:nvPr/>
          </p:nvSpPr>
          <p:spPr>
            <a:xfrm>
              <a:off x="2924071" y="1584912"/>
              <a:ext cx="174008" cy="159320"/>
            </a:xfrm>
            <a:custGeom>
              <a:avLst/>
              <a:gdLst/>
              <a:ahLst/>
              <a:cxnLst/>
              <a:rect l="l" t="t" r="r" b="b"/>
              <a:pathLst>
                <a:path w="316383" h="309260" extrusionOk="0">
                  <a:moveTo>
                    <a:pt x="119042" y="110068"/>
                  </a:moveTo>
                  <a:cubicBezTo>
                    <a:pt x="116763" y="76324"/>
                    <a:pt x="130235" y="43422"/>
                    <a:pt x="155459" y="20924"/>
                  </a:cubicBezTo>
                  <a:cubicBezTo>
                    <a:pt x="193649" y="-13265"/>
                    <a:pt x="248806" y="-4401"/>
                    <a:pt x="282438" y="32928"/>
                  </a:cubicBezTo>
                  <a:cubicBezTo>
                    <a:pt x="321286" y="76385"/>
                    <a:pt x="331416" y="159907"/>
                    <a:pt x="278285" y="287950"/>
                  </a:cubicBezTo>
                  <a:cubicBezTo>
                    <a:pt x="145176" y="326647"/>
                    <a:pt x="63276" y="307349"/>
                    <a:pt x="24428" y="263892"/>
                  </a:cubicBezTo>
                  <a:cubicBezTo>
                    <a:pt x="-9204" y="226360"/>
                    <a:pt x="-11737" y="170594"/>
                    <a:pt x="26453" y="136405"/>
                  </a:cubicBezTo>
                  <a:cubicBezTo>
                    <a:pt x="51575" y="113775"/>
                    <a:pt x="85764" y="104050"/>
                    <a:pt x="119042" y="110068"/>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29" name="Google Shape;529;p1"/>
            <p:cNvSpPr/>
            <p:nvPr/>
          </p:nvSpPr>
          <p:spPr>
            <a:xfrm>
              <a:off x="2990227" y="1584879"/>
              <a:ext cx="107852" cy="148716"/>
            </a:xfrm>
            <a:custGeom>
              <a:avLst/>
              <a:gdLst/>
              <a:ahLst/>
              <a:cxnLst/>
              <a:rect l="l" t="t" r="r" b="b"/>
              <a:pathLst>
                <a:path w="196097" h="288675" extrusionOk="0">
                  <a:moveTo>
                    <a:pt x="162152" y="32991"/>
                  </a:moveTo>
                  <a:cubicBezTo>
                    <a:pt x="128520" y="-4540"/>
                    <a:pt x="73363" y="-13201"/>
                    <a:pt x="35173" y="20987"/>
                  </a:cubicBezTo>
                  <a:cubicBezTo>
                    <a:pt x="9949" y="43486"/>
                    <a:pt x="-3523" y="76388"/>
                    <a:pt x="-1244" y="110131"/>
                  </a:cubicBezTo>
                  <a:cubicBezTo>
                    <a:pt x="-1244" y="110131"/>
                    <a:pt x="157542" y="288216"/>
                    <a:pt x="157999" y="288216"/>
                  </a:cubicBezTo>
                  <a:cubicBezTo>
                    <a:pt x="211130" y="159971"/>
                    <a:pt x="201000" y="76449"/>
                    <a:pt x="162152" y="32991"/>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0" name="Google Shape;530;p1"/>
            <p:cNvSpPr/>
            <p:nvPr/>
          </p:nvSpPr>
          <p:spPr>
            <a:xfrm>
              <a:off x="3420446" y="1880287"/>
              <a:ext cx="179211" cy="155542"/>
            </a:xfrm>
            <a:custGeom>
              <a:avLst/>
              <a:gdLst/>
              <a:ahLst/>
              <a:cxnLst/>
              <a:rect l="l" t="t" r="r" b="b"/>
              <a:pathLst>
                <a:path w="325843" h="301926" extrusionOk="0">
                  <a:moveTo>
                    <a:pt x="131774" y="96390"/>
                  </a:moveTo>
                  <a:cubicBezTo>
                    <a:pt x="134357" y="62784"/>
                    <a:pt x="152287" y="32247"/>
                    <a:pt x="180398" y="13628"/>
                  </a:cubicBezTo>
                  <a:cubicBezTo>
                    <a:pt x="223096" y="-14685"/>
                    <a:pt x="276633" y="1827"/>
                    <a:pt x="304288" y="44018"/>
                  </a:cubicBezTo>
                  <a:cubicBezTo>
                    <a:pt x="336500" y="92591"/>
                    <a:pt x="334678" y="176670"/>
                    <a:pt x="263464" y="295748"/>
                  </a:cubicBezTo>
                  <a:cubicBezTo>
                    <a:pt x="126151" y="314843"/>
                    <a:pt x="47897" y="283947"/>
                    <a:pt x="15685" y="235374"/>
                  </a:cubicBezTo>
                  <a:cubicBezTo>
                    <a:pt x="-12173" y="193385"/>
                    <a:pt x="-6653" y="137822"/>
                    <a:pt x="35945" y="109508"/>
                  </a:cubicBezTo>
                  <a:cubicBezTo>
                    <a:pt x="64105" y="90479"/>
                    <a:pt x="99509" y="85632"/>
                    <a:pt x="131774" y="96390"/>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1" name="Google Shape;531;p1"/>
            <p:cNvSpPr/>
            <p:nvPr/>
          </p:nvSpPr>
          <p:spPr>
            <a:xfrm>
              <a:off x="3493601" y="1880149"/>
              <a:ext cx="106007" cy="152525"/>
            </a:xfrm>
            <a:custGeom>
              <a:avLst/>
              <a:gdLst/>
              <a:ahLst/>
              <a:cxnLst/>
              <a:rect l="l" t="t" r="r" b="b"/>
              <a:pathLst>
                <a:path w="192744" h="296070" extrusionOk="0">
                  <a:moveTo>
                    <a:pt x="171274" y="43881"/>
                  </a:moveTo>
                  <a:cubicBezTo>
                    <a:pt x="143417" y="1893"/>
                    <a:pt x="90234" y="-14619"/>
                    <a:pt x="47385" y="13492"/>
                  </a:cubicBezTo>
                  <a:cubicBezTo>
                    <a:pt x="19122" y="32100"/>
                    <a:pt x="1090" y="62728"/>
                    <a:pt x="-1493" y="96456"/>
                  </a:cubicBezTo>
                  <a:lnTo>
                    <a:pt x="130450" y="295612"/>
                  </a:lnTo>
                  <a:cubicBezTo>
                    <a:pt x="201360" y="176534"/>
                    <a:pt x="203487" y="92455"/>
                    <a:pt x="171274" y="43881"/>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2" name="Google Shape;532;p1"/>
            <p:cNvSpPr/>
            <p:nvPr/>
          </p:nvSpPr>
          <p:spPr>
            <a:xfrm>
              <a:off x="2503055" y="2856955"/>
              <a:ext cx="524665" cy="437443"/>
            </a:xfrm>
            <a:custGeom>
              <a:avLst/>
              <a:gdLst/>
              <a:ahLst/>
              <a:cxnLst/>
              <a:rect l="l" t="t" r="r" b="b"/>
              <a:pathLst>
                <a:path w="953950" h="849131" extrusionOk="0">
                  <a:moveTo>
                    <a:pt x="575419" y="15397"/>
                  </a:moveTo>
                  <a:cubicBezTo>
                    <a:pt x="575419" y="15397"/>
                    <a:pt x="700625" y="2076"/>
                    <a:pt x="766217" y="126421"/>
                  </a:cubicBezTo>
                  <a:lnTo>
                    <a:pt x="831808" y="250818"/>
                  </a:lnTo>
                  <a:cubicBezTo>
                    <a:pt x="831808" y="250818"/>
                    <a:pt x="1035775" y="377949"/>
                    <a:pt x="913304" y="531013"/>
                  </a:cubicBezTo>
                  <a:cubicBezTo>
                    <a:pt x="913304" y="531013"/>
                    <a:pt x="931589" y="698157"/>
                    <a:pt x="796302" y="772917"/>
                  </a:cubicBezTo>
                  <a:cubicBezTo>
                    <a:pt x="726912" y="811361"/>
                    <a:pt x="613963" y="804117"/>
                    <a:pt x="613963" y="804117"/>
                  </a:cubicBezTo>
                  <a:cubicBezTo>
                    <a:pt x="613963" y="804117"/>
                    <a:pt x="382898" y="899238"/>
                    <a:pt x="261642" y="811512"/>
                  </a:cubicBezTo>
                  <a:cubicBezTo>
                    <a:pt x="261642" y="811512"/>
                    <a:pt x="96676" y="795203"/>
                    <a:pt x="46076" y="690915"/>
                  </a:cubicBezTo>
                  <a:cubicBezTo>
                    <a:pt x="21511" y="640265"/>
                    <a:pt x="59549" y="633731"/>
                    <a:pt x="32451" y="596605"/>
                  </a:cubicBezTo>
                  <a:cubicBezTo>
                    <a:pt x="-14197" y="532685"/>
                    <a:pt x="-15616" y="462230"/>
                    <a:pt x="46076" y="410111"/>
                  </a:cubicBezTo>
                  <a:cubicBezTo>
                    <a:pt x="100019" y="364526"/>
                    <a:pt x="125495" y="310483"/>
                    <a:pt x="145856" y="242612"/>
                  </a:cubicBezTo>
                  <a:cubicBezTo>
                    <a:pt x="203091" y="51257"/>
                    <a:pt x="350482" y="-39558"/>
                    <a:pt x="575419" y="1539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3" name="Google Shape;533;p1"/>
            <p:cNvSpPr/>
            <p:nvPr/>
          </p:nvSpPr>
          <p:spPr>
            <a:xfrm>
              <a:off x="2874847" y="2728776"/>
              <a:ext cx="406673" cy="600704"/>
            </a:xfrm>
            <a:custGeom>
              <a:avLst/>
              <a:gdLst/>
              <a:ahLst/>
              <a:cxnLst/>
              <a:rect l="l" t="t" r="r" b="b"/>
              <a:pathLst>
                <a:path w="739416" h="1166041" extrusionOk="0">
                  <a:moveTo>
                    <a:pt x="242831" y="368089"/>
                  </a:moveTo>
                  <a:cubicBezTo>
                    <a:pt x="242831" y="368089"/>
                    <a:pt x="196081" y="365759"/>
                    <a:pt x="133122" y="314957"/>
                  </a:cubicBezTo>
                  <a:cubicBezTo>
                    <a:pt x="92602" y="282338"/>
                    <a:pt x="2547" y="256558"/>
                    <a:pt x="27062" y="236095"/>
                  </a:cubicBezTo>
                  <a:cubicBezTo>
                    <a:pt x="51577" y="215633"/>
                    <a:pt x="124512" y="268815"/>
                    <a:pt x="124057" y="245060"/>
                  </a:cubicBezTo>
                  <a:cubicBezTo>
                    <a:pt x="123601" y="221306"/>
                    <a:pt x="-21411" y="100809"/>
                    <a:pt x="825" y="82271"/>
                  </a:cubicBezTo>
                  <a:cubicBezTo>
                    <a:pt x="23060" y="63733"/>
                    <a:pt x="152775" y="185749"/>
                    <a:pt x="152167" y="164476"/>
                  </a:cubicBezTo>
                  <a:cubicBezTo>
                    <a:pt x="151560" y="143203"/>
                    <a:pt x="21540" y="43727"/>
                    <a:pt x="52944" y="17591"/>
                  </a:cubicBezTo>
                  <a:cubicBezTo>
                    <a:pt x="84347" y="-8544"/>
                    <a:pt x="195422" y="147559"/>
                    <a:pt x="212289" y="133478"/>
                  </a:cubicBezTo>
                  <a:cubicBezTo>
                    <a:pt x="229156" y="119398"/>
                    <a:pt x="156574" y="22555"/>
                    <a:pt x="181899" y="1485"/>
                  </a:cubicBezTo>
                  <a:cubicBezTo>
                    <a:pt x="207224" y="-19586"/>
                    <a:pt x="274639" y="137885"/>
                    <a:pt x="274436" y="125374"/>
                  </a:cubicBezTo>
                  <a:cubicBezTo>
                    <a:pt x="274234" y="112864"/>
                    <a:pt x="268156" y="22605"/>
                    <a:pt x="286541" y="22251"/>
                  </a:cubicBezTo>
                  <a:cubicBezTo>
                    <a:pt x="307308" y="21846"/>
                    <a:pt x="330505" y="212593"/>
                    <a:pt x="367581" y="241312"/>
                  </a:cubicBezTo>
                  <a:cubicBezTo>
                    <a:pt x="404657" y="270031"/>
                    <a:pt x="754294" y="661302"/>
                    <a:pt x="737326" y="749179"/>
                  </a:cubicBezTo>
                  <a:cubicBezTo>
                    <a:pt x="720359" y="837057"/>
                    <a:pt x="355426" y="1154378"/>
                    <a:pt x="260051" y="1164508"/>
                  </a:cubicBezTo>
                  <a:cubicBezTo>
                    <a:pt x="164677" y="1174638"/>
                    <a:pt x="80954" y="1111275"/>
                    <a:pt x="79839" y="1051255"/>
                  </a:cubicBezTo>
                  <a:cubicBezTo>
                    <a:pt x="78724" y="991235"/>
                    <a:pt x="431502" y="708406"/>
                    <a:pt x="431147" y="689564"/>
                  </a:cubicBezTo>
                  <a:cubicBezTo>
                    <a:pt x="430792" y="670722"/>
                    <a:pt x="242831" y="368089"/>
                    <a:pt x="242831" y="36808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4" name="Google Shape;534;p1"/>
            <p:cNvSpPr/>
            <p:nvPr/>
          </p:nvSpPr>
          <p:spPr>
            <a:xfrm>
              <a:off x="2801661" y="3123157"/>
              <a:ext cx="358491" cy="316970"/>
            </a:xfrm>
            <a:custGeom>
              <a:avLst/>
              <a:gdLst/>
              <a:ahLst/>
              <a:cxnLst/>
              <a:rect l="l" t="t" r="r" b="b"/>
              <a:pathLst>
                <a:path w="651811" h="615278" extrusionOk="0">
                  <a:moveTo>
                    <a:pt x="733" y="451643"/>
                  </a:moveTo>
                  <a:cubicBezTo>
                    <a:pt x="-6814" y="410565"/>
                    <a:pt x="1594" y="346290"/>
                    <a:pt x="77215" y="276140"/>
                  </a:cubicBezTo>
                  <a:cubicBezTo>
                    <a:pt x="158001" y="201229"/>
                    <a:pt x="413530" y="-459"/>
                    <a:pt x="413530" y="-459"/>
                  </a:cubicBezTo>
                  <a:lnTo>
                    <a:pt x="650318" y="273861"/>
                  </a:lnTo>
                  <a:cubicBezTo>
                    <a:pt x="650318" y="273861"/>
                    <a:pt x="409275" y="528580"/>
                    <a:pt x="289792" y="584649"/>
                  </a:cubicBezTo>
                  <a:cubicBezTo>
                    <a:pt x="90687" y="678098"/>
                    <a:pt x="15472" y="531923"/>
                    <a:pt x="733" y="451643"/>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5" name="Google Shape;535;p1"/>
            <p:cNvSpPr/>
            <p:nvPr/>
          </p:nvSpPr>
          <p:spPr>
            <a:xfrm>
              <a:off x="2572954" y="3792652"/>
              <a:ext cx="898578" cy="387746"/>
            </a:xfrm>
            <a:custGeom>
              <a:avLst/>
              <a:gdLst/>
              <a:ahLst/>
              <a:cxnLst/>
              <a:rect l="l" t="t" r="r" b="b"/>
              <a:pathLst>
                <a:path w="1633801" h="752662" extrusionOk="0">
                  <a:moveTo>
                    <a:pt x="1605325" y="70608"/>
                  </a:moveTo>
                  <a:cubicBezTo>
                    <a:pt x="1439954" y="-91017"/>
                    <a:pt x="832002" y="73596"/>
                    <a:pt x="832002" y="73596"/>
                  </a:cubicBezTo>
                  <a:lnTo>
                    <a:pt x="100516" y="99528"/>
                  </a:lnTo>
                  <a:lnTo>
                    <a:pt x="-1493" y="357489"/>
                  </a:lnTo>
                  <a:lnTo>
                    <a:pt x="313955" y="752203"/>
                  </a:lnTo>
                  <a:cubicBezTo>
                    <a:pt x="313955" y="752203"/>
                    <a:pt x="802119" y="626035"/>
                    <a:pt x="846134" y="501385"/>
                  </a:cubicBezTo>
                  <a:lnTo>
                    <a:pt x="1567540" y="306079"/>
                  </a:lnTo>
                  <a:cubicBezTo>
                    <a:pt x="1567540" y="306079"/>
                    <a:pt x="1683276" y="146785"/>
                    <a:pt x="1605325" y="70608"/>
                  </a:cubicBezTo>
                  <a:close/>
                </a:path>
              </a:pathLst>
            </a:custGeom>
            <a:solidFill>
              <a:srgbClr val="2D28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6" name="Google Shape;536;p1"/>
            <p:cNvSpPr/>
            <p:nvPr/>
          </p:nvSpPr>
          <p:spPr>
            <a:xfrm>
              <a:off x="2565356" y="3903845"/>
              <a:ext cx="332912" cy="268804"/>
            </a:xfrm>
            <a:custGeom>
              <a:avLst/>
              <a:gdLst/>
              <a:ahLst/>
              <a:cxnLst/>
              <a:rect l="l" t="t" r="r" b="b"/>
              <a:pathLst>
                <a:path w="605303" h="521781" extrusionOk="0">
                  <a:moveTo>
                    <a:pt x="603811" y="264629"/>
                  </a:moveTo>
                  <a:lnTo>
                    <a:pt x="551641" y="400117"/>
                  </a:lnTo>
                  <a:lnTo>
                    <a:pt x="156571" y="521323"/>
                  </a:lnTo>
                  <a:cubicBezTo>
                    <a:pt x="156571" y="521323"/>
                    <a:pt x="-57425" y="301046"/>
                    <a:pt x="12574" y="141448"/>
                  </a:cubicBezTo>
                  <a:cubicBezTo>
                    <a:pt x="82572" y="-18150"/>
                    <a:pt x="334455" y="-20632"/>
                    <a:pt x="452570" y="25409"/>
                  </a:cubicBezTo>
                  <a:cubicBezTo>
                    <a:pt x="570685" y="71450"/>
                    <a:pt x="603811" y="264629"/>
                    <a:pt x="603811" y="264629"/>
                  </a:cubicBezTo>
                  <a:close/>
                </a:path>
              </a:pathLst>
            </a:custGeom>
            <a:solidFill>
              <a:srgbClr val="50BFA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7" name="Google Shape;537;p1"/>
            <p:cNvSpPr/>
            <p:nvPr/>
          </p:nvSpPr>
          <p:spPr>
            <a:xfrm>
              <a:off x="2601535" y="3253377"/>
              <a:ext cx="449690" cy="648072"/>
            </a:xfrm>
            <a:custGeom>
              <a:avLst/>
              <a:gdLst/>
              <a:ahLst/>
              <a:cxnLst/>
              <a:rect l="l" t="t" r="r" b="b"/>
              <a:pathLst>
                <a:path w="817630" h="1257988" extrusionOk="0">
                  <a:moveTo>
                    <a:pt x="298760" y="13542"/>
                  </a:moveTo>
                  <a:cubicBezTo>
                    <a:pt x="398641" y="-12796"/>
                    <a:pt x="509919" y="-3426"/>
                    <a:pt x="597594" y="54062"/>
                  </a:cubicBezTo>
                  <a:cubicBezTo>
                    <a:pt x="699552" y="121224"/>
                    <a:pt x="726094" y="253420"/>
                    <a:pt x="751064" y="365559"/>
                  </a:cubicBezTo>
                  <a:cubicBezTo>
                    <a:pt x="783783" y="516242"/>
                    <a:pt x="803790" y="669458"/>
                    <a:pt x="810882" y="823485"/>
                  </a:cubicBezTo>
                  <a:cubicBezTo>
                    <a:pt x="812704" y="859497"/>
                    <a:pt x="829419" y="1223619"/>
                    <a:pt x="791736" y="1229546"/>
                  </a:cubicBezTo>
                  <a:cubicBezTo>
                    <a:pt x="791381" y="1229546"/>
                    <a:pt x="188039" y="1324970"/>
                    <a:pt x="22768" y="1163397"/>
                  </a:cubicBezTo>
                  <a:cubicBezTo>
                    <a:pt x="22768" y="1163397"/>
                    <a:pt x="101630" y="1021577"/>
                    <a:pt x="91652" y="846987"/>
                  </a:cubicBezTo>
                  <a:cubicBezTo>
                    <a:pt x="80459" y="651377"/>
                    <a:pt x="-1443" y="325292"/>
                    <a:pt x="-1493" y="249773"/>
                  </a:cubicBezTo>
                  <a:cubicBezTo>
                    <a:pt x="-1493" y="109067"/>
                    <a:pt x="179580" y="47781"/>
                    <a:pt x="288984" y="16074"/>
                  </a:cubicBezTo>
                  <a:cubicBezTo>
                    <a:pt x="292276" y="15315"/>
                    <a:pt x="295619" y="14403"/>
                    <a:pt x="298760" y="13542"/>
                  </a:cubicBezTo>
                  <a:close/>
                </a:path>
              </a:pathLst>
            </a:custGeom>
            <a:solidFill>
              <a:srgbClr val="EC3D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8" name="Google Shape;538;p1"/>
            <p:cNvSpPr/>
            <p:nvPr/>
          </p:nvSpPr>
          <p:spPr>
            <a:xfrm>
              <a:off x="2566079" y="3702660"/>
              <a:ext cx="383557" cy="481689"/>
            </a:xfrm>
            <a:custGeom>
              <a:avLst/>
              <a:gdLst/>
              <a:ahLst/>
              <a:cxnLst/>
              <a:rect l="l" t="t" r="r" b="b"/>
              <a:pathLst>
                <a:path w="697387" h="935016" extrusionOk="0">
                  <a:moveTo>
                    <a:pt x="550985" y="-459"/>
                  </a:moveTo>
                  <a:cubicBezTo>
                    <a:pt x="550985" y="-459"/>
                    <a:pt x="54261" y="381897"/>
                    <a:pt x="11006" y="523110"/>
                  </a:cubicBezTo>
                  <a:cubicBezTo>
                    <a:pt x="-32249" y="664322"/>
                    <a:pt x="41852" y="847269"/>
                    <a:pt x="155004" y="912000"/>
                  </a:cubicBezTo>
                  <a:cubicBezTo>
                    <a:pt x="268155" y="976731"/>
                    <a:pt x="488280" y="888447"/>
                    <a:pt x="557215" y="819513"/>
                  </a:cubicBezTo>
                  <a:cubicBezTo>
                    <a:pt x="626149" y="750579"/>
                    <a:pt x="695894" y="318079"/>
                    <a:pt x="695894" y="318079"/>
                  </a:cubicBezTo>
                  <a:close/>
                </a:path>
              </a:pathLst>
            </a:custGeom>
            <a:solidFill>
              <a:srgbClr val="352E7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39" name="Google Shape;539;p1"/>
            <p:cNvSpPr/>
            <p:nvPr/>
          </p:nvSpPr>
          <p:spPr>
            <a:xfrm>
              <a:off x="2797075" y="3818595"/>
              <a:ext cx="702151" cy="408403"/>
            </a:xfrm>
            <a:custGeom>
              <a:avLst/>
              <a:gdLst/>
              <a:ahLst/>
              <a:cxnLst/>
              <a:rect l="l" t="t" r="r" b="b"/>
              <a:pathLst>
                <a:path w="1276655" h="792761" extrusionOk="0">
                  <a:moveTo>
                    <a:pt x="919101" y="73330"/>
                  </a:moveTo>
                  <a:cubicBezTo>
                    <a:pt x="767911" y="169565"/>
                    <a:pt x="531477" y="426309"/>
                    <a:pt x="352227" y="489369"/>
                  </a:cubicBezTo>
                  <a:cubicBezTo>
                    <a:pt x="172978" y="552428"/>
                    <a:pt x="62560" y="625110"/>
                    <a:pt x="62560" y="625110"/>
                  </a:cubicBezTo>
                  <a:cubicBezTo>
                    <a:pt x="62560" y="625110"/>
                    <a:pt x="-34941" y="705239"/>
                    <a:pt x="10644" y="749810"/>
                  </a:cubicBezTo>
                  <a:cubicBezTo>
                    <a:pt x="56229" y="794382"/>
                    <a:pt x="182499" y="851516"/>
                    <a:pt x="451299" y="643445"/>
                  </a:cubicBezTo>
                  <a:cubicBezTo>
                    <a:pt x="484170" y="618120"/>
                    <a:pt x="600412" y="570864"/>
                    <a:pt x="759858" y="501626"/>
                  </a:cubicBezTo>
                  <a:cubicBezTo>
                    <a:pt x="919303" y="432387"/>
                    <a:pt x="1152040" y="364516"/>
                    <a:pt x="1205577" y="332100"/>
                  </a:cubicBezTo>
                  <a:cubicBezTo>
                    <a:pt x="1327137" y="258658"/>
                    <a:pt x="1266357" y="64517"/>
                    <a:pt x="1197473" y="20097"/>
                  </a:cubicBezTo>
                  <a:cubicBezTo>
                    <a:pt x="1128589" y="-24323"/>
                    <a:pt x="1022072" y="7739"/>
                    <a:pt x="919101" y="73330"/>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0" name="Google Shape;540;p1"/>
            <p:cNvSpPr/>
            <p:nvPr/>
          </p:nvSpPr>
          <p:spPr>
            <a:xfrm>
              <a:off x="2828370" y="3681457"/>
              <a:ext cx="601018" cy="650852"/>
            </a:xfrm>
            <a:custGeom>
              <a:avLst/>
              <a:gdLst/>
              <a:ahLst/>
              <a:cxnLst/>
              <a:rect l="l" t="t" r="r" b="b"/>
              <a:pathLst>
                <a:path w="1092776" h="1263382" extrusionOk="0">
                  <a:moveTo>
                    <a:pt x="1091086" y="1175356"/>
                  </a:moveTo>
                  <a:cubicBezTo>
                    <a:pt x="1099493" y="1097963"/>
                    <a:pt x="837329" y="979138"/>
                    <a:pt x="748742" y="882701"/>
                  </a:cubicBezTo>
                  <a:cubicBezTo>
                    <a:pt x="614165" y="689168"/>
                    <a:pt x="443374" y="-86384"/>
                    <a:pt x="147932" y="7369"/>
                  </a:cubicBezTo>
                  <a:lnTo>
                    <a:pt x="147932" y="7369"/>
                  </a:lnTo>
                  <a:cubicBezTo>
                    <a:pt x="102702" y="17043"/>
                    <a:pt x="76770" y="31428"/>
                    <a:pt x="50583" y="59842"/>
                  </a:cubicBezTo>
                  <a:cubicBezTo>
                    <a:pt x="-11766" y="127511"/>
                    <a:pt x="-20833" y="168588"/>
                    <a:pt x="38123" y="296833"/>
                  </a:cubicBezTo>
                  <a:cubicBezTo>
                    <a:pt x="101284" y="434348"/>
                    <a:pt x="450212" y="807689"/>
                    <a:pt x="559211" y="912686"/>
                  </a:cubicBezTo>
                  <a:cubicBezTo>
                    <a:pt x="696674" y="1045034"/>
                    <a:pt x="782576" y="1192070"/>
                    <a:pt x="830238" y="1239681"/>
                  </a:cubicBezTo>
                  <a:cubicBezTo>
                    <a:pt x="900540" y="1309984"/>
                    <a:pt x="1088350" y="1200783"/>
                    <a:pt x="1091086" y="1175356"/>
                  </a:cubicBezTo>
                  <a:close/>
                </a:path>
              </a:pathLst>
            </a:custGeom>
            <a:solidFill>
              <a:srgbClr val="F79C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1" name="Google Shape;541;p1"/>
            <p:cNvSpPr/>
            <p:nvPr/>
          </p:nvSpPr>
          <p:spPr>
            <a:xfrm>
              <a:off x="2730282" y="3129550"/>
              <a:ext cx="142701" cy="197099"/>
            </a:xfrm>
            <a:custGeom>
              <a:avLst/>
              <a:gdLst/>
              <a:ahLst/>
              <a:cxnLst/>
              <a:rect l="l" t="t" r="r" b="b"/>
              <a:pathLst>
                <a:path w="259461" h="382592" extrusionOk="0">
                  <a:moveTo>
                    <a:pt x="227208" y="84380"/>
                  </a:moveTo>
                  <a:cubicBezTo>
                    <a:pt x="227208" y="84380"/>
                    <a:pt x="191094" y="290880"/>
                    <a:pt x="249494" y="349279"/>
                  </a:cubicBezTo>
                  <a:cubicBezTo>
                    <a:pt x="311134" y="410920"/>
                    <a:pt x="16909" y="383772"/>
                    <a:pt x="-312" y="285055"/>
                  </a:cubicBezTo>
                  <a:cubicBezTo>
                    <a:pt x="-9632" y="231720"/>
                    <a:pt x="39246" y="-459"/>
                    <a:pt x="39246"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2" name="Google Shape;542;p1"/>
            <p:cNvSpPr/>
            <p:nvPr/>
          </p:nvSpPr>
          <p:spPr>
            <a:xfrm>
              <a:off x="2740430" y="3129576"/>
              <a:ext cx="115690" cy="100326"/>
            </a:xfrm>
            <a:custGeom>
              <a:avLst/>
              <a:gdLst/>
              <a:ahLst/>
              <a:cxnLst/>
              <a:rect l="l" t="t" r="r" b="b"/>
              <a:pathLst>
                <a:path w="210349" h="194746" extrusionOk="0">
                  <a:moveTo>
                    <a:pt x="20894" y="-459"/>
                  </a:moveTo>
                  <a:lnTo>
                    <a:pt x="208857" y="84380"/>
                  </a:lnTo>
                  <a:cubicBezTo>
                    <a:pt x="203031" y="120392"/>
                    <a:pt x="199435" y="156708"/>
                    <a:pt x="198169" y="193176"/>
                  </a:cubicBezTo>
                  <a:cubicBezTo>
                    <a:pt x="151216" y="198241"/>
                    <a:pt x="98540" y="186338"/>
                    <a:pt x="42471" y="150630"/>
                  </a:cubicBezTo>
                  <a:cubicBezTo>
                    <a:pt x="26871" y="140703"/>
                    <a:pt x="12183" y="129509"/>
                    <a:pt x="-1493" y="117100"/>
                  </a:cubicBezTo>
                  <a:cubicBezTo>
                    <a:pt x="9245" y="54446"/>
                    <a:pt x="20894" y="-459"/>
                    <a:pt x="20894"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3" name="Google Shape;543;p1"/>
            <p:cNvSpPr/>
            <p:nvPr/>
          </p:nvSpPr>
          <p:spPr>
            <a:xfrm>
              <a:off x="2694956" y="2903960"/>
              <a:ext cx="257495" cy="310853"/>
            </a:xfrm>
            <a:custGeom>
              <a:avLst/>
              <a:gdLst/>
              <a:ahLst/>
              <a:cxnLst/>
              <a:rect l="l" t="t" r="r" b="b"/>
              <a:pathLst>
                <a:path w="468179" h="603404" extrusionOk="0">
                  <a:moveTo>
                    <a:pt x="192111" y="1140"/>
                  </a:moveTo>
                  <a:cubicBezTo>
                    <a:pt x="131939" y="17956"/>
                    <a:pt x="79719" y="55639"/>
                    <a:pt x="44872" y="107505"/>
                  </a:cubicBezTo>
                  <a:cubicBezTo>
                    <a:pt x="-11299" y="193255"/>
                    <a:pt x="-49844" y="445745"/>
                    <a:pt x="135231" y="563354"/>
                  </a:cubicBezTo>
                  <a:cubicBezTo>
                    <a:pt x="320306" y="680963"/>
                    <a:pt x="464456" y="514527"/>
                    <a:pt x="466634" y="351941"/>
                  </a:cubicBezTo>
                  <a:cubicBezTo>
                    <a:pt x="468812" y="189355"/>
                    <a:pt x="404435" y="-20893"/>
                    <a:pt x="192111" y="1140"/>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4" name="Google Shape;544;p1"/>
            <p:cNvSpPr/>
            <p:nvPr/>
          </p:nvSpPr>
          <p:spPr>
            <a:xfrm>
              <a:off x="2659004" y="3044070"/>
              <a:ext cx="62830" cy="80671"/>
            </a:xfrm>
            <a:custGeom>
              <a:avLst/>
              <a:gdLst/>
              <a:ahLst/>
              <a:cxnLst/>
              <a:rect l="l" t="t" r="r" b="b"/>
              <a:pathLst>
                <a:path w="114238" h="156592" extrusionOk="0">
                  <a:moveTo>
                    <a:pt x="107303" y="61433"/>
                  </a:moveTo>
                  <a:cubicBezTo>
                    <a:pt x="120726" y="103676"/>
                    <a:pt x="108469" y="145310"/>
                    <a:pt x="79902" y="154376"/>
                  </a:cubicBezTo>
                  <a:cubicBezTo>
                    <a:pt x="51335" y="163442"/>
                    <a:pt x="17299" y="136547"/>
                    <a:pt x="3927" y="94305"/>
                  </a:cubicBezTo>
                  <a:cubicBezTo>
                    <a:pt x="-9445" y="52063"/>
                    <a:pt x="2762" y="10429"/>
                    <a:pt x="31328" y="1312"/>
                  </a:cubicBezTo>
                  <a:cubicBezTo>
                    <a:pt x="59895" y="-7805"/>
                    <a:pt x="93881" y="19191"/>
                    <a:pt x="107303" y="6143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5" name="Google Shape;545;p1"/>
            <p:cNvSpPr/>
            <p:nvPr/>
          </p:nvSpPr>
          <p:spPr>
            <a:xfrm>
              <a:off x="2583802" y="2893577"/>
              <a:ext cx="250674" cy="235973"/>
            </a:xfrm>
            <a:custGeom>
              <a:avLst/>
              <a:gdLst/>
              <a:ahLst/>
              <a:cxnLst/>
              <a:rect l="l" t="t" r="r" b="b"/>
              <a:pathLst>
                <a:path w="455778" h="458053" extrusionOk="0">
                  <a:moveTo>
                    <a:pt x="454285" y="18713"/>
                  </a:moveTo>
                  <a:cubicBezTo>
                    <a:pt x="454285" y="18713"/>
                    <a:pt x="442534" y="214475"/>
                    <a:pt x="201035" y="297288"/>
                  </a:cubicBezTo>
                  <a:cubicBezTo>
                    <a:pt x="-40464" y="380100"/>
                    <a:pt x="18138" y="457595"/>
                    <a:pt x="18138" y="457595"/>
                  </a:cubicBezTo>
                  <a:cubicBezTo>
                    <a:pt x="18138" y="457595"/>
                    <a:pt x="-49632" y="330514"/>
                    <a:pt x="66661" y="214475"/>
                  </a:cubicBezTo>
                  <a:cubicBezTo>
                    <a:pt x="182953" y="98436"/>
                    <a:pt x="221193" y="62525"/>
                    <a:pt x="264955" y="18967"/>
                  </a:cubicBezTo>
                  <a:cubicBezTo>
                    <a:pt x="308716" y="-24592"/>
                    <a:pt x="454285" y="18713"/>
                    <a:pt x="454285" y="18713"/>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6" name="Google Shape;546;p1"/>
            <p:cNvSpPr/>
            <p:nvPr/>
          </p:nvSpPr>
          <p:spPr>
            <a:xfrm>
              <a:off x="2526510" y="3440702"/>
              <a:ext cx="550236" cy="501447"/>
            </a:xfrm>
            <a:custGeom>
              <a:avLst/>
              <a:gdLst/>
              <a:ahLst/>
              <a:cxnLst/>
              <a:rect l="l" t="t" r="r" b="b"/>
              <a:pathLst>
                <a:path w="1000444" h="973370" extrusionOk="0">
                  <a:moveTo>
                    <a:pt x="632401" y="671987"/>
                  </a:moveTo>
                  <a:cubicBezTo>
                    <a:pt x="632401" y="671987"/>
                    <a:pt x="670743" y="645142"/>
                    <a:pt x="751631" y="646662"/>
                  </a:cubicBezTo>
                  <a:cubicBezTo>
                    <a:pt x="803547" y="647675"/>
                    <a:pt x="890665" y="612778"/>
                    <a:pt x="883828" y="643978"/>
                  </a:cubicBezTo>
                  <a:cubicBezTo>
                    <a:pt x="876989" y="675178"/>
                    <a:pt x="786731" y="677812"/>
                    <a:pt x="801623" y="696299"/>
                  </a:cubicBezTo>
                  <a:cubicBezTo>
                    <a:pt x="816514" y="714786"/>
                    <a:pt x="1004982" y="721219"/>
                    <a:pt x="998803" y="749482"/>
                  </a:cubicBezTo>
                  <a:cubicBezTo>
                    <a:pt x="992623" y="777744"/>
                    <a:pt x="815450" y="760624"/>
                    <a:pt x="828821" y="777187"/>
                  </a:cubicBezTo>
                  <a:cubicBezTo>
                    <a:pt x="842193" y="793750"/>
                    <a:pt x="1006096" y="792382"/>
                    <a:pt x="997283" y="832598"/>
                  </a:cubicBezTo>
                  <a:cubicBezTo>
                    <a:pt x="988470" y="872814"/>
                    <a:pt x="805067" y="817403"/>
                    <a:pt x="800357" y="838625"/>
                  </a:cubicBezTo>
                  <a:cubicBezTo>
                    <a:pt x="795645" y="859847"/>
                    <a:pt x="912343" y="892111"/>
                    <a:pt x="905303" y="924325"/>
                  </a:cubicBezTo>
                  <a:cubicBezTo>
                    <a:pt x="898262" y="956539"/>
                    <a:pt x="748288" y="873321"/>
                    <a:pt x="756239" y="883096"/>
                  </a:cubicBezTo>
                  <a:cubicBezTo>
                    <a:pt x="764192" y="892871"/>
                    <a:pt x="824162" y="960489"/>
                    <a:pt x="809878" y="972037"/>
                  </a:cubicBezTo>
                  <a:cubicBezTo>
                    <a:pt x="793670" y="985055"/>
                    <a:pt x="658486" y="848502"/>
                    <a:pt x="611584" y="848553"/>
                  </a:cubicBezTo>
                  <a:cubicBezTo>
                    <a:pt x="564682" y="848603"/>
                    <a:pt x="48610" y="753584"/>
                    <a:pt x="8242" y="673709"/>
                  </a:cubicBezTo>
                  <a:cubicBezTo>
                    <a:pt x="-32126" y="593834"/>
                    <a:pt x="61728" y="119447"/>
                    <a:pt x="130815" y="52893"/>
                  </a:cubicBezTo>
                  <a:cubicBezTo>
                    <a:pt x="199901" y="-13661"/>
                    <a:pt x="304949" y="-14775"/>
                    <a:pt x="342582" y="31975"/>
                  </a:cubicBezTo>
                  <a:cubicBezTo>
                    <a:pt x="380215" y="78724"/>
                    <a:pt x="274761" y="518214"/>
                    <a:pt x="286563" y="533054"/>
                  </a:cubicBezTo>
                  <a:cubicBezTo>
                    <a:pt x="298365" y="547895"/>
                    <a:pt x="632401" y="671987"/>
                    <a:pt x="632401" y="671987"/>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7" name="Google Shape;547;p1"/>
            <p:cNvSpPr/>
            <p:nvPr/>
          </p:nvSpPr>
          <p:spPr>
            <a:xfrm>
              <a:off x="2542311" y="3281284"/>
              <a:ext cx="250804" cy="344140"/>
            </a:xfrm>
            <a:custGeom>
              <a:avLst/>
              <a:gdLst/>
              <a:ahLst/>
              <a:cxnLst/>
              <a:rect l="l" t="t" r="r" b="b"/>
              <a:pathLst>
                <a:path w="456014" h="668018" extrusionOk="0">
                  <a:moveTo>
                    <a:pt x="402896" y="57380"/>
                  </a:moveTo>
                  <a:cubicBezTo>
                    <a:pt x="434045" y="85187"/>
                    <a:pt x="466766" y="141205"/>
                    <a:pt x="449950" y="242961"/>
                  </a:cubicBezTo>
                  <a:cubicBezTo>
                    <a:pt x="432020" y="351656"/>
                    <a:pt x="353715" y="667560"/>
                    <a:pt x="353715" y="667560"/>
                  </a:cubicBezTo>
                  <a:lnTo>
                    <a:pt x="-1493" y="595890"/>
                  </a:lnTo>
                  <a:cubicBezTo>
                    <a:pt x="-1493" y="595890"/>
                    <a:pt x="32949" y="246912"/>
                    <a:pt x="92969" y="129404"/>
                  </a:cubicBezTo>
                  <a:cubicBezTo>
                    <a:pt x="193003" y="-66459"/>
                    <a:pt x="342015" y="2981"/>
                    <a:pt x="402896" y="57380"/>
                  </a:cubicBezTo>
                  <a:close/>
                </a:path>
              </a:pathLst>
            </a:custGeom>
            <a:solidFill>
              <a:srgbClr val="C61B1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8" name="Google Shape;548;p1"/>
            <p:cNvSpPr/>
            <p:nvPr/>
          </p:nvSpPr>
          <p:spPr>
            <a:xfrm>
              <a:off x="1835751" y="3222830"/>
              <a:ext cx="630702" cy="556015"/>
            </a:xfrm>
            <a:custGeom>
              <a:avLst/>
              <a:gdLst/>
              <a:ahLst/>
              <a:cxnLst/>
              <a:rect l="l" t="t" r="r" b="b"/>
              <a:pathLst>
                <a:path w="1146747" h="1079293" extrusionOk="0">
                  <a:moveTo>
                    <a:pt x="790606" y="390513"/>
                  </a:moveTo>
                  <a:cubicBezTo>
                    <a:pt x="790606" y="390513"/>
                    <a:pt x="766649" y="344928"/>
                    <a:pt x="779970" y="256240"/>
                  </a:cubicBezTo>
                  <a:cubicBezTo>
                    <a:pt x="788479" y="199563"/>
                    <a:pt x="762597" y="99226"/>
                    <a:pt x="795874" y="111077"/>
                  </a:cubicBezTo>
                  <a:cubicBezTo>
                    <a:pt x="829151" y="122929"/>
                    <a:pt x="819122" y="222203"/>
                    <a:pt x="841459" y="208477"/>
                  </a:cubicBezTo>
                  <a:cubicBezTo>
                    <a:pt x="863796" y="194751"/>
                    <a:pt x="897731" y="-10837"/>
                    <a:pt x="927564" y="-49"/>
                  </a:cubicBezTo>
                  <a:cubicBezTo>
                    <a:pt x="957397" y="10740"/>
                    <a:pt x="913686" y="202551"/>
                    <a:pt x="933743" y="190091"/>
                  </a:cubicBezTo>
                  <a:cubicBezTo>
                    <a:pt x="953801" y="177632"/>
                    <a:pt x="975884" y="-1923"/>
                    <a:pt x="1018480" y="13272"/>
                  </a:cubicBezTo>
                  <a:cubicBezTo>
                    <a:pt x="1061077" y="28467"/>
                    <a:pt x="974212" y="221747"/>
                    <a:pt x="997055" y="229902"/>
                  </a:cubicBezTo>
                  <a:cubicBezTo>
                    <a:pt x="1019899" y="238057"/>
                    <a:pt x="1071663" y="114724"/>
                    <a:pt x="1105953" y="126982"/>
                  </a:cubicBezTo>
                  <a:cubicBezTo>
                    <a:pt x="1140243" y="139239"/>
                    <a:pt x="1027699" y="291695"/>
                    <a:pt x="1039449" y="284503"/>
                  </a:cubicBezTo>
                  <a:cubicBezTo>
                    <a:pt x="1051200" y="277310"/>
                    <a:pt x="1134013" y="220937"/>
                    <a:pt x="1144649" y="238259"/>
                  </a:cubicBezTo>
                  <a:cubicBezTo>
                    <a:pt x="1156603" y="257861"/>
                    <a:pt x="987635" y="386765"/>
                    <a:pt x="981000" y="438175"/>
                  </a:cubicBezTo>
                  <a:cubicBezTo>
                    <a:pt x="974364" y="489584"/>
                    <a:pt x="796685" y="1041669"/>
                    <a:pt x="703336" y="1074642"/>
                  </a:cubicBezTo>
                  <a:cubicBezTo>
                    <a:pt x="609989" y="1107615"/>
                    <a:pt x="103287" y="937887"/>
                    <a:pt x="40127" y="852947"/>
                  </a:cubicBezTo>
                  <a:cubicBezTo>
                    <a:pt x="-23034" y="768007"/>
                    <a:pt x="-9206" y="652627"/>
                    <a:pt x="47420" y="617982"/>
                  </a:cubicBezTo>
                  <a:cubicBezTo>
                    <a:pt x="104047" y="583337"/>
                    <a:pt x="571039" y="760764"/>
                    <a:pt x="588817" y="749672"/>
                  </a:cubicBezTo>
                  <a:cubicBezTo>
                    <a:pt x="606595" y="738580"/>
                    <a:pt x="790606" y="390513"/>
                    <a:pt x="790606" y="39051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49" name="Google Shape;549;p1"/>
            <p:cNvSpPr/>
            <p:nvPr/>
          </p:nvSpPr>
          <p:spPr>
            <a:xfrm>
              <a:off x="1685967" y="3480724"/>
              <a:ext cx="420233" cy="288774"/>
            </a:xfrm>
            <a:custGeom>
              <a:avLst/>
              <a:gdLst/>
              <a:ahLst/>
              <a:cxnLst/>
              <a:rect l="l" t="t" r="r" b="b"/>
              <a:pathLst>
                <a:path w="764069" h="560545" extrusionOk="0">
                  <a:moveTo>
                    <a:pt x="762439" y="212703"/>
                  </a:moveTo>
                  <a:cubicBezTo>
                    <a:pt x="710625" y="160888"/>
                    <a:pt x="292155" y="-10157"/>
                    <a:pt x="172520" y="-27"/>
                  </a:cubicBezTo>
                  <a:cubicBezTo>
                    <a:pt x="111436" y="5341"/>
                    <a:pt x="54961" y="34820"/>
                    <a:pt x="23305" y="89572"/>
                  </a:cubicBezTo>
                  <a:cubicBezTo>
                    <a:pt x="-15695" y="157089"/>
                    <a:pt x="-5464" y="222275"/>
                    <a:pt x="31561" y="280574"/>
                  </a:cubicBezTo>
                  <a:cubicBezTo>
                    <a:pt x="112905" y="408718"/>
                    <a:pt x="676182" y="589943"/>
                    <a:pt x="699785" y="555907"/>
                  </a:cubicBezTo>
                  <a:cubicBezTo>
                    <a:pt x="721869" y="524200"/>
                    <a:pt x="765326" y="215589"/>
                    <a:pt x="762439" y="212703"/>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0" name="Google Shape;550;p1"/>
            <p:cNvSpPr/>
            <p:nvPr/>
          </p:nvSpPr>
          <p:spPr>
            <a:xfrm>
              <a:off x="1350933" y="4238273"/>
              <a:ext cx="1020044" cy="262757"/>
            </a:xfrm>
            <a:custGeom>
              <a:avLst/>
              <a:gdLst/>
              <a:ahLst/>
              <a:cxnLst/>
              <a:rect l="l" t="t" r="r" b="b"/>
              <a:pathLst>
                <a:path w="1854651" h="510044" extrusionOk="0">
                  <a:moveTo>
                    <a:pt x="575486" y="432497"/>
                  </a:moveTo>
                  <a:cubicBezTo>
                    <a:pt x="575486" y="432497"/>
                    <a:pt x="1374134" y="515208"/>
                    <a:pt x="1598006" y="509282"/>
                  </a:cubicBezTo>
                  <a:cubicBezTo>
                    <a:pt x="1821879" y="503356"/>
                    <a:pt x="1873948" y="311747"/>
                    <a:pt x="1846445" y="216576"/>
                  </a:cubicBezTo>
                  <a:cubicBezTo>
                    <a:pt x="1805570" y="74756"/>
                    <a:pt x="1675096" y="-459"/>
                    <a:pt x="1675096" y="-459"/>
                  </a:cubicBezTo>
                  <a:lnTo>
                    <a:pt x="1209420" y="74604"/>
                  </a:lnTo>
                  <a:cubicBezTo>
                    <a:pt x="1209420" y="74604"/>
                    <a:pt x="1260627" y="194088"/>
                    <a:pt x="1304389" y="334844"/>
                  </a:cubicBezTo>
                  <a:cubicBezTo>
                    <a:pt x="1308036" y="346443"/>
                    <a:pt x="1013658" y="168509"/>
                    <a:pt x="681395" y="248232"/>
                  </a:cubicBezTo>
                  <a:cubicBezTo>
                    <a:pt x="608560" y="265757"/>
                    <a:pt x="534510" y="175246"/>
                    <a:pt x="495256" y="179298"/>
                  </a:cubicBezTo>
                  <a:cubicBezTo>
                    <a:pt x="456003" y="183349"/>
                    <a:pt x="-5469" y="379922"/>
                    <a:pt x="-1467" y="416390"/>
                  </a:cubicBezTo>
                  <a:cubicBezTo>
                    <a:pt x="2534" y="452858"/>
                    <a:pt x="575486" y="432497"/>
                    <a:pt x="575486" y="432497"/>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1" name="Google Shape;551;p1"/>
            <p:cNvSpPr/>
            <p:nvPr/>
          </p:nvSpPr>
          <p:spPr>
            <a:xfrm>
              <a:off x="1561142" y="4113130"/>
              <a:ext cx="759636" cy="297879"/>
            </a:xfrm>
            <a:custGeom>
              <a:avLst/>
              <a:gdLst/>
              <a:ahLst/>
              <a:cxnLst/>
              <a:rect l="l" t="t" r="r" b="b"/>
              <a:pathLst>
                <a:path w="1381176" h="578219" extrusionOk="0">
                  <a:moveTo>
                    <a:pt x="-201" y="92839"/>
                  </a:moveTo>
                  <a:cubicBezTo>
                    <a:pt x="-201" y="92839"/>
                    <a:pt x="-8912" y="240990"/>
                    <a:pt x="18895" y="278420"/>
                  </a:cubicBezTo>
                  <a:cubicBezTo>
                    <a:pt x="227673" y="559375"/>
                    <a:pt x="922185" y="577761"/>
                    <a:pt x="922185" y="577761"/>
                  </a:cubicBezTo>
                  <a:cubicBezTo>
                    <a:pt x="922185" y="577761"/>
                    <a:pt x="1149654" y="357485"/>
                    <a:pt x="1248877" y="299743"/>
                  </a:cubicBezTo>
                  <a:cubicBezTo>
                    <a:pt x="1312291" y="262820"/>
                    <a:pt x="1367753" y="309873"/>
                    <a:pt x="1376667" y="278876"/>
                  </a:cubicBezTo>
                  <a:cubicBezTo>
                    <a:pt x="1438967" y="61081"/>
                    <a:pt x="515618" y="-459"/>
                    <a:pt x="515618" y="-459"/>
                  </a:cubicBezTo>
                  <a:close/>
                </a:path>
              </a:pathLst>
            </a:custGeom>
            <a:solidFill>
              <a:srgbClr val="2BA14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2" name="Google Shape;552;p1"/>
            <p:cNvSpPr/>
            <p:nvPr/>
          </p:nvSpPr>
          <p:spPr>
            <a:xfrm>
              <a:off x="2076275" y="3946030"/>
              <a:ext cx="406560" cy="564211"/>
            </a:xfrm>
            <a:custGeom>
              <a:avLst/>
              <a:gdLst/>
              <a:ahLst/>
              <a:cxnLst/>
              <a:rect l="l" t="t" r="r" b="b"/>
              <a:pathLst>
                <a:path w="739211" h="1095203" extrusionOk="0">
                  <a:moveTo>
                    <a:pt x="698718" y="1094745"/>
                  </a:moveTo>
                  <a:lnTo>
                    <a:pt x="40269" y="1094745"/>
                  </a:lnTo>
                  <a:lnTo>
                    <a:pt x="-1416" y="91876"/>
                  </a:lnTo>
                  <a:cubicBezTo>
                    <a:pt x="-3442" y="42948"/>
                    <a:pt x="34596" y="1618"/>
                    <a:pt x="83574" y="-408"/>
                  </a:cubicBezTo>
                  <a:cubicBezTo>
                    <a:pt x="84739" y="-408"/>
                    <a:pt x="85955" y="-459"/>
                    <a:pt x="87171" y="-459"/>
                  </a:cubicBezTo>
                  <a:lnTo>
                    <a:pt x="649030" y="-459"/>
                  </a:lnTo>
                  <a:cubicBezTo>
                    <a:pt x="698009" y="-459"/>
                    <a:pt x="737718" y="39251"/>
                    <a:pt x="737718" y="88229"/>
                  </a:cubicBezTo>
                  <a:cubicBezTo>
                    <a:pt x="737718" y="89343"/>
                    <a:pt x="737718" y="90508"/>
                    <a:pt x="737667" y="91622"/>
                  </a:cubicBezTo>
                  <a:close/>
                </a:path>
              </a:pathLst>
            </a:custGeom>
            <a:solidFill>
              <a:srgbClr val="EC3E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3" name="Google Shape;553;p1"/>
            <p:cNvSpPr/>
            <p:nvPr/>
          </p:nvSpPr>
          <p:spPr>
            <a:xfrm>
              <a:off x="2057941" y="3945977"/>
              <a:ext cx="443432" cy="93543"/>
            </a:xfrm>
            <a:custGeom>
              <a:avLst/>
              <a:gdLst/>
              <a:ahLst/>
              <a:cxnLst/>
              <a:rect l="l" t="t" r="r" b="b"/>
              <a:pathLst>
                <a:path w="806252" h="181579" extrusionOk="0">
                  <a:moveTo>
                    <a:pt x="2542" y="181121"/>
                  </a:moveTo>
                  <a:lnTo>
                    <a:pt x="800887" y="181121"/>
                  </a:lnTo>
                  <a:lnTo>
                    <a:pt x="804685" y="91623"/>
                  </a:lnTo>
                  <a:cubicBezTo>
                    <a:pt x="806813" y="41327"/>
                    <a:pt x="762899" y="-459"/>
                    <a:pt x="708046" y="-459"/>
                  </a:cubicBezTo>
                  <a:lnTo>
                    <a:pt x="95181" y="-459"/>
                  </a:lnTo>
                  <a:cubicBezTo>
                    <a:pt x="40226" y="-459"/>
                    <a:pt x="-3687" y="41530"/>
                    <a:pt x="-1408" y="91876"/>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4" name="Google Shape;554;p1"/>
            <p:cNvSpPr/>
            <p:nvPr/>
          </p:nvSpPr>
          <p:spPr>
            <a:xfrm>
              <a:off x="1872770" y="4327981"/>
              <a:ext cx="330798" cy="182245"/>
            </a:xfrm>
            <a:custGeom>
              <a:avLst/>
              <a:gdLst/>
              <a:ahLst/>
              <a:cxnLst/>
              <a:rect l="l" t="t" r="r" b="b"/>
              <a:pathLst>
                <a:path w="601459" h="353759" extrusionOk="0">
                  <a:moveTo>
                    <a:pt x="599967" y="78251"/>
                  </a:moveTo>
                  <a:cubicBezTo>
                    <a:pt x="599967" y="78251"/>
                    <a:pt x="324938" y="450123"/>
                    <a:pt x="117323" y="329069"/>
                  </a:cubicBezTo>
                  <a:cubicBezTo>
                    <a:pt x="-90291" y="208016"/>
                    <a:pt x="37297" y="46392"/>
                    <a:pt x="37297" y="46392"/>
                  </a:cubicBezTo>
                  <a:lnTo>
                    <a:pt x="379336" y="-459"/>
                  </a:lnTo>
                  <a:close/>
                </a:path>
              </a:pathLst>
            </a:custGeom>
            <a:solidFill>
              <a:srgbClr val="3C8F7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5" name="Google Shape;555;p1"/>
            <p:cNvSpPr/>
            <p:nvPr/>
          </p:nvSpPr>
          <p:spPr>
            <a:xfrm>
              <a:off x="1274117" y="4345463"/>
              <a:ext cx="968606" cy="257710"/>
            </a:xfrm>
            <a:custGeom>
              <a:avLst/>
              <a:gdLst/>
              <a:ahLst/>
              <a:cxnLst/>
              <a:rect l="l" t="t" r="r" b="b"/>
              <a:pathLst>
                <a:path w="1761126" h="500246" extrusionOk="0">
                  <a:moveTo>
                    <a:pt x="470716" y="317775"/>
                  </a:moveTo>
                  <a:cubicBezTo>
                    <a:pt x="470716" y="317775"/>
                    <a:pt x="1256702" y="481729"/>
                    <a:pt x="1480017" y="498697"/>
                  </a:cubicBezTo>
                  <a:cubicBezTo>
                    <a:pt x="1703333" y="515664"/>
                    <a:pt x="1774699" y="330690"/>
                    <a:pt x="1757073" y="232937"/>
                  </a:cubicBezTo>
                  <a:cubicBezTo>
                    <a:pt x="1730937" y="87672"/>
                    <a:pt x="1608871" y="-459"/>
                    <a:pt x="1608871" y="-459"/>
                  </a:cubicBezTo>
                  <a:lnTo>
                    <a:pt x="1137827" y="26538"/>
                  </a:lnTo>
                  <a:cubicBezTo>
                    <a:pt x="1137827" y="26538"/>
                    <a:pt x="1176574" y="150680"/>
                    <a:pt x="1205698" y="294983"/>
                  </a:cubicBezTo>
                  <a:cubicBezTo>
                    <a:pt x="1208129" y="306936"/>
                    <a:pt x="933505" y="99828"/>
                    <a:pt x="595011" y="145160"/>
                  </a:cubicBezTo>
                  <a:cubicBezTo>
                    <a:pt x="520758" y="155290"/>
                    <a:pt x="456484" y="57536"/>
                    <a:pt x="416926" y="57536"/>
                  </a:cubicBezTo>
                  <a:cubicBezTo>
                    <a:pt x="377368" y="57536"/>
                    <a:pt x="-1493" y="328918"/>
                    <a:pt x="-1493" y="365690"/>
                  </a:cubicBezTo>
                  <a:cubicBezTo>
                    <a:pt x="-1493" y="402462"/>
                    <a:pt x="470716" y="317775"/>
                    <a:pt x="470716" y="317775"/>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6" name="Google Shape;556;p1"/>
            <p:cNvSpPr/>
            <p:nvPr/>
          </p:nvSpPr>
          <p:spPr>
            <a:xfrm>
              <a:off x="1454928" y="4068928"/>
              <a:ext cx="748640" cy="428736"/>
            </a:xfrm>
            <a:custGeom>
              <a:avLst/>
              <a:gdLst/>
              <a:ahLst/>
              <a:cxnLst/>
              <a:rect l="l" t="t" r="r" b="b"/>
              <a:pathLst>
                <a:path w="1361183" h="832229" extrusionOk="0">
                  <a:moveTo>
                    <a:pt x="9109" y="255171"/>
                  </a:moveTo>
                  <a:cubicBezTo>
                    <a:pt x="9109" y="255171"/>
                    <a:pt x="-14747" y="401702"/>
                    <a:pt x="9109" y="441766"/>
                  </a:cubicBezTo>
                  <a:cubicBezTo>
                    <a:pt x="188056" y="742575"/>
                    <a:pt x="877047" y="831771"/>
                    <a:pt x="877047" y="831771"/>
                  </a:cubicBezTo>
                  <a:cubicBezTo>
                    <a:pt x="877047" y="831771"/>
                    <a:pt x="1125839" y="635958"/>
                    <a:pt x="1230431" y="588651"/>
                  </a:cubicBezTo>
                  <a:cubicBezTo>
                    <a:pt x="1271205" y="570721"/>
                    <a:pt x="1317093" y="567985"/>
                    <a:pt x="1359690" y="580952"/>
                  </a:cubicBezTo>
                  <a:lnTo>
                    <a:pt x="614275" y="-459"/>
                  </a:ln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7" name="Google Shape;557;p1"/>
            <p:cNvSpPr/>
            <p:nvPr/>
          </p:nvSpPr>
          <p:spPr>
            <a:xfrm>
              <a:off x="1398694" y="3475152"/>
              <a:ext cx="553057" cy="798781"/>
            </a:xfrm>
            <a:custGeom>
              <a:avLst/>
              <a:gdLst/>
              <a:ahLst/>
              <a:cxnLst/>
              <a:rect l="l" t="t" r="r" b="b"/>
              <a:pathLst>
                <a:path w="1005573" h="1550532" extrusionOk="0">
                  <a:moveTo>
                    <a:pt x="696260" y="3647"/>
                  </a:moveTo>
                  <a:cubicBezTo>
                    <a:pt x="696260" y="3647"/>
                    <a:pt x="501764" y="-38139"/>
                    <a:pt x="332796" y="144909"/>
                  </a:cubicBezTo>
                  <a:cubicBezTo>
                    <a:pt x="169855" y="321526"/>
                    <a:pt x="-1493" y="1489766"/>
                    <a:pt x="-1493" y="1489766"/>
                  </a:cubicBezTo>
                  <a:cubicBezTo>
                    <a:pt x="-1493" y="1489766"/>
                    <a:pt x="459421" y="1625457"/>
                    <a:pt x="637455" y="1489766"/>
                  </a:cubicBezTo>
                  <a:cubicBezTo>
                    <a:pt x="815490" y="1354075"/>
                    <a:pt x="841018" y="1297297"/>
                    <a:pt x="841018" y="1297297"/>
                  </a:cubicBezTo>
                  <a:cubicBezTo>
                    <a:pt x="841018" y="1297297"/>
                    <a:pt x="941254" y="966198"/>
                    <a:pt x="955385" y="858010"/>
                  </a:cubicBezTo>
                  <a:cubicBezTo>
                    <a:pt x="969516" y="749821"/>
                    <a:pt x="1044883" y="419685"/>
                    <a:pt x="974429" y="163700"/>
                  </a:cubicBezTo>
                  <a:cubicBezTo>
                    <a:pt x="950218" y="76735"/>
                    <a:pt x="696260" y="3647"/>
                    <a:pt x="696260" y="364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8" name="Google Shape;558;p1"/>
            <p:cNvSpPr/>
            <p:nvPr/>
          </p:nvSpPr>
          <p:spPr>
            <a:xfrm>
              <a:off x="1760585" y="3292867"/>
              <a:ext cx="196615" cy="304759"/>
            </a:xfrm>
            <a:custGeom>
              <a:avLst/>
              <a:gdLst/>
              <a:ahLst/>
              <a:cxnLst/>
              <a:rect l="l" t="t" r="r" b="b"/>
              <a:pathLst>
                <a:path w="357487" h="591575" extrusionOk="0">
                  <a:moveTo>
                    <a:pt x="127968" y="-459"/>
                  </a:moveTo>
                  <a:lnTo>
                    <a:pt x="115357" y="138981"/>
                  </a:lnTo>
                  <a:lnTo>
                    <a:pt x="-1493" y="353534"/>
                  </a:lnTo>
                  <a:cubicBezTo>
                    <a:pt x="-1493" y="353534"/>
                    <a:pt x="228913" y="651254"/>
                    <a:pt x="300026" y="580141"/>
                  </a:cubicBezTo>
                  <a:cubicBezTo>
                    <a:pt x="315930" y="564237"/>
                    <a:pt x="355994" y="249094"/>
                    <a:pt x="355994" y="24909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59" name="Google Shape;559;p1"/>
            <p:cNvSpPr/>
            <p:nvPr/>
          </p:nvSpPr>
          <p:spPr>
            <a:xfrm>
              <a:off x="1811425" y="3292867"/>
              <a:ext cx="145776" cy="182104"/>
            </a:xfrm>
            <a:custGeom>
              <a:avLst/>
              <a:gdLst/>
              <a:ahLst/>
              <a:cxnLst/>
              <a:rect l="l" t="t" r="r" b="b"/>
              <a:pathLst>
                <a:path w="265051" h="353486" extrusionOk="0">
                  <a:moveTo>
                    <a:pt x="22920" y="138981"/>
                  </a:moveTo>
                  <a:lnTo>
                    <a:pt x="-1493" y="186592"/>
                  </a:lnTo>
                  <a:cubicBezTo>
                    <a:pt x="70329" y="255425"/>
                    <a:pt x="162461" y="317370"/>
                    <a:pt x="249579" y="353027"/>
                  </a:cubicBezTo>
                  <a:cubicBezTo>
                    <a:pt x="257733" y="295185"/>
                    <a:pt x="263558" y="249094"/>
                    <a:pt x="263558" y="249094"/>
                  </a:cubicBezTo>
                  <a:lnTo>
                    <a:pt x="35634" y="-459"/>
                  </a:ln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0" name="Google Shape;560;p1"/>
            <p:cNvSpPr/>
            <p:nvPr/>
          </p:nvSpPr>
          <p:spPr>
            <a:xfrm>
              <a:off x="1677915" y="3049057"/>
              <a:ext cx="397306" cy="383527"/>
            </a:xfrm>
            <a:custGeom>
              <a:avLst/>
              <a:gdLst/>
              <a:ahLst/>
              <a:cxnLst/>
              <a:rect l="l" t="t" r="r" b="b"/>
              <a:pathLst>
                <a:path w="722385" h="744474" extrusionOk="0">
                  <a:moveTo>
                    <a:pt x="511572" y="698"/>
                  </a:moveTo>
                  <a:cubicBezTo>
                    <a:pt x="511572" y="698"/>
                    <a:pt x="632727" y="131071"/>
                    <a:pt x="653747" y="165462"/>
                  </a:cubicBezTo>
                  <a:cubicBezTo>
                    <a:pt x="740966" y="308143"/>
                    <a:pt x="738636" y="671253"/>
                    <a:pt x="673146" y="715216"/>
                  </a:cubicBezTo>
                  <a:cubicBezTo>
                    <a:pt x="563236" y="788963"/>
                    <a:pt x="304414" y="710810"/>
                    <a:pt x="146994" y="596847"/>
                  </a:cubicBezTo>
                  <a:cubicBezTo>
                    <a:pt x="-10426" y="482885"/>
                    <a:pt x="-60164" y="298013"/>
                    <a:pt x="83935" y="137807"/>
                  </a:cubicBezTo>
                  <a:cubicBezTo>
                    <a:pt x="228034" y="-22398"/>
                    <a:pt x="511572" y="698"/>
                    <a:pt x="511572" y="698"/>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1" name="Google Shape;561;p1"/>
            <p:cNvSpPr/>
            <p:nvPr/>
          </p:nvSpPr>
          <p:spPr>
            <a:xfrm>
              <a:off x="1636669" y="2991412"/>
              <a:ext cx="385271" cy="435340"/>
            </a:xfrm>
            <a:custGeom>
              <a:avLst/>
              <a:gdLst/>
              <a:ahLst/>
              <a:cxnLst/>
              <a:rect l="l" t="t" r="r" b="b"/>
              <a:pathLst>
                <a:path w="700503" h="845049" extrusionOk="0">
                  <a:moveTo>
                    <a:pt x="179343" y="96437"/>
                  </a:moveTo>
                  <a:cubicBezTo>
                    <a:pt x="289303" y="53485"/>
                    <a:pt x="403620" y="22691"/>
                    <a:pt x="520267" y="4710"/>
                  </a:cubicBezTo>
                  <a:cubicBezTo>
                    <a:pt x="548175" y="404"/>
                    <a:pt x="576843" y="-3141"/>
                    <a:pt x="604549" y="2329"/>
                  </a:cubicBezTo>
                  <a:cubicBezTo>
                    <a:pt x="657022" y="12459"/>
                    <a:pt x="694452" y="63413"/>
                    <a:pt x="695718" y="115887"/>
                  </a:cubicBezTo>
                  <a:lnTo>
                    <a:pt x="699011" y="238814"/>
                  </a:lnTo>
                  <a:cubicBezTo>
                    <a:pt x="699011" y="238814"/>
                    <a:pt x="606625" y="192014"/>
                    <a:pt x="555925" y="222353"/>
                  </a:cubicBezTo>
                  <a:cubicBezTo>
                    <a:pt x="505224" y="252692"/>
                    <a:pt x="552531" y="378354"/>
                    <a:pt x="517684" y="435690"/>
                  </a:cubicBezTo>
                  <a:cubicBezTo>
                    <a:pt x="482837" y="493026"/>
                    <a:pt x="419626" y="492165"/>
                    <a:pt x="405849" y="547120"/>
                  </a:cubicBezTo>
                  <a:cubicBezTo>
                    <a:pt x="392072" y="602075"/>
                    <a:pt x="444393" y="767244"/>
                    <a:pt x="349476" y="824074"/>
                  </a:cubicBezTo>
                  <a:cubicBezTo>
                    <a:pt x="257698" y="878978"/>
                    <a:pt x="169263" y="814298"/>
                    <a:pt x="114257" y="740552"/>
                  </a:cubicBezTo>
                  <a:cubicBezTo>
                    <a:pt x="48716" y="652674"/>
                    <a:pt x="12957" y="545043"/>
                    <a:pt x="2827" y="436652"/>
                  </a:cubicBezTo>
                  <a:cubicBezTo>
                    <a:pt x="-17939" y="208272"/>
                    <a:pt x="35395" y="152658"/>
                    <a:pt x="179343" y="96437"/>
                  </a:cubicBezTo>
                  <a:close/>
                </a:path>
              </a:pathLst>
            </a:custGeom>
            <a:solidFill>
              <a:srgbClr val="5E5E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2" name="Google Shape;562;p1"/>
            <p:cNvSpPr/>
            <p:nvPr/>
          </p:nvSpPr>
          <p:spPr>
            <a:xfrm>
              <a:off x="1822638" y="3210048"/>
              <a:ext cx="80022" cy="103501"/>
            </a:xfrm>
            <a:custGeom>
              <a:avLst/>
              <a:gdLst/>
              <a:ahLst/>
              <a:cxnLst/>
              <a:rect l="l" t="t" r="r" b="b"/>
              <a:pathLst>
                <a:path w="145495" h="200908" extrusionOk="0">
                  <a:moveTo>
                    <a:pt x="121912" y="83316"/>
                  </a:moveTo>
                  <a:cubicBezTo>
                    <a:pt x="121912" y="83316"/>
                    <a:pt x="80937" y="-36471"/>
                    <a:pt x="17827" y="10431"/>
                  </a:cubicBezTo>
                  <a:cubicBezTo>
                    <a:pt x="-45283" y="57333"/>
                    <a:pt x="61639" y="223161"/>
                    <a:pt x="117911" y="197836"/>
                  </a:cubicBezTo>
                  <a:cubicBezTo>
                    <a:pt x="174183" y="172511"/>
                    <a:pt x="121912" y="83316"/>
                    <a:pt x="121912" y="83316"/>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3" name="Google Shape;563;p1"/>
            <p:cNvSpPr/>
            <p:nvPr/>
          </p:nvSpPr>
          <p:spPr>
            <a:xfrm>
              <a:off x="1637442" y="3627240"/>
              <a:ext cx="696053" cy="418889"/>
            </a:xfrm>
            <a:custGeom>
              <a:avLst/>
              <a:gdLst/>
              <a:ahLst/>
              <a:cxnLst/>
              <a:rect l="l" t="t" r="r" b="b"/>
              <a:pathLst>
                <a:path w="1265568" h="813116" extrusionOk="0">
                  <a:moveTo>
                    <a:pt x="825191" y="456221"/>
                  </a:moveTo>
                  <a:cubicBezTo>
                    <a:pt x="825191" y="456221"/>
                    <a:pt x="847022" y="409319"/>
                    <a:pt x="925276" y="366114"/>
                  </a:cubicBezTo>
                  <a:cubicBezTo>
                    <a:pt x="975470" y="338409"/>
                    <a:pt x="1039441" y="256812"/>
                    <a:pt x="1050179" y="290444"/>
                  </a:cubicBezTo>
                  <a:cubicBezTo>
                    <a:pt x="1060916" y="324075"/>
                    <a:pt x="976128" y="376549"/>
                    <a:pt x="1000643" y="385919"/>
                  </a:cubicBezTo>
                  <a:cubicBezTo>
                    <a:pt x="1025157" y="395289"/>
                    <a:pt x="1208966" y="297231"/>
                    <a:pt x="1218742" y="327722"/>
                  </a:cubicBezTo>
                  <a:cubicBezTo>
                    <a:pt x="1228517" y="358213"/>
                    <a:pt x="1049571" y="439760"/>
                    <a:pt x="1071502" y="448218"/>
                  </a:cubicBezTo>
                  <a:cubicBezTo>
                    <a:pt x="1093434" y="456676"/>
                    <a:pt x="1249638" y="364899"/>
                    <a:pt x="1263415" y="408002"/>
                  </a:cubicBezTo>
                  <a:cubicBezTo>
                    <a:pt x="1277191" y="451105"/>
                    <a:pt x="1070945" y="499577"/>
                    <a:pt x="1078390" y="522673"/>
                  </a:cubicBezTo>
                  <a:cubicBezTo>
                    <a:pt x="1085836" y="545770"/>
                    <a:pt x="1215145" y="511885"/>
                    <a:pt x="1226339" y="546529"/>
                  </a:cubicBezTo>
                  <a:cubicBezTo>
                    <a:pt x="1237533" y="581174"/>
                    <a:pt x="1048000" y="584618"/>
                    <a:pt x="1060916" y="589582"/>
                  </a:cubicBezTo>
                  <a:cubicBezTo>
                    <a:pt x="1073832" y="594545"/>
                    <a:pt x="1168851" y="625999"/>
                    <a:pt x="1161507" y="644942"/>
                  </a:cubicBezTo>
                  <a:cubicBezTo>
                    <a:pt x="1153302" y="666367"/>
                    <a:pt x="948170" y="610652"/>
                    <a:pt x="903192" y="636636"/>
                  </a:cubicBezTo>
                  <a:cubicBezTo>
                    <a:pt x="858215" y="662619"/>
                    <a:pt x="312007" y="857267"/>
                    <a:pt x="229042" y="803223"/>
                  </a:cubicBezTo>
                  <a:cubicBezTo>
                    <a:pt x="146077" y="749180"/>
                    <a:pt x="-27399" y="243795"/>
                    <a:pt x="1776" y="141938"/>
                  </a:cubicBezTo>
                  <a:cubicBezTo>
                    <a:pt x="30950" y="40081"/>
                    <a:pt x="130781" y="-19078"/>
                    <a:pt x="192726" y="4829"/>
                  </a:cubicBezTo>
                  <a:cubicBezTo>
                    <a:pt x="254670" y="28735"/>
                    <a:pt x="397807" y="507326"/>
                    <a:pt x="417257" y="514822"/>
                  </a:cubicBezTo>
                  <a:cubicBezTo>
                    <a:pt x="436707" y="522319"/>
                    <a:pt x="825191" y="456221"/>
                    <a:pt x="825191" y="456221"/>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4" name="Google Shape;564;p1"/>
            <p:cNvSpPr/>
            <p:nvPr/>
          </p:nvSpPr>
          <p:spPr>
            <a:xfrm>
              <a:off x="1570573" y="3499010"/>
              <a:ext cx="293000" cy="434416"/>
            </a:xfrm>
            <a:custGeom>
              <a:avLst/>
              <a:gdLst/>
              <a:ahLst/>
              <a:cxnLst/>
              <a:rect l="l" t="t" r="r" b="b"/>
              <a:pathLst>
                <a:path w="532734" h="843254" extrusionOk="0">
                  <a:moveTo>
                    <a:pt x="9395" y="123921"/>
                  </a:moveTo>
                  <a:cubicBezTo>
                    <a:pt x="-42876" y="266450"/>
                    <a:pt x="108061" y="861587"/>
                    <a:pt x="144782" y="842339"/>
                  </a:cubicBezTo>
                  <a:lnTo>
                    <a:pt x="531241" y="639740"/>
                  </a:lnTo>
                  <a:cubicBezTo>
                    <a:pt x="516401" y="568019"/>
                    <a:pt x="398842" y="153500"/>
                    <a:pt x="317853" y="64964"/>
                  </a:cubicBezTo>
                  <a:cubicBezTo>
                    <a:pt x="276472" y="19684"/>
                    <a:pt x="218680" y="-7161"/>
                    <a:pt x="155773" y="994"/>
                  </a:cubicBezTo>
                  <a:cubicBezTo>
                    <a:pt x="78684" y="11326"/>
                    <a:pt x="33150" y="59089"/>
                    <a:pt x="9395" y="123921"/>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5" name="Google Shape;565;p1"/>
            <p:cNvSpPr/>
            <p:nvPr/>
          </p:nvSpPr>
          <p:spPr>
            <a:xfrm>
              <a:off x="2312741" y="3352594"/>
              <a:ext cx="26632" cy="64607"/>
            </a:xfrm>
            <a:custGeom>
              <a:avLst/>
              <a:gdLst/>
              <a:ahLst/>
              <a:cxnLst/>
              <a:rect l="l" t="t" r="r" b="b"/>
              <a:pathLst>
                <a:path w="48423" h="125409" extrusionOk="0">
                  <a:moveTo>
                    <a:pt x="-1493" y="-459"/>
                  </a:moveTo>
                  <a:cubicBezTo>
                    <a:pt x="10409" y="8203"/>
                    <a:pt x="20539" y="19092"/>
                    <a:pt x="28238" y="31603"/>
                  </a:cubicBezTo>
                  <a:cubicBezTo>
                    <a:pt x="46117" y="59258"/>
                    <a:pt x="51486" y="93142"/>
                    <a:pt x="42977" y="124951"/>
                  </a:cubicBezTo>
                  <a:cubicBezTo>
                    <a:pt x="41154" y="91015"/>
                    <a:pt x="38773" y="53382"/>
                    <a:pt x="-1493"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6" name="Google Shape;566;p1"/>
            <p:cNvSpPr/>
            <p:nvPr/>
          </p:nvSpPr>
          <p:spPr>
            <a:xfrm>
              <a:off x="5356556" y="4076312"/>
              <a:ext cx="281148" cy="261922"/>
            </a:xfrm>
            <a:custGeom>
              <a:avLst/>
              <a:gdLst/>
              <a:ahLst/>
              <a:cxnLst/>
              <a:rect l="l" t="t" r="r" b="b"/>
              <a:pathLst>
                <a:path w="511186" h="508423" extrusionOk="0">
                  <a:moveTo>
                    <a:pt x="322846" y="-459"/>
                  </a:moveTo>
                  <a:cubicBezTo>
                    <a:pt x="322846" y="-459"/>
                    <a:pt x="78562" y="194240"/>
                    <a:pt x="32065" y="267227"/>
                  </a:cubicBezTo>
                  <a:cubicBezTo>
                    <a:pt x="-65436" y="420138"/>
                    <a:pt x="76333" y="507965"/>
                    <a:pt x="118727" y="507965"/>
                  </a:cubicBezTo>
                  <a:cubicBezTo>
                    <a:pt x="161121" y="507965"/>
                    <a:pt x="509693" y="242205"/>
                    <a:pt x="509693" y="242205"/>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7" name="Google Shape;567;p1"/>
            <p:cNvSpPr/>
            <p:nvPr/>
          </p:nvSpPr>
          <p:spPr>
            <a:xfrm>
              <a:off x="5395126" y="4110025"/>
              <a:ext cx="685751" cy="326901"/>
            </a:xfrm>
            <a:custGeom>
              <a:avLst/>
              <a:gdLst/>
              <a:ahLst/>
              <a:cxnLst/>
              <a:rect l="l" t="t" r="r" b="b"/>
              <a:pathLst>
                <a:path w="1246836" h="634554" extrusionOk="0">
                  <a:moveTo>
                    <a:pt x="576271" y="-459"/>
                  </a:moveTo>
                  <a:cubicBezTo>
                    <a:pt x="576271" y="-459"/>
                    <a:pt x="-1493" y="254057"/>
                    <a:pt x="-1493" y="446527"/>
                  </a:cubicBezTo>
                  <a:cubicBezTo>
                    <a:pt x="-1493" y="638997"/>
                    <a:pt x="210274" y="638997"/>
                    <a:pt x="255960" y="632058"/>
                  </a:cubicBezTo>
                  <a:cubicBezTo>
                    <a:pt x="795990" y="547168"/>
                    <a:pt x="1019306" y="374705"/>
                    <a:pt x="1094014" y="383164"/>
                  </a:cubicBezTo>
                  <a:cubicBezTo>
                    <a:pt x="1145322" y="388989"/>
                    <a:pt x="1092950" y="484464"/>
                    <a:pt x="1092950" y="484464"/>
                  </a:cubicBezTo>
                  <a:cubicBezTo>
                    <a:pt x="1092950" y="484464"/>
                    <a:pt x="1034653" y="506193"/>
                    <a:pt x="1059724" y="531213"/>
                  </a:cubicBezTo>
                  <a:cubicBezTo>
                    <a:pt x="1084796" y="556235"/>
                    <a:pt x="1199416" y="557197"/>
                    <a:pt x="1226463" y="525439"/>
                  </a:cubicBezTo>
                  <a:cubicBezTo>
                    <a:pt x="1249509" y="498392"/>
                    <a:pt x="1229655" y="467445"/>
                    <a:pt x="1234061" y="383619"/>
                  </a:cubicBezTo>
                  <a:cubicBezTo>
                    <a:pt x="1236593" y="335148"/>
                    <a:pt x="1260348" y="272190"/>
                    <a:pt x="1230211" y="222047"/>
                  </a:cubicBezTo>
                  <a:cubicBezTo>
                    <a:pt x="1213345" y="193986"/>
                    <a:pt x="549325" y="327095"/>
                    <a:pt x="522379" y="300098"/>
                  </a:cubicBezTo>
                  <a:cubicBezTo>
                    <a:pt x="495433" y="273102"/>
                    <a:pt x="576271" y="-459"/>
                    <a:pt x="576271"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8" name="Google Shape;568;p1"/>
            <p:cNvSpPr/>
            <p:nvPr/>
          </p:nvSpPr>
          <p:spPr>
            <a:xfrm>
              <a:off x="5486219" y="3394655"/>
              <a:ext cx="683050" cy="927324"/>
            </a:xfrm>
            <a:custGeom>
              <a:avLst/>
              <a:gdLst/>
              <a:ahLst/>
              <a:cxnLst/>
              <a:rect l="l" t="t" r="r" b="b"/>
              <a:pathLst>
                <a:path w="1241926" h="1800050" extrusionOk="0">
                  <a:moveTo>
                    <a:pt x="915270" y="-457"/>
                  </a:moveTo>
                  <a:cubicBezTo>
                    <a:pt x="915270" y="-457"/>
                    <a:pt x="616740" y="334390"/>
                    <a:pt x="562797" y="454886"/>
                  </a:cubicBezTo>
                  <a:cubicBezTo>
                    <a:pt x="508856" y="575383"/>
                    <a:pt x="591719" y="1053062"/>
                    <a:pt x="533927" y="1089682"/>
                  </a:cubicBezTo>
                  <a:cubicBezTo>
                    <a:pt x="476136" y="1126302"/>
                    <a:pt x="-1493" y="1324647"/>
                    <a:pt x="-1493" y="1324647"/>
                  </a:cubicBezTo>
                  <a:cubicBezTo>
                    <a:pt x="-1493" y="1324647"/>
                    <a:pt x="218075" y="1729087"/>
                    <a:pt x="389473" y="1786878"/>
                  </a:cubicBezTo>
                  <a:cubicBezTo>
                    <a:pt x="560873" y="1844670"/>
                    <a:pt x="866039" y="1686692"/>
                    <a:pt x="1044326" y="1686692"/>
                  </a:cubicBezTo>
                  <a:cubicBezTo>
                    <a:pt x="1267186" y="1686692"/>
                    <a:pt x="1282381" y="1285242"/>
                    <a:pt x="1178295" y="1098140"/>
                  </a:cubicBezTo>
                  <a:cubicBezTo>
                    <a:pt x="1097914" y="953535"/>
                    <a:pt x="1086670" y="773981"/>
                    <a:pt x="1125214" y="642848"/>
                  </a:cubicBezTo>
                  <a:cubicBezTo>
                    <a:pt x="1163759" y="511715"/>
                    <a:pt x="1267744" y="213337"/>
                    <a:pt x="1196479" y="105503"/>
                  </a:cubicBezTo>
                  <a:cubicBezTo>
                    <a:pt x="1125214" y="-2331"/>
                    <a:pt x="948041" y="-457"/>
                    <a:pt x="915270" y="-457"/>
                  </a:cubicBez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69" name="Google Shape;569;p1"/>
            <p:cNvSpPr/>
            <p:nvPr/>
          </p:nvSpPr>
          <p:spPr>
            <a:xfrm>
              <a:off x="5953485" y="3264504"/>
              <a:ext cx="142696" cy="197099"/>
            </a:xfrm>
            <a:custGeom>
              <a:avLst/>
              <a:gdLst/>
              <a:ahLst/>
              <a:cxnLst/>
              <a:rect l="l" t="t" r="r" b="b"/>
              <a:pathLst>
                <a:path w="259451" h="382592" extrusionOk="0">
                  <a:moveTo>
                    <a:pt x="29269" y="84380"/>
                  </a:moveTo>
                  <a:cubicBezTo>
                    <a:pt x="29269" y="84380"/>
                    <a:pt x="65382" y="290880"/>
                    <a:pt x="6982" y="349279"/>
                  </a:cubicBezTo>
                  <a:cubicBezTo>
                    <a:pt x="-54659" y="410920"/>
                    <a:pt x="239567" y="383772"/>
                    <a:pt x="256788" y="285055"/>
                  </a:cubicBezTo>
                  <a:cubicBezTo>
                    <a:pt x="266057" y="231721"/>
                    <a:pt x="217230" y="-459"/>
                    <a:pt x="217230" y="-459"/>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0" name="Google Shape;570;p1"/>
            <p:cNvSpPr/>
            <p:nvPr/>
          </p:nvSpPr>
          <p:spPr>
            <a:xfrm>
              <a:off x="5970404" y="3264504"/>
              <a:ext cx="115662" cy="100326"/>
            </a:xfrm>
            <a:custGeom>
              <a:avLst/>
              <a:gdLst/>
              <a:ahLst/>
              <a:cxnLst/>
              <a:rect l="l" t="t" r="r" b="b"/>
              <a:pathLst>
                <a:path w="210298" h="194746" extrusionOk="0">
                  <a:moveTo>
                    <a:pt x="186468" y="-459"/>
                  </a:moveTo>
                  <a:lnTo>
                    <a:pt x="-1493" y="84380"/>
                  </a:lnTo>
                  <a:cubicBezTo>
                    <a:pt x="4331" y="120392"/>
                    <a:pt x="7876" y="156708"/>
                    <a:pt x="9193" y="193176"/>
                  </a:cubicBezTo>
                  <a:cubicBezTo>
                    <a:pt x="56095" y="198241"/>
                    <a:pt x="108772" y="186338"/>
                    <a:pt x="164891" y="150630"/>
                  </a:cubicBezTo>
                  <a:cubicBezTo>
                    <a:pt x="180441" y="140703"/>
                    <a:pt x="195129" y="129509"/>
                    <a:pt x="208805" y="117100"/>
                  </a:cubicBezTo>
                  <a:cubicBezTo>
                    <a:pt x="198016" y="54497"/>
                    <a:pt x="186468" y="-459"/>
                    <a:pt x="186468" y="-459"/>
                  </a:cubicBezTo>
                  <a:close/>
                </a:path>
              </a:pathLst>
            </a:custGeom>
            <a:solidFill>
              <a:srgbClr val="F48C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1" name="Google Shape;571;p1"/>
            <p:cNvSpPr/>
            <p:nvPr/>
          </p:nvSpPr>
          <p:spPr>
            <a:xfrm>
              <a:off x="5873994" y="3038412"/>
              <a:ext cx="257512" cy="311355"/>
            </a:xfrm>
            <a:custGeom>
              <a:avLst/>
              <a:gdLst/>
              <a:ahLst/>
              <a:cxnLst/>
              <a:rect l="l" t="t" r="r" b="b"/>
              <a:pathLst>
                <a:path w="468210" h="604379" extrusionOk="0">
                  <a:moveTo>
                    <a:pt x="273122" y="2114"/>
                  </a:moveTo>
                  <a:cubicBezTo>
                    <a:pt x="333294" y="18931"/>
                    <a:pt x="385464" y="56614"/>
                    <a:pt x="420311" y="108479"/>
                  </a:cubicBezTo>
                  <a:cubicBezTo>
                    <a:pt x="476533" y="194230"/>
                    <a:pt x="515077" y="446720"/>
                    <a:pt x="330001" y="564329"/>
                  </a:cubicBezTo>
                  <a:cubicBezTo>
                    <a:pt x="144928" y="681938"/>
                    <a:pt x="777" y="515503"/>
                    <a:pt x="-1401" y="352916"/>
                  </a:cubicBezTo>
                  <a:cubicBezTo>
                    <a:pt x="-3578" y="190330"/>
                    <a:pt x="31066" y="-26553"/>
                    <a:pt x="273122" y="2114"/>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2" name="Google Shape;572;p1"/>
            <p:cNvSpPr/>
            <p:nvPr/>
          </p:nvSpPr>
          <p:spPr>
            <a:xfrm>
              <a:off x="6104623" y="3179056"/>
              <a:ext cx="62835" cy="80639"/>
            </a:xfrm>
            <a:custGeom>
              <a:avLst/>
              <a:gdLst/>
              <a:ahLst/>
              <a:cxnLst/>
              <a:rect l="l" t="t" r="r" b="b"/>
              <a:pathLst>
                <a:path w="114248" h="156529" extrusionOk="0">
                  <a:moveTo>
                    <a:pt x="3918" y="61370"/>
                  </a:moveTo>
                  <a:cubicBezTo>
                    <a:pt x="-9454" y="103663"/>
                    <a:pt x="2804" y="145246"/>
                    <a:pt x="31370" y="154313"/>
                  </a:cubicBezTo>
                  <a:cubicBezTo>
                    <a:pt x="59937" y="163379"/>
                    <a:pt x="93974" y="136484"/>
                    <a:pt x="107345" y="94242"/>
                  </a:cubicBezTo>
                  <a:cubicBezTo>
                    <a:pt x="120717" y="51999"/>
                    <a:pt x="108459" y="10365"/>
                    <a:pt x="79893" y="1299"/>
                  </a:cubicBezTo>
                  <a:cubicBezTo>
                    <a:pt x="51326" y="-7767"/>
                    <a:pt x="17542" y="19128"/>
                    <a:pt x="3918" y="61370"/>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3" name="Google Shape;573;p1"/>
            <p:cNvSpPr/>
            <p:nvPr/>
          </p:nvSpPr>
          <p:spPr>
            <a:xfrm>
              <a:off x="5429529" y="3534319"/>
              <a:ext cx="597585" cy="348760"/>
            </a:xfrm>
            <a:custGeom>
              <a:avLst/>
              <a:gdLst/>
              <a:ahLst/>
              <a:cxnLst/>
              <a:rect l="l" t="t" r="r" b="b"/>
              <a:pathLst>
                <a:path w="1086534" h="676986" extrusionOk="0">
                  <a:moveTo>
                    <a:pt x="342523" y="222273"/>
                  </a:moveTo>
                  <a:cubicBezTo>
                    <a:pt x="342523" y="222273"/>
                    <a:pt x="339585" y="178765"/>
                    <a:pt x="291163" y="120973"/>
                  </a:cubicBezTo>
                  <a:cubicBezTo>
                    <a:pt x="260115" y="83949"/>
                    <a:pt x="234588" y="376"/>
                    <a:pt x="215949" y="23574"/>
                  </a:cubicBezTo>
                  <a:cubicBezTo>
                    <a:pt x="197309" y="46771"/>
                    <a:pt x="248111" y="113731"/>
                    <a:pt x="226079" y="113731"/>
                  </a:cubicBezTo>
                  <a:cubicBezTo>
                    <a:pt x="204045" y="113731"/>
                    <a:pt x="89324" y="-19225"/>
                    <a:pt x="72406" y="1795"/>
                  </a:cubicBezTo>
                  <a:cubicBezTo>
                    <a:pt x="55489" y="22814"/>
                    <a:pt x="171377" y="141233"/>
                    <a:pt x="151573" y="141233"/>
                  </a:cubicBezTo>
                  <a:cubicBezTo>
                    <a:pt x="131768" y="141233"/>
                    <a:pt x="36901" y="21700"/>
                    <a:pt x="13045" y="51431"/>
                  </a:cubicBezTo>
                  <a:cubicBezTo>
                    <a:pt x="-10811" y="81163"/>
                    <a:pt x="136427" y="181804"/>
                    <a:pt x="123614" y="197759"/>
                  </a:cubicBezTo>
                  <a:cubicBezTo>
                    <a:pt x="110799" y="213714"/>
                    <a:pt x="19427" y="147767"/>
                    <a:pt x="230" y="171674"/>
                  </a:cubicBezTo>
                  <a:cubicBezTo>
                    <a:pt x="-18966" y="195581"/>
                    <a:pt x="128780" y="255702"/>
                    <a:pt x="117131" y="255702"/>
                  </a:cubicBezTo>
                  <a:cubicBezTo>
                    <a:pt x="105481" y="255702"/>
                    <a:pt x="21351" y="251600"/>
                    <a:pt x="21351" y="268719"/>
                  </a:cubicBezTo>
                  <a:cubicBezTo>
                    <a:pt x="21351" y="288118"/>
                    <a:pt x="199285" y="306403"/>
                    <a:pt x="226635" y="340440"/>
                  </a:cubicBezTo>
                  <a:cubicBezTo>
                    <a:pt x="253987" y="374477"/>
                    <a:pt x="624237" y="693216"/>
                    <a:pt x="705733" y="675844"/>
                  </a:cubicBezTo>
                  <a:cubicBezTo>
                    <a:pt x="787229" y="658470"/>
                    <a:pt x="1076440" y="313392"/>
                    <a:pt x="1084342" y="224452"/>
                  </a:cubicBezTo>
                  <a:cubicBezTo>
                    <a:pt x="1092243" y="135510"/>
                    <a:pt x="1031766" y="58674"/>
                    <a:pt x="975850" y="58674"/>
                  </a:cubicBezTo>
                  <a:cubicBezTo>
                    <a:pt x="919932" y="58674"/>
                    <a:pt x="662732" y="391900"/>
                    <a:pt x="645207" y="391900"/>
                  </a:cubicBezTo>
                  <a:cubicBezTo>
                    <a:pt x="627682" y="391900"/>
                    <a:pt x="342523" y="222273"/>
                    <a:pt x="342523" y="222273"/>
                  </a:cubicBezTo>
                  <a:close/>
                </a:path>
              </a:pathLst>
            </a:custGeom>
            <a:solidFill>
              <a:srgbClr val="F7A4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4" name="Google Shape;574;p1"/>
            <p:cNvSpPr/>
            <p:nvPr/>
          </p:nvSpPr>
          <p:spPr>
            <a:xfrm>
              <a:off x="5822342" y="3460748"/>
              <a:ext cx="312732" cy="313928"/>
            </a:xfrm>
            <a:custGeom>
              <a:avLst/>
              <a:gdLst/>
              <a:ahLst/>
              <a:cxnLst/>
              <a:rect l="l" t="t" r="r" b="b"/>
              <a:pathLst>
                <a:path w="568612" h="609373" extrusionOk="0">
                  <a:moveTo>
                    <a:pt x="412267" y="1217"/>
                  </a:moveTo>
                  <a:cubicBezTo>
                    <a:pt x="373874" y="-5114"/>
                    <a:pt x="314208" y="3800"/>
                    <a:pt x="250187" y="75419"/>
                  </a:cubicBezTo>
                  <a:cubicBezTo>
                    <a:pt x="181861" y="151900"/>
                    <a:pt x="-1493" y="393197"/>
                    <a:pt x="-1493" y="393197"/>
                  </a:cubicBezTo>
                  <a:lnTo>
                    <a:pt x="257886" y="608915"/>
                  </a:lnTo>
                  <a:cubicBezTo>
                    <a:pt x="257886" y="608915"/>
                    <a:pt x="490876" y="380179"/>
                    <a:pt x="541019" y="267990"/>
                  </a:cubicBezTo>
                  <a:cubicBezTo>
                    <a:pt x="624591" y="80990"/>
                    <a:pt x="487279" y="13575"/>
                    <a:pt x="412267" y="1217"/>
                  </a:cubicBezTo>
                  <a:close/>
                </a:path>
              </a:pathLst>
            </a:custGeom>
            <a:solidFill>
              <a:srgbClr val="FFA42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5" name="Google Shape;575;p1"/>
            <p:cNvSpPr/>
            <p:nvPr/>
          </p:nvSpPr>
          <p:spPr>
            <a:xfrm>
              <a:off x="5135972" y="1672224"/>
              <a:ext cx="77136" cy="57953"/>
            </a:xfrm>
            <a:custGeom>
              <a:avLst/>
              <a:gdLst/>
              <a:ahLst/>
              <a:cxnLst/>
              <a:rect l="l" t="t" r="r" b="b"/>
              <a:pathLst>
                <a:path w="140249" h="112493" extrusionOk="0">
                  <a:moveTo>
                    <a:pt x="0" y="112493"/>
                  </a:moveTo>
                  <a:lnTo>
                    <a:pt x="5723" y="0"/>
                  </a:lnTo>
                  <a:lnTo>
                    <a:pt x="50954" y="2279"/>
                  </a:lnTo>
                  <a:lnTo>
                    <a:pt x="47763" y="64579"/>
                  </a:lnTo>
                  <a:lnTo>
                    <a:pt x="137818" y="59716"/>
                  </a:lnTo>
                  <a:lnTo>
                    <a:pt x="140249" y="104896"/>
                  </a:lnTo>
                  <a:lnTo>
                    <a:pt x="0" y="112493"/>
                  </a:lnTo>
                  <a:close/>
                </a:path>
              </a:pathLst>
            </a:custGeom>
            <a:solidFill>
              <a:srgbClr val="FCC1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sp>
        <p:nvSpPr>
          <p:cNvPr id="576" name="Google Shape;576;p1"/>
          <p:cNvSpPr/>
          <p:nvPr/>
        </p:nvSpPr>
        <p:spPr>
          <a:xfrm>
            <a:off x="9242319" y="3672103"/>
            <a:ext cx="342541" cy="272799"/>
          </a:xfrm>
          <a:custGeom>
            <a:avLst/>
            <a:gdLst/>
            <a:ahLst/>
            <a:cxnLst/>
            <a:rect l="l" t="t" r="r" b="b"/>
            <a:pathLst>
              <a:path w="467109" h="397151" extrusionOk="0">
                <a:moveTo>
                  <a:pt x="433707" y="163629"/>
                </a:moveTo>
                <a:lnTo>
                  <a:pt x="433707" y="163629"/>
                </a:lnTo>
                <a:cubicBezTo>
                  <a:pt x="413092" y="142761"/>
                  <a:pt x="386247" y="81120"/>
                  <a:pt x="370242" y="44247"/>
                </a:cubicBezTo>
                <a:cubicBezTo>
                  <a:pt x="353275" y="5297"/>
                  <a:pt x="351553" y="1245"/>
                  <a:pt x="342537" y="181"/>
                </a:cubicBezTo>
                <a:cubicBezTo>
                  <a:pt x="324201" y="-3263"/>
                  <a:pt x="324911" y="-2452"/>
                  <a:pt x="197728" y="268069"/>
                </a:cubicBezTo>
                <a:cubicBezTo>
                  <a:pt x="139836" y="198476"/>
                  <a:pt x="-3250" y="231753"/>
                  <a:pt x="-1477" y="315883"/>
                </a:cubicBezTo>
                <a:cubicBezTo>
                  <a:pt x="397" y="404925"/>
                  <a:pt x="161413" y="428680"/>
                  <a:pt x="206188" y="344905"/>
                </a:cubicBezTo>
                <a:lnTo>
                  <a:pt x="206188" y="344905"/>
                </a:lnTo>
                <a:cubicBezTo>
                  <a:pt x="210391" y="336953"/>
                  <a:pt x="265752" y="219344"/>
                  <a:pt x="310779" y="125185"/>
                </a:cubicBezTo>
                <a:cubicBezTo>
                  <a:pt x="330077" y="186826"/>
                  <a:pt x="404076" y="230385"/>
                  <a:pt x="450067" y="199033"/>
                </a:cubicBezTo>
                <a:lnTo>
                  <a:pt x="465617" y="188396"/>
                </a:lnTo>
                <a:cubicBezTo>
                  <a:pt x="447585" y="176342"/>
                  <a:pt x="453967" y="184142"/>
                  <a:pt x="433707" y="163629"/>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7" name="Google Shape;577;p1"/>
          <p:cNvSpPr/>
          <p:nvPr/>
        </p:nvSpPr>
        <p:spPr>
          <a:xfrm>
            <a:off x="4941254" y="2823507"/>
            <a:ext cx="357623" cy="333628"/>
          </a:xfrm>
          <a:custGeom>
            <a:avLst/>
            <a:gdLst/>
            <a:ahLst/>
            <a:cxnLst/>
            <a:rect l="l" t="t" r="r" b="b"/>
            <a:pathLst>
              <a:path w="487673" h="485710" extrusionOk="0">
                <a:moveTo>
                  <a:pt x="484265" y="307948"/>
                </a:moveTo>
                <a:cubicBezTo>
                  <a:pt x="481428" y="295691"/>
                  <a:pt x="445467" y="162786"/>
                  <a:pt x="401452" y="-459"/>
                </a:cubicBezTo>
                <a:cubicBezTo>
                  <a:pt x="231269" y="52724"/>
                  <a:pt x="237600" y="53281"/>
                  <a:pt x="72228" y="59814"/>
                </a:cubicBezTo>
                <a:cubicBezTo>
                  <a:pt x="94565" y="143741"/>
                  <a:pt x="117407" y="227972"/>
                  <a:pt x="136148" y="295691"/>
                </a:cubicBezTo>
                <a:cubicBezTo>
                  <a:pt x="45484" y="280496"/>
                  <a:pt x="-39253" y="399929"/>
                  <a:pt x="16158" y="461823"/>
                </a:cubicBezTo>
                <a:cubicBezTo>
                  <a:pt x="76027" y="528580"/>
                  <a:pt x="213136" y="440702"/>
                  <a:pt x="192673" y="348367"/>
                </a:cubicBezTo>
                <a:lnTo>
                  <a:pt x="192673" y="348367"/>
                </a:lnTo>
                <a:cubicBezTo>
                  <a:pt x="190749" y="339858"/>
                  <a:pt x="170286" y="266112"/>
                  <a:pt x="138680" y="149769"/>
                </a:cubicBezTo>
                <a:lnTo>
                  <a:pt x="385852" y="103171"/>
                </a:lnTo>
                <a:cubicBezTo>
                  <a:pt x="395627" y="139132"/>
                  <a:pt x="408594" y="186186"/>
                  <a:pt x="427739" y="255121"/>
                </a:cubicBezTo>
                <a:cubicBezTo>
                  <a:pt x="337583" y="239926"/>
                  <a:pt x="252086" y="359156"/>
                  <a:pt x="307801" y="421252"/>
                </a:cubicBezTo>
                <a:cubicBezTo>
                  <a:pt x="338191" y="455441"/>
                  <a:pt x="399477" y="450883"/>
                  <a:pt x="443846" y="411122"/>
                </a:cubicBezTo>
                <a:cubicBezTo>
                  <a:pt x="475958" y="382353"/>
                  <a:pt x="491812" y="341783"/>
                  <a:pt x="484366" y="307797"/>
                </a:cubicBezTo>
                <a:close/>
              </a:path>
            </a:pathLst>
          </a:custGeom>
          <a:solidFill>
            <a:srgbClr val="8CD33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579" name="Google Shape;579;p1"/>
          <p:cNvSpPr txBox="1"/>
          <p:nvPr/>
        </p:nvSpPr>
        <p:spPr>
          <a:xfrm>
            <a:off x="6631348" y="482958"/>
            <a:ext cx="4482348" cy="9952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5867" b="1" i="0" u="none" strike="noStrike" cap="none" dirty="0">
                <a:solidFill>
                  <a:srgbClr val="C00000"/>
                </a:solidFill>
                <a:latin typeface="Quattrocento Sans"/>
                <a:ea typeface="Quattrocento Sans"/>
                <a:cs typeface="Quattrocento Sans"/>
                <a:sym typeface="Quattrocento Sans"/>
              </a:rPr>
              <a:t>CHÍNH TẢ</a:t>
            </a:r>
            <a:endParaRPr sz="5867" b="1" i="0" u="none" strike="noStrike" cap="none" dirty="0">
              <a:solidFill>
                <a:srgbClr val="C00000"/>
              </a:solidFill>
              <a:latin typeface="Quattrocento Sans"/>
              <a:ea typeface="Quattrocento Sans"/>
              <a:cs typeface="Quattrocento Sans"/>
              <a:sym typeface="Quattrocento Sans"/>
            </a:endParaRPr>
          </a:p>
        </p:txBody>
      </p:sp>
      <p:pic>
        <p:nvPicPr>
          <p:cNvPr id="3" name="Picture 2">
            <a:extLst>
              <a:ext uri="{FF2B5EF4-FFF2-40B4-BE49-F238E27FC236}">
                <a16:creationId xmlns="" xmlns:a16="http://schemas.microsoft.com/office/drawing/2014/main" id="{20353342-6FD1-42FF-B145-0EF6539A4203}"/>
              </a:ext>
            </a:extLst>
          </p:cNvPr>
          <p:cNvPicPr>
            <a:picLocks noChangeAspect="1"/>
          </p:cNvPicPr>
          <p:nvPr/>
        </p:nvPicPr>
        <p:blipFill>
          <a:blip r:embed="rId4"/>
          <a:stretch>
            <a:fillRect/>
          </a:stretch>
        </p:blipFill>
        <p:spPr>
          <a:xfrm>
            <a:off x="2395170" y="1188342"/>
            <a:ext cx="8882642" cy="15729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pic>
        <p:nvPicPr>
          <p:cNvPr id="689" name="Google Shape;689;p10"/>
          <p:cNvPicPr preferRelativeResize="0"/>
          <p:nvPr/>
        </p:nvPicPr>
        <p:blipFill rotWithShape="1">
          <a:blip r:embed="rId3">
            <a:alphaModFix/>
          </a:blip>
          <a:srcRect/>
          <a:stretch/>
        </p:blipFill>
        <p:spPr>
          <a:xfrm>
            <a:off x="-122222" y="0"/>
            <a:ext cx="12314223" cy="6923144"/>
          </a:xfrm>
          <a:prstGeom prst="rect">
            <a:avLst/>
          </a:prstGeom>
          <a:noFill/>
          <a:ln>
            <a:noFill/>
          </a:ln>
        </p:spPr>
      </p:pic>
      <p:pic>
        <p:nvPicPr>
          <p:cNvPr id="690" name="Google Shape;690;p10"/>
          <p:cNvPicPr preferRelativeResize="0"/>
          <p:nvPr/>
        </p:nvPicPr>
        <p:blipFill rotWithShape="1">
          <a:blip r:embed="rId4">
            <a:alphaModFix/>
          </a:blip>
          <a:srcRect/>
          <a:stretch/>
        </p:blipFill>
        <p:spPr>
          <a:xfrm rot="971240">
            <a:off x="9847774" y="3207500"/>
            <a:ext cx="3316857" cy="4504373"/>
          </a:xfrm>
          <a:prstGeom prst="rect">
            <a:avLst/>
          </a:prstGeom>
          <a:noFill/>
          <a:ln>
            <a:noFill/>
          </a:ln>
        </p:spPr>
      </p:pic>
      <p:pic>
        <p:nvPicPr>
          <p:cNvPr id="691" name="Google Shape;691;p10"/>
          <p:cNvPicPr preferRelativeResize="0"/>
          <p:nvPr/>
        </p:nvPicPr>
        <p:blipFill rotWithShape="1">
          <a:blip r:embed="rId5">
            <a:alphaModFix/>
          </a:blip>
          <a:srcRect/>
          <a:stretch/>
        </p:blipFill>
        <p:spPr>
          <a:xfrm>
            <a:off x="1901224" y="1129071"/>
            <a:ext cx="8643552" cy="4853860"/>
          </a:xfrm>
          <a:prstGeom prst="rect">
            <a:avLst/>
          </a:prstGeom>
          <a:noFill/>
          <a:ln>
            <a:noFill/>
          </a:ln>
        </p:spPr>
      </p:pic>
      <p:pic>
        <p:nvPicPr>
          <p:cNvPr id="692" name="Google Shape;692;p10"/>
          <p:cNvPicPr preferRelativeResize="0"/>
          <p:nvPr/>
        </p:nvPicPr>
        <p:blipFill rotWithShape="1">
          <a:blip r:embed="rId6">
            <a:alphaModFix/>
          </a:blip>
          <a:srcRect/>
          <a:stretch/>
        </p:blipFill>
        <p:spPr>
          <a:xfrm>
            <a:off x="1774224" y="1002071"/>
            <a:ext cx="8643552" cy="4853860"/>
          </a:xfrm>
          <a:prstGeom prst="rect">
            <a:avLst/>
          </a:prstGeom>
          <a:noFill/>
          <a:ln>
            <a:noFill/>
          </a:ln>
        </p:spPr>
      </p:pic>
      <p:pic>
        <p:nvPicPr>
          <p:cNvPr id="693" name="Google Shape;693;p10"/>
          <p:cNvPicPr preferRelativeResize="0"/>
          <p:nvPr/>
        </p:nvPicPr>
        <p:blipFill rotWithShape="1">
          <a:blip r:embed="rId7">
            <a:alphaModFix/>
          </a:blip>
          <a:srcRect/>
          <a:stretch/>
        </p:blipFill>
        <p:spPr>
          <a:xfrm rot="-304817">
            <a:off x="5177340" y="708099"/>
            <a:ext cx="1837323" cy="587944"/>
          </a:xfrm>
          <a:prstGeom prst="rect">
            <a:avLst/>
          </a:prstGeom>
          <a:noFill/>
          <a:ln>
            <a:noFill/>
          </a:ln>
        </p:spPr>
      </p:pic>
      <p:pic>
        <p:nvPicPr>
          <p:cNvPr id="694" name="Google Shape;694;p10"/>
          <p:cNvPicPr preferRelativeResize="0"/>
          <p:nvPr/>
        </p:nvPicPr>
        <p:blipFill rotWithShape="1">
          <a:blip r:embed="rId8">
            <a:alphaModFix/>
          </a:blip>
          <a:srcRect/>
          <a:stretch/>
        </p:blipFill>
        <p:spPr>
          <a:xfrm rot="-9954227">
            <a:off x="1088584" y="260410"/>
            <a:ext cx="2440113" cy="2440113"/>
          </a:xfrm>
          <a:prstGeom prst="rect">
            <a:avLst/>
          </a:prstGeom>
          <a:noFill/>
          <a:ln>
            <a:noFill/>
          </a:ln>
        </p:spPr>
      </p:pic>
      <p:pic>
        <p:nvPicPr>
          <p:cNvPr id="695" name="Google Shape;695;p10"/>
          <p:cNvPicPr preferRelativeResize="0"/>
          <p:nvPr/>
        </p:nvPicPr>
        <p:blipFill rotWithShape="1">
          <a:blip r:embed="rId9">
            <a:alphaModFix/>
          </a:blip>
          <a:srcRect/>
          <a:stretch/>
        </p:blipFill>
        <p:spPr>
          <a:xfrm>
            <a:off x="10544776" y="708101"/>
            <a:ext cx="1184912" cy="997481"/>
          </a:xfrm>
          <a:prstGeom prst="rect">
            <a:avLst/>
          </a:prstGeom>
          <a:noFill/>
          <a:ln>
            <a:noFill/>
          </a:ln>
        </p:spPr>
      </p:pic>
      <p:pic>
        <p:nvPicPr>
          <p:cNvPr id="696" name="Google Shape;696;p10"/>
          <p:cNvPicPr preferRelativeResize="0"/>
          <p:nvPr/>
        </p:nvPicPr>
        <p:blipFill rotWithShape="1">
          <a:blip r:embed="rId10">
            <a:alphaModFix/>
          </a:blip>
          <a:srcRect/>
          <a:stretch/>
        </p:blipFill>
        <p:spPr>
          <a:xfrm rot="-738507">
            <a:off x="-614879" y="5184991"/>
            <a:ext cx="1817277" cy="611267"/>
          </a:xfrm>
          <a:prstGeom prst="rect">
            <a:avLst/>
          </a:prstGeom>
          <a:noFill/>
          <a:ln>
            <a:noFill/>
          </a:ln>
        </p:spPr>
      </p:pic>
      <p:pic>
        <p:nvPicPr>
          <p:cNvPr id="697" name="Google Shape;697;p10"/>
          <p:cNvPicPr preferRelativeResize="0"/>
          <p:nvPr/>
        </p:nvPicPr>
        <p:blipFill rotWithShape="1">
          <a:blip r:embed="rId11">
            <a:alphaModFix/>
          </a:blip>
          <a:srcRect/>
          <a:stretch/>
        </p:blipFill>
        <p:spPr>
          <a:xfrm rot="-857470">
            <a:off x="-659147" y="4428165"/>
            <a:ext cx="1844608" cy="570152"/>
          </a:xfrm>
          <a:prstGeom prst="rect">
            <a:avLst/>
          </a:prstGeom>
          <a:noFill/>
          <a:ln>
            <a:noFill/>
          </a:ln>
        </p:spPr>
      </p:pic>
      <p:sp>
        <p:nvSpPr>
          <p:cNvPr id="698" name="Google Shape;698;p10"/>
          <p:cNvSpPr txBox="1"/>
          <p:nvPr/>
        </p:nvSpPr>
        <p:spPr>
          <a:xfrm>
            <a:off x="3007955" y="2638867"/>
            <a:ext cx="5950424"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0" b="0" i="0" u="none" strike="noStrike" cap="none">
                <a:solidFill>
                  <a:srgbClr val="000000"/>
                </a:solidFill>
                <a:latin typeface="Arial"/>
                <a:ea typeface="Arial"/>
                <a:cs typeface="Arial"/>
                <a:sym typeface="Arial"/>
              </a:rPr>
              <a:t>LUYỆN TẬP</a:t>
            </a:r>
            <a:endParaRPr sz="80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pic>
        <p:nvPicPr>
          <p:cNvPr id="703" name="Google Shape;703;p11"/>
          <p:cNvPicPr preferRelativeResize="0"/>
          <p:nvPr/>
        </p:nvPicPr>
        <p:blipFill rotWithShape="1">
          <a:blip r:embed="rId3">
            <a:alphaModFix/>
          </a:blip>
          <a:srcRect l="16538" t="34870" r="27877" b="1"/>
          <a:stretch/>
        </p:blipFill>
        <p:spPr>
          <a:xfrm>
            <a:off x="1" y="2"/>
            <a:ext cx="12199947" cy="6857999"/>
          </a:xfrm>
          <a:prstGeom prst="rect">
            <a:avLst/>
          </a:prstGeom>
          <a:noFill/>
          <a:ln>
            <a:noFill/>
          </a:ln>
        </p:spPr>
      </p:pic>
      <p:graphicFrame>
        <p:nvGraphicFramePr>
          <p:cNvPr id="704" name="Google Shape;704;p11"/>
          <p:cNvGraphicFramePr/>
          <p:nvPr/>
        </p:nvGraphicFramePr>
        <p:xfrm>
          <a:off x="1098801" y="2234775"/>
          <a:ext cx="10710300" cy="4456334"/>
        </p:xfrm>
        <a:graphic>
          <a:graphicData uri="http://schemas.openxmlformats.org/drawingml/2006/table">
            <a:tbl>
              <a:tblPr firstRow="1" bandRow="1">
                <a:noFill/>
                <a:tableStyleId>{6E340538-CCEC-460E-8FC5-100C5AD1FE2C}</a:tableStyleId>
              </a:tblPr>
              <a:tblGrid>
                <a:gridCol w="5355150">
                  <a:extLst>
                    <a:ext uri="{9D8B030D-6E8A-4147-A177-3AD203B41FA5}">
                      <a16:colId xmlns="" xmlns:a16="http://schemas.microsoft.com/office/drawing/2014/main" val="20000"/>
                    </a:ext>
                  </a:extLst>
                </a:gridCol>
                <a:gridCol w="5355150">
                  <a:extLst>
                    <a:ext uri="{9D8B030D-6E8A-4147-A177-3AD203B41FA5}">
                      <a16:colId xmlns="" xmlns:a16="http://schemas.microsoft.com/office/drawing/2014/main" val="20001"/>
                    </a:ext>
                  </a:extLst>
                </a:gridCol>
              </a:tblGrid>
              <a:tr h="651525">
                <a:tc>
                  <a:txBody>
                    <a:bodyPr/>
                    <a:lstStyle/>
                    <a:p>
                      <a:pPr marL="0" marR="0" lvl="0" indent="0" algn="ctr" rtl="0">
                        <a:lnSpc>
                          <a:spcPct val="100000"/>
                        </a:lnSpc>
                        <a:spcBef>
                          <a:spcPts val="0"/>
                        </a:spcBef>
                        <a:spcAft>
                          <a:spcPts val="0"/>
                        </a:spcAft>
                        <a:buClr>
                          <a:srgbClr val="000000"/>
                        </a:buClr>
                        <a:buSzPts val="3700"/>
                        <a:buFont typeface="Arial"/>
                        <a:buNone/>
                      </a:pPr>
                      <a:r>
                        <a:rPr lang="en-US" sz="3700" b="1" i="0" u="none" strike="noStrike" cap="none">
                          <a:solidFill>
                            <a:srgbClr val="7A3100"/>
                          </a:solidFill>
                          <a:latin typeface="Arial"/>
                          <a:ea typeface="Arial"/>
                          <a:cs typeface="Arial"/>
                          <a:sym typeface="Arial"/>
                        </a:rPr>
                        <a:t>tr</a:t>
                      </a:r>
                      <a:endParaRPr sz="3700" b="1" i="0" u="none" strike="noStrike" cap="none">
                        <a:solidFill>
                          <a:srgbClr val="7A3100"/>
                        </a:solidFill>
                        <a:latin typeface="Arial"/>
                        <a:ea typeface="Arial"/>
                        <a:cs typeface="Arial"/>
                        <a:sym typeface="Arial"/>
                      </a:endParaRPr>
                    </a:p>
                  </a:txBody>
                  <a:tcPr marL="121925" marR="121925" marT="60950" marB="60950">
                    <a:solidFill>
                      <a:schemeClr val="accent1"/>
                    </a:solidFill>
                  </a:tcPr>
                </a:tc>
                <a:tc>
                  <a:txBody>
                    <a:bodyPr/>
                    <a:lstStyle/>
                    <a:p>
                      <a:pPr marL="0" marR="0" lvl="0" indent="0" algn="ctr" rtl="0">
                        <a:lnSpc>
                          <a:spcPct val="100000"/>
                        </a:lnSpc>
                        <a:spcBef>
                          <a:spcPts val="0"/>
                        </a:spcBef>
                        <a:spcAft>
                          <a:spcPts val="0"/>
                        </a:spcAft>
                        <a:buNone/>
                      </a:pPr>
                      <a:r>
                        <a:rPr lang="en-US" sz="3700" b="1" i="0" u="none" strike="noStrike" cap="none">
                          <a:solidFill>
                            <a:srgbClr val="7A3100"/>
                          </a:solidFill>
                          <a:latin typeface="Arial"/>
                          <a:ea typeface="Arial"/>
                          <a:cs typeface="Arial"/>
                          <a:sym typeface="Arial"/>
                        </a:rPr>
                        <a:t>ch</a:t>
                      </a:r>
                      <a:endParaRPr sz="3700" b="1" u="none" strike="noStrike" cap="none"/>
                    </a:p>
                  </a:txBody>
                  <a:tcPr marL="121925" marR="121925" marT="60950" marB="60950">
                    <a:solidFill>
                      <a:srgbClr val="B4D4EC"/>
                    </a:solidFill>
                  </a:tcPr>
                </a:tc>
                <a:extLst>
                  <a:ext uri="{0D108BD9-81ED-4DB2-BD59-A6C34878D82A}">
                    <a16:rowId xmlns="" xmlns:a16="http://schemas.microsoft.com/office/drawing/2014/main" val="10000"/>
                  </a:ext>
                </a:extLst>
              </a:tr>
              <a:tr h="528325">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tra (tra lúa)             </a:t>
                      </a:r>
                      <a:endParaRPr b="1"/>
                    </a:p>
                  </a:txBody>
                  <a:tcPr marL="121925" marR="121925" marT="60950" marB="60950">
                    <a:solidFill>
                      <a:srgbClr val="FEEFC0"/>
                    </a:solidFill>
                  </a:tcPr>
                </a:tc>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cha (cha mẹ)</a:t>
                      </a:r>
                      <a:endParaRPr sz="2700" b="1" u="none" strike="noStrike" cap="none"/>
                    </a:p>
                  </a:txBody>
                  <a:tcPr marL="121925" marR="121925" marT="60950" marB="60950">
                    <a:solidFill>
                      <a:srgbClr val="D9E9F5"/>
                    </a:solidFill>
                  </a:tcPr>
                </a:tc>
                <a:extLst>
                  <a:ext uri="{0D108BD9-81ED-4DB2-BD59-A6C34878D82A}">
                    <a16:rowId xmlns="" xmlns:a16="http://schemas.microsoft.com/office/drawing/2014/main" val="10001"/>
                  </a:ext>
                </a:extLst>
              </a:tr>
              <a:tr h="564800">
                <a:tc>
                  <a:txBody>
                    <a:bodyPr/>
                    <a:lstStyle/>
                    <a:p>
                      <a:pPr marL="0" marR="0" lvl="0" indent="0" algn="l" rtl="0">
                        <a:lnSpc>
                          <a:spcPct val="120000"/>
                        </a:lnSpc>
                        <a:spcBef>
                          <a:spcPts val="0"/>
                        </a:spcBef>
                        <a:spcAft>
                          <a:spcPts val="0"/>
                        </a:spcAft>
                        <a:buNone/>
                      </a:pPr>
                      <a:r>
                        <a:rPr lang="en-US" sz="2700" b="1" i="0" u="none" strike="noStrike" cap="none">
                          <a:solidFill>
                            <a:srgbClr val="7A3100"/>
                          </a:solidFill>
                        </a:rPr>
                        <a:t>trà (uống trà)</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chà (chà xát)</a:t>
                      </a:r>
                      <a:endParaRPr b="1"/>
                    </a:p>
                  </a:txBody>
                  <a:tcPr marL="121925" marR="121925" marT="60950" marB="60950">
                    <a:solidFill>
                      <a:srgbClr val="D9E9F5"/>
                    </a:solidFill>
                  </a:tcPr>
                </a:tc>
                <a:extLst>
                  <a:ext uri="{0D108BD9-81ED-4DB2-BD59-A6C34878D82A}">
                    <a16:rowId xmlns="" xmlns:a16="http://schemas.microsoft.com/office/drawing/2014/main" val="10002"/>
                  </a:ext>
                </a:extLst>
              </a:tr>
              <a:tr h="528325">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solidFill>
                            <a:srgbClr val="7A3100"/>
                          </a:solidFill>
                        </a:rPr>
                        <a:t>trả (trả lại)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u="none" strike="noStrike" cap="none">
                          <a:solidFill>
                            <a:srgbClr val="7A3100"/>
                          </a:solidFill>
                        </a:rPr>
                        <a:t>chả (chả giò)</a:t>
                      </a:r>
                      <a:endParaRPr sz="2700" b="1" i="0" u="none" strike="noStrike" cap="none">
                        <a:solidFill>
                          <a:srgbClr val="7A3100"/>
                        </a:solidFill>
                      </a:endParaRPr>
                    </a:p>
                  </a:txBody>
                  <a:tcPr marL="121925" marR="121925" marT="60950" marB="60950">
                    <a:solidFill>
                      <a:srgbClr val="D9E9F5"/>
                    </a:solidFill>
                  </a:tcPr>
                </a:tc>
                <a:extLst>
                  <a:ext uri="{0D108BD9-81ED-4DB2-BD59-A6C34878D82A}">
                    <a16:rowId xmlns="" xmlns:a16="http://schemas.microsoft.com/office/drawing/2014/main" val="10003"/>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trông (trông đợi)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chông (chông gai)</a:t>
                      </a:r>
                      <a:endParaRPr sz="2700" b="1" u="none" strike="noStrike" cap="none"/>
                    </a:p>
                  </a:txBody>
                  <a:tcPr marL="121925" marR="121925" marT="60950" marB="60950">
                    <a:solidFill>
                      <a:srgbClr val="D9E9F5"/>
                    </a:solidFill>
                  </a:tcPr>
                </a:tc>
                <a:extLst>
                  <a:ext uri="{0D108BD9-81ED-4DB2-BD59-A6C34878D82A}">
                    <a16:rowId xmlns="" xmlns:a16="http://schemas.microsoft.com/office/drawing/2014/main" val="10004"/>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trống (đánh trống) </a:t>
                      </a:r>
                      <a:endParaRPr sz="2700" b="1"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chống (chống gậy)</a:t>
                      </a:r>
                      <a:endParaRPr b="1"/>
                    </a:p>
                  </a:txBody>
                  <a:tcPr marL="121925" marR="121925" marT="60950" marB="60950">
                    <a:solidFill>
                      <a:srgbClr val="D9E9F5"/>
                    </a:solidFill>
                  </a:tcPr>
                </a:tc>
                <a:extLst>
                  <a:ext uri="{0D108BD9-81ED-4DB2-BD59-A6C34878D82A}">
                    <a16:rowId xmlns="" xmlns:a16="http://schemas.microsoft.com/office/drawing/2014/main" val="10005"/>
                  </a:ext>
                </a:extLst>
              </a:tr>
              <a:tr h="528325">
                <a:tc>
                  <a:txBody>
                    <a:bodyPr/>
                    <a:lstStyle/>
                    <a:p>
                      <a:pPr marL="0" marR="0" lvl="0" indent="0" algn="l" rtl="0">
                        <a:lnSpc>
                          <a:spcPct val="100000"/>
                        </a:lnSpc>
                        <a:spcBef>
                          <a:spcPts val="0"/>
                        </a:spcBef>
                        <a:spcAft>
                          <a:spcPts val="0"/>
                        </a:spcAft>
                        <a:buNone/>
                      </a:pPr>
                      <a:r>
                        <a:rPr lang="en-US" sz="2700" b="1" i="0" u="none" strike="noStrike" cap="none">
                          <a:solidFill>
                            <a:srgbClr val="7A3100"/>
                          </a:solidFill>
                        </a:rPr>
                        <a:t>trung (trung thành) </a:t>
                      </a:r>
                      <a:endParaRPr sz="2700" b="1" i="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b="1" i="0" u="none" strike="noStrike" cap="none">
                          <a:solidFill>
                            <a:srgbClr val="7A3100"/>
                          </a:solidFill>
                        </a:rPr>
                        <a:t>chung (chung thủy)</a:t>
                      </a:r>
                      <a:endParaRPr sz="2700" b="1" i="0" u="none" strike="noStrike" cap="none">
                        <a:solidFill>
                          <a:srgbClr val="7A3100"/>
                        </a:solidFill>
                      </a:endParaRPr>
                    </a:p>
                  </a:txBody>
                  <a:tcPr marL="121925" marR="121925" marT="60950" marB="60950">
                    <a:solidFill>
                      <a:srgbClr val="D9E9F5"/>
                    </a:solidFill>
                  </a:tcPr>
                </a:tc>
                <a:extLst>
                  <a:ext uri="{0D108BD9-81ED-4DB2-BD59-A6C34878D82A}">
                    <a16:rowId xmlns="" xmlns:a16="http://schemas.microsoft.com/office/drawing/2014/main" val="10006"/>
                  </a:ext>
                </a:extLst>
              </a:tr>
              <a:tr h="528325">
                <a:tc>
                  <a:txBody>
                    <a:bodyPr/>
                    <a:lstStyle/>
                    <a:p>
                      <a:pPr marL="0" marR="0" lvl="0" indent="0" algn="l" rtl="0">
                        <a:lnSpc>
                          <a:spcPct val="100000"/>
                        </a:lnSpc>
                        <a:spcBef>
                          <a:spcPts val="0"/>
                        </a:spcBef>
                        <a:spcAft>
                          <a:spcPts val="0"/>
                        </a:spcAft>
                        <a:buNone/>
                      </a:pPr>
                      <a:r>
                        <a:rPr lang="en-US" sz="2700" u="none" strike="noStrike" cap="none"/>
                        <a:t>…</a:t>
                      </a:r>
                      <a:endParaRPr sz="270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700"/>
                        <a:buFont typeface="Arial"/>
                        <a:buNone/>
                      </a:pPr>
                      <a:r>
                        <a:rPr lang="en-US" sz="2700" u="none" strike="noStrike" cap="none">
                          <a:solidFill>
                            <a:srgbClr val="7A3100"/>
                          </a:solidFill>
                        </a:rPr>
                        <a:t>…</a:t>
                      </a:r>
                      <a:endParaRPr/>
                    </a:p>
                  </a:txBody>
                  <a:tcPr marL="121925" marR="121925" marT="60950" marB="60950">
                    <a:solidFill>
                      <a:srgbClr val="D9E9F5"/>
                    </a:solidFill>
                  </a:tcPr>
                </a:tc>
                <a:extLst>
                  <a:ext uri="{0D108BD9-81ED-4DB2-BD59-A6C34878D82A}">
                    <a16:rowId xmlns="" xmlns:a16="http://schemas.microsoft.com/office/drawing/2014/main" val="10007"/>
                  </a:ext>
                </a:extLst>
              </a:tr>
            </a:tbl>
          </a:graphicData>
        </a:graphic>
      </p:graphicFrame>
      <p:sp>
        <p:nvSpPr>
          <p:cNvPr id="705" name="Google Shape;705;p11"/>
          <p:cNvSpPr/>
          <p:nvPr/>
        </p:nvSpPr>
        <p:spPr>
          <a:xfrm>
            <a:off x="1305844" y="198626"/>
            <a:ext cx="10503243" cy="191482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sng" strike="noStrike" cap="none">
                <a:solidFill>
                  <a:srgbClr val="FF0000"/>
                </a:solidFill>
                <a:latin typeface="Arial"/>
                <a:ea typeface="Arial"/>
                <a:cs typeface="Arial"/>
                <a:sym typeface="Arial"/>
              </a:rPr>
              <a:t>Bài 2:</a:t>
            </a:r>
            <a:r>
              <a:rPr lang="en-US" sz="3600" b="1" i="0" u="none" strike="noStrike" cap="none">
                <a:solidFill>
                  <a:srgbClr val="FF0000"/>
                </a:solidFill>
                <a:latin typeface="Arial"/>
                <a:ea typeface="Arial"/>
                <a:cs typeface="Arial"/>
                <a:sym typeface="Arial"/>
              </a:rPr>
              <a:t> Tìm những tiếng có nghĩa.</a:t>
            </a:r>
            <a:endParaRPr/>
          </a:p>
          <a:p>
            <a:pPr marL="0" marR="0" lvl="0" indent="0" algn="l" rtl="0">
              <a:lnSpc>
                <a:spcPct val="120000"/>
              </a:lnSpc>
              <a:spcBef>
                <a:spcPts val="0"/>
              </a:spcBef>
              <a:spcAft>
                <a:spcPts val="0"/>
              </a:spcAft>
              <a:buNone/>
            </a:pPr>
            <a:r>
              <a:rPr lang="en-US" sz="3600" b="1" i="0" u="none" strike="noStrike" cap="none">
                <a:solidFill>
                  <a:srgbClr val="000000"/>
                </a:solidFill>
                <a:latin typeface="Arial"/>
                <a:ea typeface="Arial"/>
                <a:cs typeface="Arial"/>
                <a:sym typeface="Arial"/>
              </a:rPr>
              <a:t>a) </a:t>
            </a:r>
            <a:r>
              <a:rPr lang="en-US" sz="3600" b="0" i="0" u="none" strike="noStrike" cap="none">
                <a:solidFill>
                  <a:srgbClr val="000000"/>
                </a:solidFill>
                <a:latin typeface="Arial"/>
                <a:ea typeface="Arial"/>
                <a:cs typeface="Arial"/>
                <a:sym typeface="Arial"/>
              </a:rPr>
              <a:t>Chỉ khác nhau ở âm đầu </a:t>
            </a:r>
            <a:r>
              <a:rPr lang="en-US" sz="3600" b="1" i="1" u="none" strike="noStrike" cap="none">
                <a:solidFill>
                  <a:srgbClr val="000000"/>
                </a:solidFill>
                <a:latin typeface="Arial"/>
                <a:ea typeface="Arial"/>
                <a:cs typeface="Arial"/>
                <a:sym typeface="Arial"/>
              </a:rPr>
              <a:t>tr</a:t>
            </a:r>
            <a:r>
              <a:rPr lang="en-US" sz="3600" b="0" i="0" u="none" strike="noStrike" cap="none">
                <a:solidFill>
                  <a:srgbClr val="000000"/>
                </a:solidFill>
                <a:latin typeface="Arial"/>
                <a:ea typeface="Arial"/>
                <a:cs typeface="Arial"/>
                <a:sym typeface="Arial"/>
              </a:rPr>
              <a:t> hay </a:t>
            </a:r>
            <a:r>
              <a:rPr lang="en-US" sz="3600" b="1" i="1" u="none" strike="noStrike" cap="none">
                <a:solidFill>
                  <a:srgbClr val="000000"/>
                </a:solidFill>
                <a:latin typeface="Arial"/>
                <a:ea typeface="Arial"/>
                <a:cs typeface="Arial"/>
                <a:sym typeface="Arial"/>
              </a:rPr>
              <a:t>ch</a:t>
            </a:r>
            <a:r>
              <a:rPr lang="en-US" sz="3600" b="1" i="0" u="none" strike="noStrike" cap="none">
                <a:solidFill>
                  <a:srgbClr val="000000"/>
                </a:solidFill>
                <a:latin typeface="Arial"/>
                <a:ea typeface="Arial"/>
                <a:cs typeface="Arial"/>
                <a:sym typeface="Arial"/>
              </a:rPr>
              <a:t>.</a:t>
            </a:r>
            <a:endParaRPr sz="3600" b="1" i="1"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None/>
            </a:pPr>
            <a:r>
              <a:rPr lang="en-US" sz="3600" b="1" i="1" u="none" strike="noStrike" cap="none">
                <a:solidFill>
                  <a:srgbClr val="000000"/>
                </a:solidFill>
                <a:latin typeface="Arial"/>
                <a:ea typeface="Arial"/>
                <a:cs typeface="Arial"/>
                <a:sym typeface="Arial"/>
              </a:rPr>
              <a:t>           </a:t>
            </a:r>
            <a:r>
              <a:rPr lang="en-US" sz="3600" b="1" i="0" u="none" strike="noStrike" cap="none">
                <a:solidFill>
                  <a:srgbClr val="FF0000"/>
                </a:solidFill>
                <a:latin typeface="Arial"/>
                <a:ea typeface="Arial"/>
                <a:cs typeface="Arial"/>
                <a:sym typeface="Arial"/>
              </a:rPr>
              <a:t>M:  </a:t>
            </a:r>
            <a:r>
              <a:rPr lang="en-US" sz="3600" b="1" i="0" u="none" strike="noStrike" cap="none">
                <a:solidFill>
                  <a:srgbClr val="000000"/>
                </a:solidFill>
                <a:latin typeface="Arial"/>
                <a:ea typeface="Arial"/>
                <a:cs typeface="Arial"/>
                <a:sym typeface="Arial"/>
              </a:rPr>
              <a:t>trao (trao đổi) – chao (chao liệng)</a:t>
            </a:r>
            <a:endParaRPr sz="3600" b="1"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5">
                                            <p:txEl>
                                              <p:pRg st="0" end="0"/>
                                            </p:txEl>
                                          </p:spTgt>
                                        </p:tgtEl>
                                        <p:attrNameLst>
                                          <p:attrName>style.visibility</p:attrName>
                                        </p:attrNameLst>
                                      </p:cBhvr>
                                      <p:to>
                                        <p:strVal val="visible"/>
                                      </p:to>
                                    </p:set>
                                    <p:animEffect transition="in" filter="fade">
                                      <p:cBhvr>
                                        <p:cTn id="7" dur="1000"/>
                                        <p:tgtEl>
                                          <p:spTgt spid="7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5">
                                            <p:txEl>
                                              <p:pRg st="1" end="1"/>
                                            </p:txEl>
                                          </p:spTgt>
                                        </p:tgtEl>
                                        <p:attrNameLst>
                                          <p:attrName>style.visibility</p:attrName>
                                        </p:attrNameLst>
                                      </p:cBhvr>
                                      <p:to>
                                        <p:strVal val="visible"/>
                                      </p:to>
                                    </p:set>
                                    <p:animEffect transition="in" filter="fade">
                                      <p:cBhvr>
                                        <p:cTn id="12" dur="1000"/>
                                        <p:tgtEl>
                                          <p:spTgt spid="7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5">
                                            <p:txEl>
                                              <p:pRg st="2" end="2"/>
                                            </p:txEl>
                                          </p:spTgt>
                                        </p:tgtEl>
                                        <p:attrNameLst>
                                          <p:attrName>style.visibility</p:attrName>
                                        </p:attrNameLst>
                                      </p:cBhvr>
                                      <p:to>
                                        <p:strVal val="visible"/>
                                      </p:to>
                                    </p:set>
                                    <p:animEffect transition="in" filter="fade">
                                      <p:cBhvr>
                                        <p:cTn id="17" dur="1000"/>
                                        <p:tgtEl>
                                          <p:spTgt spid="7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4"/>
                                        </p:tgtEl>
                                        <p:attrNameLst>
                                          <p:attrName>style.visibility</p:attrName>
                                        </p:attrNameLst>
                                      </p:cBhvr>
                                      <p:to>
                                        <p:strVal val="visible"/>
                                      </p:to>
                                    </p:set>
                                    <p:animEffect transition="in" filter="fade">
                                      <p:cBhvr>
                                        <p:cTn id="22" dur="5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12"/>
          <p:cNvPicPr preferRelativeResize="0"/>
          <p:nvPr/>
        </p:nvPicPr>
        <p:blipFill rotWithShape="1">
          <a:blip r:embed="rId3">
            <a:alphaModFix/>
          </a:blip>
          <a:srcRect l="16538" t="34870" r="27877" b="1"/>
          <a:stretch/>
        </p:blipFill>
        <p:spPr>
          <a:xfrm>
            <a:off x="0" y="0"/>
            <a:ext cx="12192000" cy="7309280"/>
          </a:xfrm>
          <a:prstGeom prst="rect">
            <a:avLst/>
          </a:prstGeom>
          <a:noFill/>
          <a:ln>
            <a:noFill/>
          </a:ln>
        </p:spPr>
      </p:pic>
      <p:graphicFrame>
        <p:nvGraphicFramePr>
          <p:cNvPr id="711" name="Google Shape;711;p12"/>
          <p:cNvGraphicFramePr/>
          <p:nvPr>
            <p:extLst>
              <p:ext uri="{D42A27DB-BD31-4B8C-83A1-F6EECF244321}">
                <p14:modId xmlns:p14="http://schemas.microsoft.com/office/powerpoint/2010/main" val="3090004113"/>
              </p:ext>
            </p:extLst>
          </p:nvPr>
        </p:nvGraphicFramePr>
        <p:xfrm>
          <a:off x="740857" y="2215309"/>
          <a:ext cx="10710300" cy="4708865"/>
        </p:xfrm>
        <a:graphic>
          <a:graphicData uri="http://schemas.openxmlformats.org/drawingml/2006/table">
            <a:tbl>
              <a:tblPr firstRow="1" bandRow="1">
                <a:noFill/>
                <a:tableStyleId>{6E340538-CCEC-460E-8FC5-100C5AD1FE2C}</a:tableStyleId>
              </a:tblPr>
              <a:tblGrid>
                <a:gridCol w="5355150">
                  <a:extLst>
                    <a:ext uri="{9D8B030D-6E8A-4147-A177-3AD203B41FA5}">
                      <a16:colId xmlns="" xmlns:a16="http://schemas.microsoft.com/office/drawing/2014/main" val="20000"/>
                    </a:ext>
                  </a:extLst>
                </a:gridCol>
                <a:gridCol w="5355150">
                  <a:extLst>
                    <a:ext uri="{9D8B030D-6E8A-4147-A177-3AD203B41FA5}">
                      <a16:colId xmlns="" xmlns:a16="http://schemas.microsoft.com/office/drawing/2014/main" val="20001"/>
                    </a:ext>
                  </a:extLst>
                </a:gridCol>
              </a:tblGrid>
              <a:tr h="646850">
                <a:tc>
                  <a:txBody>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err="1">
                          <a:solidFill>
                            <a:srgbClr val="7A3100"/>
                          </a:solidFill>
                          <a:latin typeface="Arial"/>
                          <a:ea typeface="Arial"/>
                          <a:cs typeface="Arial"/>
                          <a:sym typeface="Arial"/>
                        </a:rPr>
                        <a:t>Thanh</a:t>
                      </a:r>
                      <a:r>
                        <a:rPr lang="en-US" sz="3600" b="1" i="0" u="none" strike="noStrike" cap="none" dirty="0">
                          <a:solidFill>
                            <a:srgbClr val="7A3100"/>
                          </a:solidFill>
                          <a:latin typeface="Arial"/>
                          <a:ea typeface="Arial"/>
                          <a:cs typeface="Arial"/>
                          <a:sym typeface="Arial"/>
                        </a:rPr>
                        <a:t> </a:t>
                      </a:r>
                      <a:r>
                        <a:rPr lang="en-US" sz="3600" b="1" i="0" u="none" strike="noStrike" cap="none" dirty="0" err="1">
                          <a:solidFill>
                            <a:srgbClr val="7A3100"/>
                          </a:solidFill>
                          <a:latin typeface="Arial"/>
                          <a:ea typeface="Arial"/>
                          <a:cs typeface="Arial"/>
                          <a:sym typeface="Arial"/>
                        </a:rPr>
                        <a:t>hỏi</a:t>
                      </a:r>
                      <a:endParaRPr sz="3600" b="1" i="0" u="none" strike="noStrike" cap="none" dirty="0">
                        <a:solidFill>
                          <a:srgbClr val="7A3100"/>
                        </a:solidFill>
                        <a:latin typeface="Arial"/>
                        <a:ea typeface="Arial"/>
                        <a:cs typeface="Arial"/>
                        <a:sym typeface="Arial"/>
                      </a:endParaRPr>
                    </a:p>
                  </a:txBody>
                  <a:tcPr marL="121925" marR="121925" marT="60950" marB="60950">
                    <a:solidFill>
                      <a:schemeClr val="accent1"/>
                    </a:solidFill>
                  </a:tcPr>
                </a:tc>
                <a:tc>
                  <a:txBody>
                    <a:bodyPr/>
                    <a:lstStyle/>
                    <a:p>
                      <a:pPr marL="0" marR="0" lvl="0" indent="0" algn="ctr" rtl="0">
                        <a:lnSpc>
                          <a:spcPct val="100000"/>
                        </a:lnSpc>
                        <a:spcBef>
                          <a:spcPts val="0"/>
                        </a:spcBef>
                        <a:spcAft>
                          <a:spcPts val="0"/>
                        </a:spcAft>
                        <a:buNone/>
                      </a:pPr>
                      <a:r>
                        <a:rPr lang="en-US" sz="3600" b="1" i="0" u="none" strike="noStrike" cap="none">
                          <a:solidFill>
                            <a:srgbClr val="7A3100"/>
                          </a:solidFill>
                          <a:latin typeface="Arial"/>
                          <a:ea typeface="Arial"/>
                          <a:cs typeface="Arial"/>
                          <a:sym typeface="Arial"/>
                        </a:rPr>
                        <a:t>Thanh ngã</a:t>
                      </a:r>
                      <a:endParaRPr sz="3600" b="1" u="none" strike="noStrike" cap="none"/>
                    </a:p>
                  </a:txBody>
                  <a:tcPr marL="121925" marR="121925" marT="60950" marB="60950">
                    <a:solidFill>
                      <a:srgbClr val="B4D4EC"/>
                    </a:solidFill>
                  </a:tcPr>
                </a:tc>
                <a:extLst>
                  <a:ext uri="{0D108BD9-81ED-4DB2-BD59-A6C34878D82A}">
                    <a16:rowId xmlns="" xmlns:a16="http://schemas.microsoft.com/office/drawing/2014/main" val="10000"/>
                  </a:ext>
                </a:extLst>
              </a:tr>
              <a:tr h="588500">
                <a:tc>
                  <a:txBody>
                    <a:bodyPr/>
                    <a:lstStyle/>
                    <a:p>
                      <a:pPr marL="0" marR="0" lvl="0" indent="0" algn="just" rtl="0">
                        <a:lnSpc>
                          <a:spcPct val="120000"/>
                        </a:lnSpc>
                        <a:spcBef>
                          <a:spcPts val="0"/>
                        </a:spcBef>
                        <a:spcAft>
                          <a:spcPts val="0"/>
                        </a:spcAft>
                        <a:buNone/>
                      </a:pPr>
                      <a:r>
                        <a:rPr lang="en-US" sz="2400" b="1" i="0" u="none" strike="noStrike" cap="none" dirty="0" err="1" smtClean="0">
                          <a:solidFill>
                            <a:srgbClr val="583E1F"/>
                          </a:solidFill>
                          <a:latin typeface="Arial"/>
                          <a:ea typeface="Arial"/>
                          <a:cs typeface="Arial"/>
                          <a:sym typeface="Arial"/>
                        </a:rPr>
                        <a:t>nghỉ</a:t>
                      </a:r>
                      <a:r>
                        <a:rPr lang="en-US" sz="2400" b="1" i="0" u="none" strike="noStrike" cap="none" dirty="0" smtClean="0">
                          <a:solidFill>
                            <a:srgbClr val="583E1F"/>
                          </a:solidFill>
                          <a:latin typeface="Arial"/>
                          <a:ea typeface="Arial"/>
                          <a:cs typeface="Arial"/>
                          <a:sym typeface="Arial"/>
                        </a:rPr>
                        <a:t> </a:t>
                      </a:r>
                      <a:r>
                        <a:rPr lang="en-US" sz="2400" b="1" i="0" u="none" strike="noStrike" cap="none" dirty="0">
                          <a:solidFill>
                            <a:srgbClr val="583E1F"/>
                          </a:solidFill>
                          <a:latin typeface="Arial"/>
                          <a:ea typeface="Arial"/>
                          <a:cs typeface="Arial"/>
                          <a:sym typeface="Arial"/>
                        </a:rPr>
                        <a:t>(</a:t>
                      </a:r>
                      <a:r>
                        <a:rPr lang="en-US" sz="2400" b="1" i="0" u="none" strike="noStrike" cap="none" dirty="0" err="1" smtClean="0">
                          <a:solidFill>
                            <a:srgbClr val="583E1F"/>
                          </a:solidFill>
                          <a:latin typeface="Arial"/>
                          <a:ea typeface="Arial"/>
                          <a:cs typeface="Arial"/>
                          <a:sym typeface="Arial"/>
                        </a:rPr>
                        <a:t>nghỉ</a:t>
                      </a:r>
                      <a:r>
                        <a:rPr lang="en-US" sz="2400" b="1" i="0" u="none" strike="noStrike" cap="none" dirty="0" smtClean="0">
                          <a:solidFill>
                            <a:srgbClr val="583E1F"/>
                          </a:solidFill>
                          <a:latin typeface="Arial"/>
                          <a:ea typeface="Arial"/>
                          <a:cs typeface="Arial"/>
                          <a:sym typeface="Arial"/>
                        </a:rPr>
                        <a:t> </a:t>
                      </a:r>
                      <a:r>
                        <a:rPr lang="en-US" sz="2400" b="1" i="0" u="none" strike="noStrike" cap="none" dirty="0" err="1" smtClean="0">
                          <a:solidFill>
                            <a:srgbClr val="583E1F"/>
                          </a:solidFill>
                          <a:latin typeface="Arial"/>
                          <a:ea typeface="Arial"/>
                          <a:cs typeface="Arial"/>
                          <a:sym typeface="Arial"/>
                        </a:rPr>
                        <a:t>ngơi</a:t>
                      </a:r>
                      <a:r>
                        <a:rPr lang="en-US" sz="2400" b="1" i="0" u="none" strike="noStrike" cap="none" dirty="0" smtClean="0">
                          <a:solidFill>
                            <a:srgbClr val="583E1F"/>
                          </a:solidFill>
                          <a:latin typeface="Arial"/>
                          <a:ea typeface="Arial"/>
                          <a:cs typeface="Arial"/>
                          <a:sym typeface="Arial"/>
                        </a:rPr>
                        <a:t>)</a:t>
                      </a:r>
                      <a:endParaRPr sz="2400" b="1" i="0" u="none" strike="noStrike" cap="none" dirty="0">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nghĩ (nghĩ ngợi)</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 xmlns:a16="http://schemas.microsoft.com/office/drawing/2014/main" val="10001"/>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kẻ (kẻ thù)    </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kẽ (kẽ hở)</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 xmlns:a16="http://schemas.microsoft.com/office/drawing/2014/main" val="10002"/>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kỷ (kỷ luật)   </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583E1F"/>
                          </a:solidFill>
                          <a:latin typeface="Arial"/>
                          <a:ea typeface="Arial"/>
                          <a:cs typeface="Arial"/>
                          <a:sym typeface="Arial"/>
                        </a:rPr>
                        <a:t>kỹ (kỹ thuật)</a:t>
                      </a:r>
                      <a:endParaRPr sz="2400" b="0"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 xmlns:a16="http://schemas.microsoft.com/office/drawing/2014/main" val="10003"/>
                  </a:ext>
                </a:extLst>
              </a:tr>
              <a:tr h="588500">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sẻ (chim sẻ)</a:t>
                      </a:r>
                      <a:endParaRPr sz="2400" b="1" i="0" u="none" strike="noStrike" cap="none">
                        <a:solidFill>
                          <a:srgbClr val="583E1F"/>
                        </a:solidFill>
                        <a:latin typeface="Arial"/>
                        <a:ea typeface="Arial"/>
                        <a:cs typeface="Arial"/>
                        <a:sym typeface="Aria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sẽ ( sạch sẽ)</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 xmlns:a16="http://schemas.microsoft.com/office/drawing/2014/main" val="10004"/>
                  </a:ext>
                </a:extLst>
              </a:tr>
              <a:tr h="588500">
                <a:tc>
                  <a:txBody>
                    <a:bodyPr/>
                    <a:lstStyle/>
                    <a:p>
                      <a:pPr marL="0" marR="0" lvl="0" indent="0" algn="l" rtl="0">
                        <a:lnSpc>
                          <a:spcPct val="100000"/>
                        </a:lnSpc>
                        <a:spcBef>
                          <a:spcPts val="0"/>
                        </a:spcBef>
                        <a:spcAft>
                          <a:spcPts val="0"/>
                        </a:spcAft>
                        <a:buNone/>
                      </a:pPr>
                      <a:r>
                        <a:rPr lang="en-US" sz="2400" b="1" i="0" u="none" strike="noStrike" cap="none">
                          <a:solidFill>
                            <a:srgbClr val="583E1F"/>
                          </a:solidFill>
                          <a:latin typeface="Arial"/>
                          <a:ea typeface="Arial"/>
                          <a:cs typeface="Arial"/>
                          <a:sym typeface="Arial"/>
                        </a:rPr>
                        <a:t>đả (ẩu đả) </a:t>
                      </a:r>
                      <a:endParaRPr sz="2400" u="none" strike="noStrike" cap="none">
                        <a:solidFill>
                          <a:srgbClr val="583E1F"/>
                        </a:solidFil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đã </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 xmlns:a16="http://schemas.microsoft.com/office/drawing/2014/main" val="10005"/>
                  </a:ext>
                </a:extLst>
              </a:tr>
              <a:tr h="588500">
                <a:tc>
                  <a:txBody>
                    <a:bodyPr/>
                    <a:lstStyle/>
                    <a:p>
                      <a:pPr marL="0" marR="0" lvl="0" indent="0" algn="l" rtl="0">
                        <a:lnSpc>
                          <a:spcPct val="100000"/>
                        </a:lnSpc>
                        <a:spcBef>
                          <a:spcPts val="0"/>
                        </a:spcBef>
                        <a:spcAft>
                          <a:spcPts val="0"/>
                        </a:spcAft>
                        <a:buNone/>
                      </a:pPr>
                      <a:r>
                        <a:rPr lang="en-US" sz="2400" b="1" i="0" u="none" strike="noStrike" cap="none">
                          <a:solidFill>
                            <a:srgbClr val="583E1F"/>
                          </a:solidFill>
                          <a:latin typeface="Arial"/>
                          <a:ea typeface="Arial"/>
                          <a:cs typeface="Arial"/>
                          <a:sym typeface="Arial"/>
                        </a:rPr>
                        <a:t>nổi (nổi giận)</a:t>
                      </a:r>
                      <a:endParaRPr sz="2400" u="none" strike="noStrike" cap="none">
                        <a:solidFill>
                          <a:srgbClr val="583E1F"/>
                        </a:solidFill>
                      </a:endParaRPr>
                    </a:p>
                  </a:txBody>
                  <a:tcPr marL="121925" marR="121925" marT="60950" marB="60950">
                    <a:solidFill>
                      <a:srgbClr val="FEEFC0"/>
                    </a:solidFill>
                  </a:tcPr>
                </a:tc>
                <a:tc>
                  <a:txBody>
                    <a:bodyPr/>
                    <a:lstStyle/>
                    <a:p>
                      <a:pPr marL="0" marR="0" lvl="0" indent="0" algn="just" rtl="0">
                        <a:lnSpc>
                          <a:spcPct val="120000"/>
                        </a:lnSpc>
                        <a:spcBef>
                          <a:spcPts val="0"/>
                        </a:spcBef>
                        <a:spcAft>
                          <a:spcPts val="0"/>
                        </a:spcAft>
                        <a:buNone/>
                      </a:pPr>
                      <a:r>
                        <a:rPr lang="en-US" sz="2400" b="1" i="0" u="none" strike="noStrike" cap="none">
                          <a:solidFill>
                            <a:srgbClr val="583E1F"/>
                          </a:solidFill>
                          <a:latin typeface="Arial"/>
                          <a:ea typeface="Arial"/>
                          <a:cs typeface="Arial"/>
                          <a:sym typeface="Arial"/>
                        </a:rPr>
                        <a:t>nỗi (nỗi lòng)</a:t>
                      </a:r>
                      <a:endParaRPr sz="2400" b="1" i="0" u="none" strike="noStrike" cap="none">
                        <a:solidFill>
                          <a:srgbClr val="583E1F"/>
                        </a:solidFill>
                        <a:latin typeface="Arial"/>
                        <a:ea typeface="Arial"/>
                        <a:cs typeface="Arial"/>
                        <a:sym typeface="Arial"/>
                      </a:endParaRPr>
                    </a:p>
                  </a:txBody>
                  <a:tcPr marL="121925" marR="121925" marT="60950" marB="60950">
                    <a:solidFill>
                      <a:srgbClr val="D9E9F5"/>
                    </a:solidFill>
                  </a:tcPr>
                </a:tc>
                <a:extLst>
                  <a:ext uri="{0D108BD9-81ED-4DB2-BD59-A6C34878D82A}">
                    <a16:rowId xmlns="" xmlns:a16="http://schemas.microsoft.com/office/drawing/2014/main" val="10006"/>
                  </a:ext>
                </a:extLst>
              </a:tr>
              <a:tr h="507325">
                <a:tc>
                  <a:txBody>
                    <a:bodyPr/>
                    <a:lstStyle/>
                    <a:p>
                      <a:pPr marL="0" marR="0" lvl="0" indent="0" algn="l" rtl="0">
                        <a:lnSpc>
                          <a:spcPct val="100000"/>
                        </a:lnSpc>
                        <a:spcBef>
                          <a:spcPts val="0"/>
                        </a:spcBef>
                        <a:spcAft>
                          <a:spcPts val="0"/>
                        </a:spcAft>
                        <a:buNone/>
                      </a:pPr>
                      <a:r>
                        <a:rPr lang="en-US" sz="2400" u="none" strike="noStrike" cap="none"/>
                        <a:t>…</a:t>
                      </a:r>
                      <a:endParaRPr sz="2400" u="none" strike="noStrike" cap="none"/>
                    </a:p>
                  </a:txBody>
                  <a:tcPr marL="121925" marR="121925" marT="60950" marB="60950">
                    <a:solidFill>
                      <a:srgbClr val="FEEFC0"/>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7A3100"/>
                          </a:solidFill>
                        </a:rPr>
                        <a:t>…</a:t>
                      </a:r>
                      <a:endParaRPr/>
                    </a:p>
                  </a:txBody>
                  <a:tcPr marL="121925" marR="121925" marT="60950" marB="60950">
                    <a:solidFill>
                      <a:srgbClr val="D9E9F5"/>
                    </a:solidFill>
                  </a:tcPr>
                </a:tc>
                <a:extLst>
                  <a:ext uri="{0D108BD9-81ED-4DB2-BD59-A6C34878D82A}">
                    <a16:rowId xmlns="" xmlns:a16="http://schemas.microsoft.com/office/drawing/2014/main" val="10007"/>
                  </a:ext>
                </a:extLst>
              </a:tr>
            </a:tbl>
          </a:graphicData>
        </a:graphic>
      </p:graphicFrame>
      <p:sp>
        <p:nvSpPr>
          <p:cNvPr id="712" name="Google Shape;712;p12"/>
          <p:cNvSpPr/>
          <p:nvPr/>
        </p:nvSpPr>
        <p:spPr>
          <a:xfrm>
            <a:off x="844379" y="328327"/>
            <a:ext cx="10503243" cy="181569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733" b="1" i="0" u="sng" strike="noStrike" cap="none">
                <a:solidFill>
                  <a:srgbClr val="FF0000"/>
                </a:solidFill>
                <a:latin typeface="Arial"/>
                <a:ea typeface="Arial"/>
                <a:cs typeface="Arial"/>
                <a:sym typeface="Arial"/>
              </a:rPr>
              <a:t>Bài 2:</a:t>
            </a:r>
            <a:r>
              <a:rPr lang="en-US" sz="3733" b="1" i="0" u="none" strike="noStrike" cap="none">
                <a:solidFill>
                  <a:srgbClr val="FF0000"/>
                </a:solidFill>
                <a:latin typeface="Arial"/>
                <a:ea typeface="Arial"/>
                <a:cs typeface="Arial"/>
                <a:sym typeface="Arial"/>
              </a:rPr>
              <a:t> Tìm những tiếng có nghĩa.</a:t>
            </a:r>
            <a:endParaRPr/>
          </a:p>
          <a:p>
            <a:pPr marL="0" marR="0" lvl="0" indent="0" algn="l" rtl="0">
              <a:lnSpc>
                <a:spcPct val="100000"/>
              </a:lnSpc>
              <a:spcBef>
                <a:spcPts val="0"/>
              </a:spcBef>
              <a:spcAft>
                <a:spcPts val="0"/>
              </a:spcAft>
              <a:buClr>
                <a:srgbClr val="000000"/>
              </a:buClr>
              <a:buSzPts val="3733"/>
              <a:buFont typeface="Arial"/>
              <a:buNone/>
            </a:pPr>
            <a:r>
              <a:rPr lang="en-US" sz="3733" b="1" i="0" u="none" strike="noStrike" cap="none">
                <a:solidFill>
                  <a:schemeClr val="accent6"/>
                </a:solidFill>
                <a:latin typeface="Arial"/>
                <a:ea typeface="Arial"/>
                <a:cs typeface="Arial"/>
                <a:sym typeface="Arial"/>
              </a:rPr>
              <a:t>b) </a:t>
            </a:r>
            <a:r>
              <a:rPr lang="en-US" sz="3733" b="0" i="0" u="none" strike="noStrike" cap="none">
                <a:solidFill>
                  <a:schemeClr val="accent6"/>
                </a:solidFill>
                <a:latin typeface="Arial"/>
                <a:ea typeface="Arial"/>
                <a:cs typeface="Arial"/>
                <a:sym typeface="Arial"/>
              </a:rPr>
              <a:t>Chỉ khác nhau ở </a:t>
            </a:r>
            <a:r>
              <a:rPr lang="en-US" sz="3733" b="1" i="1" u="none" strike="noStrike" cap="none">
                <a:solidFill>
                  <a:schemeClr val="accent6"/>
                </a:solidFill>
                <a:latin typeface="Arial"/>
                <a:ea typeface="Arial"/>
                <a:cs typeface="Arial"/>
                <a:sym typeface="Arial"/>
              </a:rPr>
              <a:t>thanh hỏi</a:t>
            </a:r>
            <a:r>
              <a:rPr lang="en-US" sz="3733" b="1" i="0" u="none" strike="noStrike" cap="none">
                <a:solidFill>
                  <a:schemeClr val="accent6"/>
                </a:solidFill>
                <a:latin typeface="Arial"/>
                <a:ea typeface="Arial"/>
                <a:cs typeface="Arial"/>
                <a:sym typeface="Arial"/>
              </a:rPr>
              <a:t> </a:t>
            </a:r>
            <a:r>
              <a:rPr lang="en-US" sz="3733" b="0" i="0" u="none" strike="noStrike" cap="none">
                <a:solidFill>
                  <a:schemeClr val="accent6"/>
                </a:solidFill>
                <a:latin typeface="Arial"/>
                <a:ea typeface="Arial"/>
                <a:cs typeface="Arial"/>
                <a:sym typeface="Arial"/>
              </a:rPr>
              <a:t>hay </a:t>
            </a:r>
            <a:r>
              <a:rPr lang="en-US" sz="3733" b="1" i="1" u="none" strike="noStrike" cap="none">
                <a:solidFill>
                  <a:schemeClr val="accent6"/>
                </a:solidFill>
                <a:latin typeface="Arial"/>
                <a:ea typeface="Arial"/>
                <a:cs typeface="Arial"/>
                <a:sym typeface="Arial"/>
              </a:rPr>
              <a:t>thanh ngã</a:t>
            </a:r>
            <a:endParaRPr sz="3733" b="1" i="1" u="none" strike="noStrike" cap="none">
              <a:solidFill>
                <a:schemeClr val="accent6"/>
              </a:solidFill>
              <a:latin typeface="Arial"/>
              <a:ea typeface="Arial"/>
              <a:cs typeface="Arial"/>
              <a:sym typeface="Arial"/>
            </a:endParaRPr>
          </a:p>
          <a:p>
            <a:pPr marL="0" marR="0" lvl="0" indent="0" algn="l" rtl="0">
              <a:lnSpc>
                <a:spcPct val="100000"/>
              </a:lnSpc>
              <a:spcBef>
                <a:spcPts val="0"/>
              </a:spcBef>
              <a:spcAft>
                <a:spcPts val="0"/>
              </a:spcAft>
              <a:buNone/>
            </a:pPr>
            <a:r>
              <a:rPr lang="en-US" sz="3733" b="1" i="1" u="none" strike="noStrike" cap="none">
                <a:solidFill>
                  <a:srgbClr val="000000"/>
                </a:solidFill>
                <a:latin typeface="Arial"/>
                <a:ea typeface="Arial"/>
                <a:cs typeface="Arial"/>
                <a:sym typeface="Arial"/>
              </a:rPr>
              <a:t>           </a:t>
            </a:r>
            <a:r>
              <a:rPr lang="en-US" sz="3733" b="0" i="0" u="none" strike="noStrike" cap="none">
                <a:solidFill>
                  <a:srgbClr val="C00000"/>
                </a:solidFill>
                <a:latin typeface="Arial"/>
                <a:ea typeface="Arial"/>
                <a:cs typeface="Arial"/>
                <a:sym typeface="Arial"/>
              </a:rPr>
              <a:t>M</a:t>
            </a:r>
            <a:r>
              <a:rPr lang="en-US" sz="3733" b="0" i="0" u="none" strike="noStrike" cap="none">
                <a:solidFill>
                  <a:schemeClr val="accent6"/>
                </a:solidFill>
                <a:latin typeface="Arial"/>
                <a:ea typeface="Arial"/>
                <a:cs typeface="Arial"/>
                <a:sym typeface="Arial"/>
              </a:rPr>
              <a:t>: bảo (bảo ban)  -  bão (cơn bão)</a:t>
            </a:r>
            <a:endParaRPr sz="3733" b="0" i="0" u="none" strike="noStrike" cap="none">
              <a:solidFill>
                <a:schemeClr val="accent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2">
                                            <p:txEl>
                                              <p:pRg st="0" end="0"/>
                                            </p:txEl>
                                          </p:spTgt>
                                        </p:tgtEl>
                                        <p:attrNameLst>
                                          <p:attrName>style.visibility</p:attrName>
                                        </p:attrNameLst>
                                      </p:cBhvr>
                                      <p:to>
                                        <p:strVal val="visible"/>
                                      </p:to>
                                    </p:set>
                                    <p:animEffect transition="in" filter="fade">
                                      <p:cBhvr>
                                        <p:cTn id="7" dur="1000"/>
                                        <p:tgtEl>
                                          <p:spTgt spid="7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2">
                                            <p:txEl>
                                              <p:pRg st="1" end="1"/>
                                            </p:txEl>
                                          </p:spTgt>
                                        </p:tgtEl>
                                        <p:attrNameLst>
                                          <p:attrName>style.visibility</p:attrName>
                                        </p:attrNameLst>
                                      </p:cBhvr>
                                      <p:to>
                                        <p:strVal val="visible"/>
                                      </p:to>
                                    </p:set>
                                    <p:animEffect transition="in" filter="fade">
                                      <p:cBhvr>
                                        <p:cTn id="12" dur="1000"/>
                                        <p:tgtEl>
                                          <p:spTgt spid="7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2">
                                            <p:txEl>
                                              <p:pRg st="2" end="2"/>
                                            </p:txEl>
                                          </p:spTgt>
                                        </p:tgtEl>
                                        <p:attrNameLst>
                                          <p:attrName>style.visibility</p:attrName>
                                        </p:attrNameLst>
                                      </p:cBhvr>
                                      <p:to>
                                        <p:strVal val="visible"/>
                                      </p:to>
                                    </p:set>
                                    <p:animEffect transition="in" filter="fade">
                                      <p:cBhvr>
                                        <p:cTn id="17" dur="1000"/>
                                        <p:tgtEl>
                                          <p:spTgt spid="7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1"/>
                                        </p:tgtEl>
                                        <p:attrNameLst>
                                          <p:attrName>style.visibility</p:attrName>
                                        </p:attrNameLst>
                                      </p:cBhvr>
                                      <p:to>
                                        <p:strVal val="visible"/>
                                      </p:to>
                                    </p:set>
                                    <p:animEffect transition="in" filter="fade">
                                      <p:cBhvr>
                                        <p:cTn id="22" dur="500"/>
                                        <p:tgtEl>
                                          <p:spTgt spid="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pic>
        <p:nvPicPr>
          <p:cNvPr id="717" name="Google Shape;717;p13"/>
          <p:cNvPicPr preferRelativeResize="0"/>
          <p:nvPr/>
        </p:nvPicPr>
        <p:blipFill rotWithShape="1">
          <a:blip r:embed="rId3">
            <a:alphaModFix/>
          </a:blip>
          <a:srcRect/>
          <a:stretch/>
        </p:blipFill>
        <p:spPr>
          <a:xfrm>
            <a:off x="0" y="-72371"/>
            <a:ext cx="12368465" cy="6930372"/>
          </a:xfrm>
          <a:prstGeom prst="rect">
            <a:avLst/>
          </a:prstGeom>
          <a:noFill/>
          <a:ln>
            <a:noFill/>
          </a:ln>
        </p:spPr>
      </p:pic>
      <p:grpSp>
        <p:nvGrpSpPr>
          <p:cNvPr id="718" name="Google Shape;718;p13"/>
          <p:cNvGrpSpPr/>
          <p:nvPr/>
        </p:nvGrpSpPr>
        <p:grpSpPr>
          <a:xfrm>
            <a:off x="1201628" y="446462"/>
            <a:ext cx="9280480" cy="4146063"/>
            <a:chOff x="2244650" y="589875"/>
            <a:chExt cx="2753525" cy="1155450"/>
          </a:xfrm>
        </p:grpSpPr>
        <p:sp>
          <p:nvSpPr>
            <p:cNvPr id="719" name="Google Shape;719;p13"/>
            <p:cNvSpPr/>
            <p:nvPr/>
          </p:nvSpPr>
          <p:spPr>
            <a:xfrm>
              <a:off x="3408250" y="1684750"/>
              <a:ext cx="417850" cy="60050"/>
            </a:xfrm>
            <a:custGeom>
              <a:avLst/>
              <a:gdLst/>
              <a:ahLst/>
              <a:cxnLst/>
              <a:rect l="l" t="t" r="r" b="b"/>
              <a:pathLst>
                <a:path w="16714" h="2402" fill="none" extrusionOk="0">
                  <a:moveTo>
                    <a:pt x="16714" y="163"/>
                  </a:moveTo>
                  <a:cubicBezTo>
                    <a:pt x="14833" y="1246"/>
                    <a:pt x="12101" y="2401"/>
                    <a:pt x="8994" y="2401"/>
                  </a:cubicBezTo>
                  <a:cubicBezTo>
                    <a:pt x="8906" y="2401"/>
                    <a:pt x="8815" y="2400"/>
                    <a:pt x="8725" y="2399"/>
                  </a:cubicBezTo>
                  <a:cubicBezTo>
                    <a:pt x="8647" y="2397"/>
                    <a:pt x="8571" y="2393"/>
                    <a:pt x="8496" y="2391"/>
                  </a:cubicBezTo>
                  <a:cubicBezTo>
                    <a:pt x="8416" y="2394"/>
                    <a:pt x="8343" y="2397"/>
                    <a:pt x="8270" y="2399"/>
                  </a:cubicBezTo>
                  <a:cubicBezTo>
                    <a:pt x="8176" y="2400"/>
                    <a:pt x="8086" y="2401"/>
                    <a:pt x="7997" y="2401"/>
                  </a:cubicBezTo>
                  <a:cubicBezTo>
                    <a:pt x="4734" y="2401"/>
                    <a:pt x="1883" y="1127"/>
                    <a:pt x="0"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0" name="Google Shape;720;p13"/>
            <p:cNvSpPr/>
            <p:nvPr/>
          </p:nvSpPr>
          <p:spPr>
            <a:xfrm>
              <a:off x="2934600" y="1663225"/>
              <a:ext cx="463550" cy="82100"/>
            </a:xfrm>
            <a:custGeom>
              <a:avLst/>
              <a:gdLst/>
              <a:ahLst/>
              <a:cxnLst/>
              <a:rect l="l" t="t" r="r" b="b"/>
              <a:pathLst>
                <a:path w="18542" h="3284" fill="none" extrusionOk="0">
                  <a:moveTo>
                    <a:pt x="18542" y="1015"/>
                  </a:moveTo>
                  <a:cubicBezTo>
                    <a:pt x="16706" y="2009"/>
                    <a:pt x="13933" y="3023"/>
                    <a:pt x="10045" y="3257"/>
                  </a:cubicBezTo>
                  <a:cubicBezTo>
                    <a:pt x="9747" y="3274"/>
                    <a:pt x="9446" y="3283"/>
                    <a:pt x="9150" y="3283"/>
                  </a:cubicBezTo>
                  <a:cubicBezTo>
                    <a:pt x="5081" y="3283"/>
                    <a:pt x="2020" y="1622"/>
                    <a:pt x="1"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1" name="Google Shape;721;p13"/>
            <p:cNvSpPr/>
            <p:nvPr/>
          </p:nvSpPr>
          <p:spPr>
            <a:xfrm>
              <a:off x="2455600" y="1550975"/>
              <a:ext cx="469575" cy="175625"/>
            </a:xfrm>
            <a:custGeom>
              <a:avLst/>
              <a:gdLst/>
              <a:ahLst/>
              <a:cxnLst/>
              <a:rect l="l" t="t" r="r" b="b"/>
              <a:pathLst>
                <a:path w="18783" h="7025" fill="none" extrusionOk="0">
                  <a:moveTo>
                    <a:pt x="18783" y="4679"/>
                  </a:moveTo>
                  <a:cubicBezTo>
                    <a:pt x="16940" y="5977"/>
                    <a:pt x="14447" y="7025"/>
                    <a:pt x="11369" y="7025"/>
                  </a:cubicBezTo>
                  <a:cubicBezTo>
                    <a:pt x="10578" y="7024"/>
                    <a:pt x="9789" y="6958"/>
                    <a:pt x="9009" y="6828"/>
                  </a:cubicBezTo>
                  <a:cubicBezTo>
                    <a:pt x="3827" y="5978"/>
                    <a:pt x="1171" y="2801"/>
                    <a:pt x="1" y="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2" name="Google Shape;722;p13"/>
            <p:cNvSpPr/>
            <p:nvPr/>
          </p:nvSpPr>
          <p:spPr>
            <a:xfrm>
              <a:off x="2260675" y="1215450"/>
              <a:ext cx="184725" cy="331625"/>
            </a:xfrm>
            <a:custGeom>
              <a:avLst/>
              <a:gdLst/>
              <a:ahLst/>
              <a:cxnLst/>
              <a:rect l="l" t="t" r="r" b="b"/>
              <a:pathLst>
                <a:path w="7389" h="13265" fill="none" extrusionOk="0">
                  <a:moveTo>
                    <a:pt x="7388" y="13264"/>
                  </a:moveTo>
                  <a:cubicBezTo>
                    <a:pt x="4579" y="12538"/>
                    <a:pt x="2364" y="10620"/>
                    <a:pt x="1237" y="7835"/>
                  </a:cubicBezTo>
                  <a:cubicBezTo>
                    <a:pt x="0" y="4777"/>
                    <a:pt x="637" y="2038"/>
                    <a:pt x="1776"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3" name="Google Shape;723;p13"/>
            <p:cNvSpPr/>
            <p:nvPr/>
          </p:nvSpPr>
          <p:spPr>
            <a:xfrm>
              <a:off x="2244650" y="833850"/>
              <a:ext cx="227125" cy="371875"/>
            </a:xfrm>
            <a:custGeom>
              <a:avLst/>
              <a:gdLst/>
              <a:ahLst/>
              <a:cxnLst/>
              <a:rect l="l" t="t" r="r" b="b"/>
              <a:pathLst>
                <a:path w="9085" h="14875" fill="none" extrusionOk="0">
                  <a:moveTo>
                    <a:pt x="2224" y="14875"/>
                  </a:moveTo>
                  <a:cubicBezTo>
                    <a:pt x="816" y="12775"/>
                    <a:pt x="1" y="9778"/>
                    <a:pt x="1426" y="6037"/>
                  </a:cubicBezTo>
                  <a:cubicBezTo>
                    <a:pt x="2792" y="2451"/>
                    <a:pt x="5557" y="286"/>
                    <a:pt x="9085" y="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4" name="Google Shape;724;p13"/>
            <p:cNvSpPr/>
            <p:nvPr/>
          </p:nvSpPr>
          <p:spPr>
            <a:xfrm>
              <a:off x="2477925" y="646900"/>
              <a:ext cx="475975" cy="178000"/>
            </a:xfrm>
            <a:custGeom>
              <a:avLst/>
              <a:gdLst/>
              <a:ahLst/>
              <a:cxnLst/>
              <a:rect l="l" t="t" r="r" b="b"/>
              <a:pathLst>
                <a:path w="19039" h="7120" fill="none" extrusionOk="0">
                  <a:moveTo>
                    <a:pt x="1" y="7120"/>
                  </a:moveTo>
                  <a:cubicBezTo>
                    <a:pt x="1313" y="4569"/>
                    <a:pt x="3841" y="1816"/>
                    <a:pt x="8233" y="581"/>
                  </a:cubicBezTo>
                  <a:cubicBezTo>
                    <a:pt x="9604" y="196"/>
                    <a:pt x="10999" y="0"/>
                    <a:pt x="12381" y="0"/>
                  </a:cubicBezTo>
                  <a:cubicBezTo>
                    <a:pt x="15129" y="0"/>
                    <a:pt x="17396" y="754"/>
                    <a:pt x="19038" y="1564"/>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5" name="Google Shape;725;p13"/>
            <p:cNvSpPr/>
            <p:nvPr/>
          </p:nvSpPr>
          <p:spPr>
            <a:xfrm>
              <a:off x="2962950" y="589875"/>
              <a:ext cx="444000" cy="90400"/>
            </a:xfrm>
            <a:custGeom>
              <a:avLst/>
              <a:gdLst/>
              <a:ahLst/>
              <a:cxnLst/>
              <a:rect l="l" t="t" r="r" b="b"/>
              <a:pathLst>
                <a:path w="17760" h="3616" fill="none" extrusionOk="0">
                  <a:moveTo>
                    <a:pt x="0" y="3616"/>
                  </a:moveTo>
                  <a:cubicBezTo>
                    <a:pt x="1959" y="1951"/>
                    <a:pt x="5032" y="143"/>
                    <a:pt x="9231" y="8"/>
                  </a:cubicBezTo>
                  <a:cubicBezTo>
                    <a:pt x="9380" y="3"/>
                    <a:pt x="9526" y="1"/>
                    <a:pt x="9672" y="1"/>
                  </a:cubicBezTo>
                  <a:cubicBezTo>
                    <a:pt x="13225" y="1"/>
                    <a:pt x="15900" y="1387"/>
                    <a:pt x="17760" y="306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6" name="Google Shape;726;p13"/>
            <p:cNvSpPr/>
            <p:nvPr/>
          </p:nvSpPr>
          <p:spPr>
            <a:xfrm>
              <a:off x="3415925" y="589925"/>
              <a:ext cx="415725" cy="76775"/>
            </a:xfrm>
            <a:custGeom>
              <a:avLst/>
              <a:gdLst/>
              <a:ahLst/>
              <a:cxnLst/>
              <a:rect l="l" t="t" r="r" b="b"/>
              <a:pathLst>
                <a:path w="16629" h="3071" fill="none" extrusionOk="0">
                  <a:moveTo>
                    <a:pt x="0" y="2869"/>
                  </a:moveTo>
                  <a:cubicBezTo>
                    <a:pt x="1321" y="1835"/>
                    <a:pt x="2813" y="1051"/>
                    <a:pt x="4383" y="574"/>
                  </a:cubicBezTo>
                  <a:cubicBezTo>
                    <a:pt x="5539" y="210"/>
                    <a:pt x="6743" y="17"/>
                    <a:pt x="7955" y="2"/>
                  </a:cubicBezTo>
                  <a:cubicBezTo>
                    <a:pt x="7984" y="2"/>
                    <a:pt x="8114" y="0"/>
                    <a:pt x="8114" y="0"/>
                  </a:cubicBezTo>
                  <a:lnTo>
                    <a:pt x="8395" y="1"/>
                  </a:lnTo>
                  <a:lnTo>
                    <a:pt x="8424" y="2"/>
                  </a:lnTo>
                  <a:cubicBezTo>
                    <a:pt x="9636" y="18"/>
                    <a:pt x="10838" y="210"/>
                    <a:pt x="11993" y="574"/>
                  </a:cubicBezTo>
                  <a:cubicBezTo>
                    <a:pt x="13665" y="1081"/>
                    <a:pt x="15247" y="1935"/>
                    <a:pt x="16629" y="3070"/>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7" name="Google Shape;727;p13"/>
            <p:cNvSpPr/>
            <p:nvPr/>
          </p:nvSpPr>
          <p:spPr>
            <a:xfrm>
              <a:off x="3840425" y="589875"/>
              <a:ext cx="444050" cy="95725"/>
            </a:xfrm>
            <a:custGeom>
              <a:avLst/>
              <a:gdLst/>
              <a:ahLst/>
              <a:cxnLst/>
              <a:rect l="l" t="t" r="r" b="b"/>
              <a:pathLst>
                <a:path w="17762" h="3829" fill="none" extrusionOk="0">
                  <a:moveTo>
                    <a:pt x="0" y="2855"/>
                  </a:moveTo>
                  <a:cubicBezTo>
                    <a:pt x="1846" y="1271"/>
                    <a:pt x="4443" y="1"/>
                    <a:pt x="7845" y="1"/>
                  </a:cubicBezTo>
                  <a:cubicBezTo>
                    <a:pt x="7990" y="1"/>
                    <a:pt x="8137" y="3"/>
                    <a:pt x="8286" y="8"/>
                  </a:cubicBezTo>
                  <a:cubicBezTo>
                    <a:pt x="12663" y="149"/>
                    <a:pt x="15817" y="2108"/>
                    <a:pt x="17762" y="3828"/>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8" name="Google Shape;728;p13"/>
            <p:cNvSpPr/>
            <p:nvPr/>
          </p:nvSpPr>
          <p:spPr>
            <a:xfrm>
              <a:off x="4294650" y="646875"/>
              <a:ext cx="472325" cy="185250"/>
            </a:xfrm>
            <a:custGeom>
              <a:avLst/>
              <a:gdLst/>
              <a:ahLst/>
              <a:cxnLst/>
              <a:rect l="l" t="t" r="r" b="b"/>
              <a:pathLst>
                <a:path w="18893" h="7410" fill="none" extrusionOk="0">
                  <a:moveTo>
                    <a:pt x="1" y="1424"/>
                  </a:moveTo>
                  <a:cubicBezTo>
                    <a:pt x="1617" y="669"/>
                    <a:pt x="3779" y="0"/>
                    <a:pt x="6369" y="0"/>
                  </a:cubicBezTo>
                  <a:cubicBezTo>
                    <a:pt x="7750" y="0"/>
                    <a:pt x="9145" y="196"/>
                    <a:pt x="10516" y="582"/>
                  </a:cubicBezTo>
                  <a:cubicBezTo>
                    <a:pt x="15074" y="1863"/>
                    <a:pt x="17625" y="4781"/>
                    <a:pt x="18892" y="740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29" name="Google Shape;729;p13"/>
            <p:cNvSpPr/>
            <p:nvPr/>
          </p:nvSpPr>
          <p:spPr>
            <a:xfrm>
              <a:off x="4777625" y="834650"/>
              <a:ext cx="220550" cy="377800"/>
            </a:xfrm>
            <a:custGeom>
              <a:avLst/>
              <a:gdLst/>
              <a:ahLst/>
              <a:cxnLst/>
              <a:rect l="l" t="t" r="r" b="b"/>
              <a:pathLst>
                <a:path w="8822" h="15112" fill="none" extrusionOk="0">
                  <a:moveTo>
                    <a:pt x="1" y="0"/>
                  </a:moveTo>
                  <a:cubicBezTo>
                    <a:pt x="3373" y="390"/>
                    <a:pt x="6011" y="2530"/>
                    <a:pt x="7334" y="6005"/>
                  </a:cubicBezTo>
                  <a:cubicBezTo>
                    <a:pt x="8821" y="9908"/>
                    <a:pt x="7871" y="13001"/>
                    <a:pt x="6350" y="15112"/>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0" name="Google Shape;730;p13"/>
            <p:cNvSpPr/>
            <p:nvPr/>
          </p:nvSpPr>
          <p:spPr>
            <a:xfrm>
              <a:off x="4788100" y="1222475"/>
              <a:ext cx="191125" cy="326500"/>
            </a:xfrm>
            <a:custGeom>
              <a:avLst/>
              <a:gdLst/>
              <a:ahLst/>
              <a:cxnLst/>
              <a:rect l="l" t="t" r="r" b="b"/>
              <a:pathLst>
                <a:path w="7645" h="13060" fill="none" extrusionOk="0">
                  <a:moveTo>
                    <a:pt x="6077" y="1"/>
                  </a:moveTo>
                  <a:cubicBezTo>
                    <a:pt x="7118" y="2007"/>
                    <a:pt x="7645" y="4634"/>
                    <a:pt x="6463" y="7554"/>
                  </a:cubicBezTo>
                  <a:cubicBezTo>
                    <a:pt x="5294" y="10441"/>
                    <a:pt x="2958" y="12396"/>
                    <a:pt x="0" y="1305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1" name="Google Shape;731;p13"/>
            <p:cNvSpPr/>
            <p:nvPr/>
          </p:nvSpPr>
          <p:spPr>
            <a:xfrm>
              <a:off x="4309475" y="1558450"/>
              <a:ext cx="472950" cy="168150"/>
            </a:xfrm>
            <a:custGeom>
              <a:avLst/>
              <a:gdLst/>
              <a:ahLst/>
              <a:cxnLst/>
              <a:rect l="l" t="t" r="r" b="b"/>
              <a:pathLst>
                <a:path w="18918" h="6726" fill="none" extrusionOk="0">
                  <a:moveTo>
                    <a:pt x="18918" y="1"/>
                  </a:moveTo>
                  <a:cubicBezTo>
                    <a:pt x="17687" y="2724"/>
                    <a:pt x="15039" y="5709"/>
                    <a:pt x="10039" y="6529"/>
                  </a:cubicBezTo>
                  <a:cubicBezTo>
                    <a:pt x="9259" y="6659"/>
                    <a:pt x="8470" y="6725"/>
                    <a:pt x="7679" y="6726"/>
                  </a:cubicBezTo>
                  <a:cubicBezTo>
                    <a:pt x="4451" y="6726"/>
                    <a:pt x="1868" y="5573"/>
                    <a:pt x="1" y="4189"/>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sp>
          <p:nvSpPr>
            <p:cNvPr id="732" name="Google Shape;732;p13"/>
            <p:cNvSpPr/>
            <p:nvPr/>
          </p:nvSpPr>
          <p:spPr>
            <a:xfrm>
              <a:off x="3836075" y="1668175"/>
              <a:ext cx="464300" cy="77150"/>
            </a:xfrm>
            <a:custGeom>
              <a:avLst/>
              <a:gdLst/>
              <a:ahLst/>
              <a:cxnLst/>
              <a:rect l="l" t="t" r="r" b="b"/>
              <a:pathLst>
                <a:path w="18572" h="3086" fill="none" extrusionOk="0">
                  <a:moveTo>
                    <a:pt x="18571" y="0"/>
                  </a:moveTo>
                  <a:cubicBezTo>
                    <a:pt x="16553" y="1556"/>
                    <a:pt x="13577" y="3085"/>
                    <a:pt x="9674" y="3085"/>
                  </a:cubicBezTo>
                  <a:cubicBezTo>
                    <a:pt x="9379" y="3085"/>
                    <a:pt x="9077" y="3076"/>
                    <a:pt x="8780" y="3059"/>
                  </a:cubicBezTo>
                  <a:cubicBezTo>
                    <a:pt x="4688" y="2814"/>
                    <a:pt x="1831" y="1703"/>
                    <a:pt x="1" y="661"/>
                  </a:cubicBezTo>
                </a:path>
              </a:pathLst>
            </a:custGeom>
            <a:solidFill>
              <a:schemeClr val="accent5"/>
            </a:solidFill>
            <a:ln w="38100" cap="rnd" cmpd="sng">
              <a:solidFill>
                <a:schemeClr val="accent5"/>
              </a:solidFill>
              <a:prstDash val="dash"/>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133" b="0" i="0" u="none" strike="noStrike" cap="none">
                <a:solidFill>
                  <a:srgbClr val="000000"/>
                </a:solidFill>
                <a:latin typeface="Arial"/>
                <a:ea typeface="Arial"/>
                <a:cs typeface="Arial"/>
                <a:sym typeface="Arial"/>
              </a:endParaRPr>
            </a:p>
          </p:txBody>
        </p:sp>
      </p:grpSp>
      <p:sp>
        <p:nvSpPr>
          <p:cNvPr id="733" name="Google Shape;733;p13"/>
          <p:cNvSpPr/>
          <p:nvPr/>
        </p:nvSpPr>
        <p:spPr>
          <a:xfrm>
            <a:off x="1422960" y="752380"/>
            <a:ext cx="8832555" cy="3534173"/>
          </a:xfrm>
          <a:custGeom>
            <a:avLst/>
            <a:gdLst/>
            <a:ahLst/>
            <a:cxnLst/>
            <a:rect l="l" t="t" r="r" b="b"/>
            <a:pathLst>
              <a:path w="104825" h="39397" extrusionOk="0">
                <a:moveTo>
                  <a:pt x="52353" y="1"/>
                </a:moveTo>
                <a:cubicBezTo>
                  <a:pt x="52344" y="1"/>
                  <a:pt x="52336" y="1"/>
                  <a:pt x="52328" y="1"/>
                </a:cubicBezTo>
                <a:cubicBezTo>
                  <a:pt x="52309" y="1"/>
                  <a:pt x="52292" y="3"/>
                  <a:pt x="52273" y="3"/>
                </a:cubicBezTo>
                <a:cubicBezTo>
                  <a:pt x="51371" y="9"/>
                  <a:pt x="50475" y="151"/>
                  <a:pt x="49615" y="423"/>
                </a:cubicBezTo>
                <a:cubicBezTo>
                  <a:pt x="47733" y="991"/>
                  <a:pt x="46351" y="2031"/>
                  <a:pt x="45446" y="2917"/>
                </a:cubicBezTo>
                <a:cubicBezTo>
                  <a:pt x="44266" y="4003"/>
                  <a:pt x="43631" y="4976"/>
                  <a:pt x="43631" y="4976"/>
                </a:cubicBezTo>
                <a:cubicBezTo>
                  <a:pt x="43631" y="4976"/>
                  <a:pt x="41566" y="2"/>
                  <a:pt x="35779" y="2"/>
                </a:cubicBezTo>
                <a:cubicBezTo>
                  <a:pt x="35669" y="2"/>
                  <a:pt x="35559" y="3"/>
                  <a:pt x="35446" y="7"/>
                </a:cubicBezTo>
                <a:cubicBezTo>
                  <a:pt x="29404" y="201"/>
                  <a:pt x="26383" y="4879"/>
                  <a:pt x="26383" y="4879"/>
                </a:cubicBezTo>
                <a:cubicBezTo>
                  <a:pt x="26383" y="4879"/>
                  <a:pt x="23526" y="2282"/>
                  <a:pt x="19084" y="2282"/>
                </a:cubicBezTo>
                <a:cubicBezTo>
                  <a:pt x="18085" y="2282"/>
                  <a:pt x="17005" y="2413"/>
                  <a:pt x="15860" y="2736"/>
                </a:cubicBezTo>
                <a:cubicBezTo>
                  <a:pt x="9623" y="4490"/>
                  <a:pt x="8941" y="9946"/>
                  <a:pt x="8941" y="9946"/>
                </a:cubicBezTo>
                <a:cubicBezTo>
                  <a:pt x="8941" y="9946"/>
                  <a:pt x="8246" y="9728"/>
                  <a:pt x="7271" y="9728"/>
                </a:cubicBezTo>
                <a:cubicBezTo>
                  <a:pt x="5640" y="9728"/>
                  <a:pt x="3229" y="10338"/>
                  <a:pt x="1986" y="13601"/>
                </a:cubicBezTo>
                <a:cubicBezTo>
                  <a:pt x="0" y="18813"/>
                  <a:pt x="4459" y="21250"/>
                  <a:pt x="4459" y="21250"/>
                </a:cubicBezTo>
                <a:cubicBezTo>
                  <a:pt x="4459" y="21250"/>
                  <a:pt x="755" y="24075"/>
                  <a:pt x="2413" y="28168"/>
                </a:cubicBezTo>
                <a:cubicBezTo>
                  <a:pt x="3750" y="31473"/>
                  <a:pt x="6868" y="31791"/>
                  <a:pt x="8018" y="31791"/>
                </a:cubicBezTo>
                <a:cubicBezTo>
                  <a:pt x="8292" y="31791"/>
                  <a:pt x="8454" y="31773"/>
                  <a:pt x="8454" y="31773"/>
                </a:cubicBezTo>
                <a:cubicBezTo>
                  <a:pt x="8454" y="31773"/>
                  <a:pt x="8844" y="37424"/>
                  <a:pt x="15372" y="38497"/>
                </a:cubicBezTo>
                <a:cubicBezTo>
                  <a:pt x="16008" y="38601"/>
                  <a:pt x="16610" y="38648"/>
                  <a:pt x="17180" y="38648"/>
                </a:cubicBezTo>
                <a:cubicBezTo>
                  <a:pt x="22461" y="38648"/>
                  <a:pt x="24923" y="34599"/>
                  <a:pt x="24923" y="34599"/>
                </a:cubicBezTo>
                <a:cubicBezTo>
                  <a:pt x="24923" y="34599"/>
                  <a:pt x="28091" y="39397"/>
                  <a:pt x="34121" y="39397"/>
                </a:cubicBezTo>
                <a:cubicBezTo>
                  <a:pt x="34348" y="39397"/>
                  <a:pt x="34578" y="39390"/>
                  <a:pt x="34812" y="39376"/>
                </a:cubicBezTo>
                <a:cubicBezTo>
                  <a:pt x="41292" y="38989"/>
                  <a:pt x="43825" y="36158"/>
                  <a:pt x="43825" y="36158"/>
                </a:cubicBezTo>
                <a:cubicBezTo>
                  <a:pt x="43825" y="36158"/>
                  <a:pt x="47517" y="39376"/>
                  <a:pt x="51913" y="39376"/>
                </a:cubicBezTo>
                <a:cubicBezTo>
                  <a:pt x="51978" y="39376"/>
                  <a:pt x="52043" y="39375"/>
                  <a:pt x="52108" y="39374"/>
                </a:cubicBezTo>
                <a:cubicBezTo>
                  <a:pt x="52210" y="39371"/>
                  <a:pt x="52311" y="39366"/>
                  <a:pt x="52413" y="39360"/>
                </a:cubicBezTo>
                <a:cubicBezTo>
                  <a:pt x="52514" y="39366"/>
                  <a:pt x="52615" y="39371"/>
                  <a:pt x="52717" y="39374"/>
                </a:cubicBezTo>
                <a:cubicBezTo>
                  <a:pt x="52782" y="39375"/>
                  <a:pt x="52847" y="39376"/>
                  <a:pt x="52912" y="39376"/>
                </a:cubicBezTo>
                <a:cubicBezTo>
                  <a:pt x="57309" y="39376"/>
                  <a:pt x="61000" y="36158"/>
                  <a:pt x="61000" y="36158"/>
                </a:cubicBezTo>
                <a:cubicBezTo>
                  <a:pt x="61000" y="36158"/>
                  <a:pt x="63533" y="38989"/>
                  <a:pt x="70013" y="39376"/>
                </a:cubicBezTo>
                <a:cubicBezTo>
                  <a:pt x="70248" y="39390"/>
                  <a:pt x="70479" y="39397"/>
                  <a:pt x="70706" y="39397"/>
                </a:cubicBezTo>
                <a:cubicBezTo>
                  <a:pt x="76736" y="39397"/>
                  <a:pt x="79904" y="34599"/>
                  <a:pt x="79904" y="34599"/>
                </a:cubicBezTo>
                <a:cubicBezTo>
                  <a:pt x="79904" y="34599"/>
                  <a:pt x="82365" y="38648"/>
                  <a:pt x="87645" y="38648"/>
                </a:cubicBezTo>
                <a:cubicBezTo>
                  <a:pt x="88215" y="38648"/>
                  <a:pt x="88817" y="38601"/>
                  <a:pt x="89453" y="38497"/>
                </a:cubicBezTo>
                <a:cubicBezTo>
                  <a:pt x="95982" y="37426"/>
                  <a:pt x="96371" y="31773"/>
                  <a:pt x="96371" y="31773"/>
                </a:cubicBezTo>
                <a:cubicBezTo>
                  <a:pt x="96371" y="31773"/>
                  <a:pt x="96533" y="31791"/>
                  <a:pt x="96807" y="31791"/>
                </a:cubicBezTo>
                <a:cubicBezTo>
                  <a:pt x="97957" y="31791"/>
                  <a:pt x="101075" y="31473"/>
                  <a:pt x="102412" y="28167"/>
                </a:cubicBezTo>
                <a:cubicBezTo>
                  <a:pt x="104070" y="24075"/>
                  <a:pt x="100366" y="21250"/>
                  <a:pt x="100366" y="21250"/>
                </a:cubicBezTo>
                <a:cubicBezTo>
                  <a:pt x="100366" y="21250"/>
                  <a:pt x="104825" y="18813"/>
                  <a:pt x="102840" y="13601"/>
                </a:cubicBezTo>
                <a:cubicBezTo>
                  <a:pt x="101597" y="10338"/>
                  <a:pt x="99185" y="9728"/>
                  <a:pt x="97555" y="9728"/>
                </a:cubicBezTo>
                <a:cubicBezTo>
                  <a:pt x="96580" y="9728"/>
                  <a:pt x="95884" y="9946"/>
                  <a:pt x="95884" y="9946"/>
                </a:cubicBezTo>
                <a:cubicBezTo>
                  <a:pt x="95884" y="9946"/>
                  <a:pt x="95202" y="4490"/>
                  <a:pt x="88966" y="2736"/>
                </a:cubicBezTo>
                <a:cubicBezTo>
                  <a:pt x="87820" y="2413"/>
                  <a:pt x="86740" y="2282"/>
                  <a:pt x="85741" y="2282"/>
                </a:cubicBezTo>
                <a:cubicBezTo>
                  <a:pt x="81299" y="2282"/>
                  <a:pt x="78442" y="4879"/>
                  <a:pt x="78442" y="4879"/>
                </a:cubicBezTo>
                <a:cubicBezTo>
                  <a:pt x="78442" y="4879"/>
                  <a:pt x="75421" y="202"/>
                  <a:pt x="69380" y="7"/>
                </a:cubicBezTo>
                <a:cubicBezTo>
                  <a:pt x="69268" y="3"/>
                  <a:pt x="69157" y="2"/>
                  <a:pt x="69047" y="2"/>
                </a:cubicBezTo>
                <a:cubicBezTo>
                  <a:pt x="63260" y="2"/>
                  <a:pt x="61194" y="4976"/>
                  <a:pt x="61194" y="4976"/>
                </a:cubicBezTo>
                <a:cubicBezTo>
                  <a:pt x="61194" y="4976"/>
                  <a:pt x="60559" y="4003"/>
                  <a:pt x="59379" y="2917"/>
                </a:cubicBezTo>
                <a:cubicBezTo>
                  <a:pt x="58474" y="2031"/>
                  <a:pt x="57092" y="991"/>
                  <a:pt x="55211" y="423"/>
                </a:cubicBezTo>
                <a:cubicBezTo>
                  <a:pt x="54350" y="151"/>
                  <a:pt x="53454" y="9"/>
                  <a:pt x="52552" y="3"/>
                </a:cubicBezTo>
                <a:cubicBezTo>
                  <a:pt x="52533" y="3"/>
                  <a:pt x="52516" y="1"/>
                  <a:pt x="52499" y="1"/>
                </a:cubicBezTo>
                <a:cubicBezTo>
                  <a:pt x="52470" y="1"/>
                  <a:pt x="52441" y="2"/>
                  <a:pt x="52413" y="2"/>
                </a:cubicBezTo>
                <a:cubicBezTo>
                  <a:pt x="52392" y="2"/>
                  <a:pt x="52373" y="1"/>
                  <a:pt x="5235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734" name="Google Shape;734;p13"/>
          <p:cNvSpPr/>
          <p:nvPr/>
        </p:nvSpPr>
        <p:spPr>
          <a:xfrm>
            <a:off x="1767491" y="1827707"/>
            <a:ext cx="7882381" cy="17336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5333" b="1" i="0" u="none" strike="noStrike" cap="none">
                <a:solidFill>
                  <a:srgbClr val="000000"/>
                </a:solidFill>
                <a:latin typeface="Arial"/>
                <a:ea typeface="Arial"/>
                <a:cs typeface="Arial"/>
                <a:sym typeface="Arial"/>
              </a:rPr>
              <a:t>3. Tìm tiếng thích hợp với mỗi ô trống:</a:t>
            </a:r>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14"/>
          <p:cNvPicPr preferRelativeResize="0"/>
          <p:nvPr/>
        </p:nvPicPr>
        <p:blipFill rotWithShape="1">
          <a:blip r:embed="rId3">
            <a:alphaModFix/>
          </a:blip>
          <a:srcRect/>
          <a:stretch/>
        </p:blipFill>
        <p:spPr>
          <a:xfrm>
            <a:off x="62788" y="-1061099"/>
            <a:ext cx="12192000" cy="8427453"/>
          </a:xfrm>
          <a:prstGeom prst="rect">
            <a:avLst/>
          </a:prstGeom>
          <a:noFill/>
          <a:ln>
            <a:noFill/>
          </a:ln>
        </p:spPr>
      </p:pic>
      <p:sp>
        <p:nvSpPr>
          <p:cNvPr id="740" name="Google Shape;740;p14"/>
          <p:cNvSpPr/>
          <p:nvPr/>
        </p:nvSpPr>
        <p:spPr>
          <a:xfrm>
            <a:off x="2" y="1409877"/>
            <a:ext cx="12405895" cy="5366051"/>
          </a:xfrm>
          <a:prstGeom prst="roundRect">
            <a:avLst>
              <a:gd name="adj" fmla="val 16667"/>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1" name="Google Shape;741;p14"/>
          <p:cNvSpPr/>
          <p:nvPr/>
        </p:nvSpPr>
        <p:spPr>
          <a:xfrm>
            <a:off x="1803713" y="2395801"/>
            <a:ext cx="1443151"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2" name="Google Shape;742;p14"/>
          <p:cNvSpPr/>
          <p:nvPr/>
        </p:nvSpPr>
        <p:spPr>
          <a:xfrm>
            <a:off x="4088616" y="1922650"/>
            <a:ext cx="88776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3" name="Google Shape;743;p14"/>
          <p:cNvSpPr/>
          <p:nvPr/>
        </p:nvSpPr>
        <p:spPr>
          <a:xfrm>
            <a:off x="349877" y="1864490"/>
            <a:ext cx="11277600"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Một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tài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văn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rất</a:t>
            </a:r>
            <a:r>
              <a:rPr lang="en-US" sz="3200" b="0" i="0" u="none" strike="noStrike" cap="none" dirty="0">
                <a:solidFill>
                  <a:srgbClr val="000000"/>
                </a:solidFill>
                <a:latin typeface="Arial"/>
                <a:ea typeface="Arial"/>
                <a:cs typeface="Arial"/>
                <a:sym typeface="Arial"/>
              </a:rPr>
              <a:t> hay </a:t>
            </a:r>
            <a:r>
              <a:rPr lang="en-US" sz="3200" b="0" i="0" u="none" strike="noStrike" cap="none" dirty="0" err="1">
                <a:solidFill>
                  <a:srgbClr val="000000"/>
                </a:solidFill>
                <a:latin typeface="Arial"/>
                <a:ea typeface="Arial"/>
                <a:cs typeface="Arial"/>
                <a:sym typeface="Arial"/>
              </a:rPr>
              <a:t>viết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truyện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rất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nhạt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nhẽo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nhưng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vì</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sợ</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nên</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ai </a:t>
            </a:r>
            <a:r>
              <a:rPr lang="en-US" sz="3200" b="0" i="0" u="none" strike="noStrike" cap="none" dirty="0" err="1">
                <a:solidFill>
                  <a:srgbClr val="000000"/>
                </a:solidFill>
                <a:latin typeface="Arial"/>
                <a:ea typeface="Arial"/>
                <a:cs typeface="Arial"/>
                <a:sym typeface="Arial"/>
              </a:rPr>
              <a:t>dám</a:t>
            </a:r>
            <a:r>
              <a:rPr lang="en-US" sz="3200" b="0" i="0" u="none" strike="noStrike" cap="none" dirty="0">
                <a:solidFill>
                  <a:srgbClr val="000000"/>
                </a:solidFill>
                <a:latin typeface="Arial"/>
                <a:ea typeface="Arial"/>
                <a:cs typeface="Arial"/>
                <a:sym typeface="Arial"/>
              </a:rPr>
              <a:t>            bai. </a:t>
            </a:r>
            <a:r>
              <a:rPr lang="en-US" sz="3200" b="0" i="0" u="none" strike="noStrike" cap="none" dirty="0" err="1">
                <a:solidFill>
                  <a:srgbClr val="000000"/>
                </a:solidFill>
                <a:latin typeface="Arial"/>
                <a:ea typeface="Arial"/>
                <a:cs typeface="Arial"/>
                <a:sym typeface="Arial"/>
              </a:rPr>
              <a:t>Chỉ</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một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dám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nói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thật</a:t>
            </a: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tức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giận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tống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ngục</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gian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sau</a:t>
            </a: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lại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tự</a:t>
            </a:r>
            <a:r>
              <a:rPr lang="en-US" sz="3200" b="0" i="0" u="none" strike="noStrike" cap="none" dirty="0">
                <a:solidFill>
                  <a:srgbClr val="000000"/>
                </a:solidFill>
                <a:latin typeface="Arial"/>
                <a:ea typeface="Arial"/>
                <a:cs typeface="Arial"/>
                <a:sym typeface="Arial"/>
              </a:rPr>
              <a:t> do </a:t>
            </a:r>
            <a:r>
              <a:rPr lang="en-US" sz="3200" b="0" i="0" u="none" strike="noStrike" cap="none" dirty="0" err="1">
                <a:solidFill>
                  <a:srgbClr val="000000"/>
                </a:solidFill>
                <a:latin typeface="Arial"/>
                <a:ea typeface="Arial"/>
                <a:cs typeface="Arial"/>
                <a:sym typeface="Arial"/>
              </a:rPr>
              <a:t>cho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đến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dự</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tiệc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thưởng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thức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sáng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tác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mới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Khi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vua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yêu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cầu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phê</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bình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nêu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nhận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xét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bước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nhanh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về</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phía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mấy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người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lính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canh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và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nói</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0"/>
              </a:spcBef>
              <a:spcAft>
                <a:spcPts val="0"/>
              </a:spcAft>
              <a:buNone/>
            </a:pPr>
            <a:r>
              <a:rPr lang="en-US" sz="3200" b="0" i="0" u="none" strike="noStrike" cap="none" dirty="0">
                <a:solidFill>
                  <a:srgbClr val="000000"/>
                </a:solidFill>
                <a:latin typeface="Arial"/>
                <a:ea typeface="Arial"/>
                <a:cs typeface="Arial"/>
                <a:sym typeface="Arial"/>
              </a:rPr>
              <a:t>      - Xin </a:t>
            </a:r>
            <a:r>
              <a:rPr lang="en-US" sz="3200" b="0" i="0" u="none" strike="noStrike" cap="none" dirty="0" err="1">
                <a:solidFill>
                  <a:srgbClr val="000000"/>
                </a:solidFill>
                <a:latin typeface="Arial"/>
                <a:ea typeface="Arial"/>
                <a:cs typeface="Arial"/>
                <a:sym typeface="Arial"/>
              </a:rPr>
              <a:t>hãy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tôi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lại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nhà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giam</a:t>
            </a:r>
            <a:r>
              <a:rPr lang="en-US" sz="3200" b="0" i="0" u="none" strike="noStrike" cap="none" dirty="0">
                <a:solidFill>
                  <a:srgbClr val="000000"/>
                </a:solidFill>
                <a:latin typeface="Arial"/>
                <a:ea typeface="Arial"/>
                <a:cs typeface="Arial"/>
                <a:sym typeface="Arial"/>
              </a:rPr>
              <a:t>!</a:t>
            </a:r>
            <a:endParaRPr dirty="0"/>
          </a:p>
        </p:txBody>
      </p:sp>
      <p:sp>
        <p:nvSpPr>
          <p:cNvPr id="744" name="Google Shape;744;p14"/>
          <p:cNvSpPr txBox="1"/>
          <p:nvPr/>
        </p:nvSpPr>
        <p:spPr>
          <a:xfrm>
            <a:off x="349878" y="-20943"/>
            <a:ext cx="926676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a) Những tiếng có chứa âm đầu là </a:t>
            </a:r>
            <a:r>
              <a:rPr lang="en-US" sz="3200" b="1" i="1" u="none" strike="noStrike" cap="none">
                <a:solidFill>
                  <a:schemeClr val="accent3"/>
                </a:solidFill>
                <a:latin typeface="Arial"/>
                <a:ea typeface="Arial"/>
                <a:cs typeface="Arial"/>
                <a:sym typeface="Arial"/>
              </a:rPr>
              <a:t>tr</a:t>
            </a:r>
            <a:r>
              <a:rPr lang="en-US" sz="3200" b="1" i="0" u="none" strike="noStrike" cap="none">
                <a:solidFill>
                  <a:schemeClr val="dk1"/>
                </a:solidFill>
                <a:latin typeface="Arial"/>
                <a:ea typeface="Arial"/>
                <a:cs typeface="Arial"/>
                <a:sym typeface="Arial"/>
              </a:rPr>
              <a:t> hay </a:t>
            </a:r>
            <a:r>
              <a:rPr lang="en-US" sz="3200" b="1" i="1" u="none" strike="noStrike" cap="none">
                <a:solidFill>
                  <a:schemeClr val="accent3"/>
                </a:solidFill>
                <a:latin typeface="Arial"/>
                <a:ea typeface="Arial"/>
                <a:cs typeface="Arial"/>
                <a:sym typeface="Arial"/>
              </a:rPr>
              <a:t>ch</a:t>
            </a:r>
            <a:r>
              <a:rPr lang="en-US" sz="3200" b="1" i="0" u="none" strike="noStrike" cap="none">
                <a:solidFill>
                  <a:schemeClr val="dk1"/>
                </a:solidFill>
                <a:latin typeface="Arial"/>
                <a:ea typeface="Arial"/>
                <a:cs typeface="Arial"/>
                <a:sym typeface="Arial"/>
              </a:rPr>
              <a:t>.</a:t>
            </a:r>
            <a:endParaRPr sz="3200" b="1" i="0" u="none" strike="noStrike" cap="none">
              <a:solidFill>
                <a:schemeClr val="dk1"/>
              </a:solidFill>
              <a:latin typeface="Arial"/>
              <a:ea typeface="Arial"/>
              <a:cs typeface="Arial"/>
              <a:sym typeface="Arial"/>
            </a:endParaRPr>
          </a:p>
        </p:txBody>
      </p:sp>
      <p:sp>
        <p:nvSpPr>
          <p:cNvPr id="745" name="Google Shape;745;p14"/>
          <p:cNvSpPr/>
          <p:nvPr/>
        </p:nvSpPr>
        <p:spPr>
          <a:xfrm>
            <a:off x="1790066" y="2408685"/>
            <a:ext cx="1542473"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Tr</a:t>
            </a:r>
            <a:r>
              <a:rPr lang="en-US" sz="3200" b="0" i="0" u="none" strike="noStrike" cap="none" dirty="0" err="1">
                <a:solidFill>
                  <a:srgbClr val="C61B13"/>
                </a:solidFill>
                <a:latin typeface="Arial"/>
                <a:ea typeface="Arial"/>
                <a:cs typeface="Arial"/>
                <a:sym typeface="Arial"/>
              </a:rPr>
              <a:t>uyện</a:t>
            </a:r>
            <a:endParaRPr sz="3200" b="0" i="0" u="none" strike="noStrike" cap="none" dirty="0">
              <a:solidFill>
                <a:srgbClr val="C61B13"/>
              </a:solidFill>
              <a:latin typeface="Arial"/>
              <a:ea typeface="Arial"/>
              <a:cs typeface="Arial"/>
              <a:sym typeface="Arial"/>
            </a:endParaRPr>
          </a:p>
        </p:txBody>
      </p:sp>
      <p:sp>
        <p:nvSpPr>
          <p:cNvPr id="746" name="Google Shape;746;p14"/>
          <p:cNvSpPr/>
          <p:nvPr/>
        </p:nvSpPr>
        <p:spPr>
          <a:xfrm>
            <a:off x="4088614" y="1969633"/>
            <a:ext cx="917153"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o</a:t>
            </a:r>
            <a:endParaRPr sz="3200" b="0" i="0" u="none" strike="noStrike" cap="none" dirty="0">
              <a:solidFill>
                <a:srgbClr val="C61B13"/>
              </a:solidFill>
              <a:latin typeface="Arial"/>
              <a:ea typeface="Arial"/>
              <a:cs typeface="Arial"/>
              <a:sym typeface="Arial"/>
            </a:endParaRPr>
          </a:p>
        </p:txBody>
      </p:sp>
      <p:sp>
        <p:nvSpPr>
          <p:cNvPr id="747" name="Google Shape;747;p14"/>
          <p:cNvSpPr txBox="1"/>
          <p:nvPr/>
        </p:nvSpPr>
        <p:spPr>
          <a:xfrm>
            <a:off x="2059671" y="666929"/>
            <a:ext cx="8955108"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1" u="none" strike="noStrike" cap="none">
                <a:solidFill>
                  <a:srgbClr val="FF0000"/>
                </a:solidFill>
                <a:latin typeface="Arial"/>
                <a:ea typeface="Arial"/>
                <a:cs typeface="Arial"/>
                <a:sym typeface="Arial"/>
              </a:rPr>
              <a:t>Nhà phê bình và truyện của vua</a:t>
            </a:r>
            <a:endParaRPr sz="4267" b="1" i="1" u="none" strike="noStrike" cap="none">
              <a:solidFill>
                <a:srgbClr val="FF0000"/>
              </a:solidFill>
              <a:latin typeface="Arial"/>
              <a:ea typeface="Arial"/>
              <a:cs typeface="Arial"/>
              <a:sym typeface="Arial"/>
            </a:endParaRPr>
          </a:p>
        </p:txBody>
      </p:sp>
      <p:sp>
        <p:nvSpPr>
          <p:cNvPr id="748" name="Google Shape;748;p14"/>
          <p:cNvSpPr/>
          <p:nvPr/>
        </p:nvSpPr>
        <p:spPr>
          <a:xfrm>
            <a:off x="4260029" y="5813440"/>
            <a:ext cx="88776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49" name="Google Shape;749;p14"/>
          <p:cNvSpPr/>
          <p:nvPr/>
        </p:nvSpPr>
        <p:spPr>
          <a:xfrm>
            <a:off x="508002" y="2930981"/>
            <a:ext cx="1542473"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0" name="Google Shape;750;p14"/>
          <p:cNvSpPr/>
          <p:nvPr/>
        </p:nvSpPr>
        <p:spPr>
          <a:xfrm>
            <a:off x="607064" y="2941823"/>
            <a:ext cx="1344348"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ẳng</a:t>
            </a:r>
            <a:endParaRPr sz="3200" b="0" i="0" u="none" strike="noStrike" cap="none" dirty="0">
              <a:solidFill>
                <a:srgbClr val="C61B13"/>
              </a:solidFill>
              <a:latin typeface="Arial"/>
              <a:ea typeface="Arial"/>
              <a:cs typeface="Arial"/>
              <a:sym typeface="Arial"/>
            </a:endParaRPr>
          </a:p>
        </p:txBody>
      </p:sp>
      <p:sp>
        <p:nvSpPr>
          <p:cNvPr id="751" name="Google Shape;751;p14"/>
          <p:cNvSpPr/>
          <p:nvPr/>
        </p:nvSpPr>
        <p:spPr>
          <a:xfrm>
            <a:off x="3473320" y="2885140"/>
            <a:ext cx="1147449"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2" name="Google Shape;752;p14"/>
          <p:cNvSpPr/>
          <p:nvPr/>
        </p:nvSpPr>
        <p:spPr>
          <a:xfrm>
            <a:off x="3638844" y="2926089"/>
            <a:ext cx="904034" cy="381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dirty="0" err="1">
                <a:solidFill>
                  <a:srgbClr val="C61B13"/>
                </a:solidFill>
                <a:latin typeface="Arial"/>
                <a:ea typeface="Arial"/>
                <a:cs typeface="Arial"/>
                <a:sym typeface="Arial"/>
              </a:rPr>
              <a:t>ch</a:t>
            </a:r>
            <a:r>
              <a:rPr lang="en-US" sz="3200" b="0" i="0" u="none" strike="noStrike" cap="none" dirty="0" err="1">
                <a:solidFill>
                  <a:srgbClr val="C61B13"/>
                </a:solidFill>
                <a:latin typeface="Arial"/>
                <a:ea typeface="Arial"/>
                <a:cs typeface="Arial"/>
                <a:sym typeface="Arial"/>
              </a:rPr>
              <a:t>ê</a:t>
            </a:r>
            <a:endParaRPr sz="3200" b="0" i="0" u="none" strike="noStrike" cap="none" dirty="0">
              <a:solidFill>
                <a:srgbClr val="C61B13"/>
              </a:solidFill>
              <a:latin typeface="Arial"/>
              <a:ea typeface="Arial"/>
              <a:cs typeface="Arial"/>
              <a:sym typeface="Arial"/>
            </a:endParaRPr>
          </a:p>
        </p:txBody>
      </p:sp>
      <p:sp>
        <p:nvSpPr>
          <p:cNvPr id="753" name="Google Shape;753;p14"/>
          <p:cNvSpPr/>
          <p:nvPr/>
        </p:nvSpPr>
        <p:spPr>
          <a:xfrm>
            <a:off x="5005768" y="3897618"/>
            <a:ext cx="1153021" cy="46580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54" name="Google Shape;754;p14"/>
          <p:cNvSpPr/>
          <p:nvPr/>
        </p:nvSpPr>
        <p:spPr>
          <a:xfrm>
            <a:off x="5175877" y="3970476"/>
            <a:ext cx="812800" cy="30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rgbClr val="C61B13"/>
                </a:solidFill>
                <a:latin typeface="Arial"/>
                <a:ea typeface="Arial"/>
                <a:cs typeface="Arial"/>
                <a:sym typeface="Arial"/>
              </a:rPr>
              <a:t>tr</a:t>
            </a:r>
            <a:r>
              <a:rPr lang="en-US" sz="3200" b="0" i="0" u="none" strike="noStrike" cap="none">
                <a:solidFill>
                  <a:srgbClr val="C61B13"/>
                </a:solidFill>
                <a:latin typeface="Arial"/>
                <a:ea typeface="Arial"/>
                <a:cs typeface="Arial"/>
                <a:sym typeface="Arial"/>
              </a:rPr>
              <a:t>ả</a:t>
            </a:r>
            <a:endParaRPr sz="3200" b="0" i="0" u="none" strike="noStrike" cap="none">
              <a:solidFill>
                <a:srgbClr val="C61B13"/>
              </a:solidFill>
              <a:latin typeface="Arial"/>
              <a:ea typeface="Arial"/>
              <a:cs typeface="Arial"/>
              <a:sym typeface="Arial"/>
            </a:endParaRPr>
          </a:p>
        </p:txBody>
      </p:sp>
      <p:sp>
        <p:nvSpPr>
          <p:cNvPr id="755" name="Google Shape;755;p14"/>
          <p:cNvSpPr/>
          <p:nvPr/>
        </p:nvSpPr>
        <p:spPr>
          <a:xfrm>
            <a:off x="4328583" y="5882635"/>
            <a:ext cx="812800" cy="304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rgbClr val="C61B13"/>
                </a:solidFill>
                <a:latin typeface="Arial"/>
                <a:ea typeface="Arial"/>
                <a:cs typeface="Arial"/>
                <a:sym typeface="Arial"/>
              </a:rPr>
              <a:t>tr</a:t>
            </a:r>
            <a:r>
              <a:rPr lang="en-US" sz="3200" b="0" i="0" u="none" strike="noStrike" cap="none">
                <a:solidFill>
                  <a:srgbClr val="C61B13"/>
                </a:solidFill>
                <a:latin typeface="Arial"/>
                <a:ea typeface="Arial"/>
                <a:cs typeface="Arial"/>
                <a:sym typeface="Arial"/>
              </a:rPr>
              <a:t>ở</a:t>
            </a:r>
            <a:endParaRPr sz="3200" b="0" i="0" u="none" strike="noStrike" cap="none">
              <a:solidFill>
                <a:srgbClr val="C61B13"/>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6"/>
                                        </p:tgtEl>
                                        <p:attrNameLst>
                                          <p:attrName>style.visibility</p:attrName>
                                        </p:attrNameLst>
                                      </p:cBhvr>
                                      <p:to>
                                        <p:strVal val="visible"/>
                                      </p:to>
                                    </p:set>
                                    <p:animEffect transition="in" filter="fade">
                                      <p:cBhvr>
                                        <p:cTn id="7" dur="500"/>
                                        <p:tgtEl>
                                          <p:spTgt spid="7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5"/>
                                        </p:tgtEl>
                                        <p:attrNameLst>
                                          <p:attrName>style.visibility</p:attrName>
                                        </p:attrNameLst>
                                      </p:cBhvr>
                                      <p:to>
                                        <p:strVal val="visible"/>
                                      </p:to>
                                    </p:set>
                                    <p:animEffect transition="in" filter="fade">
                                      <p:cBhvr>
                                        <p:cTn id="12" dur="500"/>
                                        <p:tgtEl>
                                          <p:spTgt spid="7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0"/>
                                        </p:tgtEl>
                                        <p:attrNameLst>
                                          <p:attrName>style.visibility</p:attrName>
                                        </p:attrNameLst>
                                      </p:cBhvr>
                                      <p:to>
                                        <p:strVal val="visible"/>
                                      </p:to>
                                    </p:set>
                                    <p:animEffect transition="in" filter="fade">
                                      <p:cBhvr>
                                        <p:cTn id="17" dur="500"/>
                                        <p:tgtEl>
                                          <p:spTgt spid="7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52"/>
                                        </p:tgtEl>
                                        <p:attrNameLst>
                                          <p:attrName>style.visibility</p:attrName>
                                        </p:attrNameLst>
                                      </p:cBhvr>
                                      <p:to>
                                        <p:strVal val="visible"/>
                                      </p:to>
                                    </p:set>
                                    <p:animEffect transition="in" filter="fade">
                                      <p:cBhvr>
                                        <p:cTn id="22" dur="500"/>
                                        <p:tgtEl>
                                          <p:spTgt spid="7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4"/>
                                        </p:tgtEl>
                                        <p:attrNameLst>
                                          <p:attrName>style.visibility</p:attrName>
                                        </p:attrNameLst>
                                      </p:cBhvr>
                                      <p:to>
                                        <p:strVal val="visible"/>
                                      </p:to>
                                    </p:set>
                                    <p:animEffect transition="in" filter="fade">
                                      <p:cBhvr>
                                        <p:cTn id="27" dur="500"/>
                                        <p:tgtEl>
                                          <p:spTgt spid="7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55">
                                            <p:txEl>
                                              <p:pRg st="0" end="0"/>
                                            </p:txEl>
                                          </p:spTgt>
                                        </p:tgtEl>
                                        <p:attrNameLst>
                                          <p:attrName>style.visibility</p:attrName>
                                        </p:attrNameLst>
                                      </p:cBhvr>
                                      <p:to>
                                        <p:strVal val="visible"/>
                                      </p:to>
                                    </p:set>
                                    <p:animEffect transition="in" filter="fade">
                                      <p:cBhvr>
                                        <p:cTn id="32" dur="500"/>
                                        <p:tgtEl>
                                          <p:spTgt spid="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pic>
        <p:nvPicPr>
          <p:cNvPr id="760" name="Google Shape;760;p15"/>
          <p:cNvPicPr preferRelativeResize="0"/>
          <p:nvPr/>
        </p:nvPicPr>
        <p:blipFill rotWithShape="1">
          <a:blip r:embed="rId3">
            <a:alphaModFix/>
          </a:blip>
          <a:srcRect/>
          <a:stretch/>
        </p:blipFill>
        <p:spPr>
          <a:xfrm>
            <a:off x="0" y="-15393"/>
            <a:ext cx="6032128" cy="6858000"/>
          </a:xfrm>
          <a:prstGeom prst="rect">
            <a:avLst/>
          </a:prstGeom>
          <a:noFill/>
          <a:ln>
            <a:noFill/>
          </a:ln>
        </p:spPr>
      </p:pic>
      <p:pic>
        <p:nvPicPr>
          <p:cNvPr id="761" name="Google Shape;761;p15"/>
          <p:cNvPicPr preferRelativeResize="0"/>
          <p:nvPr/>
        </p:nvPicPr>
        <p:blipFill rotWithShape="1">
          <a:blip r:embed="rId3">
            <a:alphaModFix/>
          </a:blip>
          <a:srcRect/>
          <a:stretch/>
        </p:blipFill>
        <p:spPr>
          <a:xfrm flipH="1">
            <a:off x="6032130" y="0"/>
            <a:ext cx="6091551" cy="6858000"/>
          </a:xfrm>
          <a:prstGeom prst="rect">
            <a:avLst/>
          </a:prstGeom>
          <a:noFill/>
          <a:ln>
            <a:noFill/>
          </a:ln>
        </p:spPr>
      </p:pic>
      <p:sp>
        <p:nvSpPr>
          <p:cNvPr id="762" name="Google Shape;762;p15"/>
          <p:cNvSpPr/>
          <p:nvPr/>
        </p:nvSpPr>
        <p:spPr>
          <a:xfrm>
            <a:off x="-346088" y="-342218"/>
            <a:ext cx="12192000" cy="2908956"/>
          </a:xfrm>
          <a:prstGeom prst="cloudCallout">
            <a:avLst>
              <a:gd name="adj1" fmla="val 26360"/>
              <a:gd name="adj2" fmla="val 80018"/>
            </a:avLst>
          </a:prstGeom>
          <a:solidFill>
            <a:srgbClr val="F9D6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63" name="Google Shape;763;p15"/>
          <p:cNvSpPr txBox="1"/>
          <p:nvPr/>
        </p:nvSpPr>
        <p:spPr>
          <a:xfrm>
            <a:off x="1160240" y="341995"/>
            <a:ext cx="9179347" cy="18156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6600CC"/>
                </a:solidFill>
                <a:latin typeface="Arial"/>
                <a:ea typeface="Arial"/>
                <a:cs typeface="Arial"/>
                <a:sym typeface="Arial"/>
              </a:rPr>
              <a:t>    </a:t>
            </a:r>
            <a:r>
              <a:rPr lang="en-US" sz="3733" b="1" i="0" u="none" strike="noStrike" cap="none">
                <a:solidFill>
                  <a:schemeClr val="dk1"/>
                </a:solidFill>
                <a:latin typeface="Arial"/>
                <a:ea typeface="Arial"/>
                <a:cs typeface="Arial"/>
                <a:sym typeface="Arial"/>
              </a:rPr>
              <a:t>Câu nói của nhà phê bình ở cuối câu chuyện cho thấy ông đánh giá sáng tác mới của nhà vua thế nào?</a:t>
            </a:r>
            <a:endParaRPr/>
          </a:p>
        </p:txBody>
      </p:sp>
      <p:pic>
        <p:nvPicPr>
          <p:cNvPr id="764" name="Google Shape;764;p15"/>
          <p:cNvPicPr preferRelativeResize="0"/>
          <p:nvPr/>
        </p:nvPicPr>
        <p:blipFill rotWithShape="1">
          <a:blip r:embed="rId4">
            <a:alphaModFix/>
          </a:blip>
          <a:srcRect/>
          <a:stretch/>
        </p:blipFill>
        <p:spPr>
          <a:xfrm>
            <a:off x="9077905" y="3045163"/>
            <a:ext cx="4017364" cy="4017364"/>
          </a:xfrm>
          <a:prstGeom prst="rect">
            <a:avLst/>
          </a:prstGeom>
          <a:noFill/>
          <a:ln>
            <a:noFill/>
          </a:ln>
        </p:spPr>
      </p:pic>
      <p:sp>
        <p:nvSpPr>
          <p:cNvPr id="766" name="Google Shape;766;p15"/>
          <p:cNvSpPr/>
          <p:nvPr/>
        </p:nvSpPr>
        <p:spPr>
          <a:xfrm>
            <a:off x="2315676" y="2957478"/>
            <a:ext cx="7771918" cy="1522590"/>
          </a:xfrm>
          <a:prstGeom prst="roundRect">
            <a:avLst>
              <a:gd name="adj" fmla="val 16667"/>
            </a:avLst>
          </a:prstGeom>
          <a:solidFill>
            <a:schemeClr val="lt1"/>
          </a:solidFill>
          <a:ln w="25400" cap="flat" cmpd="sng">
            <a:solidFill>
              <a:srgbClr val="8FBEE3"/>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endParaRPr sz="2489" b="0" i="0" u="none" strike="noStrike" cap="none" dirty="0">
              <a:solidFill>
                <a:schemeClr val="lt1"/>
              </a:solidFill>
              <a:latin typeface="Arial"/>
              <a:ea typeface="Arial"/>
              <a:cs typeface="Arial"/>
              <a:sym typeface="Arial"/>
            </a:endParaRPr>
          </a:p>
        </p:txBody>
      </p:sp>
      <p:sp>
        <p:nvSpPr>
          <p:cNvPr id="767" name="Google Shape;767;p15"/>
          <p:cNvSpPr/>
          <p:nvPr/>
        </p:nvSpPr>
        <p:spPr>
          <a:xfrm>
            <a:off x="2382187" y="3093907"/>
            <a:ext cx="7418728" cy="12411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200" b="0" i="0" u="none" strike="noStrike" cap="none" dirty="0">
                <a:solidFill>
                  <a:srgbClr val="FF0066"/>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Câu</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nói</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của</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nhà</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phê</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bình</a:t>
            </a:r>
            <a:r>
              <a:rPr lang="en-US" sz="3733" b="0" i="0" u="none" strike="noStrike" cap="none" dirty="0">
                <a:solidFill>
                  <a:srgbClr val="000000"/>
                </a:solidFill>
                <a:latin typeface="Arial"/>
                <a:ea typeface="Arial"/>
                <a:cs typeface="Arial"/>
                <a:sym typeface="Arial"/>
              </a:rPr>
              <a:t> </a:t>
            </a:r>
            <a:r>
              <a:rPr lang="en-US" sz="3733" b="0" i="0" u="none" strike="noStrike" cap="none" dirty="0" err="1">
                <a:solidFill>
                  <a:srgbClr val="000000"/>
                </a:solidFill>
                <a:latin typeface="Arial"/>
                <a:ea typeface="Arial"/>
                <a:cs typeface="Arial"/>
                <a:sym typeface="Arial"/>
              </a:rPr>
              <a:t>ngụ</a:t>
            </a:r>
            <a:r>
              <a:rPr lang="en-US" sz="3733" b="0" i="0" u="none" strike="noStrike" cap="none" dirty="0">
                <a:solidFill>
                  <a:srgbClr val="000000"/>
                </a:solidFill>
                <a:latin typeface="Arial"/>
                <a:ea typeface="Arial"/>
                <a:cs typeface="Arial"/>
                <a:sym typeface="Arial"/>
              </a:rPr>
              <a:t> ý: </a:t>
            </a:r>
            <a:r>
              <a:rPr lang="en-US" sz="3733" b="1" i="1" u="none" strike="noStrike" cap="none" dirty="0" err="1">
                <a:solidFill>
                  <a:srgbClr val="000000"/>
                </a:solidFill>
                <a:sym typeface="Arial"/>
              </a:rPr>
              <a:t>Sáng</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tác</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mới</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của</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vua</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rất</a:t>
            </a:r>
            <a:r>
              <a:rPr lang="en-US" sz="3733" b="1" i="1" u="none" strike="noStrike" cap="none" dirty="0">
                <a:solidFill>
                  <a:srgbClr val="000000"/>
                </a:solidFill>
                <a:sym typeface="Arial"/>
              </a:rPr>
              <a:t> </a:t>
            </a:r>
            <a:r>
              <a:rPr lang="en-US" sz="3733" b="1" i="1" u="none" strike="noStrike" cap="none" dirty="0" err="1">
                <a:solidFill>
                  <a:srgbClr val="000000"/>
                </a:solidFill>
                <a:sym typeface="Arial"/>
              </a:rPr>
              <a:t>dở</a:t>
            </a:r>
            <a:r>
              <a:rPr lang="en-US" sz="3733" b="1" i="1" u="none" strike="noStrike" cap="none" dirty="0">
                <a:solidFill>
                  <a:srgbClr val="000000"/>
                </a:solidFill>
                <a:sym typeface="Arial"/>
              </a:rPr>
              <a:t>.</a:t>
            </a:r>
            <a:endParaRPr b="1" i="1" dirty="0"/>
          </a:p>
        </p:txBody>
      </p:sp>
      <p:pic>
        <p:nvPicPr>
          <p:cNvPr id="765" name="Google Shape;765;p15"/>
          <p:cNvPicPr preferRelativeResize="0"/>
          <p:nvPr/>
        </p:nvPicPr>
        <p:blipFill rotWithShape="1">
          <a:blip r:embed="rId5">
            <a:alphaModFix/>
          </a:blip>
          <a:srcRect/>
          <a:stretch/>
        </p:blipFill>
        <p:spPr>
          <a:xfrm flipH="1">
            <a:off x="-59423" y="3498476"/>
            <a:ext cx="3019007" cy="33441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3"/>
                                        </p:tgtEl>
                                        <p:attrNameLst>
                                          <p:attrName>style.visibility</p:attrName>
                                        </p:attrNameLst>
                                      </p:cBhvr>
                                      <p:to>
                                        <p:strVal val="visible"/>
                                      </p:to>
                                    </p:set>
                                    <p:animEffect transition="in" filter="fade">
                                      <p:cBhvr>
                                        <p:cTn id="7" dur="500"/>
                                        <p:tgtEl>
                                          <p:spTgt spid="763"/>
                                        </p:tgtEl>
                                      </p:cBhvr>
                                    </p:animEffect>
                                  </p:childTnLst>
                                </p:cTn>
                              </p:par>
                              <p:par>
                                <p:cTn id="8" presetID="10" presetClass="entr" presetSubtype="0" fill="hold" nodeType="withEffect">
                                  <p:stCondLst>
                                    <p:cond delay="0"/>
                                  </p:stCondLst>
                                  <p:childTnLst>
                                    <p:set>
                                      <p:cBhvr>
                                        <p:cTn id="9" dur="1" fill="hold">
                                          <p:stCondLst>
                                            <p:cond delay="0"/>
                                          </p:stCondLst>
                                        </p:cTn>
                                        <p:tgtEl>
                                          <p:spTgt spid="762"/>
                                        </p:tgtEl>
                                        <p:attrNameLst>
                                          <p:attrName>style.visibility</p:attrName>
                                        </p:attrNameLst>
                                      </p:cBhvr>
                                      <p:to>
                                        <p:strVal val="visible"/>
                                      </p:to>
                                    </p:set>
                                    <p:animEffect transition="in" filter="fade">
                                      <p:cBhvr>
                                        <p:cTn id="10" dur="500"/>
                                        <p:tgtEl>
                                          <p:spTgt spid="7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7"/>
                                        </p:tgtEl>
                                        <p:attrNameLst>
                                          <p:attrName>style.visibility</p:attrName>
                                        </p:attrNameLst>
                                      </p:cBhvr>
                                      <p:to>
                                        <p:strVal val="visible"/>
                                      </p:to>
                                    </p:set>
                                    <p:animEffect transition="in" filter="fade">
                                      <p:cBhvr>
                                        <p:cTn id="15" dur="500"/>
                                        <p:tgtEl>
                                          <p:spTgt spid="767"/>
                                        </p:tgtEl>
                                      </p:cBhvr>
                                    </p:animEffect>
                                  </p:childTnLst>
                                </p:cTn>
                              </p:par>
                              <p:par>
                                <p:cTn id="16" presetID="10" presetClass="entr" presetSubtype="0" fill="hold" nodeType="withEffect">
                                  <p:stCondLst>
                                    <p:cond delay="0"/>
                                  </p:stCondLst>
                                  <p:childTnLst>
                                    <p:set>
                                      <p:cBhvr>
                                        <p:cTn id="17" dur="1" fill="hold">
                                          <p:stCondLst>
                                            <p:cond delay="0"/>
                                          </p:stCondLst>
                                        </p:cTn>
                                        <p:tgtEl>
                                          <p:spTgt spid="766"/>
                                        </p:tgtEl>
                                        <p:attrNameLst>
                                          <p:attrName>style.visibility</p:attrName>
                                        </p:attrNameLst>
                                      </p:cBhvr>
                                      <p:to>
                                        <p:strVal val="visible"/>
                                      </p:to>
                                    </p:set>
                                    <p:animEffect transition="in" filter="fade">
                                      <p:cBhvr>
                                        <p:cTn id="18" dur="500"/>
                                        <p:tgtEl>
                                          <p:spTgt spid="766"/>
                                        </p:tgtEl>
                                      </p:cBhvr>
                                    </p:animEffect>
                                  </p:childTnLst>
                                </p:cTn>
                              </p:par>
                              <p:par>
                                <p:cTn id="19" presetID="10" presetClass="entr" presetSubtype="0" fill="hold" nodeType="withEffect">
                                  <p:stCondLst>
                                    <p:cond delay="0"/>
                                  </p:stCondLst>
                                  <p:childTnLst>
                                    <p:set>
                                      <p:cBhvr>
                                        <p:cTn id="20" dur="1" fill="hold">
                                          <p:stCondLst>
                                            <p:cond delay="0"/>
                                          </p:stCondLst>
                                        </p:cTn>
                                        <p:tgtEl>
                                          <p:spTgt spid="765"/>
                                        </p:tgtEl>
                                        <p:attrNameLst>
                                          <p:attrName>style.visibility</p:attrName>
                                        </p:attrNameLst>
                                      </p:cBhvr>
                                      <p:to>
                                        <p:strVal val="visible"/>
                                      </p:to>
                                    </p:set>
                                    <p:animEffect transition="in" filter="fade">
                                      <p:cBhvr>
                                        <p:cTn id="21" dur="500"/>
                                        <p:tgtEl>
                                          <p:spTgt spid="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pic>
        <p:nvPicPr>
          <p:cNvPr id="772" name="Google Shape;772;p16"/>
          <p:cNvPicPr preferRelativeResize="0"/>
          <p:nvPr/>
        </p:nvPicPr>
        <p:blipFill rotWithShape="1">
          <a:blip r:embed="rId3">
            <a:alphaModFix/>
          </a:blip>
          <a:srcRect/>
          <a:stretch/>
        </p:blipFill>
        <p:spPr>
          <a:xfrm flipH="1">
            <a:off x="17465" y="-91115"/>
            <a:ext cx="12319465" cy="6929700"/>
          </a:xfrm>
          <a:prstGeom prst="rect">
            <a:avLst/>
          </a:prstGeom>
          <a:noFill/>
          <a:ln>
            <a:noFill/>
          </a:ln>
        </p:spPr>
      </p:pic>
      <p:sp>
        <p:nvSpPr>
          <p:cNvPr id="773" name="Google Shape;773;p16"/>
          <p:cNvSpPr/>
          <p:nvPr/>
        </p:nvSpPr>
        <p:spPr>
          <a:xfrm>
            <a:off x="17465" y="2011143"/>
            <a:ext cx="12405895" cy="4614247"/>
          </a:xfrm>
          <a:prstGeom prst="roundRect">
            <a:avLst>
              <a:gd name="adj" fmla="val 16667"/>
            </a:avLst>
          </a:prstGeom>
          <a:solidFill>
            <a:schemeClr val="lt1">
              <a:alpha val="7686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4" name="Google Shape;774;p16"/>
          <p:cNvSpPr txBox="1"/>
          <p:nvPr/>
        </p:nvSpPr>
        <p:spPr>
          <a:xfrm>
            <a:off x="2237510" y="1262410"/>
            <a:ext cx="7716981"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1" i="1" u="none" strike="noStrike" cap="none">
                <a:solidFill>
                  <a:srgbClr val="000000"/>
                </a:solidFill>
                <a:latin typeface="Arial"/>
                <a:ea typeface="Arial"/>
                <a:cs typeface="Arial"/>
                <a:sym typeface="Arial"/>
              </a:rPr>
              <a:t>Lịch sử bấy giờ ngắn hơn</a:t>
            </a:r>
            <a:endParaRPr sz="3733" b="1" i="1" u="none" strike="noStrike" cap="none">
              <a:solidFill>
                <a:srgbClr val="000000"/>
              </a:solidFill>
              <a:latin typeface="Arial"/>
              <a:ea typeface="Arial"/>
              <a:cs typeface="Arial"/>
              <a:sym typeface="Arial"/>
            </a:endParaRPr>
          </a:p>
        </p:txBody>
      </p:sp>
      <p:sp>
        <p:nvSpPr>
          <p:cNvPr id="775" name="Google Shape;775;p16"/>
          <p:cNvSpPr txBox="1"/>
          <p:nvPr/>
        </p:nvSpPr>
        <p:spPr>
          <a:xfrm>
            <a:off x="268539" y="2308559"/>
            <a:ext cx="11319163" cy="481978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Thấy điểm            kết môn Lịch         của cháu thấp quá, ông            :</a:t>
            </a:r>
            <a:endParaRPr sz="3200" b="0" i="0" u="none" strike="noStrike" cap="none">
              <a:solidFill>
                <a:srgbClr val="000000"/>
              </a:solidFill>
              <a:latin typeface="Arial"/>
              <a:ea typeface="Arial"/>
              <a:cs typeface="Arial"/>
              <a:sym typeface="Arial"/>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 Ngày ông đi học, ông toàn được          9, điểm 10 môn Lịch sử. Thế mà bây giờ điểm            kết môn Lịch Sử của cháu            được có 5,5. Cháu suy             sao đây ?</a:t>
            </a:r>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Cháu đáp:</a:t>
            </a:r>
            <a:endParaRPr/>
          </a:p>
          <a:p>
            <a:pPr marL="0" marR="0" lvl="0" indent="0" algn="just" rtl="0">
              <a:lnSpc>
                <a:spcPct val="120000"/>
              </a:lnSpc>
              <a:spcBef>
                <a:spcPts val="0"/>
              </a:spcBef>
              <a:spcAft>
                <a:spcPts val="0"/>
              </a:spcAft>
              <a:buNone/>
            </a:pPr>
            <a:r>
              <a:rPr lang="en-US" sz="3200" b="0" i="0" u="none" strike="noStrike" cap="none">
                <a:solidFill>
                  <a:srgbClr val="000000"/>
                </a:solidFill>
                <a:latin typeface="Arial"/>
                <a:ea typeface="Arial"/>
                <a:cs typeface="Arial"/>
                <a:sym typeface="Arial"/>
              </a:rPr>
              <a:t>   - Nhưng thời ông đi học thì lịch sử ngắn hơn bây giờ ạ.</a:t>
            </a:r>
            <a:endParaRPr/>
          </a:p>
          <a:p>
            <a:pPr marL="380981" marR="0" lvl="0" indent="-177781" algn="just" rtl="0">
              <a:lnSpc>
                <a:spcPct val="120000"/>
              </a:lnSpc>
              <a:spcBef>
                <a:spcPts val="0"/>
              </a:spcBef>
              <a:spcAft>
                <a:spcPts val="0"/>
              </a:spcAft>
              <a:buClr>
                <a:srgbClr val="000000"/>
              </a:buClr>
              <a:buSzPts val="3200"/>
              <a:buFont typeface="Arial"/>
              <a:buNone/>
            </a:pPr>
            <a:endParaRPr sz="3200" b="0" i="0" u="none" strike="noStrike" cap="none">
              <a:solidFill>
                <a:srgbClr val="000000"/>
              </a:solidFill>
              <a:latin typeface="Arial"/>
              <a:ea typeface="Arial"/>
              <a:cs typeface="Arial"/>
              <a:sym typeface="Arial"/>
            </a:endParaRPr>
          </a:p>
        </p:txBody>
      </p:sp>
      <p:sp>
        <p:nvSpPr>
          <p:cNvPr id="776" name="Google Shape;776;p16"/>
          <p:cNvSpPr/>
          <p:nvPr/>
        </p:nvSpPr>
        <p:spPr>
          <a:xfrm>
            <a:off x="2809459" y="2337599"/>
            <a:ext cx="1323792"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7" name="Google Shape;777;p16"/>
          <p:cNvSpPr/>
          <p:nvPr/>
        </p:nvSpPr>
        <p:spPr>
          <a:xfrm>
            <a:off x="6838472" y="2282001"/>
            <a:ext cx="986365"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8" name="Google Shape;778;p16"/>
          <p:cNvSpPr/>
          <p:nvPr/>
        </p:nvSpPr>
        <p:spPr>
          <a:xfrm>
            <a:off x="1166278" y="2947199"/>
            <a:ext cx="1186061"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79" name="Google Shape;779;p16"/>
          <p:cNvSpPr/>
          <p:nvPr/>
        </p:nvSpPr>
        <p:spPr>
          <a:xfrm>
            <a:off x="7260750" y="3426925"/>
            <a:ext cx="1128175"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0" name="Google Shape;780;p16"/>
          <p:cNvSpPr/>
          <p:nvPr/>
        </p:nvSpPr>
        <p:spPr>
          <a:xfrm>
            <a:off x="6062863" y="4084568"/>
            <a:ext cx="1323792"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1" name="Google Shape;781;p16"/>
          <p:cNvSpPr/>
          <p:nvPr/>
        </p:nvSpPr>
        <p:spPr>
          <a:xfrm>
            <a:off x="1393459" y="4706668"/>
            <a:ext cx="1090327"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2" name="Google Shape;782;p16"/>
          <p:cNvSpPr/>
          <p:nvPr/>
        </p:nvSpPr>
        <p:spPr>
          <a:xfrm>
            <a:off x="6818872" y="4746951"/>
            <a:ext cx="1351099" cy="609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783" name="Google Shape;783;p16"/>
          <p:cNvSpPr txBox="1"/>
          <p:nvPr/>
        </p:nvSpPr>
        <p:spPr>
          <a:xfrm>
            <a:off x="2888749" y="2337600"/>
            <a:ext cx="1357744"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tổng</a:t>
            </a:r>
            <a:endParaRPr sz="3466" b="0" i="0" u="none" strike="noStrike" cap="none">
              <a:solidFill>
                <a:srgbClr val="C61B13"/>
              </a:solidFill>
              <a:latin typeface="Arial"/>
              <a:ea typeface="Arial"/>
              <a:cs typeface="Arial"/>
              <a:sym typeface="Arial"/>
            </a:endParaRPr>
          </a:p>
        </p:txBody>
      </p:sp>
      <p:sp>
        <p:nvSpPr>
          <p:cNvPr id="784" name="Google Shape;784;p16"/>
          <p:cNvSpPr txBox="1"/>
          <p:nvPr/>
        </p:nvSpPr>
        <p:spPr>
          <a:xfrm>
            <a:off x="6954590" y="2286118"/>
            <a:ext cx="1113015"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sử</a:t>
            </a:r>
            <a:endParaRPr sz="3466" b="0" i="0" u="none" strike="noStrike" cap="none">
              <a:solidFill>
                <a:srgbClr val="C61B13"/>
              </a:solidFill>
              <a:latin typeface="Arial"/>
              <a:ea typeface="Arial"/>
              <a:cs typeface="Arial"/>
              <a:sym typeface="Arial"/>
            </a:endParaRPr>
          </a:p>
        </p:txBody>
      </p:sp>
      <p:sp>
        <p:nvSpPr>
          <p:cNvPr id="785" name="Google Shape;785;p16"/>
          <p:cNvSpPr txBox="1"/>
          <p:nvPr/>
        </p:nvSpPr>
        <p:spPr>
          <a:xfrm>
            <a:off x="1304010" y="2918054"/>
            <a:ext cx="1048329"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bảo</a:t>
            </a:r>
            <a:endParaRPr sz="3466" b="0" i="0" u="none" strike="noStrike" cap="none">
              <a:solidFill>
                <a:srgbClr val="C61B13"/>
              </a:solidFill>
              <a:latin typeface="Arial"/>
              <a:ea typeface="Arial"/>
              <a:cs typeface="Arial"/>
              <a:sym typeface="Arial"/>
            </a:endParaRPr>
          </a:p>
        </p:txBody>
      </p:sp>
      <p:sp>
        <p:nvSpPr>
          <p:cNvPr id="786" name="Google Shape;786;p16"/>
          <p:cNvSpPr txBox="1"/>
          <p:nvPr/>
        </p:nvSpPr>
        <p:spPr>
          <a:xfrm>
            <a:off x="7199291" y="3445602"/>
            <a:ext cx="1253683" cy="6258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điểm</a:t>
            </a:r>
            <a:endParaRPr sz="3466" b="0" i="0" u="none" strike="noStrike" cap="none">
              <a:solidFill>
                <a:srgbClr val="C61B13"/>
              </a:solidFill>
              <a:latin typeface="Arial"/>
              <a:ea typeface="Arial"/>
              <a:cs typeface="Arial"/>
              <a:sym typeface="Arial"/>
            </a:endParaRPr>
          </a:p>
        </p:txBody>
      </p:sp>
      <p:sp>
        <p:nvSpPr>
          <p:cNvPr id="787" name="Google Shape;787;p16"/>
          <p:cNvSpPr txBox="1"/>
          <p:nvPr/>
        </p:nvSpPr>
        <p:spPr>
          <a:xfrm>
            <a:off x="1478884" y="4659678"/>
            <a:ext cx="1244949"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chỉ</a:t>
            </a:r>
            <a:endParaRPr sz="3466" b="0" i="0" u="none" strike="noStrike" cap="none">
              <a:solidFill>
                <a:srgbClr val="C61B13"/>
              </a:solidFill>
              <a:latin typeface="Arial"/>
              <a:ea typeface="Arial"/>
              <a:cs typeface="Arial"/>
              <a:sym typeface="Arial"/>
            </a:endParaRPr>
          </a:p>
        </p:txBody>
      </p:sp>
      <p:sp>
        <p:nvSpPr>
          <p:cNvPr id="788" name="Google Shape;788;p16"/>
          <p:cNvSpPr txBox="1"/>
          <p:nvPr/>
        </p:nvSpPr>
        <p:spPr>
          <a:xfrm>
            <a:off x="6900863" y="4661902"/>
            <a:ext cx="1183732"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nghĩ</a:t>
            </a:r>
            <a:endParaRPr sz="3466" b="0" i="0" u="none" strike="noStrike" cap="none">
              <a:solidFill>
                <a:srgbClr val="C61B13"/>
              </a:solidFill>
              <a:latin typeface="Arial"/>
              <a:ea typeface="Arial"/>
              <a:cs typeface="Arial"/>
              <a:sym typeface="Arial"/>
            </a:endParaRPr>
          </a:p>
        </p:txBody>
      </p:sp>
      <p:sp>
        <p:nvSpPr>
          <p:cNvPr id="789" name="Google Shape;789;p16"/>
          <p:cNvSpPr txBox="1"/>
          <p:nvPr/>
        </p:nvSpPr>
        <p:spPr>
          <a:xfrm>
            <a:off x="6220413" y="4063443"/>
            <a:ext cx="1248236" cy="625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66" b="0" i="0" u="none" strike="noStrike" cap="none">
                <a:solidFill>
                  <a:srgbClr val="C61B13"/>
                </a:solidFill>
                <a:latin typeface="Arial"/>
                <a:ea typeface="Arial"/>
                <a:cs typeface="Arial"/>
                <a:sym typeface="Arial"/>
              </a:rPr>
              <a:t>tổng</a:t>
            </a:r>
            <a:endParaRPr sz="3466" b="0" i="0" u="none" strike="noStrike" cap="none">
              <a:solidFill>
                <a:srgbClr val="C61B13"/>
              </a:solidFill>
              <a:latin typeface="Arial"/>
              <a:ea typeface="Arial"/>
              <a:cs typeface="Arial"/>
              <a:sym typeface="Arial"/>
            </a:endParaRPr>
          </a:p>
        </p:txBody>
      </p:sp>
      <p:sp>
        <p:nvSpPr>
          <p:cNvPr id="790" name="Google Shape;790;p16"/>
          <p:cNvSpPr txBox="1"/>
          <p:nvPr/>
        </p:nvSpPr>
        <p:spPr>
          <a:xfrm>
            <a:off x="1206823" y="267811"/>
            <a:ext cx="9778355"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b) Những tiếng có </a:t>
            </a:r>
            <a:r>
              <a:rPr lang="en-US" sz="3733" b="1" i="1" u="none" strike="noStrike" cap="none">
                <a:solidFill>
                  <a:srgbClr val="000000"/>
                </a:solidFill>
                <a:latin typeface="Arial"/>
                <a:ea typeface="Arial"/>
                <a:cs typeface="Arial"/>
                <a:sym typeface="Arial"/>
              </a:rPr>
              <a:t>thanh hỏi </a:t>
            </a:r>
            <a:r>
              <a:rPr lang="en-US" sz="3733" b="0" i="0" u="none" strike="noStrike" cap="none">
                <a:solidFill>
                  <a:srgbClr val="000000"/>
                </a:solidFill>
                <a:latin typeface="Arial"/>
                <a:ea typeface="Arial"/>
                <a:cs typeface="Arial"/>
                <a:sym typeface="Arial"/>
              </a:rPr>
              <a:t>hay </a:t>
            </a:r>
            <a:r>
              <a:rPr lang="en-US" sz="3733" b="1" i="1" u="none" strike="noStrike" cap="none">
                <a:solidFill>
                  <a:srgbClr val="000000"/>
                </a:solidFill>
                <a:latin typeface="Arial"/>
                <a:ea typeface="Arial"/>
                <a:cs typeface="Arial"/>
                <a:sym typeface="Arial"/>
              </a:rPr>
              <a:t>thanh ngã</a:t>
            </a:r>
            <a:r>
              <a:rPr lang="en-US" sz="3733" b="0" i="0" u="none" strike="noStrike" cap="none">
                <a:solidFill>
                  <a:srgbClr val="000000"/>
                </a:solidFill>
                <a:latin typeface="Arial"/>
                <a:ea typeface="Arial"/>
                <a:cs typeface="Arial"/>
                <a:sym typeface="Arial"/>
              </a:rPr>
              <a:t>.</a:t>
            </a:r>
            <a:endParaRPr sz="3733" b="0" i="0" u="none" strike="noStrike" cap="none">
              <a:solidFill>
                <a:srgbClr val="000000"/>
              </a:solidFill>
              <a:latin typeface="Arial"/>
              <a:ea typeface="Arial"/>
              <a:cs typeface="Arial"/>
              <a:sym typeface="Arial"/>
            </a:endParaRPr>
          </a:p>
        </p:txBody>
      </p:sp>
      <p:pic>
        <p:nvPicPr>
          <p:cNvPr id="791" name="Google Shape;791;p16"/>
          <p:cNvPicPr preferRelativeResize="0"/>
          <p:nvPr/>
        </p:nvPicPr>
        <p:blipFill rotWithShape="1">
          <a:blip r:embed="rId4">
            <a:alphaModFix/>
          </a:blip>
          <a:srcRect/>
          <a:stretch/>
        </p:blipFill>
        <p:spPr>
          <a:xfrm flipH="1">
            <a:off x="17464" y="7056660"/>
            <a:ext cx="4011949" cy="14790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3"/>
                                        </p:tgtEl>
                                        <p:attrNameLst>
                                          <p:attrName>style.visibility</p:attrName>
                                        </p:attrNameLst>
                                      </p:cBhvr>
                                      <p:to>
                                        <p:strVal val="visible"/>
                                      </p:to>
                                    </p:set>
                                    <p:animEffect transition="in" filter="fade">
                                      <p:cBhvr>
                                        <p:cTn id="7" dur="500"/>
                                        <p:tgtEl>
                                          <p:spTgt spid="7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4">
                                            <p:txEl>
                                              <p:pRg st="0" end="0"/>
                                            </p:txEl>
                                          </p:spTgt>
                                        </p:tgtEl>
                                        <p:attrNameLst>
                                          <p:attrName>style.visibility</p:attrName>
                                        </p:attrNameLst>
                                      </p:cBhvr>
                                      <p:to>
                                        <p:strVal val="visible"/>
                                      </p:to>
                                    </p:set>
                                    <p:animEffect transition="in" filter="fade">
                                      <p:cBhvr>
                                        <p:cTn id="12" dur="500"/>
                                        <p:tgtEl>
                                          <p:spTgt spid="7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5"/>
                                        </p:tgtEl>
                                        <p:attrNameLst>
                                          <p:attrName>style.visibility</p:attrName>
                                        </p:attrNameLst>
                                      </p:cBhvr>
                                      <p:to>
                                        <p:strVal val="visible"/>
                                      </p:to>
                                    </p:set>
                                    <p:animEffect transition="in" filter="fade">
                                      <p:cBhvr>
                                        <p:cTn id="17" dur="500"/>
                                        <p:tgtEl>
                                          <p:spTgt spid="7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6">
                                            <p:txEl>
                                              <p:pRg st="0" end="0"/>
                                            </p:txEl>
                                          </p:spTgt>
                                        </p:tgtEl>
                                        <p:attrNameLst>
                                          <p:attrName>style.visibility</p:attrName>
                                        </p:attrNameLst>
                                      </p:cBhvr>
                                      <p:to>
                                        <p:strVal val="visible"/>
                                      </p:to>
                                    </p:set>
                                    <p:animEffect transition="in" filter="fade">
                                      <p:cBhvr>
                                        <p:cTn id="22" dur="500"/>
                                        <p:tgtEl>
                                          <p:spTgt spid="78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9"/>
                                        </p:tgtEl>
                                        <p:attrNameLst>
                                          <p:attrName>style.visibility</p:attrName>
                                        </p:attrNameLst>
                                      </p:cBhvr>
                                      <p:to>
                                        <p:strVal val="visible"/>
                                      </p:to>
                                    </p:set>
                                    <p:animEffect transition="in" filter="fade">
                                      <p:cBhvr>
                                        <p:cTn id="27" dur="500"/>
                                        <p:tgtEl>
                                          <p:spTgt spid="78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7"/>
                                        </p:tgtEl>
                                        <p:attrNameLst>
                                          <p:attrName>style.visibility</p:attrName>
                                        </p:attrNameLst>
                                      </p:cBhvr>
                                      <p:to>
                                        <p:strVal val="visible"/>
                                      </p:to>
                                    </p:set>
                                    <p:animEffect transition="in" filter="fade">
                                      <p:cBhvr>
                                        <p:cTn id="32" dur="500"/>
                                        <p:tgtEl>
                                          <p:spTgt spid="7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88">
                                            <p:txEl>
                                              <p:pRg st="0" end="0"/>
                                            </p:txEl>
                                          </p:spTgt>
                                        </p:tgtEl>
                                        <p:attrNameLst>
                                          <p:attrName>style.visibility</p:attrName>
                                        </p:attrNameLst>
                                      </p:cBhvr>
                                      <p:to>
                                        <p:strVal val="visible"/>
                                      </p:to>
                                    </p:set>
                                    <p:animEffect transition="in" filter="fade">
                                      <p:cBhvr>
                                        <p:cTn id="37" dur="500"/>
                                        <p:tgtEl>
                                          <p:spTgt spid="7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17"/>
          <p:cNvSpPr/>
          <p:nvPr/>
        </p:nvSpPr>
        <p:spPr>
          <a:xfrm>
            <a:off x="2263604" y="250535"/>
            <a:ext cx="7927193" cy="779700"/>
          </a:xfrm>
          <a:prstGeom prst="roundRect">
            <a:avLst>
              <a:gd name="adj" fmla="val 16667"/>
            </a:avLst>
          </a:prstGeom>
          <a:solidFill>
            <a:schemeClr val="accent1"/>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pic>
        <p:nvPicPr>
          <p:cNvPr id="797" name="Google Shape;797;p17"/>
          <p:cNvPicPr preferRelativeResize="0"/>
          <p:nvPr/>
        </p:nvPicPr>
        <p:blipFill rotWithShape="1">
          <a:blip r:embed="rId3">
            <a:alphaModFix/>
          </a:blip>
          <a:srcRect/>
          <a:stretch/>
        </p:blipFill>
        <p:spPr>
          <a:xfrm>
            <a:off x="10921719" y="-958227"/>
            <a:ext cx="3422311" cy="2656957"/>
          </a:xfrm>
          <a:prstGeom prst="rect">
            <a:avLst/>
          </a:prstGeom>
          <a:noFill/>
          <a:ln>
            <a:noFill/>
          </a:ln>
        </p:spPr>
      </p:pic>
      <p:sp>
        <p:nvSpPr>
          <p:cNvPr id="798" name="Google Shape;798;p17"/>
          <p:cNvSpPr txBox="1"/>
          <p:nvPr/>
        </p:nvSpPr>
        <p:spPr>
          <a:xfrm>
            <a:off x="2808656" y="250535"/>
            <a:ext cx="7716981"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1" u="none" strike="noStrike" cap="none" dirty="0" err="1">
                <a:solidFill>
                  <a:srgbClr val="000000"/>
                </a:solidFill>
                <a:latin typeface="Arial"/>
                <a:ea typeface="Arial"/>
                <a:cs typeface="Arial"/>
                <a:sym typeface="Arial"/>
              </a:rPr>
              <a:t>Lịch</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sử</a:t>
            </a:r>
            <a:r>
              <a:rPr lang="en-US" sz="4267" b="1" i="1" u="none" strike="noStrike" cap="none" dirty="0">
                <a:solidFill>
                  <a:srgbClr val="000000"/>
                </a:solidFill>
                <a:latin typeface="Arial"/>
                <a:ea typeface="Arial"/>
                <a:cs typeface="Arial"/>
                <a:sym typeface="Arial"/>
              </a:rPr>
              <a:t> </a:t>
            </a:r>
            <a:r>
              <a:rPr lang="en-US" sz="4267" b="1" i="1" u="none" strike="noStrike" cap="none" dirty="0" err="1" smtClean="0">
                <a:solidFill>
                  <a:srgbClr val="000000"/>
                </a:solidFill>
                <a:latin typeface="Arial"/>
                <a:ea typeface="Arial"/>
                <a:cs typeface="Arial"/>
                <a:sym typeface="Arial"/>
              </a:rPr>
              <a:t>bấy</a:t>
            </a:r>
            <a:r>
              <a:rPr lang="en-US" sz="4267" b="1" i="1" u="none" strike="noStrike" cap="none" dirty="0" smtClean="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giờ</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ngắn</a:t>
            </a:r>
            <a:r>
              <a:rPr lang="en-US" sz="4267" b="1" i="1" u="none" strike="noStrike" cap="none" dirty="0">
                <a:solidFill>
                  <a:srgbClr val="000000"/>
                </a:solidFill>
                <a:latin typeface="Arial"/>
                <a:ea typeface="Arial"/>
                <a:cs typeface="Arial"/>
                <a:sym typeface="Arial"/>
              </a:rPr>
              <a:t> </a:t>
            </a:r>
            <a:r>
              <a:rPr lang="en-US" sz="4267" b="1" i="1" u="none" strike="noStrike" cap="none" dirty="0" err="1">
                <a:solidFill>
                  <a:srgbClr val="000000"/>
                </a:solidFill>
                <a:latin typeface="Arial"/>
                <a:ea typeface="Arial"/>
                <a:cs typeface="Arial"/>
                <a:sym typeface="Arial"/>
              </a:rPr>
              <a:t>hơn</a:t>
            </a:r>
            <a:endParaRPr sz="4267" b="1" i="1" u="none" strike="noStrike" cap="none" dirty="0">
              <a:solidFill>
                <a:srgbClr val="000000"/>
              </a:solidFill>
              <a:latin typeface="Arial"/>
              <a:ea typeface="Arial"/>
              <a:cs typeface="Arial"/>
              <a:sym typeface="Arial"/>
            </a:endParaRPr>
          </a:p>
        </p:txBody>
      </p:sp>
      <p:sp>
        <p:nvSpPr>
          <p:cNvPr id="799" name="Google Shape;799;p17"/>
          <p:cNvSpPr txBox="1"/>
          <p:nvPr/>
        </p:nvSpPr>
        <p:spPr>
          <a:xfrm>
            <a:off x="811328" y="1457159"/>
            <a:ext cx="10808733" cy="422885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Thấy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tổng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thấp</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quá</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bảo</a:t>
            </a:r>
            <a:r>
              <a:rPr lang="en-US" sz="3200" b="0" i="0" u="none" strike="noStrike" cap="none" dirty="0">
                <a:solidFill>
                  <a:srgbClr val="000000"/>
                </a:solidFill>
                <a:latin typeface="Arial"/>
                <a:ea typeface="Arial"/>
                <a:cs typeface="Arial"/>
                <a:sym typeface="Arial"/>
              </a:rPr>
              <a:t>:</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Ngày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học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toàn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được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9,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10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Thế</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mà</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bây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giờ</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điểm</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tổng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kết</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môn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của</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chỉ</a:t>
            </a:r>
            <a:r>
              <a:rPr lang="en-US" sz="3200" b="0" i="0" u="none" strike="noStrike" cap="none" dirty="0">
                <a:solidFill>
                  <a:srgbClr val="EC3D34"/>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được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có</a:t>
            </a:r>
            <a:r>
              <a:rPr lang="en-US" sz="3200" b="0" i="0" u="none" strike="noStrike" cap="none" dirty="0">
                <a:solidFill>
                  <a:srgbClr val="000000"/>
                </a:solidFill>
                <a:latin typeface="Arial"/>
                <a:ea typeface="Arial"/>
                <a:cs typeface="Arial"/>
                <a:sym typeface="Arial"/>
              </a:rPr>
              <a:t> 5,5.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suy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EC3D34"/>
                </a:solidFill>
                <a:latin typeface="Arial"/>
                <a:ea typeface="Arial"/>
                <a:cs typeface="Arial"/>
                <a:sym typeface="Arial"/>
              </a:rPr>
              <a:t>nghĩ</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sao</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đây</a:t>
            </a:r>
            <a:r>
              <a:rPr lang="en-US" sz="3200" b="0" i="0" u="none" strike="noStrike" cap="none" dirty="0">
                <a:solidFill>
                  <a:srgbClr val="000000"/>
                </a:solidFill>
                <a:latin typeface="Arial"/>
                <a:ea typeface="Arial"/>
                <a:cs typeface="Arial"/>
                <a:sym typeface="Arial"/>
              </a:rPr>
              <a:t> ?</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Cháu</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đáp</a:t>
            </a:r>
            <a:r>
              <a:rPr lang="en-US" sz="3200" b="0" i="0" u="none" strike="noStrike" cap="none" dirty="0">
                <a:solidFill>
                  <a:srgbClr val="000000"/>
                </a:solidFill>
                <a:latin typeface="Arial"/>
                <a:ea typeface="Arial"/>
                <a:cs typeface="Arial"/>
                <a:sym typeface="Arial"/>
              </a:rPr>
              <a:t>:</a:t>
            </a:r>
            <a:endParaRPr dirty="0"/>
          </a:p>
          <a:p>
            <a:pPr marL="0" marR="0" lvl="0" indent="0" algn="just" rtl="0">
              <a:lnSpc>
                <a:spcPct val="120000"/>
              </a:lnSpc>
              <a:spcBef>
                <a:spcPts val="0"/>
              </a:spcBef>
              <a:spcAft>
                <a:spcPts val="0"/>
              </a:spcAft>
              <a:buNone/>
            </a:pPr>
            <a:r>
              <a:rPr lang="en-US" sz="3200" b="0" i="0" u="none" strike="noStrike" cap="none" dirty="0">
                <a:solidFill>
                  <a:srgbClr val="000000"/>
                </a:solidFill>
                <a:latin typeface="Arial"/>
                <a:ea typeface="Arial"/>
                <a:cs typeface="Arial"/>
                <a:sym typeface="Arial"/>
              </a:rPr>
              <a:t>   - </a:t>
            </a:r>
            <a:r>
              <a:rPr lang="en-US" sz="3200" b="0" i="0" u="none" strike="noStrike" cap="none" dirty="0" err="1">
                <a:solidFill>
                  <a:srgbClr val="000000"/>
                </a:solidFill>
                <a:latin typeface="Arial"/>
                <a:ea typeface="Arial"/>
                <a:cs typeface="Arial"/>
                <a:sym typeface="Arial"/>
              </a:rPr>
              <a:t>Nhưng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thời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ông</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đi</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học</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thì</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lịch</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sử</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ngắn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hơn</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bây</a:t>
            </a:r>
            <a:r>
              <a:rPr lang="en-US" sz="3200" b="0" i="0" u="none" strike="noStrike" cap="none" dirty="0">
                <a:solidFill>
                  <a:srgbClr val="000000"/>
                </a:solidFill>
                <a:latin typeface="Arial"/>
                <a:ea typeface="Arial"/>
                <a:cs typeface="Arial"/>
                <a:sym typeface="Arial"/>
              </a:rPr>
              <a:t> </a:t>
            </a:r>
            <a:r>
              <a:rPr lang="en-US" sz="3200" b="0" i="0" u="none" strike="noStrike" cap="none" dirty="0" err="1">
                <a:solidFill>
                  <a:srgbClr val="000000"/>
                </a:solidFill>
                <a:latin typeface="Arial"/>
                <a:ea typeface="Arial"/>
                <a:cs typeface="Arial"/>
                <a:sym typeface="Arial"/>
              </a:rPr>
              <a:t>giờ</a:t>
            </a:r>
            <a:r>
              <a:rPr lang="en-US" sz="3200" b="0" i="0" u="none" strike="noStrike" cap="none" dirty="0">
                <a:solidFill>
                  <a:srgbClr val="000000"/>
                </a:solidFill>
                <a:latin typeface="Arial"/>
                <a:ea typeface="Arial"/>
                <a:cs typeface="Arial"/>
                <a:sym typeface="Arial"/>
              </a:rPr>
              <a:t> ạ.</a:t>
            </a:r>
            <a:endParaRPr dirty="0"/>
          </a:p>
        </p:txBody>
      </p:sp>
      <p:pic>
        <p:nvPicPr>
          <p:cNvPr id="800" name="Google Shape;800;p17"/>
          <p:cNvPicPr preferRelativeResize="0"/>
          <p:nvPr/>
        </p:nvPicPr>
        <p:blipFill rotWithShape="1">
          <a:blip r:embed="rId4">
            <a:alphaModFix/>
          </a:blip>
          <a:srcRect/>
          <a:stretch/>
        </p:blipFill>
        <p:spPr>
          <a:xfrm>
            <a:off x="-149726" y="5716788"/>
            <a:ext cx="7337332" cy="1522496"/>
          </a:xfrm>
          <a:prstGeom prst="rect">
            <a:avLst/>
          </a:prstGeom>
          <a:noFill/>
          <a:ln>
            <a:noFill/>
          </a:ln>
        </p:spPr>
      </p:pic>
      <p:pic>
        <p:nvPicPr>
          <p:cNvPr id="801" name="Google Shape;801;p17"/>
          <p:cNvPicPr preferRelativeResize="0"/>
          <p:nvPr/>
        </p:nvPicPr>
        <p:blipFill rotWithShape="1">
          <a:blip r:embed="rId4">
            <a:alphaModFix/>
          </a:blip>
          <a:srcRect/>
          <a:stretch/>
        </p:blipFill>
        <p:spPr>
          <a:xfrm flipH="1">
            <a:off x="6856971" y="5716788"/>
            <a:ext cx="7337332" cy="1522496"/>
          </a:xfrm>
          <a:prstGeom prst="rect">
            <a:avLst/>
          </a:prstGeom>
          <a:noFill/>
          <a:ln>
            <a:noFill/>
          </a:ln>
        </p:spPr>
      </p:pic>
      <p:pic>
        <p:nvPicPr>
          <p:cNvPr id="802" name="Google Shape;802;p17"/>
          <p:cNvPicPr preferRelativeResize="0"/>
          <p:nvPr/>
        </p:nvPicPr>
        <p:blipFill rotWithShape="1">
          <a:blip r:embed="rId5">
            <a:alphaModFix/>
          </a:blip>
          <a:srcRect/>
          <a:stretch/>
        </p:blipFill>
        <p:spPr>
          <a:xfrm>
            <a:off x="-304694" y="-325781"/>
            <a:ext cx="1814363" cy="165271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8"/>
          <p:cNvSpPr txBox="1"/>
          <p:nvPr/>
        </p:nvSpPr>
        <p:spPr>
          <a:xfrm flipH="1">
            <a:off x="384979" y="2049348"/>
            <a:ext cx="11422044" cy="3080981"/>
          </a:xfrm>
          <a:prstGeom prst="rect">
            <a:avLst/>
          </a:prstGeom>
          <a:solidFill>
            <a:schemeClr val="lt1"/>
          </a:solid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1  Nghe - viết đúng bài chính tả Buôn Chư Lênh đón cô giáo (đoạn văn cuối)</a:t>
            </a:r>
            <a:endParaRPr/>
          </a:p>
          <a:p>
            <a:pPr marL="0" marR="0" lvl="0" indent="0" algn="just" rtl="0">
              <a:lnSpc>
                <a:spcPct val="100000"/>
              </a:lnSpc>
              <a:spcBef>
                <a:spcPts val="3200"/>
              </a:spcBef>
              <a:spcAft>
                <a:spcPts val="320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 2  Thực hiện chính xác các bài tập phân biệt âm tr/ch; thanh hỏi/thanh ngã</a:t>
            </a:r>
            <a:endParaRPr sz="4267" b="1" i="0" u="none" strike="noStrike" cap="none">
              <a:solidFill>
                <a:schemeClr val="dk1"/>
              </a:solidFill>
              <a:latin typeface="Calibri"/>
              <a:ea typeface="Calibri"/>
              <a:cs typeface="Calibri"/>
              <a:sym typeface="Calibri"/>
            </a:endParaRPr>
          </a:p>
        </p:txBody>
      </p:sp>
      <p:sp>
        <p:nvSpPr>
          <p:cNvPr id="808" name="Google Shape;808;p18"/>
          <p:cNvSpPr/>
          <p:nvPr/>
        </p:nvSpPr>
        <p:spPr>
          <a:xfrm>
            <a:off x="1774068" y="546081"/>
            <a:ext cx="9413889"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dirty="0" err="1">
                <a:solidFill>
                  <a:schemeClr val="accent3"/>
                </a:solidFill>
                <a:latin typeface="Arial"/>
                <a:ea typeface="Arial"/>
                <a:cs typeface="Arial"/>
                <a:sym typeface="Arial"/>
              </a:rPr>
              <a:t>Đánh</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giá</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mục</a:t>
            </a:r>
            <a:r>
              <a:rPr lang="en-US" sz="4800" b="1" i="0" u="none" strike="noStrike" cap="none" dirty="0">
                <a:solidFill>
                  <a:schemeClr val="accent3"/>
                </a:solidFill>
                <a:latin typeface="Arial"/>
                <a:ea typeface="Arial"/>
                <a:cs typeface="Arial"/>
                <a:sym typeface="Arial"/>
              </a:rPr>
              <a:t> </a:t>
            </a:r>
            <a:r>
              <a:rPr lang="en-US" sz="4800" b="1" i="0" u="none" strike="noStrike" cap="none" dirty="0" err="1">
                <a:solidFill>
                  <a:schemeClr val="accent3"/>
                </a:solidFill>
                <a:latin typeface="Arial"/>
                <a:ea typeface="Arial"/>
                <a:cs typeface="Arial"/>
                <a:sym typeface="Arial"/>
              </a:rPr>
              <a:t>tiêu</a:t>
            </a:r>
            <a:endParaRPr sz="4800" b="1" i="0" u="none" strike="noStrike" cap="none" dirty="0">
              <a:solidFill>
                <a:schemeClr val="accent3"/>
              </a:solidFill>
              <a:latin typeface="Arial"/>
              <a:ea typeface="Arial"/>
              <a:cs typeface="Arial"/>
              <a:sym typeface="Arial"/>
            </a:endParaRPr>
          </a:p>
        </p:txBody>
      </p:sp>
      <p:pic>
        <p:nvPicPr>
          <p:cNvPr id="809" name="Google Shape;809;p18" descr="About us - ArmyHaus"/>
          <p:cNvPicPr preferRelativeResize="0"/>
          <p:nvPr/>
        </p:nvPicPr>
        <p:blipFill rotWithShape="1">
          <a:blip r:embed="rId3">
            <a:alphaModFix/>
          </a:blip>
          <a:srcRect/>
          <a:stretch/>
        </p:blipFill>
        <p:spPr>
          <a:xfrm>
            <a:off x="30201" y="1694570"/>
            <a:ext cx="709556" cy="709556"/>
          </a:xfrm>
          <a:prstGeom prst="rect">
            <a:avLst/>
          </a:prstGeom>
          <a:noFill/>
          <a:ln>
            <a:noFill/>
          </a:ln>
        </p:spPr>
      </p:pic>
      <p:pic>
        <p:nvPicPr>
          <p:cNvPr id="810" name="Google Shape;810;p18" descr="About us - ArmyHaus"/>
          <p:cNvPicPr preferRelativeResize="0"/>
          <p:nvPr/>
        </p:nvPicPr>
        <p:blipFill rotWithShape="1">
          <a:blip r:embed="rId3">
            <a:alphaModFix/>
          </a:blip>
          <a:srcRect/>
          <a:stretch/>
        </p:blipFill>
        <p:spPr>
          <a:xfrm>
            <a:off x="1" y="3613902"/>
            <a:ext cx="721839" cy="7218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
                                            <p:txEl>
                                              <p:pRg st="0" end="0"/>
                                            </p:txEl>
                                          </p:spTgt>
                                        </p:tgtEl>
                                        <p:attrNameLst>
                                          <p:attrName>style.visibility</p:attrName>
                                        </p:attrNameLst>
                                      </p:cBhvr>
                                      <p:to>
                                        <p:strVal val="visible"/>
                                      </p:to>
                                    </p:set>
                                    <p:animEffect transition="in" filter="fade">
                                      <p:cBhvr>
                                        <p:cTn id="7" dur="1000"/>
                                        <p:tgtEl>
                                          <p:spTgt spid="8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7">
                                            <p:txEl>
                                              <p:pRg st="0" end="0"/>
                                            </p:txEl>
                                          </p:spTgt>
                                        </p:tgtEl>
                                        <p:attrNameLst>
                                          <p:attrName>style.visibility</p:attrName>
                                        </p:attrNameLst>
                                      </p:cBhvr>
                                      <p:to>
                                        <p:strVal val="visible"/>
                                      </p:to>
                                    </p:set>
                                    <p:animEffect transition="in" filter="fade">
                                      <p:cBhvr>
                                        <p:cTn id="12" dur="500"/>
                                        <p:tgtEl>
                                          <p:spTgt spid="8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7">
                                            <p:txEl>
                                              <p:pRg st="1" end="1"/>
                                            </p:txEl>
                                          </p:spTgt>
                                        </p:tgtEl>
                                        <p:attrNameLst>
                                          <p:attrName>style.visibility</p:attrName>
                                        </p:attrNameLst>
                                      </p:cBhvr>
                                      <p:to>
                                        <p:strVal val="visible"/>
                                      </p:to>
                                    </p:set>
                                    <p:animEffect transition="in" filter="fade">
                                      <p:cBhvr>
                                        <p:cTn id="17" dur="500"/>
                                        <p:tgtEl>
                                          <p:spTgt spid="8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9"/>
                                        </p:tgtEl>
                                        <p:attrNameLst>
                                          <p:attrName>style.visibility</p:attrName>
                                        </p:attrNameLst>
                                      </p:cBhvr>
                                      <p:to>
                                        <p:strVal val="visible"/>
                                      </p:to>
                                    </p:set>
                                    <p:animEffect transition="in" filter="fade">
                                      <p:cBhvr>
                                        <p:cTn id="22" dur="500"/>
                                        <p:tgtEl>
                                          <p:spTgt spid="8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0"/>
                                        </p:tgtEl>
                                        <p:attrNameLst>
                                          <p:attrName>style.visibility</p:attrName>
                                        </p:attrNameLst>
                                      </p:cBhvr>
                                      <p:to>
                                        <p:strVal val="visible"/>
                                      </p:to>
                                    </p:set>
                                    <p:animEffect transition="in" filter="fade">
                                      <p:cBhvr>
                                        <p:cTn id="27" dur="500"/>
                                        <p:tgtEl>
                                          <p:spTgt spid="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
          <p:cNvSpPr txBox="1"/>
          <p:nvPr/>
        </p:nvSpPr>
        <p:spPr>
          <a:xfrm flipH="1">
            <a:off x="384979" y="2049348"/>
            <a:ext cx="11422044" cy="3080981"/>
          </a:xfrm>
          <a:prstGeom prst="rect">
            <a:avLst/>
          </a:prstGeom>
          <a:solidFill>
            <a:schemeClr val="lt1"/>
          </a:solidFill>
          <a:ln>
            <a:noFill/>
          </a:ln>
        </p:spPr>
        <p:txBody>
          <a:bodyPr spcFirstLastPara="1" wrap="square" lIns="162525" tIns="162525" rIns="162525" bIns="162525" anchor="t" anchorCtr="0">
            <a:noAutofit/>
          </a:bodyPr>
          <a:lstStyle/>
          <a:p>
            <a:pPr marL="0" marR="0" lvl="0" indent="0" algn="just" rtl="0">
              <a:lnSpc>
                <a:spcPct val="100000"/>
              </a:lnSpc>
              <a:spcBef>
                <a:spcPts val="0"/>
              </a:spcBef>
              <a:spcAft>
                <a:spcPts val="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1  Nghe - viết đúng bài chính tả Buôn Chư Lênh đón cô giáo (đoạn văn cuối)</a:t>
            </a:r>
            <a:endParaRPr/>
          </a:p>
          <a:p>
            <a:pPr marL="0" marR="0" lvl="0" indent="0" algn="just" rtl="0">
              <a:lnSpc>
                <a:spcPct val="100000"/>
              </a:lnSpc>
              <a:spcBef>
                <a:spcPts val="3200"/>
              </a:spcBef>
              <a:spcAft>
                <a:spcPts val="3200"/>
              </a:spcAft>
              <a:buClr>
                <a:schemeClr val="dk1"/>
              </a:buClr>
              <a:buSzPts val="1200"/>
              <a:buFont typeface="Nunito"/>
              <a:buNone/>
            </a:pPr>
            <a:r>
              <a:rPr lang="en-US" sz="4267" b="1" i="0" u="none" strike="noStrike" cap="none">
                <a:solidFill>
                  <a:schemeClr val="dk1"/>
                </a:solidFill>
                <a:latin typeface="Calibri"/>
                <a:ea typeface="Calibri"/>
                <a:cs typeface="Calibri"/>
                <a:sym typeface="Calibri"/>
              </a:rPr>
              <a:t> 2  Thực hiện chính xác các bài tập phân biệt âm tr/ch; thanh hỏi/thanh ngã</a:t>
            </a:r>
            <a:endParaRPr sz="4267" b="1" i="0" u="none" strike="noStrike" cap="none">
              <a:solidFill>
                <a:schemeClr val="dk1"/>
              </a:solidFill>
              <a:latin typeface="Calibri"/>
              <a:ea typeface="Calibri"/>
              <a:cs typeface="Calibri"/>
              <a:sym typeface="Calibri"/>
            </a:endParaRPr>
          </a:p>
        </p:txBody>
      </p:sp>
      <p:sp>
        <p:nvSpPr>
          <p:cNvPr id="585" name="Google Shape;585;p2"/>
          <p:cNvSpPr/>
          <p:nvPr/>
        </p:nvSpPr>
        <p:spPr>
          <a:xfrm>
            <a:off x="1774068" y="546081"/>
            <a:ext cx="9413889" cy="83099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800" b="1" i="0" u="none" strike="noStrike" cap="none">
                <a:solidFill>
                  <a:schemeClr val="accent3"/>
                </a:solidFill>
                <a:latin typeface="Arial"/>
                <a:ea typeface="Arial"/>
                <a:cs typeface="Arial"/>
                <a:sym typeface="Arial"/>
              </a:rPr>
              <a:t>Mục tiêu bài học</a:t>
            </a:r>
            <a:endParaRPr sz="4800" b="1" i="0" u="none" strike="noStrike" cap="none">
              <a:solidFill>
                <a:schemeClr val="accent3"/>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5">
                                            <p:txEl>
                                              <p:pRg st="0" end="0"/>
                                            </p:txEl>
                                          </p:spTgt>
                                        </p:tgtEl>
                                        <p:attrNameLst>
                                          <p:attrName>style.visibility</p:attrName>
                                        </p:attrNameLst>
                                      </p:cBhvr>
                                      <p:to>
                                        <p:strVal val="visible"/>
                                      </p:to>
                                    </p:set>
                                    <p:animEffect transition="in" filter="fade">
                                      <p:cBhvr>
                                        <p:cTn id="7" dur="1000"/>
                                        <p:tgtEl>
                                          <p:spTgt spid="5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4">
                                            <p:txEl>
                                              <p:pRg st="0" end="0"/>
                                            </p:txEl>
                                          </p:spTgt>
                                        </p:tgtEl>
                                        <p:attrNameLst>
                                          <p:attrName>style.visibility</p:attrName>
                                        </p:attrNameLst>
                                      </p:cBhvr>
                                      <p:to>
                                        <p:strVal val="visible"/>
                                      </p:to>
                                    </p:set>
                                    <p:animEffect transition="in" filter="fade">
                                      <p:cBhvr>
                                        <p:cTn id="12" dur="500"/>
                                        <p:tgtEl>
                                          <p:spTgt spid="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4">
                                            <p:txEl>
                                              <p:pRg st="1" end="1"/>
                                            </p:txEl>
                                          </p:spTgt>
                                        </p:tgtEl>
                                        <p:attrNameLst>
                                          <p:attrName>style.visibility</p:attrName>
                                        </p:attrNameLst>
                                      </p:cBhvr>
                                      <p:to>
                                        <p:strVal val="visible"/>
                                      </p:to>
                                    </p:set>
                                    <p:animEffect transition="in" filter="fade">
                                      <p:cBhvr>
                                        <p:cTn id="17" dur="500"/>
                                        <p:tgtEl>
                                          <p:spTgt spid="58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91" name="Google Shape;591;p3"/>
          <p:cNvSpPr/>
          <p:nvPr/>
        </p:nvSpPr>
        <p:spPr>
          <a:xfrm>
            <a:off x="0" y="1029813"/>
            <a:ext cx="12192000" cy="5667855"/>
          </a:xfrm>
          <a:prstGeom prst="roundRect">
            <a:avLst>
              <a:gd name="adj" fmla="val 16667"/>
            </a:avLst>
          </a:prstGeom>
          <a:solidFill>
            <a:schemeClr val="lt1">
              <a:alpha val="6784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592" name="Google Shape;592;p3"/>
          <p:cNvSpPr txBox="1"/>
          <p:nvPr/>
        </p:nvSpPr>
        <p:spPr>
          <a:xfrm>
            <a:off x="2518611" y="250113"/>
            <a:ext cx="7828136" cy="748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1" i="0" u="none" strike="noStrike" cap="none">
                <a:solidFill>
                  <a:srgbClr val="000000"/>
                </a:solidFill>
                <a:latin typeface="Arial"/>
                <a:ea typeface="Arial"/>
                <a:cs typeface="Arial"/>
                <a:sym typeface="Arial"/>
              </a:rPr>
              <a:t>Buôn Chư Lênh đón cô giáo</a:t>
            </a:r>
            <a:endParaRPr sz="4267" b="1" i="0" u="none" strike="noStrike" cap="none">
              <a:solidFill>
                <a:srgbClr val="000000"/>
              </a:solidFill>
              <a:latin typeface="Arial"/>
              <a:ea typeface="Arial"/>
              <a:cs typeface="Arial"/>
              <a:sym typeface="Arial"/>
            </a:endParaRPr>
          </a:p>
        </p:txBody>
      </p:sp>
      <p:sp>
        <p:nvSpPr>
          <p:cNvPr id="593" name="Google Shape;593;p3"/>
          <p:cNvSpPr/>
          <p:nvPr/>
        </p:nvSpPr>
        <p:spPr>
          <a:xfrm>
            <a:off x="7889216" y="6000039"/>
            <a:ext cx="2763898" cy="6667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733" b="0" i="1" u="none" strike="noStrike" cap="none">
                <a:solidFill>
                  <a:srgbClr val="000000"/>
                </a:solidFill>
                <a:latin typeface="Times New Roman"/>
                <a:ea typeface="Times New Roman"/>
                <a:cs typeface="Times New Roman"/>
                <a:sym typeface="Times New Roman"/>
              </a:rPr>
              <a:t>Hà Đình Cẩn</a:t>
            </a:r>
            <a:endParaRPr sz="3733" b="0" i="1" u="none" strike="noStrike" cap="none">
              <a:solidFill>
                <a:srgbClr val="000000"/>
              </a:solidFill>
              <a:latin typeface="Times New Roman"/>
              <a:ea typeface="Times New Roman"/>
              <a:cs typeface="Times New Roman"/>
              <a:sym typeface="Times New Roman"/>
            </a:endParaRPr>
          </a:p>
        </p:txBody>
      </p:sp>
      <p:sp>
        <p:nvSpPr>
          <p:cNvPr id="594" name="Google Shape;594;p3"/>
          <p:cNvSpPr/>
          <p:nvPr/>
        </p:nvSpPr>
        <p:spPr>
          <a:xfrm>
            <a:off x="475619" y="1290532"/>
            <a:ext cx="11437920" cy="4917821"/>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3733" b="0" i="0" u="none" strike="noStrike" cap="none">
                <a:solidFill>
                  <a:srgbClr val="0070C0"/>
                </a:solidFill>
                <a:latin typeface="Arial"/>
                <a:ea typeface="Arial"/>
                <a:cs typeface="Arial"/>
                <a:sym typeface="Arial"/>
              </a:rPr>
              <a:t>     </a:t>
            </a:r>
            <a:r>
              <a:rPr lang="en-US" sz="3733" b="0" i="0" u="none" strike="noStrike" cap="none">
                <a:solidFill>
                  <a:srgbClr val="000000"/>
                </a:solidFill>
                <a:latin typeface="Arial"/>
                <a:ea typeface="Arial"/>
                <a:cs typeface="Arial"/>
                <a:sym typeface="Arial"/>
              </a:rPr>
              <a:t>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endParaRPr/>
          </a:p>
          <a:p>
            <a:pPr marL="0" marR="0" lvl="0" indent="0" algn="just" rtl="0">
              <a:lnSpc>
                <a:spcPct val="120000"/>
              </a:lnSpc>
              <a:spcBef>
                <a:spcPts val="0"/>
              </a:spcBef>
              <a:spcAft>
                <a:spcPts val="0"/>
              </a:spcAft>
              <a:buNone/>
            </a:pPr>
            <a:r>
              <a:rPr lang="en-US" sz="3733" b="0" i="0" u="none" strike="noStrike" cap="none">
                <a:solidFill>
                  <a:srgbClr val="000000"/>
                </a:solidFill>
                <a:latin typeface="Arial"/>
                <a:ea typeface="Arial"/>
                <a:cs typeface="Arial"/>
                <a:sym typeface="Arial"/>
              </a:rPr>
              <a:t>    - Ôi, chữ cô giáo này! Nhìn kìa!</a:t>
            </a:r>
            <a:endParaRPr/>
          </a:p>
          <a:p>
            <a:pPr marL="0" marR="0" lvl="0" indent="0" algn="just" rtl="0">
              <a:lnSpc>
                <a:spcPct val="120000"/>
              </a:lnSpc>
              <a:spcBef>
                <a:spcPts val="0"/>
              </a:spcBef>
              <a:spcAft>
                <a:spcPts val="0"/>
              </a:spcAft>
              <a:buNone/>
            </a:pPr>
            <a:r>
              <a:rPr lang="en-US" sz="3733" b="0" i="0" u="none" strike="noStrike" cap="none">
                <a:solidFill>
                  <a:srgbClr val="000000"/>
                </a:solidFill>
                <a:latin typeface="Arial"/>
                <a:ea typeface="Arial"/>
                <a:cs typeface="Arial"/>
                <a:sym typeface="Arial"/>
              </a:rPr>
              <a:t>    - A, chữ, chữ cô giáo!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animEffect transition="in" filter="fade">
                                      <p:cBhvr>
                                        <p:cTn id="7" dur="1000"/>
                                        <p:tgtEl>
                                          <p:spTgt spid="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4"/>
                                        </p:tgtEl>
                                        <p:attrNameLst>
                                          <p:attrName>style.visibility</p:attrName>
                                        </p:attrNameLst>
                                      </p:cBhvr>
                                      <p:to>
                                        <p:strVal val="visible"/>
                                      </p:to>
                                    </p:set>
                                    <p:animEffect transition="in" filter="fade">
                                      <p:cBhvr>
                                        <p:cTn id="12" dur="1000"/>
                                        <p:tgtEl>
                                          <p:spTgt spid="59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93"/>
                                        </p:tgtEl>
                                        <p:attrNameLst>
                                          <p:attrName>style.visibility</p:attrName>
                                        </p:attrNameLst>
                                      </p:cBhvr>
                                      <p:to>
                                        <p:strVal val="visible"/>
                                      </p:to>
                                    </p:set>
                                    <p:animEffect transition="in" filter="fade">
                                      <p:cBhvr>
                                        <p:cTn id="16" dur="1000"/>
                                        <p:tgtEl>
                                          <p:spTgt spid="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00" name="Google Shape;600;p4"/>
          <p:cNvSpPr txBox="1"/>
          <p:nvPr/>
        </p:nvSpPr>
        <p:spPr>
          <a:xfrm>
            <a:off x="286842" y="481469"/>
            <a:ext cx="11628493"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Chi </a:t>
            </a:r>
            <a:r>
              <a:rPr lang="en-US" sz="3600" b="1" i="0" u="none" strike="noStrike" cap="none" dirty="0" err="1">
                <a:solidFill>
                  <a:srgbClr val="000000"/>
                </a:solidFill>
                <a:latin typeface="Arial"/>
                <a:ea typeface="Arial"/>
                <a:cs typeface="Arial"/>
                <a:sym typeface="Arial"/>
              </a:rPr>
              <a:t>tiết</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nào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thấy</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dân</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làng</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rất</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háo</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hức</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chờ</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đợi</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và</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yêu</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quý</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cái</a:t>
            </a:r>
            <a:r>
              <a:rPr lang="en-US" sz="3600" b="1" i="0" u="none" strike="noStrike" cap="none" dirty="0">
                <a:solidFill>
                  <a:srgbClr val="000000"/>
                </a:solidFill>
                <a:latin typeface="Arial"/>
                <a:ea typeface="Arial"/>
                <a:cs typeface="Arial"/>
                <a:sym typeface="Arial"/>
              </a:rPr>
              <a:t> </a:t>
            </a:r>
            <a:r>
              <a:rPr lang="en-US" sz="3600" b="1" i="0" u="none" strike="noStrike" cap="none" dirty="0" err="1">
                <a:solidFill>
                  <a:srgbClr val="000000"/>
                </a:solidFill>
                <a:latin typeface="Arial"/>
                <a:ea typeface="Arial"/>
                <a:cs typeface="Arial"/>
                <a:sym typeface="Arial"/>
              </a:rPr>
              <a:t>chữ</a:t>
            </a:r>
            <a:r>
              <a:rPr lang="en-US" sz="3600" b="1" i="0" u="none" strike="noStrike" cap="none" dirty="0">
                <a:solidFill>
                  <a:srgbClr val="000000"/>
                </a:solidFill>
                <a:latin typeface="Arial"/>
                <a:ea typeface="Arial"/>
                <a:cs typeface="Arial"/>
                <a:sym typeface="Arial"/>
              </a:rPr>
              <a:t>’’?</a:t>
            </a:r>
            <a:endParaRPr sz="3600" b="1" i="0" u="none" strike="noStrike" cap="none" dirty="0">
              <a:solidFill>
                <a:srgbClr val="000000"/>
              </a:solidFill>
              <a:latin typeface="Arial"/>
              <a:ea typeface="Arial"/>
              <a:cs typeface="Arial"/>
              <a:sym typeface="Arial"/>
            </a:endParaRPr>
          </a:p>
        </p:txBody>
      </p:sp>
      <p:grpSp>
        <p:nvGrpSpPr>
          <p:cNvPr id="601" name="Google Shape;601;p4"/>
          <p:cNvGrpSpPr/>
          <p:nvPr/>
        </p:nvGrpSpPr>
        <p:grpSpPr>
          <a:xfrm>
            <a:off x="1791353" y="334824"/>
            <a:ext cx="10410824" cy="2693865"/>
            <a:chOff x="1700213" y="-113018"/>
            <a:chExt cx="7808118" cy="2020399"/>
          </a:xfrm>
        </p:grpSpPr>
        <p:sp>
          <p:nvSpPr>
            <p:cNvPr id="602" name="Google Shape;602;p4"/>
            <p:cNvSpPr/>
            <p:nvPr/>
          </p:nvSpPr>
          <p:spPr>
            <a:xfrm>
              <a:off x="1700213" y="-113018"/>
              <a:ext cx="7649663" cy="2020399"/>
            </a:xfrm>
            <a:prstGeom prst="wedgeRoundRectCallout">
              <a:avLst>
                <a:gd name="adj1" fmla="val -43789"/>
                <a:gd name="adj2" fmla="val 66980"/>
                <a:gd name="adj3" fmla="val 16667"/>
              </a:avLst>
            </a:prstGeom>
            <a:solidFill>
              <a:srgbClr val="FFF7DF"/>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4000" b="0" i="0" u="none" strike="noStrike" cap="none">
                <a:solidFill>
                  <a:schemeClr val="lt1"/>
                </a:solidFill>
                <a:latin typeface="Arial"/>
                <a:ea typeface="Arial"/>
                <a:cs typeface="Arial"/>
                <a:sym typeface="Arial"/>
              </a:endParaRPr>
            </a:p>
          </p:txBody>
        </p:sp>
        <p:sp>
          <p:nvSpPr>
            <p:cNvPr id="603" name="Google Shape;603;p4"/>
            <p:cNvSpPr txBox="1"/>
            <p:nvPr/>
          </p:nvSpPr>
          <p:spPr>
            <a:xfrm>
              <a:off x="2178197" y="101059"/>
              <a:ext cx="7330134" cy="14542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Bao nhiêu tiếng cùng hò reo: </a:t>
              </a:r>
              <a:endParaRPr sz="4000"/>
            </a:p>
            <a:p>
              <a:pPr marL="761962" marR="0" lvl="0" indent="-761962" algn="l" rtl="0">
                <a:lnSpc>
                  <a:spcPct val="100000"/>
                </a:lnSpc>
                <a:spcBef>
                  <a:spcPts val="0"/>
                </a:spcBef>
                <a:spcAft>
                  <a:spcPts val="0"/>
                </a:spcAft>
                <a:buClr>
                  <a:srgbClr val="000000"/>
                </a:buClr>
                <a:buSzPts val="4800"/>
                <a:buFont typeface="Arial"/>
                <a:buChar char="-"/>
              </a:pPr>
              <a:r>
                <a:rPr lang="en-US" sz="4000" b="0" i="0" u="none" strike="noStrike" cap="none">
                  <a:solidFill>
                    <a:srgbClr val="000000"/>
                  </a:solidFill>
                  <a:latin typeface="Arial"/>
                  <a:ea typeface="Arial"/>
                  <a:cs typeface="Arial"/>
                  <a:sym typeface="Arial"/>
                </a:rPr>
                <a:t>Ôi, chữ cô giáo này! Nhìn kìa!</a:t>
              </a:r>
              <a:endParaRPr sz="4000"/>
            </a:p>
            <a:p>
              <a:pPr marL="761962" marR="0" lvl="0" indent="-761962" algn="l" rtl="0">
                <a:lnSpc>
                  <a:spcPct val="100000"/>
                </a:lnSpc>
                <a:spcBef>
                  <a:spcPts val="0"/>
                </a:spcBef>
                <a:spcAft>
                  <a:spcPts val="0"/>
                </a:spcAft>
                <a:buClr>
                  <a:srgbClr val="000000"/>
                </a:buClr>
                <a:buSzPts val="4800"/>
                <a:buFont typeface="Arial"/>
                <a:buChar char="-"/>
              </a:pPr>
              <a:r>
                <a:rPr lang="en-US" sz="4000" b="0" i="0" u="none" strike="noStrike" cap="none">
                  <a:solidFill>
                    <a:srgbClr val="000000"/>
                  </a:solidFill>
                  <a:latin typeface="Arial"/>
                  <a:ea typeface="Arial"/>
                  <a:cs typeface="Arial"/>
                  <a:sym typeface="Arial"/>
                </a:rPr>
                <a:t>A, chữ, chữ cô giáo!</a:t>
              </a:r>
              <a:endParaRPr sz="4000"/>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animEffect transition="in" filter="fade">
                                      <p:cBhvr>
                                        <p:cTn id="7" dur="500"/>
                                        <p:tgtEl>
                                          <p:spTgt spid="6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00"/>
                                        </p:tgtEl>
                                      </p:cBhvr>
                                    </p:animEffect>
                                    <p:set>
                                      <p:cBhvr>
                                        <p:cTn id="12" dur="1" fill="hold">
                                          <p:stCondLst>
                                            <p:cond delay="500"/>
                                          </p:stCondLst>
                                        </p:cTn>
                                        <p:tgtEl>
                                          <p:spTgt spid="60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01"/>
                                        </p:tgtEl>
                                        <p:attrNameLst>
                                          <p:attrName>style.visibility</p:attrName>
                                        </p:attrNameLst>
                                      </p:cBhvr>
                                      <p:to>
                                        <p:strVal val="visible"/>
                                      </p:to>
                                    </p:set>
                                    <p:anim calcmode="lin" valueType="num">
                                      <p:cBhvr additive="base">
                                        <p:cTn id="17" dur="500"/>
                                        <p:tgtEl>
                                          <p:spTgt spid="60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5"/>
          <p:cNvPicPr preferRelativeResize="0"/>
          <p:nvPr/>
        </p:nvPicPr>
        <p:blipFill rotWithShape="1">
          <a:blip r:embed="rId3">
            <a:alphaModFix/>
          </a:blip>
          <a:srcRect/>
          <a:stretch/>
        </p:blipFill>
        <p:spPr>
          <a:xfrm flipH="1">
            <a:off x="1" y="1"/>
            <a:ext cx="12191999" cy="6858000"/>
          </a:xfrm>
          <a:prstGeom prst="rect">
            <a:avLst/>
          </a:prstGeom>
          <a:noFill/>
          <a:ln>
            <a:noFill/>
          </a:ln>
        </p:spPr>
      </p:pic>
      <p:sp>
        <p:nvSpPr>
          <p:cNvPr id="609" name="Google Shape;609;p5"/>
          <p:cNvSpPr/>
          <p:nvPr/>
        </p:nvSpPr>
        <p:spPr>
          <a:xfrm>
            <a:off x="235284" y="2036011"/>
            <a:ext cx="6096000" cy="4154316"/>
          </a:xfrm>
          <a:prstGeom prst="roundRect">
            <a:avLst>
              <a:gd name="adj" fmla="val 16667"/>
            </a:avLst>
          </a:prstGeom>
          <a:solidFill>
            <a:srgbClr val="EAF2E3"/>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pic>
        <p:nvPicPr>
          <p:cNvPr id="610" name="Google Shape;610;p5" descr="Kết quả hình ảnh cho hinh anh buon chu lenh don co giao"/>
          <p:cNvPicPr preferRelativeResize="0"/>
          <p:nvPr/>
        </p:nvPicPr>
        <p:blipFill rotWithShape="1">
          <a:blip r:embed="rId4">
            <a:alphaModFix/>
          </a:blip>
          <a:srcRect/>
          <a:stretch/>
        </p:blipFill>
        <p:spPr>
          <a:xfrm>
            <a:off x="6502400" y="1869653"/>
            <a:ext cx="5689600" cy="4320675"/>
          </a:xfrm>
          <a:prstGeom prst="rect">
            <a:avLst/>
          </a:prstGeom>
          <a:noFill/>
          <a:ln>
            <a:noFill/>
          </a:ln>
        </p:spPr>
      </p:pic>
      <p:sp>
        <p:nvSpPr>
          <p:cNvPr id="611" name="Google Shape;611;p5"/>
          <p:cNvSpPr/>
          <p:nvPr/>
        </p:nvSpPr>
        <p:spPr>
          <a:xfrm>
            <a:off x="1501352" y="546080"/>
            <a:ext cx="9413889"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800" b="1" i="0" u="none" strike="noStrike" cap="none">
                <a:solidFill>
                  <a:srgbClr val="000000"/>
                </a:solidFill>
                <a:latin typeface="Arial"/>
                <a:ea typeface="Arial"/>
                <a:cs typeface="Arial"/>
                <a:sym typeface="Arial"/>
              </a:rPr>
              <a:t>Đoạn văn cho em biết điều gì?</a:t>
            </a:r>
            <a:endParaRPr sz="4800" b="1" i="0" u="none" strike="noStrike" cap="none">
              <a:solidFill>
                <a:srgbClr val="000000"/>
              </a:solidFill>
              <a:latin typeface="Arial"/>
              <a:ea typeface="Arial"/>
              <a:cs typeface="Arial"/>
              <a:sym typeface="Arial"/>
            </a:endParaRPr>
          </a:p>
        </p:txBody>
      </p:sp>
      <p:sp>
        <p:nvSpPr>
          <p:cNvPr id="612" name="Google Shape;612;p5"/>
          <p:cNvSpPr/>
          <p:nvPr/>
        </p:nvSpPr>
        <p:spPr>
          <a:xfrm>
            <a:off x="294107" y="3106661"/>
            <a:ext cx="5914189" cy="18156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Đoạn văn nói lên tấm lòng của bà con Tây Nguyên đối với cô giáo và cái chữ.</a:t>
            </a:r>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xEl>
                                              <p:pRg st="0" end="0"/>
                                            </p:txEl>
                                          </p:spTgt>
                                        </p:tgtEl>
                                        <p:attrNameLst>
                                          <p:attrName>style.visibility</p:attrName>
                                        </p:attrNameLst>
                                      </p:cBhvr>
                                      <p:to>
                                        <p:strVal val="visible"/>
                                      </p:to>
                                    </p:set>
                                    <p:animEffect transition="in" filter="fade">
                                      <p:cBhvr>
                                        <p:cTn id="7" dur="1000"/>
                                        <p:tgtEl>
                                          <p:spTgt spid="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2"/>
                                        </p:tgtEl>
                                        <p:attrNameLst>
                                          <p:attrName>style.visibility</p:attrName>
                                        </p:attrNameLst>
                                      </p:cBhvr>
                                      <p:to>
                                        <p:strVal val="visible"/>
                                      </p:to>
                                    </p:set>
                                    <p:animEffect transition="in" filter="fade">
                                      <p:cBhvr>
                                        <p:cTn id="12" dur="500"/>
                                        <p:tgtEl>
                                          <p:spTgt spid="612"/>
                                        </p:tgtEl>
                                      </p:cBhvr>
                                    </p:animEffect>
                                  </p:childTnLst>
                                </p:cTn>
                              </p:par>
                              <p:par>
                                <p:cTn id="13" presetID="10" presetClass="entr" presetSubtype="0" fill="hold" nodeType="withEffect">
                                  <p:stCondLst>
                                    <p:cond delay="0"/>
                                  </p:stCondLst>
                                  <p:childTnLst>
                                    <p:set>
                                      <p:cBhvr>
                                        <p:cTn id="14" dur="1" fill="hold">
                                          <p:stCondLst>
                                            <p:cond delay="0"/>
                                          </p:stCondLst>
                                        </p:cTn>
                                        <p:tgtEl>
                                          <p:spTgt spid="609"/>
                                        </p:tgtEl>
                                        <p:attrNameLst>
                                          <p:attrName>style.visibility</p:attrName>
                                        </p:attrNameLst>
                                      </p:cBhvr>
                                      <p:to>
                                        <p:strVal val="visible"/>
                                      </p:to>
                                    </p:set>
                                    <p:animEffect transition="in" filter="fade">
                                      <p:cBhvr>
                                        <p:cTn id="15" dur="500"/>
                                        <p:tgtEl>
                                          <p:spTgt spid="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16"/>
        <p:cNvGrpSpPr/>
        <p:nvPr/>
      </p:nvGrpSpPr>
      <p:grpSpPr>
        <a:xfrm>
          <a:off x="0" y="0"/>
          <a:ext cx="0" cy="0"/>
          <a:chOff x="0" y="0"/>
          <a:chExt cx="0" cy="0"/>
        </a:xfrm>
      </p:grpSpPr>
      <p:pic>
        <p:nvPicPr>
          <p:cNvPr id="617" name="Google Shape;617;p6"/>
          <p:cNvPicPr preferRelativeResize="0"/>
          <p:nvPr/>
        </p:nvPicPr>
        <p:blipFill rotWithShape="1">
          <a:blip r:embed="rId3">
            <a:alphaModFix/>
          </a:blip>
          <a:srcRect/>
          <a:stretch/>
        </p:blipFill>
        <p:spPr>
          <a:xfrm>
            <a:off x="0" y="-60204"/>
            <a:ext cx="12192000" cy="6857999"/>
          </a:xfrm>
          <a:prstGeom prst="rect">
            <a:avLst/>
          </a:prstGeom>
          <a:noFill/>
          <a:ln>
            <a:noFill/>
          </a:ln>
        </p:spPr>
      </p:pic>
      <p:grpSp>
        <p:nvGrpSpPr>
          <p:cNvPr id="618" name="Google Shape;618;p6"/>
          <p:cNvGrpSpPr/>
          <p:nvPr/>
        </p:nvGrpSpPr>
        <p:grpSpPr>
          <a:xfrm>
            <a:off x="381046" y="1475204"/>
            <a:ext cx="11597059" cy="5154533"/>
            <a:chOff x="-6989" y="0"/>
            <a:chExt cx="18249770" cy="12091183"/>
          </a:xfrm>
        </p:grpSpPr>
        <p:sp>
          <p:nvSpPr>
            <p:cNvPr id="619" name="Google Shape;619;p6"/>
            <p:cNvSpPr/>
            <p:nvPr/>
          </p:nvSpPr>
          <p:spPr>
            <a:xfrm>
              <a:off x="-6989" y="281638"/>
              <a:ext cx="17931505" cy="11809545"/>
            </a:xfrm>
            <a:custGeom>
              <a:avLst/>
              <a:gdLst/>
              <a:ahLst/>
              <a:cxnLst/>
              <a:rect l="l" t="t" r="r" b="b"/>
              <a:pathLst>
                <a:path w="10809882" h="7119301"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20" name="Google Shape;620;p6"/>
            <p:cNvSpPr/>
            <p:nvPr/>
          </p:nvSpPr>
          <p:spPr>
            <a:xfrm>
              <a:off x="329481" y="0"/>
              <a:ext cx="17913300" cy="11727399"/>
            </a:xfrm>
            <a:custGeom>
              <a:avLst/>
              <a:gdLst/>
              <a:ahLst/>
              <a:cxnLst/>
              <a:rect l="l" t="t" r="r" b="b"/>
              <a:pathLst>
                <a:path w="10825342" h="7087086"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sp>
        <p:nvSpPr>
          <p:cNvPr id="621" name="Google Shape;621;p6"/>
          <p:cNvSpPr/>
          <p:nvPr/>
        </p:nvSpPr>
        <p:spPr>
          <a:xfrm>
            <a:off x="594860" y="1916985"/>
            <a:ext cx="11094017" cy="468795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733" b="0" i="0" u="none" strike="noStrike" cap="none">
                <a:solidFill>
                  <a:srgbClr val="0070C0"/>
                </a:solidFill>
                <a:latin typeface="Arial"/>
                <a:ea typeface="Arial"/>
                <a:cs typeface="Arial"/>
                <a:sym typeface="Arial"/>
              </a:rPr>
              <a:t>	</a:t>
            </a:r>
            <a:r>
              <a:rPr lang="en-US" sz="3733" b="0" i="0" u="none" strike="noStrike" cap="none">
                <a:solidFill>
                  <a:srgbClr val="000000"/>
                </a:solidFill>
                <a:latin typeface="Arial"/>
                <a:ea typeface="Arial"/>
                <a:cs typeface="Arial"/>
                <a:sym typeface="Arial"/>
              </a:rPr>
              <a:t>Y Hoa lấy trong gùi ra một trang giấy, trải lên sàn nhà. Mọi người im phăng phắc. Y Hoa nghe rõ cả tiếng đập trong lồng ngực mình. Quỳ hai gối lên sàn, cô viết hai chữ thật to, thật đậm: “Bác Hồ”. Y Hoa viết xong,  bỗng bao nhiêu tiếng cùng hò reo:</a:t>
            </a:r>
            <a:endParaRPr/>
          </a:p>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	- Ôi, chữ cô giáo này! Nhìn kìa!</a:t>
            </a:r>
            <a:endParaRPr/>
          </a:p>
          <a:p>
            <a:pPr marL="0" marR="0" lvl="0" indent="0" algn="just" rtl="0">
              <a:lnSpc>
                <a:spcPct val="100000"/>
              </a:lnSpc>
              <a:spcBef>
                <a:spcPts val="0"/>
              </a:spcBef>
              <a:spcAft>
                <a:spcPts val="0"/>
              </a:spcAft>
              <a:buNone/>
            </a:pPr>
            <a:r>
              <a:rPr lang="en-US" sz="3733" b="0" i="0" u="none" strike="noStrike" cap="none">
                <a:solidFill>
                  <a:srgbClr val="000000"/>
                </a:solidFill>
                <a:latin typeface="Arial"/>
                <a:ea typeface="Arial"/>
                <a:cs typeface="Arial"/>
                <a:sym typeface="Arial"/>
              </a:rPr>
              <a:t>	- A, chữ, chữ cô giáo!</a:t>
            </a:r>
            <a:endParaRPr/>
          </a:p>
          <a:p>
            <a:pPr marL="0" marR="0" lvl="0" indent="0" algn="just" rtl="0">
              <a:lnSpc>
                <a:spcPct val="100000"/>
              </a:lnSpc>
              <a:spcBef>
                <a:spcPts val="0"/>
              </a:spcBef>
              <a:spcAft>
                <a:spcPts val="0"/>
              </a:spcAft>
              <a:buNone/>
            </a:pPr>
            <a:endParaRPr sz="3733" b="0" i="0" u="none" strike="noStrike" cap="none">
              <a:solidFill>
                <a:srgbClr val="0070C0"/>
              </a:solidFill>
              <a:latin typeface="Arial"/>
              <a:ea typeface="Arial"/>
              <a:cs typeface="Arial"/>
              <a:sym typeface="Arial"/>
            </a:endParaRPr>
          </a:p>
        </p:txBody>
      </p:sp>
      <p:sp>
        <p:nvSpPr>
          <p:cNvPr id="622" name="Google Shape;622;p6"/>
          <p:cNvSpPr/>
          <p:nvPr/>
        </p:nvSpPr>
        <p:spPr>
          <a:xfrm>
            <a:off x="1083056" y="538070"/>
            <a:ext cx="10605821" cy="584735"/>
          </a:xfrm>
          <a:prstGeom prst="rect">
            <a:avLst/>
          </a:prstGeom>
          <a:solidFill>
            <a:schemeClr val="lt2">
              <a:alpha val="76862"/>
            </a:schemeClr>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dirty="0" err="1">
                <a:solidFill>
                  <a:srgbClr val="FF0000"/>
                </a:solidFill>
                <a:latin typeface="Arial"/>
                <a:ea typeface="Arial"/>
                <a:cs typeface="Arial"/>
                <a:sym typeface="Arial"/>
              </a:rPr>
              <a:t>Đọc</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thầm</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đoạn</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văn</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tìm</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những</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từ</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dễ</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mắc</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lỗi</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chính</a:t>
            </a:r>
            <a:r>
              <a:rPr lang="en-US" sz="3200" b="1" i="0" u="none" strike="noStrike" cap="none" dirty="0">
                <a:solidFill>
                  <a:srgbClr val="FF0000"/>
                </a:solidFill>
                <a:latin typeface="Arial"/>
                <a:ea typeface="Arial"/>
                <a:cs typeface="Arial"/>
                <a:sym typeface="Arial"/>
              </a:rPr>
              <a:t> </a:t>
            </a:r>
            <a:r>
              <a:rPr lang="en-US" sz="3200" b="1" i="0" u="none" strike="noStrike" cap="none" dirty="0" err="1">
                <a:solidFill>
                  <a:srgbClr val="FF0000"/>
                </a:solidFill>
                <a:latin typeface="Arial"/>
                <a:ea typeface="Arial"/>
                <a:cs typeface="Arial"/>
                <a:sym typeface="Arial"/>
              </a:rPr>
              <a:t>tả</a:t>
            </a:r>
            <a:r>
              <a:rPr lang="en-US" sz="3200" b="1" i="0" u="none" strike="noStrike" cap="none" dirty="0">
                <a:solidFill>
                  <a:srgbClr val="FF0000"/>
                </a:solidFill>
                <a:latin typeface="Arial"/>
                <a:ea typeface="Arial"/>
                <a:cs typeface="Arial"/>
                <a:sym typeface="Arial"/>
              </a:rPr>
              <a:t>.</a:t>
            </a:r>
            <a:endParaRPr sz="3200" b="1" i="0" u="none" strike="noStrike" cap="none" dirty="0">
              <a:solidFill>
                <a:srgbClr val="FF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1"/>
                                        </p:tgtEl>
                                        <p:attrNameLst>
                                          <p:attrName>style.visibility</p:attrName>
                                        </p:attrNameLst>
                                      </p:cBhvr>
                                      <p:to>
                                        <p:strVal val="visible"/>
                                      </p:to>
                                    </p:set>
                                    <p:animEffect transition="in" filter="fade">
                                      <p:cBhvr>
                                        <p:cTn id="7" dur="1000"/>
                                        <p:tgtEl>
                                          <p:spTgt spid="6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2"/>
                                        </p:tgtEl>
                                        <p:attrNameLst>
                                          <p:attrName>style.visibility</p:attrName>
                                        </p:attrNameLst>
                                      </p:cBhvr>
                                      <p:to>
                                        <p:strVal val="visible"/>
                                      </p:to>
                                    </p:set>
                                    <p:animEffect transition="in" filter="fade">
                                      <p:cBhvr>
                                        <p:cTn id="12"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627" name="Google Shape;627;p7"/>
          <p:cNvPicPr preferRelativeResize="0"/>
          <p:nvPr/>
        </p:nvPicPr>
        <p:blipFill rotWithShape="1">
          <a:blip r:embed="rId3">
            <a:alphaModFix/>
          </a:blip>
          <a:srcRect/>
          <a:stretch/>
        </p:blipFill>
        <p:spPr>
          <a:xfrm>
            <a:off x="0" y="-539668"/>
            <a:ext cx="12192000" cy="8967120"/>
          </a:xfrm>
          <a:prstGeom prst="rect">
            <a:avLst/>
          </a:prstGeom>
          <a:noFill/>
          <a:ln>
            <a:noFill/>
          </a:ln>
        </p:spPr>
      </p:pic>
      <p:sp>
        <p:nvSpPr>
          <p:cNvPr id="628" name="Google Shape;628;p7"/>
          <p:cNvSpPr/>
          <p:nvPr/>
        </p:nvSpPr>
        <p:spPr>
          <a:xfrm>
            <a:off x="2913296" y="237864"/>
            <a:ext cx="7739753" cy="888339"/>
          </a:xfrm>
          <a:prstGeom prst="roundRect">
            <a:avLst>
              <a:gd name="adj" fmla="val 16667"/>
            </a:avLst>
          </a:prstGeom>
          <a:solidFill>
            <a:srgbClr val="ED88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629" name="Google Shape;629;p7"/>
          <p:cNvSpPr/>
          <p:nvPr/>
        </p:nvSpPr>
        <p:spPr>
          <a:xfrm>
            <a:off x="3993575" y="218092"/>
            <a:ext cx="5958936"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4800" b="1" i="0" u="none" strike="noStrike" cap="none">
                <a:solidFill>
                  <a:srgbClr val="000000"/>
                </a:solidFill>
                <a:latin typeface="Arial"/>
                <a:ea typeface="Arial"/>
                <a:cs typeface="Arial"/>
                <a:sym typeface="Arial"/>
              </a:rPr>
              <a:t>Luyện viết từ khó </a:t>
            </a:r>
            <a:endParaRPr/>
          </a:p>
        </p:txBody>
      </p:sp>
      <p:pic>
        <p:nvPicPr>
          <p:cNvPr id="630" name="Google Shape;630;p7"/>
          <p:cNvPicPr preferRelativeResize="0"/>
          <p:nvPr/>
        </p:nvPicPr>
        <p:blipFill rotWithShape="1">
          <a:blip r:embed="rId4">
            <a:alphaModFix/>
          </a:blip>
          <a:srcRect/>
          <a:stretch/>
        </p:blipFill>
        <p:spPr>
          <a:xfrm flipH="1">
            <a:off x="1961918" y="-834415"/>
            <a:ext cx="1148732" cy="1276369"/>
          </a:xfrm>
          <a:prstGeom prst="rect">
            <a:avLst/>
          </a:prstGeom>
          <a:noFill/>
          <a:ln>
            <a:noFill/>
          </a:ln>
        </p:spPr>
      </p:pic>
      <p:grpSp>
        <p:nvGrpSpPr>
          <p:cNvPr id="631" name="Google Shape;631;p7"/>
          <p:cNvGrpSpPr/>
          <p:nvPr/>
        </p:nvGrpSpPr>
        <p:grpSpPr>
          <a:xfrm>
            <a:off x="347598" y="1651365"/>
            <a:ext cx="3760239" cy="1109482"/>
            <a:chOff x="260697" y="1238524"/>
            <a:chExt cx="2820178" cy="832112"/>
          </a:xfrm>
        </p:grpSpPr>
        <p:sp>
          <p:nvSpPr>
            <p:cNvPr id="632" name="Google Shape;632;p7"/>
            <p:cNvSpPr/>
            <p:nvPr/>
          </p:nvSpPr>
          <p:spPr>
            <a:xfrm>
              <a:off x="260697" y="1304407"/>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D7E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pic>
          <p:nvPicPr>
            <p:cNvPr id="633" name="Google Shape;633;p7"/>
            <p:cNvPicPr preferRelativeResize="0"/>
            <p:nvPr/>
          </p:nvPicPr>
          <p:blipFill rotWithShape="1">
            <a:blip r:embed="rId5">
              <a:alphaModFix/>
            </a:blip>
            <a:srcRect/>
            <a:stretch/>
          </p:blipFill>
          <p:spPr>
            <a:xfrm>
              <a:off x="1000194" y="1238524"/>
              <a:ext cx="1307954" cy="183114"/>
            </a:xfrm>
            <a:prstGeom prst="rect">
              <a:avLst/>
            </a:prstGeom>
            <a:noFill/>
            <a:ln>
              <a:noFill/>
            </a:ln>
          </p:spPr>
        </p:pic>
        <p:sp>
          <p:nvSpPr>
            <p:cNvPr id="634" name="Google Shape;634;p7"/>
            <p:cNvSpPr/>
            <p:nvPr/>
          </p:nvSpPr>
          <p:spPr>
            <a:xfrm>
              <a:off x="569419" y="1375899"/>
              <a:ext cx="2285721"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phăng phắc</a:t>
              </a:r>
              <a:endParaRPr sz="4267" b="0" i="0" u="none" strike="noStrike" cap="none">
                <a:solidFill>
                  <a:srgbClr val="000000"/>
                </a:solidFill>
                <a:latin typeface="Arial"/>
                <a:ea typeface="Arial"/>
                <a:cs typeface="Arial"/>
                <a:sym typeface="Arial"/>
              </a:endParaRPr>
            </a:p>
          </p:txBody>
        </p:sp>
      </p:grpSp>
      <p:grpSp>
        <p:nvGrpSpPr>
          <p:cNvPr id="635" name="Google Shape;635;p7"/>
          <p:cNvGrpSpPr/>
          <p:nvPr/>
        </p:nvGrpSpPr>
        <p:grpSpPr>
          <a:xfrm>
            <a:off x="479307" y="4259034"/>
            <a:ext cx="3760237" cy="1245942"/>
            <a:chOff x="359479" y="3194277"/>
            <a:chExt cx="2820178" cy="934457"/>
          </a:xfrm>
        </p:grpSpPr>
        <p:sp>
          <p:nvSpPr>
            <p:cNvPr id="636" name="Google Shape;636;p7"/>
            <p:cNvSpPr/>
            <p:nvPr/>
          </p:nvSpPr>
          <p:spPr>
            <a:xfrm>
              <a:off x="359479" y="3362505"/>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EC15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37" name="Google Shape;637;p7"/>
            <p:cNvSpPr/>
            <p:nvPr/>
          </p:nvSpPr>
          <p:spPr>
            <a:xfrm>
              <a:off x="1008585" y="3543959"/>
              <a:ext cx="12806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Y Hoa</a:t>
              </a:r>
              <a:endParaRPr sz="4267" b="0" i="0" u="none" strike="noStrike" cap="none">
                <a:solidFill>
                  <a:srgbClr val="000000"/>
                </a:solidFill>
                <a:latin typeface="Arial"/>
                <a:ea typeface="Arial"/>
                <a:cs typeface="Arial"/>
                <a:sym typeface="Arial"/>
              </a:endParaRPr>
            </a:p>
          </p:txBody>
        </p:sp>
        <p:pic>
          <p:nvPicPr>
            <p:cNvPr id="638" name="Google Shape;638;p7"/>
            <p:cNvPicPr preferRelativeResize="0"/>
            <p:nvPr/>
          </p:nvPicPr>
          <p:blipFill rotWithShape="1">
            <a:blip r:embed="rId6">
              <a:alphaModFix/>
            </a:blip>
            <a:srcRect/>
            <a:stretch/>
          </p:blipFill>
          <p:spPr>
            <a:xfrm>
              <a:off x="1116584" y="3194277"/>
              <a:ext cx="1313621" cy="336455"/>
            </a:xfrm>
            <a:prstGeom prst="rect">
              <a:avLst/>
            </a:prstGeom>
            <a:noFill/>
            <a:ln>
              <a:noFill/>
            </a:ln>
          </p:spPr>
        </p:pic>
      </p:grpSp>
      <p:grpSp>
        <p:nvGrpSpPr>
          <p:cNvPr id="639" name="Google Shape;639;p7"/>
          <p:cNvGrpSpPr/>
          <p:nvPr/>
        </p:nvGrpSpPr>
        <p:grpSpPr>
          <a:xfrm>
            <a:off x="8671421" y="1368244"/>
            <a:ext cx="3211635" cy="1386696"/>
            <a:chOff x="6204149" y="764730"/>
            <a:chExt cx="2408726" cy="1040022"/>
          </a:xfrm>
        </p:grpSpPr>
        <p:sp>
          <p:nvSpPr>
            <p:cNvPr id="640" name="Google Shape;640;p7"/>
            <p:cNvSpPr/>
            <p:nvPr/>
          </p:nvSpPr>
          <p:spPr>
            <a:xfrm>
              <a:off x="6406759" y="1038523"/>
              <a:ext cx="2206116"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A97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41" name="Google Shape;641;p7"/>
            <p:cNvSpPr/>
            <p:nvPr/>
          </p:nvSpPr>
          <p:spPr>
            <a:xfrm>
              <a:off x="6772601" y="1104996"/>
              <a:ext cx="1372010"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trải lên</a:t>
              </a:r>
              <a:endParaRPr sz="4267" b="0" i="0" u="none" strike="noStrike" cap="none">
                <a:solidFill>
                  <a:srgbClr val="000000"/>
                </a:solidFill>
                <a:latin typeface="Arial"/>
                <a:ea typeface="Arial"/>
                <a:cs typeface="Arial"/>
                <a:sym typeface="Arial"/>
              </a:endParaRPr>
            </a:p>
          </p:txBody>
        </p:sp>
        <p:pic>
          <p:nvPicPr>
            <p:cNvPr id="642" name="Google Shape;642;p7"/>
            <p:cNvPicPr preferRelativeResize="0"/>
            <p:nvPr/>
          </p:nvPicPr>
          <p:blipFill rotWithShape="1">
            <a:blip r:embed="rId7">
              <a:alphaModFix/>
            </a:blip>
            <a:srcRect/>
            <a:stretch/>
          </p:blipFill>
          <p:spPr>
            <a:xfrm rot="-932256">
              <a:off x="6242624" y="846024"/>
              <a:ext cx="658409" cy="377089"/>
            </a:xfrm>
            <a:prstGeom prst="rect">
              <a:avLst/>
            </a:prstGeom>
            <a:noFill/>
            <a:ln>
              <a:noFill/>
            </a:ln>
          </p:spPr>
        </p:pic>
      </p:grpSp>
      <p:grpSp>
        <p:nvGrpSpPr>
          <p:cNvPr id="643" name="Google Shape;643;p7"/>
          <p:cNvGrpSpPr/>
          <p:nvPr/>
        </p:nvGrpSpPr>
        <p:grpSpPr>
          <a:xfrm>
            <a:off x="4523848" y="5417595"/>
            <a:ext cx="3990385" cy="1529055"/>
            <a:chOff x="3392884" y="4063195"/>
            <a:chExt cx="2992789" cy="1146791"/>
          </a:xfrm>
        </p:grpSpPr>
        <p:sp>
          <p:nvSpPr>
            <p:cNvPr id="644" name="Google Shape;644;p7"/>
            <p:cNvSpPr/>
            <p:nvPr/>
          </p:nvSpPr>
          <p:spPr>
            <a:xfrm>
              <a:off x="3392884" y="4128734"/>
              <a:ext cx="2585777"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C2D8A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45" name="Google Shape;645;p7"/>
            <p:cNvSpPr/>
            <p:nvPr/>
          </p:nvSpPr>
          <p:spPr>
            <a:xfrm>
              <a:off x="3864874" y="4175312"/>
              <a:ext cx="16004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sàn nhà</a:t>
              </a:r>
              <a:endParaRPr sz="4267" b="0" i="0" u="none" strike="noStrike" cap="none">
                <a:solidFill>
                  <a:srgbClr val="000000"/>
                </a:solidFill>
                <a:latin typeface="Arial"/>
                <a:ea typeface="Arial"/>
                <a:cs typeface="Arial"/>
                <a:sym typeface="Arial"/>
              </a:endParaRPr>
            </a:p>
          </p:txBody>
        </p:sp>
        <p:pic>
          <p:nvPicPr>
            <p:cNvPr id="646" name="Google Shape;646;p7"/>
            <p:cNvPicPr preferRelativeResize="0"/>
            <p:nvPr/>
          </p:nvPicPr>
          <p:blipFill rotWithShape="1">
            <a:blip r:embed="rId8">
              <a:alphaModFix/>
            </a:blip>
            <a:srcRect/>
            <a:stretch/>
          </p:blipFill>
          <p:spPr>
            <a:xfrm flipH="1">
              <a:off x="4194674" y="4063195"/>
              <a:ext cx="880244" cy="210082"/>
            </a:xfrm>
            <a:prstGeom prst="rect">
              <a:avLst/>
            </a:prstGeom>
            <a:noFill/>
            <a:ln>
              <a:noFill/>
            </a:ln>
          </p:spPr>
        </p:pic>
        <p:pic>
          <p:nvPicPr>
            <p:cNvPr id="647" name="Google Shape;647;p7"/>
            <p:cNvPicPr preferRelativeResize="0"/>
            <p:nvPr/>
          </p:nvPicPr>
          <p:blipFill rotWithShape="1">
            <a:blip r:embed="rId9">
              <a:alphaModFix/>
            </a:blip>
            <a:srcRect/>
            <a:stretch/>
          </p:blipFill>
          <p:spPr>
            <a:xfrm>
              <a:off x="5694693" y="4124160"/>
              <a:ext cx="690980" cy="1085826"/>
            </a:xfrm>
            <a:prstGeom prst="rect">
              <a:avLst/>
            </a:prstGeom>
            <a:noFill/>
            <a:ln>
              <a:noFill/>
            </a:ln>
          </p:spPr>
        </p:pic>
      </p:grpSp>
      <p:grpSp>
        <p:nvGrpSpPr>
          <p:cNvPr id="648" name="Google Shape;648;p7"/>
          <p:cNvGrpSpPr/>
          <p:nvPr/>
        </p:nvGrpSpPr>
        <p:grpSpPr>
          <a:xfrm>
            <a:off x="4668878" y="2222450"/>
            <a:ext cx="3586974" cy="1482155"/>
            <a:chOff x="3501657" y="1666836"/>
            <a:chExt cx="2690231" cy="1111615"/>
          </a:xfrm>
        </p:grpSpPr>
        <p:sp>
          <p:nvSpPr>
            <p:cNvPr id="649" name="Google Shape;649;p7"/>
            <p:cNvSpPr/>
            <p:nvPr/>
          </p:nvSpPr>
          <p:spPr>
            <a:xfrm>
              <a:off x="3501657" y="2012222"/>
              <a:ext cx="2690231"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B4D4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50" name="Google Shape;650;p7"/>
            <p:cNvSpPr/>
            <p:nvPr/>
          </p:nvSpPr>
          <p:spPr>
            <a:xfrm>
              <a:off x="3751294" y="2118927"/>
              <a:ext cx="1967126" cy="5617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lồng ngực</a:t>
              </a:r>
              <a:endParaRPr sz="4267" b="0" i="0" u="none" strike="noStrike" cap="none">
                <a:solidFill>
                  <a:srgbClr val="000000"/>
                </a:solidFill>
                <a:latin typeface="Arial"/>
                <a:ea typeface="Arial"/>
                <a:cs typeface="Arial"/>
                <a:sym typeface="Arial"/>
              </a:endParaRPr>
            </a:p>
          </p:txBody>
        </p:sp>
        <p:pic>
          <p:nvPicPr>
            <p:cNvPr id="651" name="Google Shape;651;p7"/>
            <p:cNvPicPr preferRelativeResize="0"/>
            <p:nvPr/>
          </p:nvPicPr>
          <p:blipFill rotWithShape="1">
            <a:blip r:embed="rId10">
              <a:alphaModFix/>
            </a:blip>
            <a:srcRect/>
            <a:stretch/>
          </p:blipFill>
          <p:spPr>
            <a:xfrm flipH="1">
              <a:off x="3562151" y="1666836"/>
              <a:ext cx="252022" cy="686198"/>
            </a:xfrm>
            <a:prstGeom prst="rect">
              <a:avLst/>
            </a:prstGeom>
            <a:noFill/>
            <a:ln>
              <a:noFill/>
            </a:ln>
          </p:spPr>
        </p:pic>
      </p:grpSp>
      <p:grpSp>
        <p:nvGrpSpPr>
          <p:cNvPr id="652" name="Google Shape;652;p7"/>
          <p:cNvGrpSpPr/>
          <p:nvPr/>
        </p:nvGrpSpPr>
        <p:grpSpPr>
          <a:xfrm>
            <a:off x="8255852" y="3753800"/>
            <a:ext cx="3760237" cy="1322876"/>
            <a:chOff x="6191888" y="2815349"/>
            <a:chExt cx="2820178" cy="992157"/>
          </a:xfrm>
        </p:grpSpPr>
        <p:sp>
          <p:nvSpPr>
            <p:cNvPr id="653" name="Google Shape;653;p7"/>
            <p:cNvSpPr/>
            <p:nvPr/>
          </p:nvSpPr>
          <p:spPr>
            <a:xfrm>
              <a:off x="6191888" y="3041277"/>
              <a:ext cx="2820178" cy="766229"/>
            </a:xfrm>
            <a:custGeom>
              <a:avLst/>
              <a:gdLst/>
              <a:ahLst/>
              <a:cxnLst/>
              <a:rect l="l" t="t" r="r" b="b"/>
              <a:pathLst>
                <a:path w="1802859" h="1708150" extrusionOk="0">
                  <a:moveTo>
                    <a:pt x="1791429" y="27940"/>
                  </a:moveTo>
                  <a:cubicBezTo>
                    <a:pt x="1782539" y="24130"/>
                    <a:pt x="1773649" y="21590"/>
                    <a:pt x="1764759" y="21590"/>
                  </a:cubicBezTo>
                  <a:cubicBezTo>
                    <a:pt x="1738089" y="20320"/>
                    <a:pt x="1711243" y="20320"/>
                    <a:pt x="1682909" y="17780"/>
                  </a:cubicBezTo>
                  <a:cubicBezTo>
                    <a:pt x="1618146" y="12700"/>
                    <a:pt x="1554731" y="6350"/>
                    <a:pt x="1489967" y="3810"/>
                  </a:cubicBezTo>
                  <a:cubicBezTo>
                    <a:pt x="1437347" y="1270"/>
                    <a:pt x="1386076" y="3810"/>
                    <a:pt x="1333455" y="2540"/>
                  </a:cubicBezTo>
                  <a:cubicBezTo>
                    <a:pt x="1310518" y="2540"/>
                    <a:pt x="1287581" y="0"/>
                    <a:pt x="1264644" y="2540"/>
                  </a:cubicBezTo>
                  <a:cubicBezTo>
                    <a:pt x="1209325" y="10160"/>
                    <a:pt x="1154006" y="11430"/>
                    <a:pt x="1097338" y="8890"/>
                  </a:cubicBezTo>
                  <a:cubicBezTo>
                    <a:pt x="1069004" y="7620"/>
                    <a:pt x="1040670" y="7620"/>
                    <a:pt x="1012336" y="7620"/>
                  </a:cubicBezTo>
                  <a:cubicBezTo>
                    <a:pt x="961065" y="7620"/>
                    <a:pt x="909794" y="7620"/>
                    <a:pt x="858522" y="6350"/>
                  </a:cubicBezTo>
                  <a:cubicBezTo>
                    <a:pt x="804553" y="5080"/>
                    <a:pt x="272951" y="2540"/>
                    <a:pt x="220331" y="1270"/>
                  </a:cubicBezTo>
                  <a:cubicBezTo>
                    <a:pt x="177155" y="0"/>
                    <a:pt x="135329" y="1270"/>
                    <a:pt x="92153" y="1270"/>
                  </a:cubicBezTo>
                  <a:cubicBezTo>
                    <a:pt x="62470" y="1270"/>
                    <a:pt x="33020" y="3810"/>
                    <a:pt x="5080" y="5080"/>
                  </a:cubicBezTo>
                  <a:cubicBezTo>
                    <a:pt x="3810" y="5080"/>
                    <a:pt x="2540" y="7620"/>
                    <a:pt x="0" y="8890"/>
                  </a:cubicBezTo>
                  <a:cubicBezTo>
                    <a:pt x="1270" y="21590"/>
                    <a:pt x="3810" y="34290"/>
                    <a:pt x="5080" y="46990"/>
                  </a:cubicBezTo>
                  <a:cubicBezTo>
                    <a:pt x="15240" y="118110"/>
                    <a:pt x="16510" y="190500"/>
                    <a:pt x="17780" y="261620"/>
                  </a:cubicBezTo>
                  <a:cubicBezTo>
                    <a:pt x="19050" y="334010"/>
                    <a:pt x="17780" y="406400"/>
                    <a:pt x="16510" y="480060"/>
                  </a:cubicBezTo>
                  <a:cubicBezTo>
                    <a:pt x="15240" y="554990"/>
                    <a:pt x="2540" y="1341120"/>
                    <a:pt x="2540" y="1416050"/>
                  </a:cubicBezTo>
                  <a:cubicBezTo>
                    <a:pt x="2540" y="1489710"/>
                    <a:pt x="1270" y="1563370"/>
                    <a:pt x="0" y="1637030"/>
                  </a:cubicBezTo>
                  <a:cubicBezTo>
                    <a:pt x="0" y="1653540"/>
                    <a:pt x="3810" y="1663700"/>
                    <a:pt x="15240" y="1668780"/>
                  </a:cubicBezTo>
                  <a:cubicBezTo>
                    <a:pt x="22860" y="1672590"/>
                    <a:pt x="31750" y="1675130"/>
                    <a:pt x="40640" y="1676400"/>
                  </a:cubicBezTo>
                  <a:cubicBezTo>
                    <a:pt x="90804" y="1681480"/>
                    <a:pt x="142075" y="1685290"/>
                    <a:pt x="193346" y="1690370"/>
                  </a:cubicBezTo>
                  <a:cubicBezTo>
                    <a:pt x="221680" y="1692910"/>
                    <a:pt x="250014" y="1697990"/>
                    <a:pt x="278348" y="1699260"/>
                  </a:cubicBezTo>
                  <a:cubicBezTo>
                    <a:pt x="325572" y="1701800"/>
                    <a:pt x="851776" y="1703070"/>
                    <a:pt x="899000" y="1704340"/>
                  </a:cubicBezTo>
                  <a:cubicBezTo>
                    <a:pt x="905746" y="1704340"/>
                    <a:pt x="912492" y="1704340"/>
                    <a:pt x="919238" y="1704340"/>
                  </a:cubicBezTo>
                  <a:cubicBezTo>
                    <a:pt x="951620" y="1704340"/>
                    <a:pt x="985351" y="1703070"/>
                    <a:pt x="1017733" y="1703070"/>
                  </a:cubicBezTo>
                  <a:cubicBezTo>
                    <a:pt x="1055512" y="1703070"/>
                    <a:pt x="1091941" y="1704340"/>
                    <a:pt x="1129720" y="1704340"/>
                  </a:cubicBezTo>
                  <a:cubicBezTo>
                    <a:pt x="1185039" y="1704340"/>
                    <a:pt x="1241707" y="1704340"/>
                    <a:pt x="1297026" y="1704340"/>
                  </a:cubicBezTo>
                  <a:cubicBezTo>
                    <a:pt x="1348297" y="1704340"/>
                    <a:pt x="1399568" y="1705610"/>
                    <a:pt x="1450839" y="1706880"/>
                  </a:cubicBezTo>
                  <a:cubicBezTo>
                    <a:pt x="1473777" y="1706880"/>
                    <a:pt x="1498063" y="1708150"/>
                    <a:pt x="1521000" y="1708150"/>
                  </a:cubicBezTo>
                  <a:cubicBezTo>
                    <a:pt x="1595208" y="1706880"/>
                    <a:pt x="1668067" y="1700530"/>
                    <a:pt x="1741899" y="1700530"/>
                  </a:cubicBezTo>
                  <a:cubicBezTo>
                    <a:pt x="1745709" y="1700530"/>
                    <a:pt x="1750789" y="1697990"/>
                    <a:pt x="1754599" y="1695450"/>
                  </a:cubicBezTo>
                  <a:cubicBezTo>
                    <a:pt x="1759679" y="1691640"/>
                    <a:pt x="1762219" y="1685290"/>
                    <a:pt x="1764759" y="1682750"/>
                  </a:cubicBezTo>
                  <a:cubicBezTo>
                    <a:pt x="1766029" y="1628140"/>
                    <a:pt x="1767299" y="1574800"/>
                    <a:pt x="1768569" y="1521460"/>
                  </a:cubicBezTo>
                  <a:cubicBezTo>
                    <a:pt x="1769839" y="1438910"/>
                    <a:pt x="1779999" y="646430"/>
                    <a:pt x="1781269" y="563880"/>
                  </a:cubicBezTo>
                  <a:cubicBezTo>
                    <a:pt x="1781269" y="514350"/>
                    <a:pt x="1782539" y="464820"/>
                    <a:pt x="1783809" y="415290"/>
                  </a:cubicBezTo>
                  <a:cubicBezTo>
                    <a:pt x="1785079" y="361950"/>
                    <a:pt x="1786349" y="308610"/>
                    <a:pt x="1788889" y="255270"/>
                  </a:cubicBezTo>
                  <a:cubicBezTo>
                    <a:pt x="1790159" y="223520"/>
                    <a:pt x="1790159" y="190500"/>
                    <a:pt x="1795239" y="158750"/>
                  </a:cubicBezTo>
                  <a:cubicBezTo>
                    <a:pt x="1800319" y="120650"/>
                    <a:pt x="1802859" y="83820"/>
                    <a:pt x="1801589" y="44450"/>
                  </a:cubicBezTo>
                  <a:cubicBezTo>
                    <a:pt x="1801589" y="38100"/>
                    <a:pt x="1797779" y="30480"/>
                    <a:pt x="1791429" y="27940"/>
                  </a:cubicBezTo>
                  <a:close/>
                </a:path>
              </a:pathLst>
            </a:custGeom>
            <a:solidFill>
              <a:srgbClr val="FFEAC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54" name="Google Shape;654;p7"/>
            <p:cNvSpPr/>
            <p:nvPr/>
          </p:nvSpPr>
          <p:spPr>
            <a:xfrm>
              <a:off x="6613301" y="3132003"/>
              <a:ext cx="1600439" cy="5617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267" b="0" i="0" u="none" strike="noStrike" cap="none">
                  <a:solidFill>
                    <a:srgbClr val="000000"/>
                  </a:solidFill>
                  <a:latin typeface="Arial"/>
                  <a:ea typeface="Arial"/>
                  <a:cs typeface="Arial"/>
                  <a:sym typeface="Arial"/>
                </a:rPr>
                <a:t>Bác Hồ </a:t>
              </a:r>
              <a:endParaRPr/>
            </a:p>
          </p:txBody>
        </p:sp>
        <p:pic>
          <p:nvPicPr>
            <p:cNvPr id="655" name="Google Shape;655;p7"/>
            <p:cNvPicPr preferRelativeResize="0"/>
            <p:nvPr/>
          </p:nvPicPr>
          <p:blipFill rotWithShape="1">
            <a:blip r:embed="rId6">
              <a:alphaModFix/>
            </a:blip>
            <a:srcRect/>
            <a:stretch/>
          </p:blipFill>
          <p:spPr>
            <a:xfrm>
              <a:off x="7029848" y="2926296"/>
              <a:ext cx="959937" cy="245867"/>
            </a:xfrm>
            <a:prstGeom prst="rect">
              <a:avLst/>
            </a:prstGeom>
            <a:noFill/>
            <a:ln>
              <a:noFill/>
            </a:ln>
          </p:spPr>
        </p:pic>
        <p:pic>
          <p:nvPicPr>
            <p:cNvPr id="656" name="Google Shape;656;p7"/>
            <p:cNvPicPr preferRelativeResize="0"/>
            <p:nvPr/>
          </p:nvPicPr>
          <p:blipFill rotWithShape="1">
            <a:blip r:embed="rId11">
              <a:alphaModFix/>
            </a:blip>
            <a:srcRect/>
            <a:stretch/>
          </p:blipFill>
          <p:spPr>
            <a:xfrm rot="-302085">
              <a:off x="8189593" y="2844509"/>
              <a:ext cx="695744" cy="709943"/>
            </a:xfrm>
            <a:prstGeom prst="rect">
              <a:avLst/>
            </a:prstGeom>
            <a:noFill/>
            <a:ln>
              <a:noFill/>
            </a:ln>
          </p:spPr>
        </p:pic>
      </p:grpSp>
      <p:pic>
        <p:nvPicPr>
          <p:cNvPr id="657" name="Google Shape;657;p7"/>
          <p:cNvPicPr preferRelativeResize="0"/>
          <p:nvPr/>
        </p:nvPicPr>
        <p:blipFill rotWithShape="1">
          <a:blip r:embed="rId12">
            <a:alphaModFix/>
          </a:blip>
          <a:srcRect/>
          <a:stretch/>
        </p:blipFill>
        <p:spPr>
          <a:xfrm>
            <a:off x="9571815" y="-492198"/>
            <a:ext cx="2527243" cy="196205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xEl>
                                              <p:pRg st="0" end="0"/>
                                            </p:txEl>
                                          </p:spTgt>
                                        </p:tgtEl>
                                        <p:attrNameLst>
                                          <p:attrName>style.visibility</p:attrName>
                                        </p:attrNameLst>
                                      </p:cBhvr>
                                      <p:to>
                                        <p:strVal val="visible"/>
                                      </p:to>
                                    </p:set>
                                    <p:animEffect transition="in" filter="fade">
                                      <p:cBhvr>
                                        <p:cTn id="7" dur="1000"/>
                                        <p:tgtEl>
                                          <p:spTgt spid="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gtEl>
                                        <p:attrNameLst>
                                          <p:attrName>style.visibility</p:attrName>
                                        </p:attrNameLst>
                                      </p:cBhvr>
                                      <p:to>
                                        <p:strVal val="visible"/>
                                      </p:to>
                                    </p:set>
                                    <p:animEffect transition="in" filter="fade">
                                      <p:cBhvr>
                                        <p:cTn id="12" dur="1000"/>
                                        <p:tgtEl>
                                          <p:spTgt spid="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8"/>
                                        </p:tgtEl>
                                        <p:attrNameLst>
                                          <p:attrName>style.visibility</p:attrName>
                                        </p:attrNameLst>
                                      </p:cBhvr>
                                      <p:to>
                                        <p:strVal val="visible"/>
                                      </p:to>
                                    </p:set>
                                    <p:animEffect transition="in" filter="fade">
                                      <p:cBhvr>
                                        <p:cTn id="17" dur="1000"/>
                                        <p:tgtEl>
                                          <p:spTgt spid="6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9"/>
                                        </p:tgtEl>
                                        <p:attrNameLst>
                                          <p:attrName>style.visibility</p:attrName>
                                        </p:attrNameLst>
                                      </p:cBhvr>
                                      <p:to>
                                        <p:strVal val="visible"/>
                                      </p:to>
                                    </p:set>
                                    <p:animEffect transition="in" filter="fade">
                                      <p:cBhvr>
                                        <p:cTn id="22" dur="1000"/>
                                        <p:tgtEl>
                                          <p:spTgt spid="6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5"/>
                                        </p:tgtEl>
                                        <p:attrNameLst>
                                          <p:attrName>style.visibility</p:attrName>
                                        </p:attrNameLst>
                                      </p:cBhvr>
                                      <p:to>
                                        <p:strVal val="visible"/>
                                      </p:to>
                                    </p:set>
                                    <p:animEffect transition="in" filter="fade">
                                      <p:cBhvr>
                                        <p:cTn id="27" dur="1000"/>
                                        <p:tgtEl>
                                          <p:spTgt spid="6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3"/>
                                        </p:tgtEl>
                                        <p:attrNameLst>
                                          <p:attrName>style.visibility</p:attrName>
                                        </p:attrNameLst>
                                      </p:cBhvr>
                                      <p:to>
                                        <p:strVal val="visible"/>
                                      </p:to>
                                    </p:set>
                                    <p:animEffect transition="in" filter="fade">
                                      <p:cBhvr>
                                        <p:cTn id="32" dur="1000"/>
                                        <p:tgtEl>
                                          <p:spTgt spid="6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52"/>
                                        </p:tgtEl>
                                        <p:attrNameLst>
                                          <p:attrName>style.visibility</p:attrName>
                                        </p:attrNameLst>
                                      </p:cBhvr>
                                      <p:to>
                                        <p:strVal val="visible"/>
                                      </p:to>
                                    </p:set>
                                    <p:animEffect transition="in" filter="fade">
                                      <p:cBhvr>
                                        <p:cTn id="37" dur="10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grpSp>
        <p:nvGrpSpPr>
          <p:cNvPr id="662" name="Google Shape;662;p8"/>
          <p:cNvGrpSpPr/>
          <p:nvPr/>
        </p:nvGrpSpPr>
        <p:grpSpPr>
          <a:xfrm>
            <a:off x="476008" y="687264"/>
            <a:ext cx="11222522" cy="5801105"/>
            <a:chOff x="-6989" y="0"/>
            <a:chExt cx="18249770" cy="12091183"/>
          </a:xfrm>
        </p:grpSpPr>
        <p:sp>
          <p:nvSpPr>
            <p:cNvPr id="663" name="Google Shape;663;p8"/>
            <p:cNvSpPr/>
            <p:nvPr/>
          </p:nvSpPr>
          <p:spPr>
            <a:xfrm>
              <a:off x="-6989" y="281638"/>
              <a:ext cx="17931505" cy="11809545"/>
            </a:xfrm>
            <a:custGeom>
              <a:avLst/>
              <a:gdLst/>
              <a:ahLst/>
              <a:cxnLst/>
              <a:rect l="l" t="t" r="r" b="b"/>
              <a:pathLst>
                <a:path w="10809882" h="7119301" extrusionOk="0">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solidFill>
              <a:srgbClr val="D1B49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sp>
          <p:nvSpPr>
            <p:cNvPr id="664" name="Google Shape;664;p8"/>
            <p:cNvSpPr/>
            <p:nvPr/>
          </p:nvSpPr>
          <p:spPr>
            <a:xfrm>
              <a:off x="329481" y="0"/>
              <a:ext cx="17913300" cy="11727399"/>
            </a:xfrm>
            <a:custGeom>
              <a:avLst/>
              <a:gdLst/>
              <a:ahLst/>
              <a:cxnLst/>
              <a:rect l="l" t="t" r="r" b="b"/>
              <a:pathLst>
                <a:path w="10825342" h="7087086" extrusionOk="0">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solidFill>
              <a:srgbClr val="FFF9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89" b="0" i="0" u="none" strike="noStrike" cap="none">
                <a:solidFill>
                  <a:srgbClr val="000000"/>
                </a:solidFill>
                <a:latin typeface="Arial"/>
                <a:ea typeface="Arial"/>
                <a:cs typeface="Arial"/>
                <a:sym typeface="Arial"/>
              </a:endParaRPr>
            </a:p>
          </p:txBody>
        </p:sp>
      </p:grpSp>
      <p:pic>
        <p:nvPicPr>
          <p:cNvPr id="665" name="Google Shape;665;p8"/>
          <p:cNvPicPr preferRelativeResize="0"/>
          <p:nvPr/>
        </p:nvPicPr>
        <p:blipFill rotWithShape="1">
          <a:blip r:embed="rId3">
            <a:alphaModFix/>
          </a:blip>
          <a:srcRect/>
          <a:stretch/>
        </p:blipFill>
        <p:spPr>
          <a:xfrm rot="835503">
            <a:off x="-878828" y="-554458"/>
            <a:ext cx="2277275" cy="2173763"/>
          </a:xfrm>
          <a:prstGeom prst="rect">
            <a:avLst/>
          </a:prstGeom>
          <a:noFill/>
          <a:ln>
            <a:noFill/>
          </a:ln>
        </p:spPr>
      </p:pic>
      <p:pic>
        <p:nvPicPr>
          <p:cNvPr id="666" name="Google Shape;666;p8"/>
          <p:cNvPicPr preferRelativeResize="0"/>
          <p:nvPr/>
        </p:nvPicPr>
        <p:blipFill rotWithShape="1">
          <a:blip r:embed="rId4">
            <a:alphaModFix/>
          </a:blip>
          <a:srcRect/>
          <a:stretch/>
        </p:blipFill>
        <p:spPr>
          <a:xfrm rot="-1131074">
            <a:off x="11486430" y="-836282"/>
            <a:ext cx="2515169" cy="5511327"/>
          </a:xfrm>
          <a:prstGeom prst="rect">
            <a:avLst/>
          </a:prstGeom>
          <a:noFill/>
          <a:ln>
            <a:noFill/>
          </a:ln>
        </p:spPr>
      </p:pic>
      <p:pic>
        <p:nvPicPr>
          <p:cNvPr id="667" name="Google Shape;667;p8"/>
          <p:cNvPicPr preferRelativeResize="0"/>
          <p:nvPr/>
        </p:nvPicPr>
        <p:blipFill rotWithShape="1">
          <a:blip r:embed="rId5">
            <a:alphaModFix/>
          </a:blip>
          <a:srcRect/>
          <a:stretch/>
        </p:blipFill>
        <p:spPr>
          <a:xfrm rot="755739">
            <a:off x="11199016" y="4768334"/>
            <a:ext cx="2323115" cy="2388249"/>
          </a:xfrm>
          <a:prstGeom prst="rect">
            <a:avLst/>
          </a:prstGeom>
          <a:noFill/>
          <a:ln>
            <a:noFill/>
          </a:ln>
        </p:spPr>
      </p:pic>
      <p:pic>
        <p:nvPicPr>
          <p:cNvPr id="668" name="Google Shape;668;p8"/>
          <p:cNvPicPr preferRelativeResize="0"/>
          <p:nvPr/>
        </p:nvPicPr>
        <p:blipFill rotWithShape="1">
          <a:blip r:embed="rId6">
            <a:alphaModFix/>
          </a:blip>
          <a:srcRect/>
          <a:stretch/>
        </p:blipFill>
        <p:spPr>
          <a:xfrm rot="2169688">
            <a:off x="-25192" y="2705695"/>
            <a:ext cx="1167235" cy="615036"/>
          </a:xfrm>
          <a:prstGeom prst="rect">
            <a:avLst/>
          </a:prstGeom>
          <a:noFill/>
          <a:ln>
            <a:noFill/>
          </a:ln>
        </p:spPr>
      </p:pic>
      <p:pic>
        <p:nvPicPr>
          <p:cNvPr id="669" name="Google Shape;669;p8"/>
          <p:cNvPicPr preferRelativeResize="0"/>
          <p:nvPr/>
        </p:nvPicPr>
        <p:blipFill rotWithShape="1">
          <a:blip r:embed="rId7">
            <a:alphaModFix/>
          </a:blip>
          <a:srcRect/>
          <a:stretch/>
        </p:blipFill>
        <p:spPr>
          <a:xfrm rot="-1361682">
            <a:off x="-1807990" y="3487657"/>
            <a:ext cx="2996852" cy="3990964"/>
          </a:xfrm>
          <a:prstGeom prst="rect">
            <a:avLst/>
          </a:prstGeom>
          <a:noFill/>
          <a:ln>
            <a:noFill/>
          </a:ln>
        </p:spPr>
      </p:pic>
      <p:pic>
        <p:nvPicPr>
          <p:cNvPr id="670" name="Google Shape;670;p8"/>
          <p:cNvPicPr preferRelativeResize="0"/>
          <p:nvPr/>
        </p:nvPicPr>
        <p:blipFill rotWithShape="1">
          <a:blip r:embed="rId8">
            <a:alphaModFix/>
          </a:blip>
          <a:srcRect/>
          <a:stretch/>
        </p:blipFill>
        <p:spPr>
          <a:xfrm rot="-7600926">
            <a:off x="11152714" y="4662250"/>
            <a:ext cx="433060" cy="897159"/>
          </a:xfrm>
          <a:prstGeom prst="rect">
            <a:avLst/>
          </a:prstGeom>
          <a:noFill/>
          <a:ln>
            <a:noFill/>
          </a:ln>
        </p:spPr>
      </p:pic>
      <p:pic>
        <p:nvPicPr>
          <p:cNvPr id="671" name="Google Shape;671;p8"/>
          <p:cNvPicPr preferRelativeResize="0"/>
          <p:nvPr/>
        </p:nvPicPr>
        <p:blipFill rotWithShape="1">
          <a:blip r:embed="rId9">
            <a:alphaModFix/>
          </a:blip>
          <a:srcRect/>
          <a:stretch/>
        </p:blipFill>
        <p:spPr>
          <a:xfrm rot="2334778">
            <a:off x="622209" y="5822883"/>
            <a:ext cx="1449017" cy="474224"/>
          </a:xfrm>
          <a:prstGeom prst="rect">
            <a:avLst/>
          </a:prstGeom>
          <a:noFill/>
          <a:ln>
            <a:noFill/>
          </a:ln>
        </p:spPr>
      </p:pic>
      <p:pic>
        <p:nvPicPr>
          <p:cNvPr id="672" name="Google Shape;672;p8"/>
          <p:cNvPicPr preferRelativeResize="0"/>
          <p:nvPr/>
        </p:nvPicPr>
        <p:blipFill rotWithShape="1">
          <a:blip r:embed="rId10">
            <a:alphaModFix/>
          </a:blip>
          <a:srcRect/>
          <a:stretch/>
        </p:blipFill>
        <p:spPr>
          <a:xfrm rot="-9925695">
            <a:off x="-1361002" y="131191"/>
            <a:ext cx="1954300" cy="1954300"/>
          </a:xfrm>
          <a:prstGeom prst="rect">
            <a:avLst/>
          </a:prstGeom>
          <a:noFill/>
          <a:ln>
            <a:noFill/>
          </a:ln>
        </p:spPr>
      </p:pic>
      <p:pic>
        <p:nvPicPr>
          <p:cNvPr id="673" name="Google Shape;673;p8"/>
          <p:cNvPicPr preferRelativeResize="0"/>
          <p:nvPr/>
        </p:nvPicPr>
        <p:blipFill rotWithShape="1">
          <a:blip r:embed="rId11">
            <a:alphaModFix/>
          </a:blip>
          <a:srcRect/>
          <a:stretch/>
        </p:blipFill>
        <p:spPr>
          <a:xfrm rot="-8787215">
            <a:off x="11780736" y="-612908"/>
            <a:ext cx="528707" cy="2443600"/>
          </a:xfrm>
          <a:prstGeom prst="rect">
            <a:avLst/>
          </a:prstGeom>
          <a:noFill/>
          <a:ln>
            <a:noFill/>
          </a:ln>
        </p:spPr>
      </p:pic>
      <p:sp>
        <p:nvSpPr>
          <p:cNvPr id="674" name="Google Shape;674;p8"/>
          <p:cNvSpPr txBox="1"/>
          <p:nvPr/>
        </p:nvSpPr>
        <p:spPr>
          <a:xfrm>
            <a:off x="937580" y="1975259"/>
            <a:ext cx="11666112" cy="24518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5333" b="1" i="0" u="none" strike="noStrike" cap="none">
                <a:solidFill>
                  <a:schemeClr val="accent3"/>
                </a:solidFill>
                <a:latin typeface="Arial"/>
                <a:ea typeface="Arial"/>
                <a:cs typeface="Arial"/>
                <a:sym typeface="Arial"/>
              </a:rPr>
              <a:t>NGHE VIẾT</a:t>
            </a:r>
            <a:endParaRPr sz="15333" b="1" i="0" u="none" strike="noStrike" cap="none">
              <a:solidFill>
                <a:schemeClr val="accent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9"/>
          <p:cNvPicPr preferRelativeResize="0"/>
          <p:nvPr/>
        </p:nvPicPr>
        <p:blipFill rotWithShape="1">
          <a:blip r:embed="rId3">
            <a:alphaModFix/>
          </a:blip>
          <a:srcRect/>
          <a:stretch/>
        </p:blipFill>
        <p:spPr>
          <a:xfrm>
            <a:off x="2" y="0"/>
            <a:ext cx="12191999" cy="6858000"/>
          </a:xfrm>
          <a:prstGeom prst="rect">
            <a:avLst/>
          </a:prstGeom>
          <a:noFill/>
          <a:ln>
            <a:noFill/>
          </a:ln>
        </p:spPr>
      </p:pic>
      <p:sp>
        <p:nvSpPr>
          <p:cNvPr id="680" name="Google Shape;680;p9"/>
          <p:cNvSpPr/>
          <p:nvPr/>
        </p:nvSpPr>
        <p:spPr>
          <a:xfrm>
            <a:off x="320845" y="1298383"/>
            <a:ext cx="11657263" cy="5118460"/>
          </a:xfrm>
          <a:prstGeom prst="roundRect">
            <a:avLst>
              <a:gd name="adj" fmla="val 16667"/>
            </a:avLst>
          </a:prstGeom>
          <a:solidFill>
            <a:schemeClr val="lt1">
              <a:alpha val="90980"/>
            </a:schemeClr>
          </a:solidFill>
          <a:ln w="25400" cap="flat" cmpd="sng">
            <a:solidFill>
              <a:srgbClr val="BA9E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89" b="0" i="0" u="none" strike="noStrike" cap="none">
              <a:solidFill>
                <a:schemeClr val="lt1"/>
              </a:solidFill>
              <a:latin typeface="Arial"/>
              <a:ea typeface="Arial"/>
              <a:cs typeface="Arial"/>
              <a:sym typeface="Arial"/>
            </a:endParaRPr>
          </a:p>
        </p:txBody>
      </p:sp>
      <p:sp>
        <p:nvSpPr>
          <p:cNvPr id="681" name="Google Shape;681;p9"/>
          <p:cNvSpPr txBox="1"/>
          <p:nvPr/>
        </p:nvSpPr>
        <p:spPr>
          <a:xfrm>
            <a:off x="4584047" y="152176"/>
            <a:ext cx="3130855" cy="1423755"/>
          </a:xfrm>
          <a:prstGeom prst="rect">
            <a:avLst/>
          </a:prstGeom>
          <a:noFill/>
          <a:ln w="19050" cap="flat" cmpd="sng">
            <a:solidFill>
              <a:srgbClr val="AF6F00"/>
            </a:solidFill>
            <a:prstDash val="dash"/>
            <a:round/>
            <a:headEnd type="none" w="sm" len="sm"/>
            <a:tailEnd type="none" w="sm" len="sm"/>
          </a:ln>
          <a:effectLst>
            <a:reflection stA="50000" endA="300" endPos="55000" sy="-100000" algn="bl" rotWithShape="0"/>
          </a:effectLst>
        </p:spPr>
        <p:txBody>
          <a:bodyPr spcFirstLastPara="1" wrap="square" lIns="162525" tIns="162525" rIns="162525" bIns="162525" anchor="t" anchorCtr="0">
            <a:noAutofit/>
          </a:bodyPr>
          <a:lstStyle/>
          <a:p>
            <a:pPr marL="0" marR="0" lvl="0" indent="0" algn="ctr" rtl="0">
              <a:lnSpc>
                <a:spcPct val="100000"/>
              </a:lnSpc>
              <a:spcBef>
                <a:spcPts val="0"/>
              </a:spcBef>
              <a:spcAft>
                <a:spcPts val="0"/>
              </a:spcAft>
              <a:buNone/>
            </a:pPr>
            <a:r>
              <a:rPr lang="en-US" sz="6400" b="1" i="0" u="none" strike="noStrike" cap="none">
                <a:solidFill>
                  <a:srgbClr val="000000"/>
                </a:solidFill>
                <a:latin typeface="Calibri"/>
                <a:ea typeface="Calibri"/>
                <a:cs typeface="Calibri"/>
                <a:sym typeface="Calibri"/>
              </a:rPr>
              <a:t>Lưu ý:</a:t>
            </a:r>
            <a:endParaRPr sz="6400" b="1" i="0" u="none" strike="noStrike" cap="none">
              <a:solidFill>
                <a:srgbClr val="000000"/>
              </a:solidFill>
              <a:latin typeface="Calibri"/>
              <a:ea typeface="Calibri"/>
              <a:cs typeface="Calibri"/>
              <a:sym typeface="Calibri"/>
            </a:endParaRPr>
          </a:p>
        </p:txBody>
      </p:sp>
      <p:sp>
        <p:nvSpPr>
          <p:cNvPr id="682" name="Google Shape;682;p9"/>
          <p:cNvSpPr txBox="1">
            <a:spLocks noGrp="1"/>
          </p:cNvSpPr>
          <p:nvPr>
            <p:ph type="subTitle" idx="4294967295"/>
          </p:nvPr>
        </p:nvSpPr>
        <p:spPr>
          <a:xfrm flipH="1">
            <a:off x="320845" y="3022420"/>
            <a:ext cx="13799127" cy="1556267"/>
          </a:xfrm>
          <a:prstGeom prst="rect">
            <a:avLst/>
          </a:prstGeom>
          <a:noFill/>
          <a:ln>
            <a:noFill/>
          </a:ln>
        </p:spPr>
        <p:txBody>
          <a:bodyPr spcFirstLastPara="1" wrap="square" lIns="162525" tIns="162525" rIns="162525" bIns="162525" anchor="t" anchorCtr="0">
            <a:noAutofit/>
          </a:bodyPr>
          <a:lstStyle/>
          <a:p>
            <a:pPr marL="139700" marR="0" lvl="0" indent="0" algn="l"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Viết hoa chữ cái đầu câu, ghi dấu câu đúng vị trí.</a:t>
            </a:r>
            <a:endParaRPr/>
          </a:p>
        </p:txBody>
      </p:sp>
      <p:sp>
        <p:nvSpPr>
          <p:cNvPr id="683" name="Google Shape;683;p9"/>
          <p:cNvSpPr txBox="1">
            <a:spLocks noGrp="1"/>
          </p:cNvSpPr>
          <p:nvPr>
            <p:ph type="subTitle" idx="4294967295"/>
          </p:nvPr>
        </p:nvSpPr>
        <p:spPr>
          <a:xfrm flipH="1">
            <a:off x="320845" y="1899111"/>
            <a:ext cx="13799127" cy="948235"/>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Viết bài cẩn thận, ngồi đúng tư thế.</a:t>
            </a:r>
            <a:endParaRPr/>
          </a:p>
        </p:txBody>
      </p:sp>
      <p:sp>
        <p:nvSpPr>
          <p:cNvPr id="684" name="Google Shape;684;p9"/>
          <p:cNvSpPr txBox="1">
            <a:spLocks noGrp="1"/>
          </p:cNvSpPr>
          <p:nvPr>
            <p:ph type="subTitle" idx="4294967295"/>
          </p:nvPr>
        </p:nvSpPr>
        <p:spPr>
          <a:xfrm flipH="1">
            <a:off x="320845" y="4170259"/>
            <a:ext cx="13799127" cy="1556267"/>
          </a:xfrm>
          <a:prstGeom prst="rect">
            <a:avLst/>
          </a:prstGeom>
          <a:noFill/>
          <a:ln>
            <a:noFill/>
          </a:ln>
        </p:spPr>
        <p:txBody>
          <a:bodyPr spcFirstLastPara="1" wrap="square" lIns="162525" tIns="162525" rIns="162525" bIns="162525" anchor="t" anchorCtr="0">
            <a:noAutofit/>
          </a:bodyPr>
          <a:lstStyle/>
          <a:p>
            <a:pPr marL="139700" marR="0" lvl="0" indent="0" algn="just" rtl="0">
              <a:lnSpc>
                <a:spcPct val="115000"/>
              </a:lnSpc>
              <a:spcBef>
                <a:spcPts val="0"/>
              </a:spcBef>
              <a:spcAft>
                <a:spcPts val="0"/>
              </a:spcAft>
              <a:buClr>
                <a:schemeClr val="accent5"/>
              </a:buClr>
              <a:buSzPts val="1400"/>
              <a:buFont typeface="Quicksand Medium"/>
              <a:buNone/>
            </a:pPr>
            <a:r>
              <a:rPr lang="en-US" sz="4267" b="1" i="0" u="none" strike="noStrike" cap="none">
                <a:solidFill>
                  <a:schemeClr val="accent5"/>
                </a:solidFill>
                <a:latin typeface="Calibri"/>
                <a:ea typeface="Calibri"/>
                <a:cs typeface="Calibri"/>
                <a:sym typeface="Calibri"/>
              </a:rPr>
              <a:t>- Đọc lại bài viết để kiểm tra lỗi chính tả.</a:t>
            </a:r>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gtEl>
                                        <p:attrNameLst>
                                          <p:attrName>style.visibility</p:attrName>
                                        </p:attrNameLst>
                                      </p:cBhvr>
                                      <p:to>
                                        <p:strVal val="visible"/>
                                      </p:to>
                                    </p:set>
                                    <p:animEffect transition="in" filter="fade">
                                      <p:cBhvr>
                                        <p:cTn id="7" dur="500"/>
                                        <p:tgtEl>
                                          <p:spTgt spid="6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3">
                                            <p:txEl>
                                              <p:pRg st="0" end="0"/>
                                            </p:txEl>
                                          </p:spTgt>
                                        </p:tgtEl>
                                        <p:attrNameLst>
                                          <p:attrName>style.visibility</p:attrName>
                                        </p:attrNameLst>
                                      </p:cBhvr>
                                      <p:to>
                                        <p:strVal val="visible"/>
                                      </p:to>
                                    </p:set>
                                    <p:animEffect transition="in" filter="fade">
                                      <p:cBhvr>
                                        <p:cTn id="12" dur="500"/>
                                        <p:tgtEl>
                                          <p:spTgt spid="6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2">
                                            <p:txEl>
                                              <p:pRg st="0" end="0"/>
                                            </p:txEl>
                                          </p:spTgt>
                                        </p:tgtEl>
                                        <p:attrNameLst>
                                          <p:attrName>style.visibility</p:attrName>
                                        </p:attrNameLst>
                                      </p:cBhvr>
                                      <p:to>
                                        <p:strVal val="visible"/>
                                      </p:to>
                                    </p:set>
                                    <p:animEffect transition="in" filter="fade">
                                      <p:cBhvr>
                                        <p:cTn id="17" dur="500"/>
                                        <p:tgtEl>
                                          <p:spTgt spid="68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4">
                                            <p:txEl>
                                              <p:pRg st="0" end="0"/>
                                            </p:txEl>
                                          </p:spTgt>
                                        </p:tgtEl>
                                        <p:attrNameLst>
                                          <p:attrName>style.visibility</p:attrName>
                                        </p:attrNameLst>
                                      </p:cBhvr>
                                      <p:to>
                                        <p:strVal val="visible"/>
                                      </p:to>
                                    </p:set>
                                    <p:animEffect transition="in" filter="fade">
                                      <p:cBhvr>
                                        <p:cTn id="22" dur="500"/>
                                        <p:tgtEl>
                                          <p:spTgt spid="6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76920335"/>
</p:tagLst>
</file>

<file path=ppt/theme/theme1.xml><?xml version="1.0" encoding="utf-8"?>
<a:theme xmlns:a="http://schemas.openxmlformats.org/drawingml/2006/main" name="Kindergarten Sight Word Books by Slidesgo">
  <a:themeElements>
    <a:clrScheme name="Simple Light">
      <a:dk1>
        <a:srgbClr val="434343"/>
      </a:dk1>
      <a:lt1>
        <a:srgbClr val="FFF3EB"/>
      </a:lt1>
      <a:dk2>
        <a:srgbClr val="9ABE7D"/>
      </a:dk2>
      <a:lt2>
        <a:srgbClr val="FFFFFF"/>
      </a:lt2>
      <a:accent1>
        <a:srgbClr val="FFD962"/>
      </a:accent1>
      <a:accent2>
        <a:srgbClr val="EA9401"/>
      </a:accent2>
      <a:accent3>
        <a:srgbClr val="E23C3B"/>
      </a:accent3>
      <a:accent4>
        <a:srgbClr val="4795D1"/>
      </a:accent4>
      <a:accent5>
        <a:srgbClr val="88602B"/>
      </a:accent5>
      <a:accent6>
        <a:srgbClr val="392914"/>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Widescreen</PresentationFormat>
  <Paragraphs>106</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Calibri</vt:lpstr>
      <vt:lpstr>Nunito</vt:lpstr>
      <vt:lpstr>Quicksand SemiBold</vt:lpstr>
      <vt:lpstr>Times New Roman</vt:lpstr>
      <vt:lpstr>Fredoka One</vt:lpstr>
      <vt:lpstr>Arial</vt:lpstr>
      <vt:lpstr>Bebas Neue</vt:lpstr>
      <vt:lpstr>Quattrocento Sans</vt:lpstr>
      <vt:lpstr>Quicksand Medium</vt:lpstr>
      <vt:lpstr>Kindergarten Sight Word Books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4</cp:revision>
  <dcterms:modified xsi:type="dcterms:W3CDTF">2021-12-12T03:22:56Z</dcterms:modified>
</cp:coreProperties>
</file>