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0" r:id="rId2"/>
    <p:sldMasterId id="2147483652" r:id="rId3"/>
  </p:sldMasterIdLst>
  <p:notesMasterIdLst>
    <p:notesMasterId r:id="rId25"/>
  </p:notesMasterIdLst>
  <p:sldIdLst>
    <p:sldId id="259" r:id="rId4"/>
    <p:sldId id="260" r:id="rId5"/>
    <p:sldId id="261" r:id="rId6"/>
    <p:sldId id="272" r:id="rId7"/>
    <p:sldId id="284" r:id="rId8"/>
    <p:sldId id="281" r:id="rId9"/>
    <p:sldId id="287" r:id="rId10"/>
    <p:sldId id="288" r:id="rId11"/>
    <p:sldId id="289" r:id="rId12"/>
    <p:sldId id="290" r:id="rId13"/>
    <p:sldId id="291" r:id="rId14"/>
    <p:sldId id="292" r:id="rId15"/>
    <p:sldId id="316" r:id="rId16"/>
    <p:sldId id="318" r:id="rId17"/>
    <p:sldId id="319" r:id="rId18"/>
    <p:sldId id="320" r:id="rId19"/>
    <p:sldId id="312" r:id="rId20"/>
    <p:sldId id="313" r:id="rId21"/>
    <p:sldId id="315" r:id="rId22"/>
    <p:sldId id="321" r:id="rId23"/>
    <p:sldId id="258" r:id="rId24"/>
  </p:sldIdLst>
  <p:sldSz cx="12192000" cy="6858000"/>
  <p:notesSz cx="6858000" cy="9144000"/>
  <p:embeddedFontLst>
    <p:embeddedFont>
      <p:font typeface="#9Slide05 Pateglamt Script" panose="02000000000000000000" pitchFamily="2" charset="0"/>
      <p:regular r:id="rId26"/>
    </p:embeddedFont>
    <p:embeddedFont>
      <p:font typeface="#9Slide07 IcielBC Cubano Normal" panose="00000500000000000000" pitchFamily="2" charset="0"/>
      <p:regular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A892"/>
    <a:srgbClr val="C0504D"/>
    <a:srgbClr val="62C6AD"/>
    <a:srgbClr val="FE7966"/>
    <a:srgbClr val="022049"/>
    <a:srgbClr val="AEC3DD"/>
    <a:srgbClr val="7196C3"/>
    <a:srgbClr val="C8231B"/>
    <a:srgbClr val="E16628"/>
    <a:srgbClr val="E4B7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E7EF7CCC-65B5-4558-85CA-57A628B14C24}" type="datetimeFigureOut">
              <a:rPr lang="zh-CN" altLang="en-US" smtClean="0"/>
              <a:pPr/>
              <a:t>2021/12/11</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A6082430-B44E-45C6-BEA5-716C91834BE7}"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10</a:t>
            </a:fld>
            <a:endParaRPr lang="zh-CN" altLang="en-US"/>
          </a:p>
        </p:txBody>
      </p:sp>
    </p:spTree>
    <p:extLst>
      <p:ext uri="{BB962C8B-B14F-4D97-AF65-F5344CB8AC3E}">
        <p14:creationId xmlns:p14="http://schemas.microsoft.com/office/powerpoint/2010/main" val="2817640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11</a:t>
            </a:fld>
            <a:endParaRPr lang="zh-CN" altLang="en-US"/>
          </a:p>
        </p:txBody>
      </p:sp>
    </p:spTree>
    <p:extLst>
      <p:ext uri="{BB962C8B-B14F-4D97-AF65-F5344CB8AC3E}">
        <p14:creationId xmlns:p14="http://schemas.microsoft.com/office/powerpoint/2010/main" val="3576996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gb1a7517edc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4" name="Google Shape;2344;gb1a7517edc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eaLnBrk="1" hangingPunct="1">
              <a:spcBef>
                <a:spcPct val="50000"/>
              </a:spcBef>
            </a:pPr>
            <a:r>
              <a:rPr lang="en-US" altLang="en-US" sz="1100" b="1">
                <a:solidFill>
                  <a:srgbClr val="FF0066"/>
                </a:solidFill>
                <a:latin typeface="Times New Roman" panose="02020603050405020304" pitchFamily="18" charset="0"/>
                <a:cs typeface="Times New Roman" panose="02020603050405020304" pitchFamily="18" charset="0"/>
              </a:rPr>
              <a:t>Trò chơi : thi tìm nhanh giữa các nhóm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GV</a:t>
            </a:r>
            <a:r>
              <a:rPr lang="en-US" baseline="0"/>
              <a:t> cho HS giải nghĩa 1 số tục ngữ, thành ngữ, ca dao </a:t>
            </a:r>
            <a:endParaRPr lang="en-US"/>
          </a:p>
        </p:txBody>
      </p:sp>
    </p:spTree>
    <p:extLst>
      <p:ext uri="{BB962C8B-B14F-4D97-AF65-F5344CB8AC3E}">
        <p14:creationId xmlns:p14="http://schemas.microsoft.com/office/powerpoint/2010/main" val="229261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GV</a:t>
            </a:r>
            <a:r>
              <a:rPr lang="en-US" baseline="0"/>
              <a:t> cho HS giải nghĩa 1 số tục ngữ, thành ngữ, ca dao </a:t>
            </a:r>
            <a:endParaRPr lang="en-US"/>
          </a:p>
        </p:txBody>
      </p:sp>
    </p:spTree>
    <p:extLst>
      <p:ext uri="{BB962C8B-B14F-4D97-AF65-F5344CB8AC3E}">
        <p14:creationId xmlns:p14="http://schemas.microsoft.com/office/powerpoint/2010/main" val="145032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GV</a:t>
            </a:r>
            <a:r>
              <a:rPr lang="en-US" baseline="0"/>
              <a:t> cho HS giải nghĩa 1 số tục ngữ, thành ngữ, ca dao </a:t>
            </a:r>
            <a:endParaRPr lang="en-US"/>
          </a:p>
        </p:txBody>
      </p:sp>
    </p:spTree>
    <p:extLst>
      <p:ext uri="{BB962C8B-B14F-4D97-AF65-F5344CB8AC3E}">
        <p14:creationId xmlns:p14="http://schemas.microsoft.com/office/powerpoint/2010/main" val="3546547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9"/>
        <p:cNvGrpSpPr/>
        <p:nvPr/>
      </p:nvGrpSpPr>
      <p:grpSpPr>
        <a:xfrm>
          <a:off x="0" y="0"/>
          <a:ext cx="0" cy="0"/>
          <a:chOff x="0" y="0"/>
          <a:chExt cx="0" cy="0"/>
        </a:xfrm>
      </p:grpSpPr>
      <p:sp>
        <p:nvSpPr>
          <p:cNvPr id="1940" name="Google Shape;1940;ga8fe4d469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1" name="Google Shape;1941;ga8fe4d46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4072168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Google Shape;1711;ga81bce59aa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2" name="Google Shape;1712;ga81bce59aa_0_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7</a:t>
            </a:fld>
            <a:endParaRPr lang="zh-CN" altLang="en-US"/>
          </a:p>
        </p:txBody>
      </p:sp>
    </p:spTree>
    <p:extLst>
      <p:ext uri="{BB962C8B-B14F-4D97-AF65-F5344CB8AC3E}">
        <p14:creationId xmlns:p14="http://schemas.microsoft.com/office/powerpoint/2010/main" val="4257806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8</a:t>
            </a:fld>
            <a:endParaRPr lang="zh-CN" altLang="en-US"/>
          </a:p>
        </p:txBody>
      </p:sp>
    </p:spTree>
    <p:extLst>
      <p:ext uri="{BB962C8B-B14F-4D97-AF65-F5344CB8AC3E}">
        <p14:creationId xmlns:p14="http://schemas.microsoft.com/office/powerpoint/2010/main" val="3166770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82430-B44E-45C6-BEA5-716C91834BE7}" type="slidenum">
              <a:rPr lang="zh-CN" altLang="en-US" smtClean="0"/>
              <a:t>9</a:t>
            </a:fld>
            <a:endParaRPr lang="zh-CN" altLang="en-US"/>
          </a:p>
        </p:txBody>
      </p:sp>
    </p:spTree>
    <p:extLst>
      <p:ext uri="{BB962C8B-B14F-4D97-AF65-F5344CB8AC3E}">
        <p14:creationId xmlns:p14="http://schemas.microsoft.com/office/powerpoint/2010/main" val="2679563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00"/>
        <p:cNvGrpSpPr/>
        <p:nvPr/>
      </p:nvGrpSpPr>
      <p:grpSpPr>
        <a:xfrm>
          <a:off x="0" y="0"/>
          <a:ext cx="0" cy="0"/>
          <a:chOff x="0" y="0"/>
          <a:chExt cx="0" cy="0"/>
        </a:xfrm>
      </p:grpSpPr>
      <p:sp>
        <p:nvSpPr>
          <p:cNvPr id="501" name="Google Shape;501;p16"/>
          <p:cNvSpPr txBox="1">
            <a:spLocks noGrp="1"/>
          </p:cNvSpPr>
          <p:nvPr>
            <p:ph type="title"/>
          </p:nvPr>
        </p:nvSpPr>
        <p:spPr>
          <a:xfrm>
            <a:off x="2387600" y="3236100"/>
            <a:ext cx="741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2" name="Google Shape;502;p16"/>
          <p:cNvSpPr txBox="1">
            <a:spLocks noGrp="1"/>
          </p:cNvSpPr>
          <p:nvPr>
            <p:ph type="subTitle" idx="1"/>
          </p:nvPr>
        </p:nvSpPr>
        <p:spPr>
          <a:xfrm>
            <a:off x="3873503" y="4561700"/>
            <a:ext cx="4445200" cy="8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03" name="Google Shape;503;p16"/>
          <p:cNvSpPr/>
          <p:nvPr/>
        </p:nvSpPr>
        <p:spPr>
          <a:xfrm>
            <a:off x="-2329011" y="4914647"/>
            <a:ext cx="5028825" cy="213691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04" name="Google Shape;504;p16"/>
          <p:cNvSpPr/>
          <p:nvPr/>
        </p:nvSpPr>
        <p:spPr>
          <a:xfrm rot="10800000">
            <a:off x="9742893" y="-196854"/>
            <a:ext cx="5028825" cy="213691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05" name="Google Shape;505;p16"/>
          <p:cNvSpPr txBox="1">
            <a:spLocks noGrp="1"/>
          </p:cNvSpPr>
          <p:nvPr>
            <p:ph type="title" idx="2" hasCustomPrompt="1"/>
          </p:nvPr>
        </p:nvSpPr>
        <p:spPr>
          <a:xfrm>
            <a:off x="5256937" y="1638665"/>
            <a:ext cx="1702800" cy="98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grpSp>
        <p:nvGrpSpPr>
          <p:cNvPr id="506" name="Google Shape;506;p16"/>
          <p:cNvGrpSpPr/>
          <p:nvPr/>
        </p:nvGrpSpPr>
        <p:grpSpPr>
          <a:xfrm rot="-10285502">
            <a:off x="10245959" y="-5264"/>
            <a:ext cx="2351148" cy="1602488"/>
            <a:chOff x="1176669" y="3655136"/>
            <a:chExt cx="1763400" cy="1201893"/>
          </a:xfrm>
        </p:grpSpPr>
        <p:sp>
          <p:nvSpPr>
            <p:cNvPr id="507" name="Google Shape;507;p16"/>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8" name="Google Shape;508;p16"/>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09" name="Google Shape;509;p16"/>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510" name="Google Shape;510;p16"/>
            <p:cNvGrpSpPr/>
            <p:nvPr/>
          </p:nvGrpSpPr>
          <p:grpSpPr>
            <a:xfrm>
              <a:off x="1176669" y="3655136"/>
              <a:ext cx="1763400" cy="1201893"/>
              <a:chOff x="1176669" y="3655136"/>
              <a:chExt cx="1763400" cy="1201893"/>
            </a:xfrm>
          </p:grpSpPr>
          <p:sp>
            <p:nvSpPr>
              <p:cNvPr id="511" name="Google Shape;511;p16"/>
              <p:cNvSpPr/>
              <p:nvPr/>
            </p:nvSpPr>
            <p:spPr>
              <a:xfrm>
                <a:off x="2486451" y="4754596"/>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2" name="Google Shape;512;p16"/>
              <p:cNvSpPr/>
              <p:nvPr/>
            </p:nvSpPr>
            <p:spPr>
              <a:xfrm>
                <a:off x="2337779" y="4837573"/>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3" name="Google Shape;513;p16"/>
              <p:cNvSpPr/>
              <p:nvPr/>
            </p:nvSpPr>
            <p:spPr>
              <a:xfrm>
                <a:off x="1176669" y="3697430"/>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4" name="Google Shape;514;p16"/>
              <p:cNvSpPr/>
              <p:nvPr/>
            </p:nvSpPr>
            <p:spPr>
              <a:xfrm>
                <a:off x="1225126" y="3679649"/>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5" name="Google Shape;515;p16"/>
              <p:cNvSpPr/>
              <p:nvPr/>
            </p:nvSpPr>
            <p:spPr>
              <a:xfrm>
                <a:off x="1183401" y="3655136"/>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6" name="Google Shape;516;p16"/>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7" name="Google Shape;517;p16"/>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8" name="Google Shape;518;p16"/>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19" name="Google Shape;519;p16"/>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0" name="Google Shape;520;p16"/>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1" name="Google Shape;521;p16"/>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2" name="Google Shape;522;p16"/>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3" name="Google Shape;523;p16"/>
              <p:cNvSpPr/>
              <p:nvPr/>
            </p:nvSpPr>
            <p:spPr>
              <a:xfrm>
                <a:off x="2365785" y="4608095"/>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4" name="Google Shape;524;p16"/>
              <p:cNvSpPr/>
              <p:nvPr/>
            </p:nvSpPr>
            <p:spPr>
              <a:xfrm>
                <a:off x="2343706" y="4576288"/>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5" name="Google Shape;525;p16"/>
              <p:cNvSpPr/>
              <p:nvPr/>
            </p:nvSpPr>
            <p:spPr>
              <a:xfrm>
                <a:off x="2920116" y="4745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6" name="Google Shape;526;p16"/>
              <p:cNvSpPr/>
              <p:nvPr/>
            </p:nvSpPr>
            <p:spPr>
              <a:xfrm>
                <a:off x="2847906" y="4770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27" name="Google Shape;527;p16"/>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528" name="Google Shape;528;p16"/>
          <p:cNvGrpSpPr/>
          <p:nvPr/>
        </p:nvGrpSpPr>
        <p:grpSpPr>
          <a:xfrm rot="-10285502">
            <a:off x="143864" y="5819509"/>
            <a:ext cx="2258177" cy="962473"/>
            <a:chOff x="1246399" y="4061320"/>
            <a:chExt cx="1693670" cy="721871"/>
          </a:xfrm>
        </p:grpSpPr>
        <p:sp>
          <p:nvSpPr>
            <p:cNvPr id="529" name="Google Shape;529;p16"/>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0" name="Google Shape;530;p16"/>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1" name="Google Shape;531;p16"/>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532" name="Google Shape;532;p16"/>
            <p:cNvGrpSpPr/>
            <p:nvPr/>
          </p:nvGrpSpPr>
          <p:grpSpPr>
            <a:xfrm>
              <a:off x="1314809" y="4061320"/>
              <a:ext cx="1625260" cy="721871"/>
              <a:chOff x="1314809" y="4061320"/>
              <a:chExt cx="1625260" cy="721871"/>
            </a:xfrm>
          </p:grpSpPr>
          <p:sp>
            <p:nvSpPr>
              <p:cNvPr id="533" name="Google Shape;533;p16"/>
              <p:cNvSpPr/>
              <p:nvPr/>
            </p:nvSpPr>
            <p:spPr>
              <a:xfrm>
                <a:off x="2527715" y="4517184"/>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4" name="Google Shape;534;p16"/>
              <p:cNvSpPr/>
              <p:nvPr/>
            </p:nvSpPr>
            <p:spPr>
              <a:xfrm>
                <a:off x="2344957" y="4374112"/>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5" name="Google Shape;535;p16"/>
              <p:cNvSpPr/>
              <p:nvPr/>
            </p:nvSpPr>
            <p:spPr>
              <a:xfrm>
                <a:off x="1945713" y="4197971"/>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6" name="Google Shape;536;p16"/>
              <p:cNvSpPr/>
              <p:nvPr/>
            </p:nvSpPr>
            <p:spPr>
              <a:xfrm>
                <a:off x="1994170" y="4180190"/>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7" name="Google Shape;537;p16"/>
              <p:cNvSpPr/>
              <p:nvPr/>
            </p:nvSpPr>
            <p:spPr>
              <a:xfrm>
                <a:off x="1952445" y="4155678"/>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8" name="Google Shape;538;p16"/>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39" name="Google Shape;539;p16"/>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0" name="Google Shape;540;p16"/>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1" name="Google Shape;541;p16"/>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2" name="Google Shape;542;p16"/>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3" name="Google Shape;543;p16"/>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4" name="Google Shape;544;p16"/>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5" name="Google Shape;545;p16"/>
              <p:cNvSpPr/>
              <p:nvPr/>
            </p:nvSpPr>
            <p:spPr>
              <a:xfrm>
                <a:off x="2395687" y="4295334"/>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6" name="Google Shape;546;p16"/>
              <p:cNvSpPr/>
              <p:nvPr/>
            </p:nvSpPr>
            <p:spPr>
              <a:xfrm>
                <a:off x="2373608" y="4263527"/>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7" name="Google Shape;547;p16"/>
              <p:cNvSpPr/>
              <p:nvPr/>
            </p:nvSpPr>
            <p:spPr>
              <a:xfrm>
                <a:off x="2920116" y="4745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8" name="Google Shape;548;p16"/>
              <p:cNvSpPr/>
              <p:nvPr/>
            </p:nvSpPr>
            <p:spPr>
              <a:xfrm>
                <a:off x="2847906" y="4770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549" name="Google Shape;549;p16"/>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2038732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5"/>
        <p:cNvGrpSpPr/>
        <p:nvPr/>
      </p:nvGrpSpPr>
      <p:grpSpPr>
        <a:xfrm>
          <a:off x="0" y="0"/>
          <a:ext cx="0" cy="0"/>
          <a:chOff x="0" y="0"/>
          <a:chExt cx="0" cy="0"/>
        </a:xfrm>
      </p:grpSpPr>
      <p:sp>
        <p:nvSpPr>
          <p:cNvPr id="186" name="Google Shape;186;p6"/>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87" name="Google Shape;187;p6"/>
          <p:cNvSpPr/>
          <p:nvPr/>
        </p:nvSpPr>
        <p:spPr>
          <a:xfrm rot="8557240" flipH="1">
            <a:off x="-1554405" y="-1650142"/>
            <a:ext cx="5028809" cy="2136900"/>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88" name="Google Shape;188;p6"/>
          <p:cNvSpPr/>
          <p:nvPr/>
        </p:nvSpPr>
        <p:spPr>
          <a:xfrm rot="-8557240">
            <a:off x="8196900" y="-2081942"/>
            <a:ext cx="5028809" cy="2136900"/>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189" name="Google Shape;189;p6"/>
          <p:cNvGrpSpPr/>
          <p:nvPr/>
        </p:nvGrpSpPr>
        <p:grpSpPr>
          <a:xfrm rot="-674348" flipH="1">
            <a:off x="-1034953" y="-271536"/>
            <a:ext cx="2655940" cy="1300843"/>
            <a:chOff x="948069" y="3807536"/>
            <a:chExt cx="1992000" cy="975654"/>
          </a:xfrm>
        </p:grpSpPr>
        <p:sp>
          <p:nvSpPr>
            <p:cNvPr id="190" name="Google Shape;190;p6"/>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1" name="Google Shape;191;p6"/>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2" name="Google Shape;192;p6"/>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193" name="Google Shape;193;p6"/>
            <p:cNvGrpSpPr/>
            <p:nvPr/>
          </p:nvGrpSpPr>
          <p:grpSpPr>
            <a:xfrm>
              <a:off x="948069" y="3807536"/>
              <a:ext cx="1992000" cy="975654"/>
              <a:chOff x="948069" y="3807536"/>
              <a:chExt cx="1992000" cy="975654"/>
            </a:xfrm>
          </p:grpSpPr>
          <p:sp>
            <p:nvSpPr>
              <p:cNvPr id="194" name="Google Shape;194;p6"/>
              <p:cNvSpPr/>
              <p:nvPr/>
            </p:nvSpPr>
            <p:spPr>
              <a:xfrm>
                <a:off x="1829120" y="4574451"/>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5" name="Google Shape;195;p6"/>
              <p:cNvSpPr/>
              <p:nvPr/>
            </p:nvSpPr>
            <p:spPr>
              <a:xfrm>
                <a:off x="1680448" y="4657428"/>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6" name="Google Shape;196;p6"/>
              <p:cNvSpPr/>
              <p:nvPr/>
            </p:nvSpPr>
            <p:spPr>
              <a:xfrm>
                <a:off x="948069" y="3849830"/>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7" name="Google Shape;197;p6"/>
              <p:cNvSpPr/>
              <p:nvPr/>
            </p:nvSpPr>
            <p:spPr>
              <a:xfrm>
                <a:off x="996526" y="3832049"/>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8" name="Google Shape;198;p6"/>
              <p:cNvSpPr/>
              <p:nvPr/>
            </p:nvSpPr>
            <p:spPr>
              <a:xfrm>
                <a:off x="954801" y="3807536"/>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99" name="Google Shape;199;p6"/>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0" name="Google Shape;200;p6"/>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1" name="Google Shape;201;p6"/>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2" name="Google Shape;202;p6"/>
              <p:cNvSpPr/>
              <p:nvPr/>
            </p:nvSpPr>
            <p:spPr>
              <a:xfrm>
                <a:off x="2186572" y="44424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3" name="Google Shape;203;p6"/>
              <p:cNvSpPr/>
              <p:nvPr/>
            </p:nvSpPr>
            <p:spPr>
              <a:xfrm>
                <a:off x="2150467" y="44084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4" name="Google Shape;204;p6"/>
              <p:cNvSpPr/>
              <p:nvPr/>
            </p:nvSpPr>
            <p:spPr>
              <a:xfrm>
                <a:off x="2190870" y="43799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5" name="Google Shape;205;p6"/>
              <p:cNvSpPr/>
              <p:nvPr/>
            </p:nvSpPr>
            <p:spPr>
              <a:xfrm>
                <a:off x="2200552" y="43406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6" name="Google Shape;206;p6"/>
              <p:cNvSpPr/>
              <p:nvPr/>
            </p:nvSpPr>
            <p:spPr>
              <a:xfrm>
                <a:off x="1708454" y="4427950"/>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7" name="Google Shape;207;p6"/>
              <p:cNvSpPr/>
              <p:nvPr/>
            </p:nvSpPr>
            <p:spPr>
              <a:xfrm>
                <a:off x="1686375" y="4396143"/>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8" name="Google Shape;208;p6"/>
              <p:cNvSpPr/>
              <p:nvPr/>
            </p:nvSpPr>
            <p:spPr>
              <a:xfrm>
                <a:off x="2920116" y="4745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09" name="Google Shape;209;p6"/>
              <p:cNvSpPr/>
              <p:nvPr/>
            </p:nvSpPr>
            <p:spPr>
              <a:xfrm>
                <a:off x="2847906" y="4770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0" name="Google Shape;210;p6"/>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nvGrpSpPr>
          <p:cNvPr id="211" name="Google Shape;211;p6"/>
          <p:cNvGrpSpPr/>
          <p:nvPr/>
        </p:nvGrpSpPr>
        <p:grpSpPr>
          <a:xfrm rot="674348">
            <a:off x="10318450" y="-271536"/>
            <a:ext cx="2655940" cy="1300843"/>
            <a:chOff x="948069" y="3807536"/>
            <a:chExt cx="1992000" cy="975654"/>
          </a:xfrm>
        </p:grpSpPr>
        <p:sp>
          <p:nvSpPr>
            <p:cNvPr id="212" name="Google Shape;212;p6"/>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3" name="Google Shape;213;p6"/>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4" name="Google Shape;214;p6"/>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215" name="Google Shape;215;p6"/>
            <p:cNvGrpSpPr/>
            <p:nvPr/>
          </p:nvGrpSpPr>
          <p:grpSpPr>
            <a:xfrm>
              <a:off x="948069" y="3807536"/>
              <a:ext cx="1992000" cy="975654"/>
              <a:chOff x="948069" y="3807536"/>
              <a:chExt cx="1992000" cy="975654"/>
            </a:xfrm>
          </p:grpSpPr>
          <p:sp>
            <p:nvSpPr>
              <p:cNvPr id="216" name="Google Shape;216;p6"/>
              <p:cNvSpPr/>
              <p:nvPr/>
            </p:nvSpPr>
            <p:spPr>
              <a:xfrm>
                <a:off x="1829120" y="4574451"/>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7" name="Google Shape;217;p6"/>
              <p:cNvSpPr/>
              <p:nvPr/>
            </p:nvSpPr>
            <p:spPr>
              <a:xfrm>
                <a:off x="1680448" y="4657428"/>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8" name="Google Shape;218;p6"/>
              <p:cNvSpPr/>
              <p:nvPr/>
            </p:nvSpPr>
            <p:spPr>
              <a:xfrm>
                <a:off x="948069" y="3849830"/>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9" name="Google Shape;219;p6"/>
              <p:cNvSpPr/>
              <p:nvPr/>
            </p:nvSpPr>
            <p:spPr>
              <a:xfrm>
                <a:off x="996526" y="3832049"/>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0" name="Google Shape;220;p6"/>
              <p:cNvSpPr/>
              <p:nvPr/>
            </p:nvSpPr>
            <p:spPr>
              <a:xfrm>
                <a:off x="954801" y="3807536"/>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1" name="Google Shape;221;p6"/>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2" name="Google Shape;222;p6"/>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3" name="Google Shape;223;p6"/>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4" name="Google Shape;224;p6"/>
              <p:cNvSpPr/>
              <p:nvPr/>
            </p:nvSpPr>
            <p:spPr>
              <a:xfrm>
                <a:off x="2186572" y="44424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5" name="Google Shape;225;p6"/>
              <p:cNvSpPr/>
              <p:nvPr/>
            </p:nvSpPr>
            <p:spPr>
              <a:xfrm>
                <a:off x="2150467" y="44084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6" name="Google Shape;226;p6"/>
              <p:cNvSpPr/>
              <p:nvPr/>
            </p:nvSpPr>
            <p:spPr>
              <a:xfrm>
                <a:off x="2190870" y="43799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7" name="Google Shape;227;p6"/>
              <p:cNvSpPr/>
              <p:nvPr/>
            </p:nvSpPr>
            <p:spPr>
              <a:xfrm>
                <a:off x="2200552" y="43406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8" name="Google Shape;228;p6"/>
              <p:cNvSpPr/>
              <p:nvPr/>
            </p:nvSpPr>
            <p:spPr>
              <a:xfrm>
                <a:off x="1708454" y="4427950"/>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29" name="Google Shape;229;p6"/>
              <p:cNvSpPr/>
              <p:nvPr/>
            </p:nvSpPr>
            <p:spPr>
              <a:xfrm>
                <a:off x="1686375" y="4396143"/>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0" name="Google Shape;230;p6"/>
              <p:cNvSpPr/>
              <p:nvPr/>
            </p:nvSpPr>
            <p:spPr>
              <a:xfrm>
                <a:off x="2920116" y="4745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1" name="Google Shape;231;p6"/>
              <p:cNvSpPr/>
              <p:nvPr/>
            </p:nvSpPr>
            <p:spPr>
              <a:xfrm>
                <a:off x="2847906" y="4770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2" name="Google Shape;232;p6"/>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spTree>
    <p:extLst>
      <p:ext uri="{BB962C8B-B14F-4D97-AF65-F5344CB8AC3E}">
        <p14:creationId xmlns:p14="http://schemas.microsoft.com/office/powerpoint/2010/main" val="122505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48"/>
        <p:cNvGrpSpPr/>
        <p:nvPr/>
      </p:nvGrpSpPr>
      <p:grpSpPr>
        <a:xfrm>
          <a:off x="0" y="0"/>
          <a:ext cx="0" cy="0"/>
          <a:chOff x="0" y="0"/>
          <a:chExt cx="0" cy="0"/>
        </a:xfrm>
      </p:grpSpPr>
      <p:sp>
        <p:nvSpPr>
          <p:cNvPr id="449" name="Google Shape;449;p14"/>
          <p:cNvSpPr txBox="1">
            <a:spLocks noGrp="1"/>
          </p:cNvSpPr>
          <p:nvPr>
            <p:ph type="title"/>
          </p:nvPr>
        </p:nvSpPr>
        <p:spPr>
          <a:xfrm>
            <a:off x="5713903" y="4319151"/>
            <a:ext cx="5518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200"/>
              <a:buNone/>
              <a:defRPr sz="2933"/>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50" name="Google Shape;450;p14"/>
          <p:cNvSpPr txBox="1">
            <a:spLocks noGrp="1"/>
          </p:cNvSpPr>
          <p:nvPr>
            <p:ph type="subTitle" idx="1"/>
          </p:nvPr>
        </p:nvSpPr>
        <p:spPr>
          <a:xfrm>
            <a:off x="5714004" y="1775251"/>
            <a:ext cx="5518000" cy="255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500"/>
              <a:buNone/>
              <a:defRPr sz="29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451" name="Google Shape;451;p14"/>
          <p:cNvGrpSpPr/>
          <p:nvPr/>
        </p:nvGrpSpPr>
        <p:grpSpPr>
          <a:xfrm>
            <a:off x="8064626" y="-3388987"/>
            <a:ext cx="5293348" cy="5152537"/>
            <a:chOff x="6048468" y="-2541741"/>
            <a:chExt cx="3970010" cy="3864403"/>
          </a:xfrm>
        </p:grpSpPr>
        <p:sp>
          <p:nvSpPr>
            <p:cNvPr id="452" name="Google Shape;452;p14"/>
            <p:cNvSpPr/>
            <p:nvPr/>
          </p:nvSpPr>
          <p:spPr>
            <a:xfrm rot="-8557240">
              <a:off x="6147670" y="-1561457"/>
              <a:ext cx="3771606" cy="1602675"/>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453" name="Google Shape;453;p14"/>
            <p:cNvGrpSpPr/>
            <p:nvPr/>
          </p:nvGrpSpPr>
          <p:grpSpPr>
            <a:xfrm rot="-10285502">
              <a:off x="7781913" y="-3948"/>
              <a:ext cx="1763361" cy="1201866"/>
              <a:chOff x="1176669" y="3655136"/>
              <a:chExt cx="1763400" cy="1201893"/>
            </a:xfrm>
          </p:grpSpPr>
          <p:sp>
            <p:nvSpPr>
              <p:cNvPr id="454" name="Google Shape;454;p14"/>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5" name="Google Shape;455;p14"/>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6" name="Google Shape;456;p14"/>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nvGrpSpPr>
              <p:cNvPr id="457" name="Google Shape;457;p14"/>
              <p:cNvGrpSpPr/>
              <p:nvPr/>
            </p:nvGrpSpPr>
            <p:grpSpPr>
              <a:xfrm>
                <a:off x="1176669" y="3655136"/>
                <a:ext cx="1763400" cy="1201893"/>
                <a:chOff x="1176669" y="3655136"/>
                <a:chExt cx="1763400" cy="1201893"/>
              </a:xfrm>
            </p:grpSpPr>
            <p:sp>
              <p:nvSpPr>
                <p:cNvPr id="458" name="Google Shape;458;p14"/>
                <p:cNvSpPr/>
                <p:nvPr/>
              </p:nvSpPr>
              <p:spPr>
                <a:xfrm>
                  <a:off x="2486451" y="4754596"/>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59" name="Google Shape;459;p14"/>
                <p:cNvSpPr/>
                <p:nvPr/>
              </p:nvSpPr>
              <p:spPr>
                <a:xfrm>
                  <a:off x="2337779" y="4837573"/>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0" name="Google Shape;460;p14"/>
                <p:cNvSpPr/>
                <p:nvPr/>
              </p:nvSpPr>
              <p:spPr>
                <a:xfrm>
                  <a:off x="1176669" y="3697430"/>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1" name="Google Shape;461;p14"/>
                <p:cNvSpPr/>
                <p:nvPr/>
              </p:nvSpPr>
              <p:spPr>
                <a:xfrm>
                  <a:off x="1225126" y="3679649"/>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2" name="Google Shape;462;p14"/>
                <p:cNvSpPr/>
                <p:nvPr/>
              </p:nvSpPr>
              <p:spPr>
                <a:xfrm>
                  <a:off x="1183401" y="3655136"/>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3" name="Google Shape;463;p14"/>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4" name="Google Shape;464;p14"/>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5" name="Google Shape;465;p14"/>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6" name="Google Shape;466;p14"/>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7" name="Google Shape;467;p14"/>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8" name="Google Shape;468;p14"/>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69" name="Google Shape;469;p14"/>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0" name="Google Shape;470;p14"/>
                <p:cNvSpPr/>
                <p:nvPr/>
              </p:nvSpPr>
              <p:spPr>
                <a:xfrm>
                  <a:off x="2365785" y="4608095"/>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1" name="Google Shape;471;p14"/>
                <p:cNvSpPr/>
                <p:nvPr/>
              </p:nvSpPr>
              <p:spPr>
                <a:xfrm>
                  <a:off x="2343706" y="4576288"/>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2" name="Google Shape;472;p14"/>
                <p:cNvSpPr/>
                <p:nvPr/>
              </p:nvSpPr>
              <p:spPr>
                <a:xfrm>
                  <a:off x="2920116" y="4745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3" name="Google Shape;473;p14"/>
                <p:cNvSpPr/>
                <p:nvPr/>
              </p:nvSpPr>
              <p:spPr>
                <a:xfrm>
                  <a:off x="2847906" y="4770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474" name="Google Shape;474;p14"/>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grpSp>
      </p:grpSp>
    </p:spTree>
    <p:extLst>
      <p:ext uri="{BB962C8B-B14F-4D97-AF65-F5344CB8AC3E}">
        <p14:creationId xmlns:p14="http://schemas.microsoft.com/office/powerpoint/2010/main" val="41480949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8333" r="833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pic>
        <p:nvPicPr>
          <p:cNvPr id="3" name="图片 2"/>
          <p:cNvPicPr>
            <a:picLocks noChangeAspect="1"/>
          </p:cNvPicPr>
          <p:nvPr userDrawn="1"/>
        </p:nvPicPr>
        <p:blipFill rotWithShape="1">
          <a:blip r:embed="rId5">
            <a:extLst>
              <a:ext uri="{28A0092B-C50C-407E-A947-70E740481C1C}">
                <a14:useLocalDpi xmlns:a14="http://schemas.microsoft.com/office/drawing/2010/main" val="0"/>
              </a:ext>
            </a:extLst>
          </a:blip>
          <a:srcRect l="17099"/>
          <a:stretch>
            <a:fillRect/>
          </a:stretch>
        </p:blipFill>
        <p:spPr>
          <a:xfrm>
            <a:off x="0" y="-35719"/>
            <a:ext cx="12192000" cy="6893719"/>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4"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pic>
        <p:nvPicPr>
          <p:cNvPr id="3" name="图片 2"/>
          <p:cNvPicPr>
            <a:picLocks noChangeAspect="1"/>
          </p:cNvPicPr>
          <p:nvPr userDrawn="1"/>
        </p:nvPicPr>
        <p:blipFill rotWithShape="1">
          <a:blip r:embed="rId4">
            <a:extLst>
              <a:ext uri="{28A0092B-C50C-407E-A947-70E740481C1C}">
                <a14:useLocalDpi xmlns:a14="http://schemas.microsoft.com/office/drawing/2010/main" val="0"/>
              </a:ext>
            </a:extLst>
          </a:blip>
          <a:srcRect l="17099"/>
          <a:stretch>
            <a:fillRect/>
          </a:stretch>
        </p:blipFill>
        <p:spPr>
          <a:xfrm>
            <a:off x="0" y="-35719"/>
            <a:ext cx="12192000" cy="6893719"/>
          </a:xfrm>
          <a:prstGeom prst="rect">
            <a:avLst/>
          </a:prstGeom>
        </p:spPr>
      </p:pic>
      <p:pic>
        <p:nvPicPr>
          <p:cNvPr id="4" name="图片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8600" y="4743450"/>
            <a:ext cx="3048001" cy="2114550"/>
          </a:xfrm>
          <a:prstGeom prst="rect">
            <a:avLst/>
          </a:prstGeom>
        </p:spPr>
      </p:pic>
      <p:pic>
        <p:nvPicPr>
          <p:cNvPr id="8" name="图片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563849" y="4195834"/>
            <a:ext cx="4059948" cy="2662166"/>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wav"/><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5.pn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6.pn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t="50000"/>
          <a:stretch>
            <a:fillRect/>
          </a:stretch>
        </p:blipFill>
        <p:spPr>
          <a:xfrm>
            <a:off x="2643886" y="393648"/>
            <a:ext cx="7525444" cy="3762722"/>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t="22922" b="33611"/>
          <a:stretch>
            <a:fillRect/>
          </a:stretch>
        </p:blipFill>
        <p:spPr>
          <a:xfrm rot="21421997">
            <a:off x="29828" y="-33666"/>
            <a:ext cx="3684648" cy="1248067"/>
          </a:xfrm>
          <a:prstGeom prst="rect">
            <a:avLst/>
          </a:prstGeom>
        </p:spPr>
      </p:pic>
      <p:sp>
        <p:nvSpPr>
          <p:cNvPr id="10" name="矩形 9"/>
          <p:cNvSpPr/>
          <p:nvPr/>
        </p:nvSpPr>
        <p:spPr>
          <a:xfrm>
            <a:off x="1329919" y="3770510"/>
            <a:ext cx="9532161" cy="137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C0504D"/>
              </a:solidFill>
              <a:latin typeface="字魂59号-创粗黑" panose="00000500000000000000" pitchFamily="2" charset="-122"/>
              <a:ea typeface="字魂59号-创粗黑" panose="00000500000000000000" pitchFamily="2" charset="-122"/>
            </a:endParaRPr>
          </a:p>
        </p:txBody>
      </p:sp>
      <p:sp>
        <p:nvSpPr>
          <p:cNvPr id="11" name="文本框 243"/>
          <p:cNvSpPr txBox="1"/>
          <p:nvPr/>
        </p:nvSpPr>
        <p:spPr>
          <a:xfrm>
            <a:off x="2918631" y="2786000"/>
            <a:ext cx="5859296" cy="830997"/>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4800" b="1" dirty="0">
                <a:solidFill>
                  <a:schemeClr val="bg1"/>
                </a:solidFill>
                <a:latin typeface="Arial" panose="020B0604020202020204" pitchFamily="34" charset="0"/>
                <a:ea typeface="字魂59号-创粗黑" panose="00000500000000000000" pitchFamily="2" charset="-122"/>
                <a:cs typeface="Arial" panose="020B0604020202020204" pitchFamily="34" charset="0"/>
              </a:rPr>
              <a:t>LUYỆN TỪ VÀ CÂU</a:t>
            </a:r>
            <a:endParaRPr lang="zh-CN" altLang="en-US" sz="4800" b="1" dirty="0">
              <a:solidFill>
                <a:schemeClr val="bg1"/>
              </a:solidFill>
              <a:latin typeface="Arial" panose="020B0604020202020204" pitchFamily="34" charset="0"/>
              <a:ea typeface="字魂59号-创粗黑" panose="00000500000000000000" pitchFamily="2" charset="-122"/>
              <a:cs typeface="Arial" panose="020B0604020202020204" pitchFamily="34" charset="0"/>
            </a:endParaRPr>
          </a:p>
        </p:txBody>
      </p:sp>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46145" y="4602824"/>
            <a:ext cx="2520701" cy="2520701"/>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7093" y="4748585"/>
            <a:ext cx="2314978" cy="1949116"/>
          </a:xfrm>
          <a:prstGeom prst="rect">
            <a:avLst/>
          </a:prstGeom>
        </p:spPr>
      </p:pic>
      <p:pic>
        <p:nvPicPr>
          <p:cNvPr id="17" name="图片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03182" y="268349"/>
            <a:ext cx="3640271" cy="3640271"/>
          </a:xfrm>
          <a:prstGeom prst="rect">
            <a:avLst/>
          </a:prstGeom>
        </p:spPr>
      </p:pic>
      <p:pic>
        <p:nvPicPr>
          <p:cNvPr id="18" name="Arden Cho - Baby It's Yo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93521" y="5899269"/>
            <a:ext cx="609600" cy="609600"/>
          </a:xfrm>
          <a:prstGeom prst="rect">
            <a:avLst/>
          </a:prstGeom>
        </p:spPr>
      </p:pic>
      <p:pic>
        <p:nvPicPr>
          <p:cNvPr id="2" name="轻松欢乐节奏感动进取电子音乐">
            <a:hlinkClick r:id="" action="ppaction://media"/>
            <a:extLst>
              <a:ext uri="{FF2B5EF4-FFF2-40B4-BE49-F238E27FC236}">
                <a16:creationId xmlns:a16="http://schemas.microsoft.com/office/drawing/2014/main" id="{A9EE42E8-DADD-440F-A075-87616C580425}"/>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41120" y="-563880"/>
            <a:ext cx="435699" cy="435699"/>
          </a:xfrm>
          <a:prstGeom prst="rect">
            <a:avLst/>
          </a:prstGeom>
        </p:spPr>
      </p:pic>
      <p:sp>
        <p:nvSpPr>
          <p:cNvPr id="12" name="文本框 243">
            <a:extLst>
              <a:ext uri="{FF2B5EF4-FFF2-40B4-BE49-F238E27FC236}">
                <a16:creationId xmlns:a16="http://schemas.microsoft.com/office/drawing/2014/main" id="{665DF167-7D7B-48D2-9794-04AB6E296D3C}"/>
              </a:ext>
            </a:extLst>
          </p:cNvPr>
          <p:cNvSpPr txBox="1"/>
          <p:nvPr/>
        </p:nvSpPr>
        <p:spPr>
          <a:xfrm>
            <a:off x="2375213" y="3856796"/>
            <a:ext cx="7617791" cy="1200329"/>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7200" b="1" dirty="0">
                <a:solidFill>
                  <a:srgbClr val="C0504D"/>
                </a:solidFill>
                <a:latin typeface="#9Slide07 IcielBC Cubano Normal" panose="00000500000000000000" pitchFamily="2" charset="0"/>
                <a:ea typeface="字魂59号-创粗黑" panose="00000500000000000000" pitchFamily="2" charset="-122"/>
                <a:cs typeface="#9Slide03 Prompt ExtraBold" panose="00000900000000000000" pitchFamily="2" charset="-34"/>
              </a:rPr>
              <a:t>TỔNG KẾT VỐN TỪ</a:t>
            </a:r>
            <a:endParaRPr lang="zh-CN" altLang="en-US" sz="7200" b="1" dirty="0">
              <a:solidFill>
                <a:srgbClr val="C0504D"/>
              </a:solidFill>
              <a:latin typeface="#9Slide07 IcielBC Cubano Normal" panose="00000500000000000000" pitchFamily="2" charset="0"/>
              <a:ea typeface="字魂59号-创粗黑" panose="00000500000000000000" pitchFamily="2" charset="-122"/>
              <a:cs typeface="#9Slide03 Prompt ExtraBold" panose="00000900000000000000" pitchFamily="2" charset="-34"/>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3989"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21"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6" presetClass="entr" presetSubtype="2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mediacall" presetSubtype="0" fill="hold" nodeType="clickEffect">
                                  <p:stCondLst>
                                    <p:cond delay="0"/>
                                  </p:stCondLst>
                                  <p:childTnLst>
                                    <p:cmd type="call" cmd="stop">
                                      <p:cBhvr>
                                        <p:cTn id="43"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4" repeatCount="indefinite" fill="hold" display="0">
                  <p:stCondLst>
                    <p:cond delay="indefinite"/>
                  </p:stCondLst>
                  <p:endCondLst>
                    <p:cond evt="onStopAudio" delay="0">
                      <p:tgtEl>
                        <p:sldTgt/>
                      </p:tgtEl>
                    </p:cond>
                  </p:endCondLst>
                </p:cTn>
                <p:tgtEl>
                  <p:spTgt spid="18"/>
                </p:tgtEl>
              </p:cMediaNode>
            </p:audio>
            <p:audio>
              <p:cMediaNode vol="80000">
                <p:cTn id="45" fill="hold" display="0">
                  <p:stCondLst>
                    <p:cond delay="indefinite"/>
                  </p:stCondLst>
                  <p:endCondLst>
                    <p:cond evt="onStopAudio" delay="0">
                      <p:tgtEl>
                        <p:sldTgt/>
                      </p:tgtEl>
                    </p:cond>
                  </p:endCondLst>
                </p:cTn>
                <p:tgtEl>
                  <p:spTgt spid="2"/>
                </p:tgtEl>
              </p:cMediaNode>
            </p:audio>
          </p:childTnLst>
        </p:cTn>
      </p:par>
    </p:tnLst>
    <p:bldLst>
      <p:bldP spid="10" grpId="0" animBg="1"/>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Word&#10;&#10;Description automatically generated">
            <a:extLst>
              <a:ext uri="{FF2B5EF4-FFF2-40B4-BE49-F238E27FC236}">
                <a16:creationId xmlns:a16="http://schemas.microsoft.com/office/drawing/2014/main" id="{4DB796D5-BF08-416C-8BC8-B460CD894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grpSp>
        <p:nvGrpSpPr>
          <p:cNvPr id="161" name="Google Shape;2234;p38">
            <a:extLst>
              <a:ext uri="{FF2B5EF4-FFF2-40B4-BE49-F238E27FC236}">
                <a16:creationId xmlns:a16="http://schemas.microsoft.com/office/drawing/2014/main" id="{10C05969-512A-4AAC-8AB5-3CAB3EA84B34}"/>
              </a:ext>
            </a:extLst>
          </p:cNvPr>
          <p:cNvGrpSpPr/>
          <p:nvPr/>
        </p:nvGrpSpPr>
        <p:grpSpPr>
          <a:xfrm flipH="1">
            <a:off x="2095752" y="2403160"/>
            <a:ext cx="430453" cy="905562"/>
            <a:chOff x="6492361" y="-8"/>
            <a:chExt cx="430453" cy="905562"/>
          </a:xfrm>
        </p:grpSpPr>
        <p:sp>
          <p:nvSpPr>
            <p:cNvPr id="162" name="Google Shape;2235;p38">
              <a:extLst>
                <a:ext uri="{FF2B5EF4-FFF2-40B4-BE49-F238E27FC236}">
                  <a16:creationId xmlns:a16="http://schemas.microsoft.com/office/drawing/2014/main" id="{82FF6F8B-6F15-457C-836A-CEF207E1248D}"/>
                </a:ext>
              </a:extLst>
            </p:cNvPr>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3" name="Google Shape;2236;p38">
              <a:extLst>
                <a:ext uri="{FF2B5EF4-FFF2-40B4-BE49-F238E27FC236}">
                  <a16:creationId xmlns:a16="http://schemas.microsoft.com/office/drawing/2014/main" id="{18128102-536B-4D34-A6A3-06F47F14FA6D}"/>
                </a:ext>
              </a:extLst>
            </p:cNvPr>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4" name="Google Shape;2237;p38">
              <a:extLst>
                <a:ext uri="{FF2B5EF4-FFF2-40B4-BE49-F238E27FC236}">
                  <a16:creationId xmlns:a16="http://schemas.microsoft.com/office/drawing/2014/main" id="{04CC6D8C-7C41-4908-982A-A6AC13CC0E17}"/>
                </a:ext>
              </a:extLst>
            </p:cNvPr>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5" name="Google Shape;2238;p38">
              <a:extLst>
                <a:ext uri="{FF2B5EF4-FFF2-40B4-BE49-F238E27FC236}">
                  <a16:creationId xmlns:a16="http://schemas.microsoft.com/office/drawing/2014/main" id="{210D0A38-F980-43F2-A815-027C6DA71358}"/>
                </a:ext>
              </a:extLst>
            </p:cNvPr>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6" name="Google Shape;2239;p38">
              <a:extLst>
                <a:ext uri="{FF2B5EF4-FFF2-40B4-BE49-F238E27FC236}">
                  <a16:creationId xmlns:a16="http://schemas.microsoft.com/office/drawing/2014/main" id="{059D31CE-98F6-4C09-BE1F-295FE62CC679}"/>
                </a:ext>
              </a:extLst>
            </p:cNvPr>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7" name="Google Shape;2240;p38">
              <a:extLst>
                <a:ext uri="{FF2B5EF4-FFF2-40B4-BE49-F238E27FC236}">
                  <a16:creationId xmlns:a16="http://schemas.microsoft.com/office/drawing/2014/main" id="{2C641AC2-3A7C-48C1-AB0F-3BD09A9A5A12}"/>
                </a:ext>
              </a:extLst>
            </p:cNvPr>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8" name="Google Shape;2241;p38">
              <a:extLst>
                <a:ext uri="{FF2B5EF4-FFF2-40B4-BE49-F238E27FC236}">
                  <a16:creationId xmlns:a16="http://schemas.microsoft.com/office/drawing/2014/main" id="{3D456DED-B719-4CB4-95B1-78E9808534A1}"/>
                </a:ext>
              </a:extLst>
            </p:cNvPr>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69" name="Google Shape;2242;p38">
              <a:extLst>
                <a:ext uri="{FF2B5EF4-FFF2-40B4-BE49-F238E27FC236}">
                  <a16:creationId xmlns:a16="http://schemas.microsoft.com/office/drawing/2014/main" id="{AA894751-D505-4A4D-9DC1-59B6A3E5F836}"/>
                </a:ext>
              </a:extLst>
            </p:cNvPr>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0" name="Google Shape;2243;p38">
              <a:extLst>
                <a:ext uri="{FF2B5EF4-FFF2-40B4-BE49-F238E27FC236}">
                  <a16:creationId xmlns:a16="http://schemas.microsoft.com/office/drawing/2014/main" id="{23D6C984-4582-4FA1-B633-50BC6865A2D9}"/>
                </a:ext>
              </a:extLst>
            </p:cNvPr>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1" name="Google Shape;2244;p38">
              <a:extLst>
                <a:ext uri="{FF2B5EF4-FFF2-40B4-BE49-F238E27FC236}">
                  <a16:creationId xmlns:a16="http://schemas.microsoft.com/office/drawing/2014/main" id="{98ED4EA4-455B-4D72-8907-87DB5D8EC358}"/>
                </a:ext>
              </a:extLst>
            </p:cNvPr>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172" name="Google Shape;2245;p38">
            <a:extLst>
              <a:ext uri="{FF2B5EF4-FFF2-40B4-BE49-F238E27FC236}">
                <a16:creationId xmlns:a16="http://schemas.microsoft.com/office/drawing/2014/main" id="{93343B42-E59B-454B-9D33-47CDCD29065F}"/>
              </a:ext>
            </a:extLst>
          </p:cNvPr>
          <p:cNvGrpSpPr/>
          <p:nvPr/>
        </p:nvGrpSpPr>
        <p:grpSpPr>
          <a:xfrm flipH="1">
            <a:off x="8918932" y="1380567"/>
            <a:ext cx="602833" cy="495062"/>
            <a:chOff x="668641" y="1116349"/>
            <a:chExt cx="602833" cy="495062"/>
          </a:xfrm>
        </p:grpSpPr>
        <p:sp>
          <p:nvSpPr>
            <p:cNvPr id="173" name="Google Shape;2246;p38">
              <a:extLst>
                <a:ext uri="{FF2B5EF4-FFF2-40B4-BE49-F238E27FC236}">
                  <a16:creationId xmlns:a16="http://schemas.microsoft.com/office/drawing/2014/main" id="{11C32670-E65D-473A-86DF-AC0E0FC37639}"/>
                </a:ext>
              </a:extLst>
            </p:cNvPr>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4" name="Google Shape;2247;p38">
              <a:extLst>
                <a:ext uri="{FF2B5EF4-FFF2-40B4-BE49-F238E27FC236}">
                  <a16:creationId xmlns:a16="http://schemas.microsoft.com/office/drawing/2014/main" id="{C956C181-65D3-4390-9388-D84561EF576C}"/>
                </a:ext>
              </a:extLst>
            </p:cNvPr>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5" name="Google Shape;2248;p38">
              <a:extLst>
                <a:ext uri="{FF2B5EF4-FFF2-40B4-BE49-F238E27FC236}">
                  <a16:creationId xmlns:a16="http://schemas.microsoft.com/office/drawing/2014/main" id="{2E1E7BFA-2630-41ED-B055-98EF66D7F82A}"/>
                </a:ext>
              </a:extLst>
            </p:cNvPr>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6" name="Google Shape;2249;p38">
              <a:extLst>
                <a:ext uri="{FF2B5EF4-FFF2-40B4-BE49-F238E27FC236}">
                  <a16:creationId xmlns:a16="http://schemas.microsoft.com/office/drawing/2014/main" id="{4139CFDE-F682-4A49-9AF0-E11BD37CC53B}"/>
                </a:ext>
              </a:extLst>
            </p:cNvPr>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7" name="Google Shape;2250;p38">
              <a:extLst>
                <a:ext uri="{FF2B5EF4-FFF2-40B4-BE49-F238E27FC236}">
                  <a16:creationId xmlns:a16="http://schemas.microsoft.com/office/drawing/2014/main" id="{DAE7F8B8-8243-4F36-822C-52E3A509ADFF}"/>
                </a:ext>
              </a:extLst>
            </p:cNvPr>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8" name="Google Shape;2251;p38">
              <a:extLst>
                <a:ext uri="{FF2B5EF4-FFF2-40B4-BE49-F238E27FC236}">
                  <a16:creationId xmlns:a16="http://schemas.microsoft.com/office/drawing/2014/main" id="{3F32392F-098C-431D-8277-F8BD4EAE11CD}"/>
                </a:ext>
              </a:extLst>
            </p:cNvPr>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9" name="Google Shape;2252;p38">
              <a:extLst>
                <a:ext uri="{FF2B5EF4-FFF2-40B4-BE49-F238E27FC236}">
                  <a16:creationId xmlns:a16="http://schemas.microsoft.com/office/drawing/2014/main" id="{990B0D2B-F523-4090-BE5C-723D5F470A32}"/>
                </a:ext>
              </a:extLst>
            </p:cNvPr>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0" name="Google Shape;2253;p38">
              <a:extLst>
                <a:ext uri="{FF2B5EF4-FFF2-40B4-BE49-F238E27FC236}">
                  <a16:creationId xmlns:a16="http://schemas.microsoft.com/office/drawing/2014/main" id="{E6E2C7AC-C046-4C76-A259-73835E5A9BC2}"/>
                </a:ext>
              </a:extLst>
            </p:cNvPr>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1" name="Google Shape;2254;p38">
              <a:extLst>
                <a:ext uri="{FF2B5EF4-FFF2-40B4-BE49-F238E27FC236}">
                  <a16:creationId xmlns:a16="http://schemas.microsoft.com/office/drawing/2014/main" id="{58455526-F2A1-4D0F-B7B8-131F0576FA1A}"/>
                </a:ext>
              </a:extLst>
            </p:cNvPr>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2" name="Google Shape;2255;p38">
              <a:extLst>
                <a:ext uri="{FF2B5EF4-FFF2-40B4-BE49-F238E27FC236}">
                  <a16:creationId xmlns:a16="http://schemas.microsoft.com/office/drawing/2014/main" id="{1351B1BD-C4E3-4277-8110-9B86ED4AAC39}"/>
                </a:ext>
              </a:extLst>
            </p:cNvPr>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3" name="Google Shape;2256;p38">
              <a:extLst>
                <a:ext uri="{FF2B5EF4-FFF2-40B4-BE49-F238E27FC236}">
                  <a16:creationId xmlns:a16="http://schemas.microsoft.com/office/drawing/2014/main" id="{0A8A3DB3-4AAD-411A-9DC5-3FE49D11B260}"/>
                </a:ext>
              </a:extLst>
            </p:cNvPr>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184" name="Google Shape;2257;p38">
            <a:extLst>
              <a:ext uri="{FF2B5EF4-FFF2-40B4-BE49-F238E27FC236}">
                <a16:creationId xmlns:a16="http://schemas.microsoft.com/office/drawing/2014/main" id="{2D1C9F26-D7DE-4340-A73F-898D970E208D}"/>
              </a:ext>
            </a:extLst>
          </p:cNvPr>
          <p:cNvGrpSpPr/>
          <p:nvPr/>
        </p:nvGrpSpPr>
        <p:grpSpPr>
          <a:xfrm>
            <a:off x="9029251" y="2704830"/>
            <a:ext cx="887221" cy="2260940"/>
            <a:chOff x="7882088" y="1906811"/>
            <a:chExt cx="887221" cy="2260940"/>
          </a:xfrm>
        </p:grpSpPr>
        <p:sp>
          <p:nvSpPr>
            <p:cNvPr id="185" name="Google Shape;2258;p38">
              <a:extLst>
                <a:ext uri="{FF2B5EF4-FFF2-40B4-BE49-F238E27FC236}">
                  <a16:creationId xmlns:a16="http://schemas.microsoft.com/office/drawing/2014/main" id="{2F649761-EDE2-4276-A455-49D46972101F}"/>
                </a:ext>
              </a:extLst>
            </p:cNvPr>
            <p:cNvSpPr/>
            <p:nvPr/>
          </p:nvSpPr>
          <p:spPr>
            <a:xfrm flipH="1">
              <a:off x="7987865" y="3010886"/>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186" name="Google Shape;2259;p38">
              <a:extLst>
                <a:ext uri="{FF2B5EF4-FFF2-40B4-BE49-F238E27FC236}">
                  <a16:creationId xmlns:a16="http://schemas.microsoft.com/office/drawing/2014/main" id="{6876F71F-120D-48EA-9F75-7EE9D1D9F36A}"/>
                </a:ext>
              </a:extLst>
            </p:cNvPr>
            <p:cNvGrpSpPr/>
            <p:nvPr/>
          </p:nvGrpSpPr>
          <p:grpSpPr>
            <a:xfrm rot="-5107444" flipH="1">
              <a:off x="7221064" y="2686293"/>
              <a:ext cx="2209268" cy="701977"/>
              <a:chOff x="676459" y="2747475"/>
              <a:chExt cx="2209227" cy="701963"/>
            </a:xfrm>
          </p:grpSpPr>
          <p:sp>
            <p:nvSpPr>
              <p:cNvPr id="187" name="Google Shape;2260;p38">
                <a:extLst>
                  <a:ext uri="{FF2B5EF4-FFF2-40B4-BE49-F238E27FC236}">
                    <a16:creationId xmlns:a16="http://schemas.microsoft.com/office/drawing/2014/main" id="{67B39E7B-090C-4BB1-B038-440886FEAF7E}"/>
                  </a:ext>
                </a:extLst>
              </p:cNvPr>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8" name="Google Shape;2261;p38">
                <a:extLst>
                  <a:ext uri="{FF2B5EF4-FFF2-40B4-BE49-F238E27FC236}">
                    <a16:creationId xmlns:a16="http://schemas.microsoft.com/office/drawing/2014/main" id="{ED717331-D635-418D-9A4C-922E83D992FE}"/>
                  </a:ext>
                </a:extLst>
              </p:cNvPr>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9" name="Google Shape;2262;p38">
                <a:extLst>
                  <a:ext uri="{FF2B5EF4-FFF2-40B4-BE49-F238E27FC236}">
                    <a16:creationId xmlns:a16="http://schemas.microsoft.com/office/drawing/2014/main" id="{D02B6807-56E1-49DA-BEC4-55E05B4AA865}"/>
                  </a:ext>
                </a:extLst>
              </p:cNvPr>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0" name="Google Shape;2263;p38">
                <a:extLst>
                  <a:ext uri="{FF2B5EF4-FFF2-40B4-BE49-F238E27FC236}">
                    <a16:creationId xmlns:a16="http://schemas.microsoft.com/office/drawing/2014/main" id="{02CBB4EE-26E9-469E-8ADB-852F9E0B7FC1}"/>
                  </a:ext>
                </a:extLst>
              </p:cNvPr>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1" name="Google Shape;2264;p38">
                <a:extLst>
                  <a:ext uri="{FF2B5EF4-FFF2-40B4-BE49-F238E27FC236}">
                    <a16:creationId xmlns:a16="http://schemas.microsoft.com/office/drawing/2014/main" id="{042164F9-5E5D-4D4F-B310-A72B9D334EA4}"/>
                  </a:ext>
                </a:extLst>
              </p:cNvPr>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2" name="Google Shape;2265;p38">
                <a:extLst>
                  <a:ext uri="{FF2B5EF4-FFF2-40B4-BE49-F238E27FC236}">
                    <a16:creationId xmlns:a16="http://schemas.microsoft.com/office/drawing/2014/main" id="{7AEAC5CA-E6F1-4794-9D85-BFA4CD89AE1E}"/>
                  </a:ext>
                </a:extLst>
              </p:cNvPr>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3" name="Google Shape;2266;p38">
                <a:extLst>
                  <a:ext uri="{FF2B5EF4-FFF2-40B4-BE49-F238E27FC236}">
                    <a16:creationId xmlns:a16="http://schemas.microsoft.com/office/drawing/2014/main" id="{DFB407CF-C5FB-4284-AFC2-2B50C59BA78B}"/>
                  </a:ext>
                </a:extLst>
              </p:cNvPr>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4" name="Google Shape;2267;p38">
                <a:extLst>
                  <a:ext uri="{FF2B5EF4-FFF2-40B4-BE49-F238E27FC236}">
                    <a16:creationId xmlns:a16="http://schemas.microsoft.com/office/drawing/2014/main" id="{CC1F43C6-3CDE-4226-BC97-FE56FAD6C17D}"/>
                  </a:ext>
                </a:extLst>
              </p:cNvPr>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5" name="Google Shape;2268;p38">
                <a:extLst>
                  <a:ext uri="{FF2B5EF4-FFF2-40B4-BE49-F238E27FC236}">
                    <a16:creationId xmlns:a16="http://schemas.microsoft.com/office/drawing/2014/main" id="{CE948508-9BF3-4787-9890-39029FF1A3CC}"/>
                  </a:ext>
                </a:extLst>
              </p:cNvPr>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6" name="Google Shape;2269;p38">
                <a:extLst>
                  <a:ext uri="{FF2B5EF4-FFF2-40B4-BE49-F238E27FC236}">
                    <a16:creationId xmlns:a16="http://schemas.microsoft.com/office/drawing/2014/main" id="{D843B1D6-123F-40DC-8F53-79BFDEEE9CF0}"/>
                  </a:ext>
                </a:extLst>
              </p:cNvPr>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7" name="Google Shape;2270;p38">
                <a:extLst>
                  <a:ext uri="{FF2B5EF4-FFF2-40B4-BE49-F238E27FC236}">
                    <a16:creationId xmlns:a16="http://schemas.microsoft.com/office/drawing/2014/main" id="{518E960D-72D4-4724-A378-69EBF69C7804}"/>
                  </a:ext>
                </a:extLst>
              </p:cNvPr>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8" name="Google Shape;2271;p38">
                <a:extLst>
                  <a:ext uri="{FF2B5EF4-FFF2-40B4-BE49-F238E27FC236}">
                    <a16:creationId xmlns:a16="http://schemas.microsoft.com/office/drawing/2014/main" id="{2ECB4306-6428-477E-8D11-DCBAB33321EB}"/>
                  </a:ext>
                </a:extLst>
              </p:cNvPr>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9" name="Google Shape;2272;p38">
                <a:extLst>
                  <a:ext uri="{FF2B5EF4-FFF2-40B4-BE49-F238E27FC236}">
                    <a16:creationId xmlns:a16="http://schemas.microsoft.com/office/drawing/2014/main" id="{2470F50C-E182-4087-BF2E-283DFAD80A04}"/>
                  </a:ext>
                </a:extLst>
              </p:cNvPr>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0" name="Google Shape;2273;p38">
                <a:extLst>
                  <a:ext uri="{FF2B5EF4-FFF2-40B4-BE49-F238E27FC236}">
                    <a16:creationId xmlns:a16="http://schemas.microsoft.com/office/drawing/2014/main" id="{72D3237B-85F7-4E9B-BAE8-DCD4060C6865}"/>
                  </a:ext>
                </a:extLst>
              </p:cNvPr>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1" name="Google Shape;2274;p38">
                <a:extLst>
                  <a:ext uri="{FF2B5EF4-FFF2-40B4-BE49-F238E27FC236}">
                    <a16:creationId xmlns:a16="http://schemas.microsoft.com/office/drawing/2014/main" id="{11DEACC6-CC63-4425-B1A9-CB24F704A7C7}"/>
                  </a:ext>
                </a:extLst>
              </p:cNvPr>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2" name="Google Shape;2275;p38">
                <a:extLst>
                  <a:ext uri="{FF2B5EF4-FFF2-40B4-BE49-F238E27FC236}">
                    <a16:creationId xmlns:a16="http://schemas.microsoft.com/office/drawing/2014/main" id="{70D060B1-2948-4ADE-9F75-0C817E1644E0}"/>
                  </a:ext>
                </a:extLst>
              </p:cNvPr>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3" name="Google Shape;2276;p38">
                <a:extLst>
                  <a:ext uri="{FF2B5EF4-FFF2-40B4-BE49-F238E27FC236}">
                    <a16:creationId xmlns:a16="http://schemas.microsoft.com/office/drawing/2014/main" id="{494815A2-6C62-4B74-950C-3D2E360C8821}"/>
                  </a:ext>
                </a:extLst>
              </p:cNvPr>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4" name="Google Shape;2277;p38">
                <a:extLst>
                  <a:ext uri="{FF2B5EF4-FFF2-40B4-BE49-F238E27FC236}">
                    <a16:creationId xmlns:a16="http://schemas.microsoft.com/office/drawing/2014/main" id="{7C9249D0-47E8-43B5-B1F5-C934AABA796E}"/>
                  </a:ext>
                </a:extLst>
              </p:cNvPr>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5" name="Google Shape;2278;p38">
                <a:extLst>
                  <a:ext uri="{FF2B5EF4-FFF2-40B4-BE49-F238E27FC236}">
                    <a16:creationId xmlns:a16="http://schemas.microsoft.com/office/drawing/2014/main" id="{DE4DFD17-0728-4E05-BDA9-8A5AA622EEF8}"/>
                  </a:ext>
                </a:extLst>
              </p:cNvPr>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6" name="Google Shape;2279;p38">
                <a:extLst>
                  <a:ext uri="{FF2B5EF4-FFF2-40B4-BE49-F238E27FC236}">
                    <a16:creationId xmlns:a16="http://schemas.microsoft.com/office/drawing/2014/main" id="{2B3574C8-69D0-4392-9361-66037368888F}"/>
                  </a:ext>
                </a:extLst>
              </p:cNvPr>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7" name="Google Shape;2280;p38">
                <a:extLst>
                  <a:ext uri="{FF2B5EF4-FFF2-40B4-BE49-F238E27FC236}">
                    <a16:creationId xmlns:a16="http://schemas.microsoft.com/office/drawing/2014/main" id="{F3CAB634-56C2-4B2D-B81B-E99FBAB2A5CD}"/>
                  </a:ext>
                </a:extLst>
              </p:cNvPr>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8" name="Google Shape;2281;p38">
                <a:extLst>
                  <a:ext uri="{FF2B5EF4-FFF2-40B4-BE49-F238E27FC236}">
                    <a16:creationId xmlns:a16="http://schemas.microsoft.com/office/drawing/2014/main" id="{A75BE4C3-3B5E-4CF5-9EDF-9C5694ACF4A9}"/>
                  </a:ext>
                </a:extLst>
              </p:cNvPr>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nvGrpSpPr>
          <p:cNvPr id="209" name="Google Shape;2282;p38">
            <a:extLst>
              <a:ext uri="{FF2B5EF4-FFF2-40B4-BE49-F238E27FC236}">
                <a16:creationId xmlns:a16="http://schemas.microsoft.com/office/drawing/2014/main" id="{25BBE68E-60D8-42D2-8890-B5FBB335563E}"/>
              </a:ext>
            </a:extLst>
          </p:cNvPr>
          <p:cNvGrpSpPr/>
          <p:nvPr/>
        </p:nvGrpSpPr>
        <p:grpSpPr>
          <a:xfrm>
            <a:off x="1406751" y="3399850"/>
            <a:ext cx="1304715" cy="2243628"/>
            <a:chOff x="538042" y="2418907"/>
            <a:chExt cx="1304715" cy="2243628"/>
          </a:xfrm>
        </p:grpSpPr>
        <p:sp>
          <p:nvSpPr>
            <p:cNvPr id="210" name="Google Shape;2283;p38">
              <a:extLst>
                <a:ext uri="{FF2B5EF4-FFF2-40B4-BE49-F238E27FC236}">
                  <a16:creationId xmlns:a16="http://schemas.microsoft.com/office/drawing/2014/main" id="{A299CCDD-7B13-4FD6-8A72-AAA0963DA06E}"/>
                </a:ext>
              </a:extLst>
            </p:cNvPr>
            <p:cNvSpPr/>
            <p:nvPr/>
          </p:nvSpPr>
          <p:spPr>
            <a:xfrm>
              <a:off x="538042" y="3027074"/>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211" name="Google Shape;2284;p38">
              <a:extLst>
                <a:ext uri="{FF2B5EF4-FFF2-40B4-BE49-F238E27FC236}">
                  <a16:creationId xmlns:a16="http://schemas.microsoft.com/office/drawing/2014/main" id="{A31A326B-5F98-4BEA-A544-779E3853D767}"/>
                </a:ext>
              </a:extLst>
            </p:cNvPr>
            <p:cNvGrpSpPr/>
            <p:nvPr/>
          </p:nvGrpSpPr>
          <p:grpSpPr>
            <a:xfrm rot="5215655">
              <a:off x="329625" y="3190948"/>
              <a:ext cx="2209309" cy="699546"/>
              <a:chOff x="676459" y="2747475"/>
              <a:chExt cx="2209227" cy="699520"/>
            </a:xfrm>
          </p:grpSpPr>
          <p:sp>
            <p:nvSpPr>
              <p:cNvPr id="212" name="Google Shape;2285;p38">
                <a:extLst>
                  <a:ext uri="{FF2B5EF4-FFF2-40B4-BE49-F238E27FC236}">
                    <a16:creationId xmlns:a16="http://schemas.microsoft.com/office/drawing/2014/main" id="{D7075C36-D66C-4875-B99D-C414B053F147}"/>
                  </a:ext>
                </a:extLst>
              </p:cNvPr>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3" name="Google Shape;2286;p38">
                <a:extLst>
                  <a:ext uri="{FF2B5EF4-FFF2-40B4-BE49-F238E27FC236}">
                    <a16:creationId xmlns:a16="http://schemas.microsoft.com/office/drawing/2014/main" id="{7D88A823-22B7-4AA8-B49A-FD7D7D53DF2C}"/>
                  </a:ext>
                </a:extLst>
              </p:cNvPr>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4" name="Google Shape;2287;p38">
                <a:extLst>
                  <a:ext uri="{FF2B5EF4-FFF2-40B4-BE49-F238E27FC236}">
                    <a16:creationId xmlns:a16="http://schemas.microsoft.com/office/drawing/2014/main" id="{9BF9C8AD-6054-4B77-8DB6-E6D53380128A}"/>
                  </a:ext>
                </a:extLst>
              </p:cNvPr>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5" name="Google Shape;2288;p38">
                <a:extLst>
                  <a:ext uri="{FF2B5EF4-FFF2-40B4-BE49-F238E27FC236}">
                    <a16:creationId xmlns:a16="http://schemas.microsoft.com/office/drawing/2014/main" id="{FBEE4EE7-CE96-4BF4-A50F-7346371AC2E6}"/>
                  </a:ext>
                </a:extLst>
              </p:cNvPr>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6" name="Google Shape;2289;p38">
                <a:extLst>
                  <a:ext uri="{FF2B5EF4-FFF2-40B4-BE49-F238E27FC236}">
                    <a16:creationId xmlns:a16="http://schemas.microsoft.com/office/drawing/2014/main" id="{0A6D32CC-A525-453B-89D5-C1059B39ED5A}"/>
                  </a:ext>
                </a:extLst>
              </p:cNvPr>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7" name="Google Shape;2290;p38">
                <a:extLst>
                  <a:ext uri="{FF2B5EF4-FFF2-40B4-BE49-F238E27FC236}">
                    <a16:creationId xmlns:a16="http://schemas.microsoft.com/office/drawing/2014/main" id="{DEFA3997-4012-42A7-8CE9-7DC4D8258A14}"/>
                  </a:ext>
                </a:extLst>
              </p:cNvPr>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8" name="Google Shape;2291;p38">
                <a:extLst>
                  <a:ext uri="{FF2B5EF4-FFF2-40B4-BE49-F238E27FC236}">
                    <a16:creationId xmlns:a16="http://schemas.microsoft.com/office/drawing/2014/main" id="{A88EE6F8-83D7-4924-A15D-0441C7F04631}"/>
                  </a:ext>
                </a:extLst>
              </p:cNvPr>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9" name="Google Shape;2292;p38">
                <a:extLst>
                  <a:ext uri="{FF2B5EF4-FFF2-40B4-BE49-F238E27FC236}">
                    <a16:creationId xmlns:a16="http://schemas.microsoft.com/office/drawing/2014/main" id="{100A3C58-23D8-4239-B802-0E50073AA398}"/>
                  </a:ext>
                </a:extLst>
              </p:cNvPr>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0" name="Google Shape;2293;p38">
                <a:extLst>
                  <a:ext uri="{FF2B5EF4-FFF2-40B4-BE49-F238E27FC236}">
                    <a16:creationId xmlns:a16="http://schemas.microsoft.com/office/drawing/2014/main" id="{ED65449A-59EB-41A8-BDD4-4498CC65E7C5}"/>
                  </a:ext>
                </a:extLst>
              </p:cNvPr>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1" name="Google Shape;2294;p38">
                <a:extLst>
                  <a:ext uri="{FF2B5EF4-FFF2-40B4-BE49-F238E27FC236}">
                    <a16:creationId xmlns:a16="http://schemas.microsoft.com/office/drawing/2014/main" id="{97C990DA-1665-4EA2-B614-28A71D1A5762}"/>
                  </a:ext>
                </a:extLst>
              </p:cNvPr>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2" name="Google Shape;2295;p38">
                <a:extLst>
                  <a:ext uri="{FF2B5EF4-FFF2-40B4-BE49-F238E27FC236}">
                    <a16:creationId xmlns:a16="http://schemas.microsoft.com/office/drawing/2014/main" id="{400613E1-B1B4-4EE8-85F8-C05B5EF589ED}"/>
                  </a:ext>
                </a:extLst>
              </p:cNvPr>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3" name="Google Shape;2296;p38">
                <a:extLst>
                  <a:ext uri="{FF2B5EF4-FFF2-40B4-BE49-F238E27FC236}">
                    <a16:creationId xmlns:a16="http://schemas.microsoft.com/office/drawing/2014/main" id="{421E2F71-7E12-4421-AC63-1D50CF47256F}"/>
                  </a:ext>
                </a:extLst>
              </p:cNvPr>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4" name="Google Shape;2297;p38">
                <a:extLst>
                  <a:ext uri="{FF2B5EF4-FFF2-40B4-BE49-F238E27FC236}">
                    <a16:creationId xmlns:a16="http://schemas.microsoft.com/office/drawing/2014/main" id="{8ECC8C3A-EC96-4B99-8E22-377C21D3F649}"/>
                  </a:ext>
                </a:extLst>
              </p:cNvPr>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5" name="Google Shape;2298;p38">
                <a:extLst>
                  <a:ext uri="{FF2B5EF4-FFF2-40B4-BE49-F238E27FC236}">
                    <a16:creationId xmlns:a16="http://schemas.microsoft.com/office/drawing/2014/main" id="{DE48FF42-F9F2-495C-A160-C28985D632B6}"/>
                  </a:ext>
                </a:extLst>
              </p:cNvPr>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6" name="Google Shape;2299;p38">
                <a:extLst>
                  <a:ext uri="{FF2B5EF4-FFF2-40B4-BE49-F238E27FC236}">
                    <a16:creationId xmlns:a16="http://schemas.microsoft.com/office/drawing/2014/main" id="{6FA2CBA2-496A-4950-BFA9-1096B46C6E6A}"/>
                  </a:ext>
                </a:extLst>
              </p:cNvPr>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7" name="Google Shape;2300;p38">
                <a:extLst>
                  <a:ext uri="{FF2B5EF4-FFF2-40B4-BE49-F238E27FC236}">
                    <a16:creationId xmlns:a16="http://schemas.microsoft.com/office/drawing/2014/main" id="{3D7ECB5F-1A32-4048-AA34-9E8EA303592A}"/>
                  </a:ext>
                </a:extLst>
              </p:cNvPr>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8" name="Google Shape;2301;p38">
                <a:extLst>
                  <a:ext uri="{FF2B5EF4-FFF2-40B4-BE49-F238E27FC236}">
                    <a16:creationId xmlns:a16="http://schemas.microsoft.com/office/drawing/2014/main" id="{4CC69986-EC2A-49C3-8C7E-F9F367C03821}"/>
                  </a:ext>
                </a:extLst>
              </p:cNvPr>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9" name="Google Shape;2302;p38">
                <a:extLst>
                  <a:ext uri="{FF2B5EF4-FFF2-40B4-BE49-F238E27FC236}">
                    <a16:creationId xmlns:a16="http://schemas.microsoft.com/office/drawing/2014/main" id="{F55EE923-0CF9-4416-AD7C-FEF14FD6F93C}"/>
                  </a:ext>
                </a:extLst>
              </p:cNvPr>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0" name="Google Shape;2303;p38">
                <a:extLst>
                  <a:ext uri="{FF2B5EF4-FFF2-40B4-BE49-F238E27FC236}">
                    <a16:creationId xmlns:a16="http://schemas.microsoft.com/office/drawing/2014/main" id="{1F27492C-1097-424C-92EE-0F848A1DC640}"/>
                  </a:ext>
                </a:extLst>
              </p:cNvPr>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1" name="Google Shape;2304;p38">
                <a:extLst>
                  <a:ext uri="{FF2B5EF4-FFF2-40B4-BE49-F238E27FC236}">
                    <a16:creationId xmlns:a16="http://schemas.microsoft.com/office/drawing/2014/main" id="{819315BA-0F09-41AF-8133-CFA533DF5E69}"/>
                  </a:ext>
                </a:extLst>
              </p:cNvPr>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2" name="Google Shape;2305;p38">
                <a:extLst>
                  <a:ext uri="{FF2B5EF4-FFF2-40B4-BE49-F238E27FC236}">
                    <a16:creationId xmlns:a16="http://schemas.microsoft.com/office/drawing/2014/main" id="{FF26242F-1AE3-45F8-8A47-7E979820F09C}"/>
                  </a:ext>
                </a:extLst>
              </p:cNvPr>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3" name="Google Shape;2306;p38">
                <a:extLst>
                  <a:ext uri="{FF2B5EF4-FFF2-40B4-BE49-F238E27FC236}">
                    <a16:creationId xmlns:a16="http://schemas.microsoft.com/office/drawing/2014/main" id="{F83A22B7-D72B-4533-A283-BE33A4C7FA24}"/>
                  </a:ext>
                </a:extLst>
              </p:cNvPr>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nvGrpSpPr>
          <p:cNvPr id="234" name="Google Shape;2307;p38">
            <a:extLst>
              <a:ext uri="{FF2B5EF4-FFF2-40B4-BE49-F238E27FC236}">
                <a16:creationId xmlns:a16="http://schemas.microsoft.com/office/drawing/2014/main" id="{1EAD7C65-04D6-4377-9C18-288B86929014}"/>
              </a:ext>
            </a:extLst>
          </p:cNvPr>
          <p:cNvGrpSpPr/>
          <p:nvPr/>
        </p:nvGrpSpPr>
        <p:grpSpPr>
          <a:xfrm>
            <a:off x="2760757" y="978767"/>
            <a:ext cx="602833" cy="495062"/>
            <a:chOff x="668641" y="1116349"/>
            <a:chExt cx="602833" cy="495062"/>
          </a:xfrm>
        </p:grpSpPr>
        <p:sp>
          <p:nvSpPr>
            <p:cNvPr id="235" name="Google Shape;2308;p38">
              <a:extLst>
                <a:ext uri="{FF2B5EF4-FFF2-40B4-BE49-F238E27FC236}">
                  <a16:creationId xmlns:a16="http://schemas.microsoft.com/office/drawing/2014/main" id="{E5AFCC30-17EF-4B21-B0FF-606D3C0F1CF0}"/>
                </a:ext>
              </a:extLst>
            </p:cNvPr>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6" name="Google Shape;2309;p38">
              <a:extLst>
                <a:ext uri="{FF2B5EF4-FFF2-40B4-BE49-F238E27FC236}">
                  <a16:creationId xmlns:a16="http://schemas.microsoft.com/office/drawing/2014/main" id="{9FD3F54E-D4AC-4755-9AAA-929CDB16132F}"/>
                </a:ext>
              </a:extLst>
            </p:cNvPr>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7" name="Google Shape;2310;p38">
              <a:extLst>
                <a:ext uri="{FF2B5EF4-FFF2-40B4-BE49-F238E27FC236}">
                  <a16:creationId xmlns:a16="http://schemas.microsoft.com/office/drawing/2014/main" id="{BE9EA716-6C57-47C3-AD13-F1BBEB218162}"/>
                </a:ext>
              </a:extLst>
            </p:cNvPr>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8" name="Google Shape;2311;p38">
              <a:extLst>
                <a:ext uri="{FF2B5EF4-FFF2-40B4-BE49-F238E27FC236}">
                  <a16:creationId xmlns:a16="http://schemas.microsoft.com/office/drawing/2014/main" id="{EA38B9A5-AB23-4C4C-9CFA-98E5DB07DE49}"/>
                </a:ext>
              </a:extLst>
            </p:cNvPr>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9" name="Google Shape;2312;p38">
              <a:extLst>
                <a:ext uri="{FF2B5EF4-FFF2-40B4-BE49-F238E27FC236}">
                  <a16:creationId xmlns:a16="http://schemas.microsoft.com/office/drawing/2014/main" id="{E388112F-9723-48B0-BECB-DE28E5D86417}"/>
                </a:ext>
              </a:extLst>
            </p:cNvPr>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0" name="Google Shape;2313;p38">
              <a:extLst>
                <a:ext uri="{FF2B5EF4-FFF2-40B4-BE49-F238E27FC236}">
                  <a16:creationId xmlns:a16="http://schemas.microsoft.com/office/drawing/2014/main" id="{9EC273F5-18BF-40FF-BDFF-9F9870C179C6}"/>
                </a:ext>
              </a:extLst>
            </p:cNvPr>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1" name="Google Shape;2314;p38">
              <a:extLst>
                <a:ext uri="{FF2B5EF4-FFF2-40B4-BE49-F238E27FC236}">
                  <a16:creationId xmlns:a16="http://schemas.microsoft.com/office/drawing/2014/main" id="{A41C61A3-F604-4B3A-813C-F8C390983AC9}"/>
                </a:ext>
              </a:extLst>
            </p:cNvPr>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2" name="Google Shape;2315;p38">
              <a:extLst>
                <a:ext uri="{FF2B5EF4-FFF2-40B4-BE49-F238E27FC236}">
                  <a16:creationId xmlns:a16="http://schemas.microsoft.com/office/drawing/2014/main" id="{C38BEF68-2F96-49C6-85F1-17CAC413857F}"/>
                </a:ext>
              </a:extLst>
            </p:cNvPr>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3" name="Google Shape;2316;p38">
              <a:extLst>
                <a:ext uri="{FF2B5EF4-FFF2-40B4-BE49-F238E27FC236}">
                  <a16:creationId xmlns:a16="http://schemas.microsoft.com/office/drawing/2014/main" id="{668429DD-3B6B-45DC-A620-A37DCB4A440B}"/>
                </a:ext>
              </a:extLst>
            </p:cNvPr>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4" name="Google Shape;2317;p38">
              <a:extLst>
                <a:ext uri="{FF2B5EF4-FFF2-40B4-BE49-F238E27FC236}">
                  <a16:creationId xmlns:a16="http://schemas.microsoft.com/office/drawing/2014/main" id="{1D525E7F-45CF-4482-A223-8C3346481A8D}"/>
                </a:ext>
              </a:extLst>
            </p:cNvPr>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5" name="Google Shape;2318;p38">
              <a:extLst>
                <a:ext uri="{FF2B5EF4-FFF2-40B4-BE49-F238E27FC236}">
                  <a16:creationId xmlns:a16="http://schemas.microsoft.com/office/drawing/2014/main" id="{C4453B42-F558-4885-8FFF-4022CDA2FD73}"/>
                </a:ext>
              </a:extLst>
            </p:cNvPr>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46" name="Google Shape;2319;p38">
            <a:extLst>
              <a:ext uri="{FF2B5EF4-FFF2-40B4-BE49-F238E27FC236}">
                <a16:creationId xmlns:a16="http://schemas.microsoft.com/office/drawing/2014/main" id="{4C8CF0CD-47E8-4B10-AEDF-BFB9DE5A7BFA}"/>
              </a:ext>
            </a:extLst>
          </p:cNvPr>
          <p:cNvGrpSpPr/>
          <p:nvPr/>
        </p:nvGrpSpPr>
        <p:grpSpPr>
          <a:xfrm rot="2041617">
            <a:off x="7925065" y="1674349"/>
            <a:ext cx="1374831" cy="564619"/>
            <a:chOff x="653294" y="4365134"/>
            <a:chExt cx="1374789" cy="564602"/>
          </a:xfrm>
        </p:grpSpPr>
        <p:sp>
          <p:nvSpPr>
            <p:cNvPr id="247" name="Google Shape;2320;p38">
              <a:extLst>
                <a:ext uri="{FF2B5EF4-FFF2-40B4-BE49-F238E27FC236}">
                  <a16:creationId xmlns:a16="http://schemas.microsoft.com/office/drawing/2014/main" id="{0ED6F3AA-9AEE-4115-A260-0A311C404783}"/>
                </a:ext>
              </a:extLst>
            </p:cNvPr>
            <p:cNvSpPr/>
            <p:nvPr/>
          </p:nvSpPr>
          <p:spPr>
            <a:xfrm>
              <a:off x="2007587" y="4909738"/>
              <a:ext cx="20496" cy="19998"/>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8" name="Google Shape;2321;p38">
              <a:extLst>
                <a:ext uri="{FF2B5EF4-FFF2-40B4-BE49-F238E27FC236}">
                  <a16:creationId xmlns:a16="http://schemas.microsoft.com/office/drawing/2014/main" id="{062D657C-DE5D-4DC0-BDE9-61BCBB0CE732}"/>
                </a:ext>
              </a:extLst>
            </p:cNvPr>
            <p:cNvSpPr/>
            <p:nvPr/>
          </p:nvSpPr>
          <p:spPr>
            <a:xfrm>
              <a:off x="1845432" y="4850242"/>
              <a:ext cx="21582" cy="21175"/>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9" name="Google Shape;2322;p38">
              <a:extLst>
                <a:ext uri="{FF2B5EF4-FFF2-40B4-BE49-F238E27FC236}">
                  <a16:creationId xmlns:a16="http://schemas.microsoft.com/office/drawing/2014/main" id="{4C1BBCA3-96EA-43F8-8E28-039349D44707}"/>
                </a:ext>
              </a:extLst>
            </p:cNvPr>
            <p:cNvSpPr/>
            <p:nvPr/>
          </p:nvSpPr>
          <p:spPr>
            <a:xfrm>
              <a:off x="1942933" y="4802554"/>
              <a:ext cx="26423" cy="19998"/>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0" name="Google Shape;2323;p38">
              <a:extLst>
                <a:ext uri="{FF2B5EF4-FFF2-40B4-BE49-F238E27FC236}">
                  <a16:creationId xmlns:a16="http://schemas.microsoft.com/office/drawing/2014/main" id="{AF74C464-5EE4-4B91-B9A2-1CB72D3D1460}"/>
                </a:ext>
              </a:extLst>
            </p:cNvPr>
            <p:cNvSpPr/>
            <p:nvPr/>
          </p:nvSpPr>
          <p:spPr>
            <a:xfrm>
              <a:off x="1875067" y="4772376"/>
              <a:ext cx="22668" cy="17284"/>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1" name="Google Shape;2324;p38">
              <a:extLst>
                <a:ext uri="{FF2B5EF4-FFF2-40B4-BE49-F238E27FC236}">
                  <a16:creationId xmlns:a16="http://schemas.microsoft.com/office/drawing/2014/main" id="{F29193A7-9D60-4638-BD63-0C3437214AE0}"/>
                </a:ext>
              </a:extLst>
            </p:cNvPr>
            <p:cNvSpPr/>
            <p:nvPr/>
          </p:nvSpPr>
          <p:spPr>
            <a:xfrm>
              <a:off x="1873438" y="4722834"/>
              <a:ext cx="7058" cy="5429"/>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2" name="Google Shape;2325;p38">
              <a:extLst>
                <a:ext uri="{FF2B5EF4-FFF2-40B4-BE49-F238E27FC236}">
                  <a16:creationId xmlns:a16="http://schemas.microsoft.com/office/drawing/2014/main" id="{07620236-A177-47E8-88A7-13E684490907}"/>
                </a:ext>
              </a:extLst>
            </p:cNvPr>
            <p:cNvSpPr/>
            <p:nvPr/>
          </p:nvSpPr>
          <p:spPr>
            <a:xfrm>
              <a:off x="2009170" y="4712066"/>
              <a:ext cx="17284" cy="17827"/>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3" name="Google Shape;2326;p38">
              <a:extLst>
                <a:ext uri="{FF2B5EF4-FFF2-40B4-BE49-F238E27FC236}">
                  <a16:creationId xmlns:a16="http://schemas.microsoft.com/office/drawing/2014/main" id="{C66707A5-F995-478E-A78B-B2070C5C6043}"/>
                </a:ext>
              </a:extLst>
            </p:cNvPr>
            <p:cNvSpPr/>
            <p:nvPr/>
          </p:nvSpPr>
          <p:spPr>
            <a:xfrm>
              <a:off x="1826565" y="4789614"/>
              <a:ext cx="14569" cy="8144"/>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4" name="Google Shape;2327;p38">
              <a:extLst>
                <a:ext uri="{FF2B5EF4-FFF2-40B4-BE49-F238E27FC236}">
                  <a16:creationId xmlns:a16="http://schemas.microsoft.com/office/drawing/2014/main" id="{04EBE992-4FBC-4FEB-98D9-F0147AC67FB9}"/>
                </a:ext>
              </a:extLst>
            </p:cNvPr>
            <p:cNvSpPr/>
            <p:nvPr/>
          </p:nvSpPr>
          <p:spPr>
            <a:xfrm>
              <a:off x="1940218" y="4722834"/>
              <a:ext cx="15655" cy="16198"/>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5" name="Google Shape;2328;p38">
              <a:extLst>
                <a:ext uri="{FF2B5EF4-FFF2-40B4-BE49-F238E27FC236}">
                  <a16:creationId xmlns:a16="http://schemas.microsoft.com/office/drawing/2014/main" id="{36F847C9-3BD7-4275-967D-8D0E95BA5D6E}"/>
                </a:ext>
              </a:extLst>
            </p:cNvPr>
            <p:cNvSpPr/>
            <p:nvPr/>
          </p:nvSpPr>
          <p:spPr>
            <a:xfrm>
              <a:off x="1169349" y="4787488"/>
              <a:ext cx="19998" cy="19953"/>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6" name="Google Shape;2329;p38">
              <a:extLst>
                <a:ext uri="{FF2B5EF4-FFF2-40B4-BE49-F238E27FC236}">
                  <a16:creationId xmlns:a16="http://schemas.microsoft.com/office/drawing/2014/main" id="{F471B954-11DE-4A61-B9FE-978BBE11A49C}"/>
                </a:ext>
              </a:extLst>
            </p:cNvPr>
            <p:cNvSpPr/>
            <p:nvPr/>
          </p:nvSpPr>
          <p:spPr>
            <a:xfrm>
              <a:off x="1120892" y="4754053"/>
              <a:ext cx="16741" cy="17284"/>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7" name="Google Shape;2330;p38">
              <a:extLst>
                <a:ext uri="{FF2B5EF4-FFF2-40B4-BE49-F238E27FC236}">
                  <a16:creationId xmlns:a16="http://schemas.microsoft.com/office/drawing/2014/main" id="{A8C6C49B-B73A-438D-9EBC-D17054ACCA3B}"/>
                </a:ext>
              </a:extLst>
            </p:cNvPr>
            <p:cNvSpPr/>
            <p:nvPr/>
          </p:nvSpPr>
          <p:spPr>
            <a:xfrm>
              <a:off x="1151568" y="4678133"/>
              <a:ext cx="17827" cy="14026"/>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8" name="Google Shape;2331;p38">
              <a:extLst>
                <a:ext uri="{FF2B5EF4-FFF2-40B4-BE49-F238E27FC236}">
                  <a16:creationId xmlns:a16="http://schemas.microsoft.com/office/drawing/2014/main" id="{282B3483-C3F4-4CAA-8D4B-C3E5053AC1C6}"/>
                </a:ext>
              </a:extLst>
            </p:cNvPr>
            <p:cNvSpPr/>
            <p:nvPr/>
          </p:nvSpPr>
          <p:spPr>
            <a:xfrm>
              <a:off x="1093972" y="4562308"/>
              <a:ext cx="21582" cy="16741"/>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9" name="Google Shape;2332;p38">
              <a:extLst>
                <a:ext uri="{FF2B5EF4-FFF2-40B4-BE49-F238E27FC236}">
                  <a16:creationId xmlns:a16="http://schemas.microsoft.com/office/drawing/2014/main" id="{31CE2C62-D38B-48E0-9CB2-7170EC25FBA7}"/>
                </a:ext>
              </a:extLst>
            </p:cNvPr>
            <p:cNvSpPr/>
            <p:nvPr/>
          </p:nvSpPr>
          <p:spPr>
            <a:xfrm>
              <a:off x="863951" y="4841329"/>
              <a:ext cx="19953" cy="1782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0" name="Google Shape;2333;p38">
              <a:extLst>
                <a:ext uri="{FF2B5EF4-FFF2-40B4-BE49-F238E27FC236}">
                  <a16:creationId xmlns:a16="http://schemas.microsoft.com/office/drawing/2014/main" id="{F70E9541-6DA8-401E-AF11-38D378B01778}"/>
                </a:ext>
              </a:extLst>
            </p:cNvPr>
            <p:cNvSpPr/>
            <p:nvPr/>
          </p:nvSpPr>
          <p:spPr>
            <a:xfrm>
              <a:off x="653294" y="4365134"/>
              <a:ext cx="23754" cy="25020"/>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1" name="Google Shape;2334;p38">
              <a:extLst>
                <a:ext uri="{FF2B5EF4-FFF2-40B4-BE49-F238E27FC236}">
                  <a16:creationId xmlns:a16="http://schemas.microsoft.com/office/drawing/2014/main" id="{ABAF3369-6DFA-41F9-89AE-47BF8537F89A}"/>
                </a:ext>
              </a:extLst>
            </p:cNvPr>
            <p:cNvSpPr/>
            <p:nvPr/>
          </p:nvSpPr>
          <p:spPr>
            <a:xfrm>
              <a:off x="741656" y="4382372"/>
              <a:ext cx="18369" cy="17284"/>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2" name="Google Shape;2335;p38">
              <a:extLst>
                <a:ext uri="{FF2B5EF4-FFF2-40B4-BE49-F238E27FC236}">
                  <a16:creationId xmlns:a16="http://schemas.microsoft.com/office/drawing/2014/main" id="{F9510C50-4E10-4269-9A8C-74C1E13C792C}"/>
                </a:ext>
              </a:extLst>
            </p:cNvPr>
            <p:cNvSpPr/>
            <p:nvPr/>
          </p:nvSpPr>
          <p:spPr>
            <a:xfrm>
              <a:off x="668405" y="4464264"/>
              <a:ext cx="10814" cy="9185"/>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3" name="Google Shape;2336;p38">
              <a:extLst>
                <a:ext uri="{FF2B5EF4-FFF2-40B4-BE49-F238E27FC236}">
                  <a16:creationId xmlns:a16="http://schemas.microsoft.com/office/drawing/2014/main" id="{E63C04D0-8D9C-436F-BE09-92B4C0966131}"/>
                </a:ext>
              </a:extLst>
            </p:cNvPr>
            <p:cNvSpPr/>
            <p:nvPr/>
          </p:nvSpPr>
          <p:spPr>
            <a:xfrm>
              <a:off x="1350370" y="4830560"/>
              <a:ext cx="21582" cy="17284"/>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4" name="Google Shape;2337;p38">
              <a:extLst>
                <a:ext uri="{FF2B5EF4-FFF2-40B4-BE49-F238E27FC236}">
                  <a16:creationId xmlns:a16="http://schemas.microsoft.com/office/drawing/2014/main" id="{770FA1EE-B029-4DBC-89D9-857FB7C5775A}"/>
                </a:ext>
              </a:extLst>
            </p:cNvPr>
            <p:cNvSpPr/>
            <p:nvPr/>
          </p:nvSpPr>
          <p:spPr>
            <a:xfrm>
              <a:off x="1404256" y="4690530"/>
              <a:ext cx="21039" cy="20496"/>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5" name="Google Shape;2338;p38">
              <a:extLst>
                <a:ext uri="{FF2B5EF4-FFF2-40B4-BE49-F238E27FC236}">
                  <a16:creationId xmlns:a16="http://schemas.microsoft.com/office/drawing/2014/main" id="{423B682A-228A-4C5E-A5AC-D9EA10708A31}"/>
                </a:ext>
              </a:extLst>
            </p:cNvPr>
            <p:cNvSpPr/>
            <p:nvPr/>
          </p:nvSpPr>
          <p:spPr>
            <a:xfrm>
              <a:off x="1437103" y="4743284"/>
              <a:ext cx="24297" cy="18912"/>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66" name="Google Shape;2339;p38">
              <a:extLst>
                <a:ext uri="{FF2B5EF4-FFF2-40B4-BE49-F238E27FC236}">
                  <a16:creationId xmlns:a16="http://schemas.microsoft.com/office/drawing/2014/main" id="{6F36EF60-66A6-487B-8AAD-D4263FE12F3D}"/>
                </a:ext>
              </a:extLst>
            </p:cNvPr>
            <p:cNvSpPr/>
            <p:nvPr/>
          </p:nvSpPr>
          <p:spPr>
            <a:xfrm>
              <a:off x="1390773" y="4732516"/>
              <a:ext cx="15112" cy="11356"/>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67" name="Google Shape;2340;p38">
            <a:extLst>
              <a:ext uri="{FF2B5EF4-FFF2-40B4-BE49-F238E27FC236}">
                <a16:creationId xmlns:a16="http://schemas.microsoft.com/office/drawing/2014/main" id="{34D99BE8-52AE-426C-8ED8-15EB0312195D}"/>
              </a:ext>
            </a:extLst>
          </p:cNvPr>
          <p:cNvSpPr/>
          <p:nvPr/>
        </p:nvSpPr>
        <p:spPr>
          <a:xfrm>
            <a:off x="9724894" y="5463745"/>
            <a:ext cx="700961" cy="416786"/>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68" name="Picture 4" descr="Khơ me">
            <a:extLst>
              <a:ext uri="{FF2B5EF4-FFF2-40B4-BE49-F238E27FC236}">
                <a16:creationId xmlns:a16="http://schemas.microsoft.com/office/drawing/2014/main" id="{40EA295A-44A9-4806-A7B1-17568A3DE9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352" y="1354953"/>
            <a:ext cx="2475072" cy="4091918"/>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269" name="Picture 5" descr="X tiêng">
            <a:extLst>
              <a:ext uri="{FF2B5EF4-FFF2-40B4-BE49-F238E27FC236}">
                <a16:creationId xmlns:a16="http://schemas.microsoft.com/office/drawing/2014/main" id="{1E661EB4-B5C0-484D-970F-FE8C22135E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3453" y="1334599"/>
            <a:ext cx="2645172" cy="4133849"/>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71" name="AutoShape 7" descr="Divot">
            <a:extLst>
              <a:ext uri="{FF2B5EF4-FFF2-40B4-BE49-F238E27FC236}">
                <a16:creationId xmlns:a16="http://schemas.microsoft.com/office/drawing/2014/main" id="{8117347C-46E8-4AF9-AD87-D1FE0F235EDC}"/>
              </a:ext>
            </a:extLst>
          </p:cNvPr>
          <p:cNvSpPr>
            <a:spLocks noChangeArrowheads="1"/>
          </p:cNvSpPr>
          <p:nvPr/>
        </p:nvSpPr>
        <p:spPr bwMode="auto">
          <a:xfrm>
            <a:off x="2434701" y="5652711"/>
            <a:ext cx="777249" cy="220380"/>
          </a:xfrm>
          <a:prstGeom prst="flowChartTermina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dirty="0" err="1">
                <a:solidFill>
                  <a:srgbClr val="50A892"/>
                </a:solidFill>
                <a:cs typeface="Arial" panose="020B0604020202020204" pitchFamily="34" charset="0"/>
              </a:rPr>
              <a:t>Khơ</a:t>
            </a:r>
            <a:r>
              <a:rPr lang="en-US" altLang="en-US" sz="2400" b="1" dirty="0">
                <a:solidFill>
                  <a:srgbClr val="50A892"/>
                </a:solidFill>
                <a:cs typeface="Arial" panose="020B0604020202020204" pitchFamily="34" charset="0"/>
              </a:rPr>
              <a:t>-me</a:t>
            </a:r>
          </a:p>
        </p:txBody>
      </p:sp>
      <p:sp>
        <p:nvSpPr>
          <p:cNvPr id="272" name="AutoShape 8" descr="Divot">
            <a:extLst>
              <a:ext uri="{FF2B5EF4-FFF2-40B4-BE49-F238E27FC236}">
                <a16:creationId xmlns:a16="http://schemas.microsoft.com/office/drawing/2014/main" id="{93FD8DD1-D276-4324-83A4-6152B9EFAA82}"/>
              </a:ext>
            </a:extLst>
          </p:cNvPr>
          <p:cNvSpPr>
            <a:spLocks noChangeArrowheads="1"/>
          </p:cNvSpPr>
          <p:nvPr/>
        </p:nvSpPr>
        <p:spPr bwMode="auto">
          <a:xfrm>
            <a:off x="5553918" y="5616496"/>
            <a:ext cx="1084163" cy="276055"/>
          </a:xfrm>
          <a:prstGeom prst="flowChartTermina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dirty="0" err="1">
                <a:solidFill>
                  <a:srgbClr val="50A892"/>
                </a:solidFill>
                <a:cs typeface="Arial" panose="020B0604020202020204" pitchFamily="34" charset="0"/>
              </a:rPr>
              <a:t>Chơ-ro</a:t>
            </a:r>
            <a:endParaRPr lang="en-US" altLang="en-US" sz="2400" b="1" dirty="0">
              <a:solidFill>
                <a:srgbClr val="50A892"/>
              </a:solidFill>
              <a:cs typeface="Arial" panose="020B0604020202020204" pitchFamily="34" charset="0"/>
            </a:endParaRPr>
          </a:p>
        </p:txBody>
      </p:sp>
      <p:pic>
        <p:nvPicPr>
          <p:cNvPr id="273" name="Picture 13" descr="xtieng2">
            <a:extLst>
              <a:ext uri="{FF2B5EF4-FFF2-40B4-BE49-F238E27FC236}">
                <a16:creationId xmlns:a16="http://schemas.microsoft.com/office/drawing/2014/main" id="{FEEAAFD6-F196-4707-B76C-99AF61AA42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4314" y="1301122"/>
            <a:ext cx="2627335" cy="422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 name="AutoShape 16" descr="Divot">
            <a:extLst>
              <a:ext uri="{FF2B5EF4-FFF2-40B4-BE49-F238E27FC236}">
                <a16:creationId xmlns:a16="http://schemas.microsoft.com/office/drawing/2014/main" id="{A34606A1-25A3-4F4B-ACC4-64893A2B759D}"/>
              </a:ext>
            </a:extLst>
          </p:cNvPr>
          <p:cNvSpPr>
            <a:spLocks noChangeArrowheads="1"/>
          </p:cNvSpPr>
          <p:nvPr/>
        </p:nvSpPr>
        <p:spPr bwMode="auto">
          <a:xfrm>
            <a:off x="8665916" y="5708631"/>
            <a:ext cx="1084163" cy="276055"/>
          </a:xfrm>
          <a:prstGeom prst="flowChartTermina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dirty="0" err="1">
                <a:solidFill>
                  <a:srgbClr val="50A892"/>
                </a:solidFill>
                <a:cs typeface="Arial" panose="020B0604020202020204" pitchFamily="34" charset="0"/>
              </a:rPr>
              <a:t>Xtiêng</a:t>
            </a:r>
            <a:endParaRPr lang="en-US" altLang="en-US" sz="2400" b="1" dirty="0">
              <a:solidFill>
                <a:srgbClr val="50A892"/>
              </a:solidFill>
              <a:cs typeface="Arial" panose="020B0604020202020204" pitchFamily="34" charset="0"/>
            </a:endParaRPr>
          </a:p>
        </p:txBody>
      </p:sp>
    </p:spTree>
    <p:extLst>
      <p:ext uri="{BB962C8B-B14F-4D97-AF65-F5344CB8AC3E}">
        <p14:creationId xmlns:p14="http://schemas.microsoft.com/office/powerpoint/2010/main" val="2379068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wedge">
                                      <p:cBhvr>
                                        <p:cTn id="7" dur="2000"/>
                                        <p:tgtEl>
                                          <p:spTgt spid="2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1"/>
                                        </p:tgtEl>
                                        <p:attrNameLst>
                                          <p:attrName>style.visibility</p:attrName>
                                        </p:attrNameLst>
                                      </p:cBhvr>
                                      <p:to>
                                        <p:strVal val="visible"/>
                                      </p:to>
                                    </p:set>
                                    <p:animEffect transition="in" filter="wipe(left)">
                                      <p:cBhvr>
                                        <p:cTn id="10" dur="2000"/>
                                        <p:tgtEl>
                                          <p:spTgt spid="271"/>
                                        </p:tgtEl>
                                      </p:cBhvr>
                                    </p:animEffect>
                                  </p:childTnLst>
                                </p:cTn>
                              </p:par>
                            </p:childTnLst>
                          </p:cTn>
                        </p:par>
                        <p:par>
                          <p:cTn id="11" fill="hold">
                            <p:stCondLst>
                              <p:cond delay="2000"/>
                            </p:stCondLst>
                            <p:childTnLst>
                              <p:par>
                                <p:cTn id="12" presetID="20" presetClass="entr" presetSubtype="0" fill="hold" nodeType="afterEffect">
                                  <p:stCondLst>
                                    <p:cond delay="0"/>
                                  </p:stCondLst>
                                  <p:childTnLst>
                                    <p:set>
                                      <p:cBhvr>
                                        <p:cTn id="13" dur="1" fill="hold">
                                          <p:stCondLst>
                                            <p:cond delay="0"/>
                                          </p:stCondLst>
                                        </p:cTn>
                                        <p:tgtEl>
                                          <p:spTgt spid="269"/>
                                        </p:tgtEl>
                                        <p:attrNameLst>
                                          <p:attrName>style.visibility</p:attrName>
                                        </p:attrNameLst>
                                      </p:cBhvr>
                                      <p:to>
                                        <p:strVal val="visible"/>
                                      </p:to>
                                    </p:set>
                                    <p:animEffect transition="in" filter="wedge">
                                      <p:cBhvr>
                                        <p:cTn id="14" dur="2000"/>
                                        <p:tgtEl>
                                          <p:spTgt spid="26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72"/>
                                        </p:tgtEl>
                                        <p:attrNameLst>
                                          <p:attrName>style.visibility</p:attrName>
                                        </p:attrNameLst>
                                      </p:cBhvr>
                                      <p:to>
                                        <p:strVal val="visible"/>
                                      </p:to>
                                    </p:set>
                                    <p:animEffect transition="in" filter="wipe(left)">
                                      <p:cBhvr>
                                        <p:cTn id="17" dur="2000"/>
                                        <p:tgtEl>
                                          <p:spTgt spid="272"/>
                                        </p:tgtEl>
                                      </p:cBhvr>
                                    </p:animEffect>
                                  </p:childTnLst>
                                </p:cTn>
                              </p:par>
                            </p:childTnLst>
                          </p:cTn>
                        </p:par>
                        <p:par>
                          <p:cTn id="18" fill="hold">
                            <p:stCondLst>
                              <p:cond delay="4000"/>
                            </p:stCondLst>
                            <p:childTnLst>
                              <p:par>
                                <p:cTn id="19" presetID="20" presetClass="entr" presetSubtype="0" fill="hold" nodeType="afterEffect">
                                  <p:stCondLst>
                                    <p:cond delay="0"/>
                                  </p:stCondLst>
                                  <p:childTnLst>
                                    <p:set>
                                      <p:cBhvr>
                                        <p:cTn id="20" dur="1" fill="hold">
                                          <p:stCondLst>
                                            <p:cond delay="0"/>
                                          </p:stCondLst>
                                        </p:cTn>
                                        <p:tgtEl>
                                          <p:spTgt spid="273"/>
                                        </p:tgtEl>
                                        <p:attrNameLst>
                                          <p:attrName>style.visibility</p:attrName>
                                        </p:attrNameLst>
                                      </p:cBhvr>
                                      <p:to>
                                        <p:strVal val="visible"/>
                                      </p:to>
                                    </p:set>
                                    <p:animEffect transition="in" filter="wedge">
                                      <p:cBhvr>
                                        <p:cTn id="21" dur="2000"/>
                                        <p:tgtEl>
                                          <p:spTgt spid="27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75"/>
                                        </p:tgtEl>
                                        <p:attrNameLst>
                                          <p:attrName>style.visibility</p:attrName>
                                        </p:attrNameLst>
                                      </p:cBhvr>
                                      <p:to>
                                        <p:strVal val="visible"/>
                                      </p:to>
                                    </p:set>
                                    <p:animEffect transition="in" filter="wipe(left)">
                                      <p:cBhvr>
                                        <p:cTn id="24" dur="2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p:bldP spid="272" grpId="0"/>
      <p:bldP spid="2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47" y="-120316"/>
            <a:ext cx="5451106" cy="5451106"/>
          </a:xfrm>
          <a:prstGeom prst="rect">
            <a:avLst/>
          </a:prstGeom>
        </p:spPr>
      </p:pic>
      <p:sp>
        <p:nvSpPr>
          <p:cNvPr id="6" name="MH_Number_1"/>
          <p:cNvSpPr/>
          <p:nvPr/>
        </p:nvSpPr>
        <p:spPr>
          <a:xfrm>
            <a:off x="4015540" y="3703044"/>
            <a:ext cx="552450" cy="554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rPr>
              <a:t>03</a:t>
            </a:r>
            <a:endParaRPr lang="zh-CN" altLang="en-US" sz="3200" b="1" dirty="0">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endParaRPr>
          </a:p>
        </p:txBody>
      </p:sp>
      <p:sp>
        <p:nvSpPr>
          <p:cNvPr id="7" name="MH_Entry_1"/>
          <p:cNvSpPr/>
          <p:nvPr/>
        </p:nvSpPr>
        <p:spPr>
          <a:xfrm>
            <a:off x="4948724" y="3703044"/>
            <a:ext cx="3010430" cy="554107"/>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2500"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500" b="1" dirty="0">
                <a:solidFill>
                  <a:schemeClr val="bg1"/>
                </a:solidFill>
                <a:latin typeface="Arial" panose="020B0604020202020204" pitchFamily="34" charset="0"/>
                <a:ea typeface="字魂59号-创粗黑" panose="00000500000000000000" pitchFamily="2" charset="-122"/>
                <a:cs typeface="Arial" panose="020B0604020202020204" pitchFamily="34" charset="0"/>
              </a:rPr>
              <a:t>LUYỆN TẬP</a:t>
            </a:r>
            <a:endParaRPr lang="zh-CN" altLang="en-US" sz="3500" b="1" dirty="0">
              <a:solidFill>
                <a:schemeClr val="bg1"/>
              </a:solidFill>
              <a:latin typeface="Arial" panose="020B0604020202020204" pitchFamily="34" charset="0"/>
              <a:ea typeface="字魂59号-创粗黑" panose="00000500000000000000" pitchFamily="2" charset="-122"/>
              <a:cs typeface="Arial" panose="020B0604020202020204" pitchFamily="34" charset="0"/>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769" y="12032"/>
            <a:ext cx="3125816" cy="4123464"/>
          </a:xfrm>
          <a:prstGeom prst="rect">
            <a:avLst/>
          </a:prstGeom>
        </p:spPr>
      </p:pic>
    </p:spTree>
    <p:extLst>
      <p:ext uri="{BB962C8B-B14F-4D97-AF65-F5344CB8AC3E}">
        <p14:creationId xmlns:p14="http://schemas.microsoft.com/office/powerpoint/2010/main" val="3740021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grpSp>
        <p:nvGrpSpPr>
          <p:cNvPr id="2356" name="Google Shape;2356;p39"/>
          <p:cNvGrpSpPr/>
          <p:nvPr/>
        </p:nvGrpSpPr>
        <p:grpSpPr>
          <a:xfrm>
            <a:off x="10744810" y="2014640"/>
            <a:ext cx="1161711" cy="657379"/>
            <a:chOff x="6499193" y="92109"/>
            <a:chExt cx="871283" cy="493034"/>
          </a:xfrm>
        </p:grpSpPr>
        <p:sp>
          <p:nvSpPr>
            <p:cNvPr id="2357" name="Google Shape;2357;p39"/>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58" name="Google Shape;2358;p39"/>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59" name="Google Shape;2359;p39"/>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0" name="Google Shape;2360;p39"/>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1" name="Google Shape;2361;p39"/>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2" name="Google Shape;2362;p39"/>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3" name="Google Shape;2363;p39"/>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4" name="Google Shape;2364;p39"/>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5" name="Google Shape;2365;p39"/>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grpSp>
        <p:nvGrpSpPr>
          <p:cNvPr id="2366" name="Google Shape;2366;p39"/>
          <p:cNvGrpSpPr/>
          <p:nvPr/>
        </p:nvGrpSpPr>
        <p:grpSpPr>
          <a:xfrm>
            <a:off x="12632223" y="2682965"/>
            <a:ext cx="803777" cy="660083"/>
            <a:chOff x="668641" y="1116349"/>
            <a:chExt cx="602833" cy="495062"/>
          </a:xfrm>
        </p:grpSpPr>
        <p:sp>
          <p:nvSpPr>
            <p:cNvPr id="2367" name="Google Shape;2367;p39"/>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8" name="Google Shape;2368;p39"/>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69" name="Google Shape;2369;p39"/>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0" name="Google Shape;2370;p39"/>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1" name="Google Shape;2371;p39"/>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2" name="Google Shape;2372;p39"/>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3" name="Google Shape;2373;p39"/>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4" name="Google Shape;2374;p39"/>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5" name="Google Shape;2375;p39"/>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6" name="Google Shape;2376;p39"/>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77" name="Google Shape;2377;p39"/>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grpSp>
        <p:nvGrpSpPr>
          <p:cNvPr id="2378" name="Google Shape;2378;p39"/>
          <p:cNvGrpSpPr/>
          <p:nvPr/>
        </p:nvGrpSpPr>
        <p:grpSpPr>
          <a:xfrm>
            <a:off x="-1196428" y="543532"/>
            <a:ext cx="803777" cy="660083"/>
            <a:chOff x="668641" y="1116349"/>
            <a:chExt cx="602833" cy="495062"/>
          </a:xfrm>
        </p:grpSpPr>
        <p:sp>
          <p:nvSpPr>
            <p:cNvPr id="2379" name="Google Shape;2379;p39"/>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0" name="Google Shape;2380;p39"/>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1" name="Google Shape;2381;p39"/>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2" name="Google Shape;2382;p39"/>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3" name="Google Shape;2383;p39"/>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4" name="Google Shape;2384;p39"/>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5" name="Google Shape;2385;p39"/>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6" name="Google Shape;2386;p39"/>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7" name="Google Shape;2387;p39"/>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8" name="Google Shape;2388;p39"/>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89" name="Google Shape;2389;p39"/>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grpSp>
        <p:nvGrpSpPr>
          <p:cNvPr id="2390" name="Google Shape;2390;p39"/>
          <p:cNvGrpSpPr/>
          <p:nvPr/>
        </p:nvGrpSpPr>
        <p:grpSpPr>
          <a:xfrm rot="5400000" flipH="1">
            <a:off x="11160281" y="5556622"/>
            <a:ext cx="464484" cy="456911"/>
            <a:chOff x="8351027" y="3635349"/>
            <a:chExt cx="348363" cy="342683"/>
          </a:xfrm>
        </p:grpSpPr>
        <p:sp>
          <p:nvSpPr>
            <p:cNvPr id="2391" name="Google Shape;2391;p39"/>
            <p:cNvSpPr/>
            <p:nvPr/>
          </p:nvSpPr>
          <p:spPr>
            <a:xfrm>
              <a:off x="8651365" y="3700054"/>
              <a:ext cx="22825" cy="22825"/>
            </a:xfrm>
            <a:custGeom>
              <a:avLst/>
              <a:gdLst/>
              <a:ahLst/>
              <a:cxnLst/>
              <a:rect l="l" t="t" r="r" b="b"/>
              <a:pathLst>
                <a:path w="442" h="442" extrusionOk="0">
                  <a:moveTo>
                    <a:pt x="263" y="1"/>
                  </a:moveTo>
                  <a:lnTo>
                    <a:pt x="1" y="251"/>
                  </a:lnTo>
                  <a:lnTo>
                    <a:pt x="191" y="441"/>
                  </a:lnTo>
                  <a:lnTo>
                    <a:pt x="441" y="191"/>
                  </a:lnTo>
                  <a:lnTo>
                    <a:pt x="263" y="1"/>
                  </a:lnTo>
                  <a:close/>
                </a:path>
              </a:pathLst>
            </a:custGeom>
            <a:solidFill>
              <a:srgbClr val="E0306F"/>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2" name="Google Shape;2392;p39"/>
            <p:cNvSpPr/>
            <p:nvPr/>
          </p:nvSpPr>
          <p:spPr>
            <a:xfrm>
              <a:off x="8567760" y="3706974"/>
              <a:ext cx="120579" cy="117326"/>
            </a:xfrm>
            <a:custGeom>
              <a:avLst/>
              <a:gdLst/>
              <a:ahLst/>
              <a:cxnLst/>
              <a:rect l="l" t="t" r="r" b="b"/>
              <a:pathLst>
                <a:path w="2335" h="2272" extrusionOk="0">
                  <a:moveTo>
                    <a:pt x="2120" y="1"/>
                  </a:moveTo>
                  <a:cubicBezTo>
                    <a:pt x="2081" y="1"/>
                    <a:pt x="2043" y="16"/>
                    <a:pt x="2013" y="45"/>
                  </a:cubicBezTo>
                  <a:lnTo>
                    <a:pt x="72" y="1974"/>
                  </a:lnTo>
                  <a:cubicBezTo>
                    <a:pt x="1" y="2034"/>
                    <a:pt x="1" y="2129"/>
                    <a:pt x="72" y="2188"/>
                  </a:cubicBezTo>
                  <a:lnTo>
                    <a:pt x="108" y="2236"/>
                  </a:lnTo>
                  <a:cubicBezTo>
                    <a:pt x="132" y="2260"/>
                    <a:pt x="170" y="2272"/>
                    <a:pt x="211" y="2272"/>
                  </a:cubicBezTo>
                  <a:cubicBezTo>
                    <a:pt x="251" y="2272"/>
                    <a:pt x="292" y="2260"/>
                    <a:pt x="322" y="2236"/>
                  </a:cubicBezTo>
                  <a:lnTo>
                    <a:pt x="2275" y="295"/>
                  </a:lnTo>
                  <a:cubicBezTo>
                    <a:pt x="2334" y="236"/>
                    <a:pt x="2334" y="152"/>
                    <a:pt x="2275" y="93"/>
                  </a:cubicBezTo>
                  <a:lnTo>
                    <a:pt x="2227" y="45"/>
                  </a:lnTo>
                  <a:cubicBezTo>
                    <a:pt x="2197" y="16"/>
                    <a:pt x="2159" y="1"/>
                    <a:pt x="2120" y="1"/>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3" name="Google Shape;2393;p39"/>
            <p:cNvSpPr/>
            <p:nvPr/>
          </p:nvSpPr>
          <p:spPr>
            <a:xfrm>
              <a:off x="8374111" y="3657658"/>
              <a:ext cx="301319" cy="298841"/>
            </a:xfrm>
            <a:custGeom>
              <a:avLst/>
              <a:gdLst/>
              <a:ahLst/>
              <a:cxnLst/>
              <a:rect l="l" t="t" r="r" b="b"/>
              <a:pathLst>
                <a:path w="5835" h="5787" extrusionOk="0">
                  <a:moveTo>
                    <a:pt x="5120" y="0"/>
                  </a:moveTo>
                  <a:lnTo>
                    <a:pt x="0" y="5048"/>
                  </a:lnTo>
                  <a:lnTo>
                    <a:pt x="726" y="5787"/>
                  </a:lnTo>
                  <a:lnTo>
                    <a:pt x="5834" y="726"/>
                  </a:lnTo>
                  <a:lnTo>
                    <a:pt x="5120" y="0"/>
                  </a:lnTo>
                  <a:close/>
                </a:path>
              </a:pathLst>
            </a:custGeom>
            <a:solidFill>
              <a:schemeClr val="accent4"/>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4" name="Google Shape;2394;p39"/>
            <p:cNvSpPr/>
            <p:nvPr/>
          </p:nvSpPr>
          <p:spPr>
            <a:xfrm>
              <a:off x="8385781" y="3680999"/>
              <a:ext cx="289029" cy="275499"/>
            </a:xfrm>
            <a:custGeom>
              <a:avLst/>
              <a:gdLst/>
              <a:ahLst/>
              <a:cxnLst/>
              <a:rect l="l" t="t" r="r" b="b"/>
              <a:pathLst>
                <a:path w="5597" h="5335" extrusionOk="0">
                  <a:moveTo>
                    <a:pt x="5334" y="1"/>
                  </a:moveTo>
                  <a:cubicBezTo>
                    <a:pt x="5227" y="72"/>
                    <a:pt x="1917" y="3251"/>
                    <a:pt x="0" y="4846"/>
                  </a:cubicBezTo>
                  <a:lnTo>
                    <a:pt x="477" y="5335"/>
                  </a:lnTo>
                  <a:lnTo>
                    <a:pt x="5596" y="274"/>
                  </a:lnTo>
                  <a:lnTo>
                    <a:pt x="5334" y="1"/>
                  </a:ln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5" name="Google Shape;2395;p39"/>
            <p:cNvSpPr/>
            <p:nvPr/>
          </p:nvSpPr>
          <p:spPr>
            <a:xfrm>
              <a:off x="8352577" y="3919575"/>
              <a:ext cx="58456" cy="58456"/>
            </a:xfrm>
            <a:custGeom>
              <a:avLst/>
              <a:gdLst/>
              <a:ahLst/>
              <a:cxnLst/>
              <a:rect l="l" t="t" r="r" b="b"/>
              <a:pathLst>
                <a:path w="1132" h="1132" extrusionOk="0">
                  <a:moveTo>
                    <a:pt x="417" y="0"/>
                  </a:moveTo>
                  <a:lnTo>
                    <a:pt x="24" y="988"/>
                  </a:lnTo>
                  <a:cubicBezTo>
                    <a:pt x="0" y="1036"/>
                    <a:pt x="24" y="1072"/>
                    <a:pt x="48" y="1108"/>
                  </a:cubicBezTo>
                  <a:cubicBezTo>
                    <a:pt x="48" y="1119"/>
                    <a:pt x="60" y="1119"/>
                    <a:pt x="60" y="1119"/>
                  </a:cubicBezTo>
                  <a:cubicBezTo>
                    <a:pt x="60" y="1119"/>
                    <a:pt x="84" y="1131"/>
                    <a:pt x="96" y="1131"/>
                  </a:cubicBezTo>
                  <a:lnTo>
                    <a:pt x="108" y="1131"/>
                  </a:lnTo>
                  <a:cubicBezTo>
                    <a:pt x="143" y="1131"/>
                    <a:pt x="155" y="1131"/>
                    <a:pt x="167" y="1119"/>
                  </a:cubicBezTo>
                  <a:lnTo>
                    <a:pt x="1132" y="715"/>
                  </a:lnTo>
                  <a:lnTo>
                    <a:pt x="417" y="0"/>
                  </a:ln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6" name="Google Shape;2396;p39"/>
            <p:cNvSpPr/>
            <p:nvPr/>
          </p:nvSpPr>
          <p:spPr>
            <a:xfrm>
              <a:off x="8354436" y="3931866"/>
              <a:ext cx="56597" cy="46166"/>
            </a:xfrm>
            <a:custGeom>
              <a:avLst/>
              <a:gdLst/>
              <a:ahLst/>
              <a:cxnLst/>
              <a:rect l="l" t="t" r="r" b="b"/>
              <a:pathLst>
                <a:path w="1096" h="894" extrusionOk="0">
                  <a:moveTo>
                    <a:pt x="607" y="0"/>
                  </a:moveTo>
                  <a:cubicBezTo>
                    <a:pt x="441" y="238"/>
                    <a:pt x="262" y="477"/>
                    <a:pt x="107" y="703"/>
                  </a:cubicBezTo>
                  <a:cubicBezTo>
                    <a:pt x="72" y="750"/>
                    <a:pt x="24" y="810"/>
                    <a:pt x="0" y="870"/>
                  </a:cubicBezTo>
                  <a:cubicBezTo>
                    <a:pt x="12" y="881"/>
                    <a:pt x="48" y="893"/>
                    <a:pt x="60" y="893"/>
                  </a:cubicBezTo>
                  <a:lnTo>
                    <a:pt x="72" y="893"/>
                  </a:lnTo>
                  <a:cubicBezTo>
                    <a:pt x="107" y="893"/>
                    <a:pt x="119" y="893"/>
                    <a:pt x="131" y="881"/>
                  </a:cubicBezTo>
                  <a:lnTo>
                    <a:pt x="1096" y="477"/>
                  </a:lnTo>
                  <a:lnTo>
                    <a:pt x="607" y="0"/>
                  </a:ln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7" name="Google Shape;2397;p39"/>
            <p:cNvSpPr/>
            <p:nvPr/>
          </p:nvSpPr>
          <p:spPr>
            <a:xfrm>
              <a:off x="8351027" y="3961352"/>
              <a:ext cx="16990" cy="16060"/>
            </a:xfrm>
            <a:custGeom>
              <a:avLst/>
              <a:gdLst/>
              <a:ahLst/>
              <a:cxnLst/>
              <a:rect l="l" t="t" r="r" b="b"/>
              <a:pathLst>
                <a:path w="329" h="311" extrusionOk="0">
                  <a:moveTo>
                    <a:pt x="90" y="1"/>
                  </a:moveTo>
                  <a:lnTo>
                    <a:pt x="30" y="144"/>
                  </a:lnTo>
                  <a:cubicBezTo>
                    <a:pt x="1" y="223"/>
                    <a:pt x="62" y="310"/>
                    <a:pt x="138" y="310"/>
                  </a:cubicBezTo>
                  <a:cubicBezTo>
                    <a:pt x="153" y="310"/>
                    <a:pt x="169" y="307"/>
                    <a:pt x="185" y="299"/>
                  </a:cubicBezTo>
                  <a:lnTo>
                    <a:pt x="328" y="239"/>
                  </a:lnTo>
                  <a:lnTo>
                    <a:pt x="90" y="1"/>
                  </a:ln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8" name="Google Shape;2398;p39"/>
            <p:cNvSpPr/>
            <p:nvPr/>
          </p:nvSpPr>
          <p:spPr>
            <a:xfrm>
              <a:off x="8634789" y="3648414"/>
              <a:ext cx="49833" cy="50452"/>
            </a:xfrm>
            <a:custGeom>
              <a:avLst/>
              <a:gdLst/>
              <a:ahLst/>
              <a:cxnLst/>
              <a:rect l="l" t="t" r="r" b="b"/>
              <a:pathLst>
                <a:path w="965" h="977" extrusionOk="0">
                  <a:moveTo>
                    <a:pt x="191" y="1"/>
                  </a:moveTo>
                  <a:lnTo>
                    <a:pt x="0" y="203"/>
                  </a:lnTo>
                  <a:lnTo>
                    <a:pt x="762" y="977"/>
                  </a:lnTo>
                  <a:lnTo>
                    <a:pt x="965" y="775"/>
                  </a:lnTo>
                  <a:lnTo>
                    <a:pt x="191" y="1"/>
                  </a:ln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399" name="Google Shape;2399;p39"/>
            <p:cNvSpPr/>
            <p:nvPr/>
          </p:nvSpPr>
          <p:spPr>
            <a:xfrm>
              <a:off x="8656323" y="3670568"/>
              <a:ext cx="28299" cy="28299"/>
            </a:xfrm>
            <a:custGeom>
              <a:avLst/>
              <a:gdLst/>
              <a:ahLst/>
              <a:cxnLst/>
              <a:rect l="l" t="t" r="r" b="b"/>
              <a:pathLst>
                <a:path w="548" h="548" extrusionOk="0">
                  <a:moveTo>
                    <a:pt x="203" y="0"/>
                  </a:moveTo>
                  <a:lnTo>
                    <a:pt x="0" y="203"/>
                  </a:lnTo>
                  <a:lnTo>
                    <a:pt x="345" y="548"/>
                  </a:lnTo>
                  <a:lnTo>
                    <a:pt x="548" y="346"/>
                  </a:lnTo>
                  <a:lnTo>
                    <a:pt x="203" y="0"/>
                  </a:lnTo>
                  <a:close/>
                </a:path>
              </a:pathLst>
            </a:custGeom>
            <a:solidFill>
              <a:schemeClr val="accent6"/>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400" name="Google Shape;2400;p39"/>
            <p:cNvSpPr/>
            <p:nvPr/>
          </p:nvSpPr>
          <p:spPr>
            <a:xfrm>
              <a:off x="8650178" y="3635349"/>
              <a:ext cx="49213" cy="47560"/>
            </a:xfrm>
            <a:custGeom>
              <a:avLst/>
              <a:gdLst/>
              <a:ahLst/>
              <a:cxnLst/>
              <a:rect l="l" t="t" r="r" b="b"/>
              <a:pathLst>
                <a:path w="953" h="921" extrusionOk="0">
                  <a:moveTo>
                    <a:pt x="496" y="1"/>
                  </a:moveTo>
                  <a:cubicBezTo>
                    <a:pt x="411" y="1"/>
                    <a:pt x="328" y="33"/>
                    <a:pt x="262" y="99"/>
                  </a:cubicBezTo>
                  <a:lnTo>
                    <a:pt x="0" y="361"/>
                  </a:lnTo>
                  <a:lnTo>
                    <a:pt x="572" y="920"/>
                  </a:lnTo>
                  <a:lnTo>
                    <a:pt x="822" y="670"/>
                  </a:lnTo>
                  <a:cubicBezTo>
                    <a:pt x="953" y="539"/>
                    <a:pt x="953" y="325"/>
                    <a:pt x="822" y="194"/>
                  </a:cubicBezTo>
                  <a:lnTo>
                    <a:pt x="738" y="99"/>
                  </a:lnTo>
                  <a:cubicBezTo>
                    <a:pt x="667" y="33"/>
                    <a:pt x="581" y="1"/>
                    <a:pt x="496" y="1"/>
                  </a:cubicBezTo>
                  <a:close/>
                </a:path>
              </a:pathLst>
            </a:custGeom>
            <a:solidFill>
              <a:schemeClr val="accen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2401" name="Google Shape;2401;p39"/>
            <p:cNvSpPr/>
            <p:nvPr/>
          </p:nvSpPr>
          <p:spPr>
            <a:xfrm>
              <a:off x="8667994" y="3649653"/>
              <a:ext cx="30158" cy="33256"/>
            </a:xfrm>
            <a:custGeom>
              <a:avLst/>
              <a:gdLst/>
              <a:ahLst/>
              <a:cxnLst/>
              <a:rect l="l" t="t" r="r" b="b"/>
              <a:pathLst>
                <a:path w="584" h="644" extrusionOk="0">
                  <a:moveTo>
                    <a:pt x="524" y="0"/>
                  </a:moveTo>
                  <a:lnTo>
                    <a:pt x="524" y="0"/>
                  </a:lnTo>
                  <a:cubicBezTo>
                    <a:pt x="393" y="155"/>
                    <a:pt x="215" y="298"/>
                    <a:pt x="36" y="393"/>
                  </a:cubicBezTo>
                  <a:cubicBezTo>
                    <a:pt x="12" y="393"/>
                    <a:pt x="0" y="405"/>
                    <a:pt x="0" y="405"/>
                  </a:cubicBezTo>
                  <a:lnTo>
                    <a:pt x="227" y="643"/>
                  </a:lnTo>
                  <a:lnTo>
                    <a:pt x="429" y="441"/>
                  </a:lnTo>
                  <a:cubicBezTo>
                    <a:pt x="548" y="334"/>
                    <a:pt x="584" y="155"/>
                    <a:pt x="524" y="0"/>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sp>
        <p:nvSpPr>
          <p:cNvPr id="2404" name="Google Shape;2404;p39"/>
          <p:cNvSpPr/>
          <p:nvPr/>
        </p:nvSpPr>
        <p:spPr>
          <a:xfrm flipH="1">
            <a:off x="-1523993" y="6188535"/>
            <a:ext cx="1161769" cy="919565"/>
          </a:xfrm>
          <a:custGeom>
            <a:avLst/>
            <a:gdLst/>
            <a:ahLst/>
            <a:cxnLst/>
            <a:rect l="l" t="t" r="r" b="b"/>
            <a:pathLst>
              <a:path w="41256" h="32655" extrusionOk="0">
                <a:moveTo>
                  <a:pt x="25614" y="1"/>
                </a:moveTo>
                <a:cubicBezTo>
                  <a:pt x="25238" y="1"/>
                  <a:pt x="24859" y="126"/>
                  <a:pt x="24527" y="306"/>
                </a:cubicBezTo>
                <a:cubicBezTo>
                  <a:pt x="22861" y="1151"/>
                  <a:pt x="21979" y="3020"/>
                  <a:pt x="21420" y="4806"/>
                </a:cubicBezTo>
                <a:cubicBezTo>
                  <a:pt x="20801" y="6747"/>
                  <a:pt x="20444" y="8795"/>
                  <a:pt x="20360" y="10831"/>
                </a:cubicBezTo>
                <a:cubicBezTo>
                  <a:pt x="20301" y="10640"/>
                  <a:pt x="20253" y="10462"/>
                  <a:pt x="20182" y="10271"/>
                </a:cubicBezTo>
                <a:cubicBezTo>
                  <a:pt x="19899" y="9423"/>
                  <a:pt x="19293" y="8477"/>
                  <a:pt x="18427" y="8477"/>
                </a:cubicBezTo>
                <a:cubicBezTo>
                  <a:pt x="18381" y="8477"/>
                  <a:pt x="18335" y="8480"/>
                  <a:pt x="18289" y="8485"/>
                </a:cubicBezTo>
                <a:cubicBezTo>
                  <a:pt x="17765" y="8533"/>
                  <a:pt x="17372" y="8926"/>
                  <a:pt x="17050" y="9342"/>
                </a:cubicBezTo>
                <a:cubicBezTo>
                  <a:pt x="15967" y="10819"/>
                  <a:pt x="15741" y="12736"/>
                  <a:pt x="15562" y="14545"/>
                </a:cubicBezTo>
                <a:cubicBezTo>
                  <a:pt x="15002" y="10962"/>
                  <a:pt x="14407" y="7295"/>
                  <a:pt x="12633" y="4116"/>
                </a:cubicBezTo>
                <a:cubicBezTo>
                  <a:pt x="12193" y="3294"/>
                  <a:pt x="11621" y="2496"/>
                  <a:pt x="10835" y="2008"/>
                </a:cubicBezTo>
                <a:cubicBezTo>
                  <a:pt x="10395" y="1728"/>
                  <a:pt x="9857" y="1563"/>
                  <a:pt x="9332" y="1563"/>
                </a:cubicBezTo>
                <a:cubicBezTo>
                  <a:pt x="8922" y="1563"/>
                  <a:pt x="8520" y="1664"/>
                  <a:pt x="8180" y="1889"/>
                </a:cubicBezTo>
                <a:cubicBezTo>
                  <a:pt x="7490" y="2342"/>
                  <a:pt x="7168" y="3199"/>
                  <a:pt x="6954" y="3996"/>
                </a:cubicBezTo>
                <a:cubicBezTo>
                  <a:pt x="5787" y="8152"/>
                  <a:pt x="5954" y="12652"/>
                  <a:pt x="7430" y="16689"/>
                </a:cubicBezTo>
                <a:cubicBezTo>
                  <a:pt x="6489" y="14522"/>
                  <a:pt x="4965" y="12617"/>
                  <a:pt x="3060" y="11212"/>
                </a:cubicBezTo>
                <a:cubicBezTo>
                  <a:pt x="2567" y="10851"/>
                  <a:pt x="1919" y="10532"/>
                  <a:pt x="1334" y="10532"/>
                </a:cubicBezTo>
                <a:cubicBezTo>
                  <a:pt x="1029" y="10532"/>
                  <a:pt x="741" y="10619"/>
                  <a:pt x="501" y="10831"/>
                </a:cubicBezTo>
                <a:cubicBezTo>
                  <a:pt x="24" y="11247"/>
                  <a:pt x="1" y="11962"/>
                  <a:pt x="24" y="12605"/>
                </a:cubicBezTo>
                <a:cubicBezTo>
                  <a:pt x="120" y="14105"/>
                  <a:pt x="429" y="15605"/>
                  <a:pt x="953" y="17022"/>
                </a:cubicBezTo>
                <a:cubicBezTo>
                  <a:pt x="1382" y="18201"/>
                  <a:pt x="4370" y="26678"/>
                  <a:pt x="6430" y="28285"/>
                </a:cubicBezTo>
                <a:cubicBezTo>
                  <a:pt x="6597" y="28428"/>
                  <a:pt x="6775" y="28547"/>
                  <a:pt x="6966" y="28666"/>
                </a:cubicBezTo>
                <a:cubicBezTo>
                  <a:pt x="7407" y="28609"/>
                  <a:pt x="7849" y="28586"/>
                  <a:pt x="8291" y="28586"/>
                </a:cubicBezTo>
                <a:cubicBezTo>
                  <a:pt x="9328" y="28586"/>
                  <a:pt x="10364" y="28712"/>
                  <a:pt x="11383" y="28821"/>
                </a:cubicBezTo>
                <a:cubicBezTo>
                  <a:pt x="13002" y="29000"/>
                  <a:pt x="14633" y="29142"/>
                  <a:pt x="16264" y="29321"/>
                </a:cubicBezTo>
                <a:cubicBezTo>
                  <a:pt x="22992" y="30047"/>
                  <a:pt x="29850" y="30857"/>
                  <a:pt x="36577" y="31881"/>
                </a:cubicBezTo>
                <a:cubicBezTo>
                  <a:pt x="38065" y="32095"/>
                  <a:pt x="39553" y="32357"/>
                  <a:pt x="41029" y="32655"/>
                </a:cubicBezTo>
                <a:cubicBezTo>
                  <a:pt x="41101" y="32607"/>
                  <a:pt x="41184" y="32560"/>
                  <a:pt x="41256" y="32500"/>
                </a:cubicBezTo>
                <a:lnTo>
                  <a:pt x="41256" y="12974"/>
                </a:lnTo>
                <a:cubicBezTo>
                  <a:pt x="40351" y="13045"/>
                  <a:pt x="39482" y="13521"/>
                  <a:pt x="38743" y="14081"/>
                </a:cubicBezTo>
                <a:cubicBezTo>
                  <a:pt x="37053" y="15331"/>
                  <a:pt x="35767" y="17034"/>
                  <a:pt x="34791" y="18903"/>
                </a:cubicBezTo>
                <a:cubicBezTo>
                  <a:pt x="35946" y="14391"/>
                  <a:pt x="36207" y="9652"/>
                  <a:pt x="35553" y="5044"/>
                </a:cubicBezTo>
                <a:cubicBezTo>
                  <a:pt x="35410" y="3985"/>
                  <a:pt x="34945" y="2675"/>
                  <a:pt x="33874" y="2580"/>
                </a:cubicBezTo>
                <a:cubicBezTo>
                  <a:pt x="33846" y="2578"/>
                  <a:pt x="33818" y="2577"/>
                  <a:pt x="33790" y="2577"/>
                </a:cubicBezTo>
                <a:cubicBezTo>
                  <a:pt x="33274" y="2577"/>
                  <a:pt x="32793" y="2883"/>
                  <a:pt x="32397" y="3211"/>
                </a:cubicBezTo>
                <a:cubicBezTo>
                  <a:pt x="30254" y="4949"/>
                  <a:pt x="29016" y="7533"/>
                  <a:pt x="28421" y="10247"/>
                </a:cubicBezTo>
                <a:cubicBezTo>
                  <a:pt x="28635" y="7556"/>
                  <a:pt x="28385" y="4818"/>
                  <a:pt x="27635" y="2234"/>
                </a:cubicBezTo>
                <a:cubicBezTo>
                  <a:pt x="27373" y="1306"/>
                  <a:pt x="26909" y="258"/>
                  <a:pt x="25980" y="44"/>
                </a:cubicBezTo>
                <a:cubicBezTo>
                  <a:pt x="25860" y="14"/>
                  <a:pt x="25737" y="1"/>
                  <a:pt x="25614" y="1"/>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53" name="Text Box 6"/>
          <p:cNvSpPr txBox="1">
            <a:spLocks noChangeArrowheads="1"/>
          </p:cNvSpPr>
          <p:nvPr/>
        </p:nvSpPr>
        <p:spPr bwMode="auto">
          <a:xfrm>
            <a:off x="326710" y="2114135"/>
            <a:ext cx="11538580" cy="2190529"/>
          </a:xfrm>
          <a:prstGeom prst="round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733" b="1" dirty="0">
                <a:solidFill>
                  <a:srgbClr val="FE7966"/>
                </a:solidFill>
                <a:cs typeface="Arial" panose="020B0604020202020204" pitchFamily="34" charset="0"/>
              </a:rPr>
              <a:t>2. </a:t>
            </a:r>
            <a:r>
              <a:rPr lang="en-US" altLang="en-US" sz="3733" b="1" dirty="0" err="1">
                <a:solidFill>
                  <a:srgbClr val="FE7966"/>
                </a:solidFill>
                <a:cs typeface="Arial" panose="020B0604020202020204" pitchFamily="34" charset="0"/>
              </a:rPr>
              <a:t>Tìm</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các</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câu</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tục</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ngữ</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thành</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ngữ</a:t>
            </a:r>
            <a:r>
              <a:rPr lang="en-US" altLang="en-US" sz="3733" b="1" dirty="0">
                <a:solidFill>
                  <a:srgbClr val="FE7966"/>
                </a:solidFill>
                <a:cs typeface="Arial" panose="020B0604020202020204" pitchFamily="34" charset="0"/>
              </a:rPr>
              <a:t>, ca </a:t>
            </a:r>
            <a:r>
              <a:rPr lang="en-US" altLang="en-US" sz="3733" b="1" dirty="0" err="1">
                <a:solidFill>
                  <a:srgbClr val="FE7966"/>
                </a:solidFill>
                <a:cs typeface="Arial" panose="020B0604020202020204" pitchFamily="34" charset="0"/>
              </a:rPr>
              <a:t>dao</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nói</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về</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quan</a:t>
            </a:r>
            <a:r>
              <a:rPr lang="en-US" altLang="en-US" sz="3733" b="1" dirty="0">
                <a:solidFill>
                  <a:srgbClr val="FE7966"/>
                </a:solidFill>
                <a:cs typeface="Arial" panose="020B0604020202020204" pitchFamily="34" charset="0"/>
              </a:rPr>
              <a:t> </a:t>
            </a:r>
            <a:r>
              <a:rPr lang="en-US" altLang="en-US" sz="3733" b="1" dirty="0" err="1">
                <a:solidFill>
                  <a:srgbClr val="FE7966"/>
                </a:solidFill>
                <a:cs typeface="Arial" panose="020B0604020202020204" pitchFamily="34" charset="0"/>
              </a:rPr>
              <a:t>hệ</a:t>
            </a:r>
            <a:r>
              <a:rPr lang="en-US" altLang="en-US" sz="3733" b="1" dirty="0">
                <a:solidFill>
                  <a:srgbClr val="FE7966"/>
                </a:solidFill>
                <a:cs typeface="Arial" panose="020B0604020202020204" pitchFamily="34" charset="0"/>
              </a:rPr>
              <a:t> </a:t>
            </a:r>
            <a:r>
              <a:rPr lang="en-US" altLang="en-US" sz="3733" b="1" u="sng" dirty="0" err="1">
                <a:solidFill>
                  <a:srgbClr val="022049"/>
                </a:solidFill>
                <a:cs typeface="Arial" panose="020B0604020202020204" pitchFamily="34" charset="0"/>
              </a:rPr>
              <a:t>gia</a:t>
            </a:r>
            <a:r>
              <a:rPr lang="en-US" altLang="en-US" sz="3733" b="1" u="sng" dirty="0">
                <a:solidFill>
                  <a:srgbClr val="022049"/>
                </a:solidFill>
                <a:cs typeface="Arial" panose="020B0604020202020204" pitchFamily="34" charset="0"/>
              </a:rPr>
              <a:t> </a:t>
            </a:r>
            <a:r>
              <a:rPr lang="en-US" altLang="en-US" sz="3733" b="1" u="sng" dirty="0" err="1">
                <a:solidFill>
                  <a:srgbClr val="022049"/>
                </a:solidFill>
                <a:cs typeface="Arial" panose="020B0604020202020204" pitchFamily="34" charset="0"/>
              </a:rPr>
              <a:t>đình</a:t>
            </a:r>
            <a:r>
              <a:rPr lang="en-US" altLang="en-US" sz="3733" b="1" dirty="0">
                <a:solidFill>
                  <a:srgbClr val="FE7966"/>
                </a:solidFill>
                <a:cs typeface="Arial" panose="020B0604020202020204" pitchFamily="34" charset="0"/>
              </a:rPr>
              <a:t>, </a:t>
            </a:r>
            <a:r>
              <a:rPr lang="en-US" altLang="en-US" sz="3733" b="1" u="sng" dirty="0" err="1">
                <a:solidFill>
                  <a:srgbClr val="FE7966"/>
                </a:solidFill>
                <a:cs typeface="Arial" panose="020B0604020202020204" pitchFamily="34" charset="0"/>
              </a:rPr>
              <a:t>thầy</a:t>
            </a:r>
            <a:r>
              <a:rPr lang="en-US" altLang="en-US" sz="3733" b="1" u="sng" dirty="0">
                <a:solidFill>
                  <a:srgbClr val="FE7966"/>
                </a:solidFill>
                <a:cs typeface="Arial" panose="020B0604020202020204" pitchFamily="34" charset="0"/>
              </a:rPr>
              <a:t> </a:t>
            </a:r>
            <a:r>
              <a:rPr lang="en-US" altLang="en-US" sz="3733" b="1" u="sng" dirty="0" err="1">
                <a:solidFill>
                  <a:srgbClr val="FE7966"/>
                </a:solidFill>
                <a:cs typeface="Arial" panose="020B0604020202020204" pitchFamily="34" charset="0"/>
              </a:rPr>
              <a:t>trò</a:t>
            </a:r>
            <a:r>
              <a:rPr lang="en-US" altLang="en-US" sz="3733" b="1" dirty="0">
                <a:solidFill>
                  <a:srgbClr val="FE7966"/>
                </a:solidFill>
                <a:cs typeface="Arial" panose="020B0604020202020204" pitchFamily="34" charset="0"/>
              </a:rPr>
              <a:t>, </a:t>
            </a:r>
            <a:r>
              <a:rPr lang="en-US" altLang="en-US" sz="3733" b="1" u="sng" dirty="0" err="1">
                <a:solidFill>
                  <a:srgbClr val="FE7966"/>
                </a:solidFill>
                <a:cs typeface="Arial" panose="020B0604020202020204" pitchFamily="34" charset="0"/>
              </a:rPr>
              <a:t>bè</a:t>
            </a:r>
            <a:r>
              <a:rPr lang="en-US" altLang="en-US" sz="3733" b="1" u="sng" dirty="0">
                <a:solidFill>
                  <a:srgbClr val="FE7966"/>
                </a:solidFill>
                <a:cs typeface="Arial" panose="020B0604020202020204" pitchFamily="34" charset="0"/>
              </a:rPr>
              <a:t> </a:t>
            </a:r>
            <a:r>
              <a:rPr lang="en-US" altLang="en-US" sz="3733" b="1" u="sng" dirty="0" err="1">
                <a:solidFill>
                  <a:srgbClr val="FE7966"/>
                </a:solidFill>
                <a:cs typeface="Arial" panose="020B0604020202020204" pitchFamily="34" charset="0"/>
              </a:rPr>
              <a:t>bạn</a:t>
            </a:r>
            <a:r>
              <a:rPr lang="en-US" altLang="en-US" sz="3200" b="1" dirty="0">
                <a:solidFill>
                  <a:srgbClr val="FE7966"/>
                </a:solidFill>
                <a:cs typeface="Arial" panose="020B0604020202020204" pitchFamily="34" charset="0"/>
              </a:rPr>
              <a:t>.</a:t>
            </a:r>
          </a:p>
          <a:p>
            <a:pPr eaLnBrk="1" hangingPunct="1">
              <a:spcBef>
                <a:spcPct val="50000"/>
              </a:spcBef>
            </a:pPr>
            <a:r>
              <a:rPr lang="en-US" altLang="en-US" sz="3200" b="1" dirty="0">
                <a:solidFill>
                  <a:srgbClr val="022049"/>
                </a:solidFill>
                <a:cs typeface="Arial" panose="020B0604020202020204" pitchFamily="34" charset="0"/>
              </a:rPr>
              <a:t>M: </a:t>
            </a:r>
            <a:r>
              <a:rPr lang="en-US" altLang="en-US" sz="3200" b="1" dirty="0" err="1">
                <a:solidFill>
                  <a:srgbClr val="50A892"/>
                </a:solidFill>
                <a:cs typeface="Arial" panose="020B0604020202020204" pitchFamily="34" charset="0"/>
              </a:rPr>
              <a:t>Chị</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ngã</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em</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nâng</a:t>
            </a:r>
            <a:r>
              <a:rPr lang="en-US" altLang="en-US" sz="3200" b="1" dirty="0">
                <a:solidFill>
                  <a:srgbClr val="50A892"/>
                </a:solidFill>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ord&#10;&#10;Description automatically generated">
            <a:extLst>
              <a:ext uri="{FF2B5EF4-FFF2-40B4-BE49-F238E27FC236}">
                <a16:creationId xmlns:a16="http://schemas.microsoft.com/office/drawing/2014/main" id="{95673DB9-325D-45AB-8F93-4D32C5E18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5" name="Text Box 5"/>
          <p:cNvSpPr txBox="1">
            <a:spLocks noChangeArrowheads="1"/>
          </p:cNvSpPr>
          <p:nvPr/>
        </p:nvSpPr>
        <p:spPr bwMode="auto">
          <a:xfrm>
            <a:off x="3450435" y="1173187"/>
            <a:ext cx="6284686" cy="4068806"/>
          </a:xfrm>
          <a:prstGeom prst="rect">
            <a:avLst/>
          </a:prstGeom>
          <a:noFill/>
          <a:ln w="9525">
            <a:solidFill>
              <a:schemeClr val="bg1"/>
            </a:solidFill>
            <a:miter lim="800000"/>
            <a:headEnd/>
            <a:tailEnd/>
          </a:ln>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spcBef>
                <a:spcPct val="20000"/>
              </a:spcBef>
              <a:buFontTx/>
              <a:buChar char="-"/>
            </a:pPr>
            <a:r>
              <a:rPr lang="en-US" altLang="en-US" sz="2800" b="1">
                <a:solidFill>
                  <a:srgbClr val="022049"/>
                </a:solidFill>
                <a:cs typeface="Arial" panose="020B0604020202020204" pitchFamily="34" charset="0"/>
              </a:rPr>
              <a:t>Chị </a:t>
            </a:r>
            <a:r>
              <a:rPr lang="en-US" altLang="en-US" sz="2800" b="1" dirty="0" err="1">
                <a:solidFill>
                  <a:srgbClr val="022049"/>
                </a:solidFill>
                <a:cs typeface="Arial" panose="020B0604020202020204" pitchFamily="34" charset="0"/>
              </a:rPr>
              <a:t>ngã</a:t>
            </a:r>
            <a:r>
              <a:rPr lang="en-US" altLang="en-US" sz="2800" b="1" dirty="0">
                <a:solidFill>
                  <a:srgbClr val="022049"/>
                </a:solidFill>
                <a:cs typeface="Arial" panose="020B0604020202020204" pitchFamily="34" charset="0"/>
              </a:rPr>
              <a:t>, </a:t>
            </a:r>
            <a:r>
              <a:rPr lang="en-US" altLang="en-US" sz="2800" b="1" err="1">
                <a:solidFill>
                  <a:srgbClr val="022049"/>
                </a:solidFill>
                <a:cs typeface="Arial" panose="020B0604020202020204" pitchFamily="34" charset="0"/>
              </a:rPr>
              <a:t>em</a:t>
            </a:r>
            <a:r>
              <a:rPr lang="en-US" altLang="en-US" sz="2800" b="1">
                <a:solidFill>
                  <a:srgbClr val="022049"/>
                </a:solidFill>
                <a:cs typeface="Arial" panose="020B0604020202020204" pitchFamily="34" charset="0"/>
              </a:rPr>
              <a:t> nâng.     		  		</a:t>
            </a:r>
          </a:p>
          <a:p>
            <a:pPr marL="457200" indent="-457200" eaLnBrk="1" hangingPunct="1">
              <a:spcBef>
                <a:spcPct val="20000"/>
              </a:spcBef>
              <a:buFontTx/>
              <a:buChar char="-"/>
            </a:pPr>
            <a:r>
              <a:rPr lang="en-US" altLang="en-US" sz="2800" b="1">
                <a:solidFill>
                  <a:srgbClr val="022049"/>
                </a:solidFill>
                <a:cs typeface="Arial" panose="020B0604020202020204" pitchFamily="34" charset="0"/>
              </a:rPr>
              <a:t>Máu </a:t>
            </a:r>
            <a:r>
              <a:rPr lang="en-US" altLang="en-US" sz="2800" b="1" dirty="0" err="1">
                <a:solidFill>
                  <a:srgbClr val="022049"/>
                </a:solidFill>
                <a:cs typeface="Arial" panose="020B0604020202020204" pitchFamily="34" charset="0"/>
              </a:rPr>
              <a:t>chảy</a:t>
            </a:r>
            <a:r>
              <a:rPr lang="en-US" altLang="en-US" sz="2800" b="1" dirty="0">
                <a:solidFill>
                  <a:srgbClr val="022049"/>
                </a:solidFill>
                <a:cs typeface="Arial" panose="020B0604020202020204" pitchFamily="34" charset="0"/>
              </a:rPr>
              <a:t> </a:t>
            </a:r>
            <a:r>
              <a:rPr lang="en-US" altLang="en-US" sz="2800" b="1" err="1">
                <a:solidFill>
                  <a:srgbClr val="022049"/>
                </a:solidFill>
                <a:cs typeface="Arial" panose="020B0604020202020204" pitchFamily="34" charset="0"/>
              </a:rPr>
              <a:t>ruột</a:t>
            </a:r>
            <a:r>
              <a:rPr lang="en-US" altLang="en-US" sz="2800" b="1">
                <a:solidFill>
                  <a:srgbClr val="022049"/>
                </a:solidFill>
                <a:cs typeface="Arial" panose="020B0604020202020204" pitchFamily="34" charset="0"/>
              </a:rPr>
              <a:t> mềm</a:t>
            </a:r>
            <a:r>
              <a:rPr lang="en-US" altLang="en-US" sz="2800" b="1" dirty="0">
                <a:solidFill>
                  <a:srgbClr val="022049"/>
                </a:solidFill>
                <a:cs typeface="Arial" panose="020B0604020202020204" pitchFamily="34" charset="0"/>
              </a:rPr>
              <a:t>.</a:t>
            </a:r>
          </a:p>
          <a:p>
            <a:pPr eaLnBrk="1" hangingPunct="1">
              <a:spcBef>
                <a:spcPct val="20000"/>
              </a:spcBef>
              <a:buFontTx/>
              <a:buChar char="-"/>
            </a:pPr>
            <a:r>
              <a:rPr lang="en-US" altLang="en-US" sz="2800" b="1">
                <a:solidFill>
                  <a:srgbClr val="022049"/>
                </a:solidFill>
                <a:cs typeface="Arial" panose="020B0604020202020204" pitchFamily="34" charset="0"/>
              </a:rPr>
              <a:t> Môi </a:t>
            </a:r>
            <a:r>
              <a:rPr lang="en-US" altLang="en-US" sz="2800" b="1" dirty="0" err="1">
                <a:solidFill>
                  <a:srgbClr val="022049"/>
                </a:solidFill>
                <a:cs typeface="Arial" panose="020B0604020202020204" pitchFamily="34" charset="0"/>
              </a:rPr>
              <a:t>hở</a:t>
            </a:r>
            <a:r>
              <a:rPr lang="en-US" altLang="en-US" sz="2800" b="1" dirty="0">
                <a:solidFill>
                  <a:srgbClr val="022049"/>
                </a:solidFill>
                <a:cs typeface="Arial" panose="020B0604020202020204" pitchFamily="34" charset="0"/>
              </a:rPr>
              <a:t> </a:t>
            </a:r>
            <a:r>
              <a:rPr lang="en-US" altLang="en-US" sz="2800" b="1" err="1">
                <a:solidFill>
                  <a:srgbClr val="022049"/>
                </a:solidFill>
                <a:cs typeface="Arial" panose="020B0604020202020204" pitchFamily="34" charset="0"/>
              </a:rPr>
              <a:t>răng</a:t>
            </a:r>
            <a:r>
              <a:rPr lang="en-US" altLang="en-US" sz="2800" b="1">
                <a:solidFill>
                  <a:srgbClr val="022049"/>
                </a:solidFill>
                <a:cs typeface="Arial" panose="020B0604020202020204" pitchFamily="34" charset="0"/>
              </a:rPr>
              <a:t> lạnh.       			 	 </a:t>
            </a:r>
          </a:p>
          <a:p>
            <a:pPr eaLnBrk="1" hangingPunct="1">
              <a:spcBef>
                <a:spcPct val="20000"/>
              </a:spcBef>
              <a:buFontTx/>
              <a:buChar char="-"/>
            </a:pPr>
            <a:r>
              <a:rPr lang="en-US" altLang="en-US" sz="2800" b="1">
                <a:solidFill>
                  <a:srgbClr val="022049"/>
                </a:solidFill>
                <a:cs typeface="Arial" panose="020B0604020202020204" pitchFamily="34" charset="0"/>
              </a:rPr>
              <a:t> Con </a:t>
            </a:r>
            <a:r>
              <a:rPr lang="en-US" altLang="en-US" sz="2800" b="1" dirty="0" err="1">
                <a:solidFill>
                  <a:srgbClr val="022049"/>
                </a:solidFill>
                <a:cs typeface="Arial" panose="020B0604020202020204" pitchFamily="34" charset="0"/>
              </a:rPr>
              <a:t>có</a:t>
            </a:r>
            <a:r>
              <a:rPr lang="en-US" altLang="en-US" sz="2800" b="1" dirty="0">
                <a:solidFill>
                  <a:srgbClr val="022049"/>
                </a:solidFill>
                <a:cs typeface="Arial" panose="020B0604020202020204" pitchFamily="34" charset="0"/>
              </a:rPr>
              <a:t> cha </a:t>
            </a:r>
            <a:r>
              <a:rPr lang="en-US" altLang="en-US" sz="2800" b="1" dirty="0" err="1">
                <a:solidFill>
                  <a:srgbClr val="022049"/>
                </a:solidFill>
                <a:cs typeface="Arial" panose="020B0604020202020204" pitchFamily="34" charset="0"/>
              </a:rPr>
              <a:t>như</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nhà</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có</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nóc</a:t>
            </a:r>
            <a:r>
              <a:rPr lang="en-US" altLang="en-US" sz="2800" b="1" dirty="0">
                <a:solidFill>
                  <a:srgbClr val="022049"/>
                </a:solidFill>
                <a:cs typeface="Arial" panose="020B0604020202020204" pitchFamily="34" charset="0"/>
              </a:rPr>
              <a:t>.</a:t>
            </a:r>
          </a:p>
          <a:p>
            <a:pPr eaLnBrk="1" hangingPunct="1">
              <a:spcBef>
                <a:spcPct val="20000"/>
              </a:spcBef>
              <a:buFontTx/>
              <a:buChar char="-"/>
            </a:pPr>
            <a:r>
              <a:rPr lang="en-US" altLang="en-US" sz="2800" b="1">
                <a:solidFill>
                  <a:srgbClr val="022049"/>
                </a:solidFill>
                <a:cs typeface="Arial" panose="020B0604020202020204" pitchFamily="34" charset="0"/>
              </a:rPr>
              <a:t> Con </a:t>
            </a:r>
            <a:r>
              <a:rPr lang="en-US" altLang="en-US" sz="2800" b="1" dirty="0" err="1">
                <a:solidFill>
                  <a:srgbClr val="022049"/>
                </a:solidFill>
                <a:cs typeface="Arial" panose="020B0604020202020204" pitchFamily="34" charset="0"/>
              </a:rPr>
              <a:t>hơn</a:t>
            </a:r>
            <a:r>
              <a:rPr lang="en-US" altLang="en-US" sz="2800" b="1" dirty="0">
                <a:solidFill>
                  <a:srgbClr val="022049"/>
                </a:solidFill>
                <a:cs typeface="Arial" panose="020B0604020202020204" pitchFamily="34" charset="0"/>
              </a:rPr>
              <a:t> cha </a:t>
            </a:r>
            <a:r>
              <a:rPr lang="en-US" altLang="en-US" sz="2800" b="1" dirty="0" err="1">
                <a:solidFill>
                  <a:srgbClr val="022049"/>
                </a:solidFill>
                <a:cs typeface="Arial" panose="020B0604020202020204" pitchFamily="34" charset="0"/>
              </a:rPr>
              <a:t>là</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nhà</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có</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phúc</a:t>
            </a:r>
            <a:r>
              <a:rPr lang="en-US" altLang="en-US" sz="2800" b="1" dirty="0">
                <a:solidFill>
                  <a:srgbClr val="022049"/>
                </a:solidFill>
                <a:cs typeface="Arial" panose="020B0604020202020204" pitchFamily="34" charset="0"/>
              </a:rPr>
              <a:t>. </a:t>
            </a:r>
          </a:p>
          <a:p>
            <a:pPr eaLnBrk="1" hangingPunct="1">
              <a:spcBef>
                <a:spcPct val="20000"/>
              </a:spcBef>
              <a:buFontTx/>
              <a:buChar char="-"/>
            </a:pPr>
            <a:r>
              <a:rPr lang="en-US" altLang="en-US" sz="2800" b="1">
                <a:solidFill>
                  <a:srgbClr val="022049"/>
                </a:solidFill>
                <a:cs typeface="Arial" panose="020B0604020202020204" pitchFamily="34" charset="0"/>
              </a:rPr>
              <a:t> Chim </a:t>
            </a:r>
            <a:r>
              <a:rPr lang="en-US" altLang="en-US" sz="2800" b="1" dirty="0" err="1">
                <a:solidFill>
                  <a:srgbClr val="022049"/>
                </a:solidFill>
                <a:cs typeface="Arial" panose="020B0604020202020204" pitchFamily="34" charset="0"/>
              </a:rPr>
              <a:t>có</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tổ</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người</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có</a:t>
            </a:r>
            <a:r>
              <a:rPr lang="en-US" altLang="en-US" sz="2800" b="1" dirty="0">
                <a:solidFill>
                  <a:srgbClr val="022049"/>
                </a:solidFill>
                <a:cs typeface="Arial" panose="020B0604020202020204" pitchFamily="34" charset="0"/>
              </a:rPr>
              <a:t> </a:t>
            </a:r>
            <a:r>
              <a:rPr lang="en-US" altLang="en-US" sz="2800" b="1" dirty="0" err="1">
                <a:solidFill>
                  <a:srgbClr val="022049"/>
                </a:solidFill>
                <a:cs typeface="Arial" panose="020B0604020202020204" pitchFamily="34" charset="0"/>
              </a:rPr>
              <a:t>tông</a:t>
            </a:r>
            <a:r>
              <a:rPr lang="en-US" altLang="en-US" sz="2800" b="1" dirty="0">
                <a:solidFill>
                  <a:srgbClr val="022049"/>
                </a:solidFill>
                <a:cs typeface="Arial" panose="020B0604020202020204" pitchFamily="34" charset="0"/>
              </a:rPr>
              <a:t>.</a:t>
            </a:r>
          </a:p>
          <a:p>
            <a:pPr eaLnBrk="1" hangingPunct="1">
              <a:spcBef>
                <a:spcPct val="20000"/>
              </a:spcBef>
              <a:buFontTx/>
              <a:buChar char="-"/>
            </a:pPr>
            <a:r>
              <a:rPr lang="en-US" altLang="en-US" sz="2800" b="1">
                <a:solidFill>
                  <a:srgbClr val="022049"/>
                </a:solidFill>
                <a:cs typeface="Arial" panose="020B0604020202020204" pitchFamily="34" charset="0"/>
              </a:rPr>
              <a:t> Trẻ </a:t>
            </a:r>
            <a:r>
              <a:rPr lang="en-US" altLang="en-US" sz="2800" b="1" dirty="0" err="1">
                <a:solidFill>
                  <a:srgbClr val="022049"/>
                </a:solidFill>
                <a:cs typeface="Arial" panose="020B0604020202020204" pitchFamily="34" charset="0"/>
              </a:rPr>
              <a:t>cậy</a:t>
            </a:r>
            <a:r>
              <a:rPr lang="en-US" altLang="en-US" sz="2800" b="1" dirty="0">
                <a:solidFill>
                  <a:srgbClr val="022049"/>
                </a:solidFill>
                <a:cs typeface="Arial" panose="020B0604020202020204" pitchFamily="34" charset="0"/>
              </a:rPr>
              <a:t> cha </a:t>
            </a:r>
            <a:r>
              <a:rPr lang="en-US" altLang="en-US" sz="2800" b="1" dirty="0" err="1">
                <a:solidFill>
                  <a:srgbClr val="022049"/>
                </a:solidFill>
                <a:cs typeface="Arial" panose="020B0604020202020204" pitchFamily="34" charset="0"/>
              </a:rPr>
              <a:t>già</a:t>
            </a:r>
            <a:r>
              <a:rPr lang="en-US" altLang="en-US" sz="2800" b="1" dirty="0">
                <a:solidFill>
                  <a:srgbClr val="022049"/>
                </a:solidFill>
                <a:cs typeface="Arial" panose="020B0604020202020204" pitchFamily="34" charset="0"/>
              </a:rPr>
              <a:t> </a:t>
            </a:r>
            <a:r>
              <a:rPr lang="en-US" altLang="en-US" sz="2800" b="1" err="1">
                <a:solidFill>
                  <a:srgbClr val="022049"/>
                </a:solidFill>
                <a:cs typeface="Arial" panose="020B0604020202020204" pitchFamily="34" charset="0"/>
              </a:rPr>
              <a:t>cậy</a:t>
            </a:r>
            <a:r>
              <a:rPr lang="en-US" altLang="en-US" sz="2800" b="1">
                <a:solidFill>
                  <a:srgbClr val="022049"/>
                </a:solidFill>
                <a:cs typeface="Arial" panose="020B0604020202020204" pitchFamily="34" charset="0"/>
              </a:rPr>
              <a:t> con.</a:t>
            </a:r>
            <a:endParaRPr lang="en-US" altLang="en-US" sz="2800" b="1" dirty="0">
              <a:solidFill>
                <a:srgbClr val="022049"/>
              </a:solidFill>
              <a:cs typeface="Arial" panose="020B0604020202020204" pitchFamily="34" charset="0"/>
            </a:endParaRPr>
          </a:p>
          <a:p>
            <a:pPr eaLnBrk="1" hangingPunct="1">
              <a:spcBef>
                <a:spcPct val="20000"/>
              </a:spcBef>
            </a:pPr>
            <a:r>
              <a:rPr lang="en-US" altLang="en-US" sz="2400" b="1">
                <a:solidFill>
                  <a:srgbClr val="022049"/>
                </a:solidFill>
                <a:cs typeface="Arial" panose="020B0604020202020204" pitchFamily="34" charset="0"/>
              </a:rPr>
              <a:t> </a:t>
            </a:r>
            <a:endParaRPr lang="en-US" altLang="en-US" sz="2400" b="1" dirty="0">
              <a:solidFill>
                <a:srgbClr val="022049"/>
              </a:solidFill>
              <a:cs typeface="Arial" panose="020B0604020202020204" pitchFamily="34" charset="0"/>
            </a:endParaRPr>
          </a:p>
        </p:txBody>
      </p:sp>
      <p:sp>
        <p:nvSpPr>
          <p:cNvPr id="6" name="Text Box 7"/>
          <p:cNvSpPr txBox="1">
            <a:spLocks noChangeArrowheads="1"/>
          </p:cNvSpPr>
          <p:nvPr/>
        </p:nvSpPr>
        <p:spPr bwMode="auto">
          <a:xfrm>
            <a:off x="972457" y="508963"/>
            <a:ext cx="1060994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indent="0" algn="ctr">
              <a:spcBef>
                <a:spcPct val="20000"/>
              </a:spcBef>
            </a:pPr>
            <a:r>
              <a:rPr lang="en-US" altLang="en-US" sz="3400" b="1" dirty="0" err="1">
                <a:solidFill>
                  <a:srgbClr val="FE7966"/>
                </a:solidFill>
                <a:cs typeface="Arial" panose="020B0604020202020204" pitchFamily="34" charset="0"/>
              </a:rPr>
              <a:t>Tục</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ngữ</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thành</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ngữ</a:t>
            </a:r>
            <a:r>
              <a:rPr lang="en-US" altLang="en-US" sz="3400" b="1" dirty="0">
                <a:solidFill>
                  <a:srgbClr val="FE7966"/>
                </a:solidFill>
                <a:cs typeface="Arial" panose="020B0604020202020204" pitchFamily="34" charset="0"/>
              </a:rPr>
              <a:t>, ca </a:t>
            </a:r>
            <a:r>
              <a:rPr lang="en-US" altLang="en-US" sz="3400" b="1" dirty="0" err="1">
                <a:solidFill>
                  <a:srgbClr val="FE7966"/>
                </a:solidFill>
                <a:cs typeface="Arial" panose="020B0604020202020204" pitchFamily="34" charset="0"/>
              </a:rPr>
              <a:t>dao</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về</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quan</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hệ</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gia</a:t>
            </a:r>
            <a:r>
              <a:rPr lang="en-US" altLang="en-US" sz="3400" b="1" dirty="0">
                <a:solidFill>
                  <a:srgbClr val="FE7966"/>
                </a:solidFill>
                <a:cs typeface="Arial" panose="020B0604020202020204" pitchFamily="34" charset="0"/>
              </a:rPr>
              <a:t> </a:t>
            </a:r>
            <a:r>
              <a:rPr lang="en-US" altLang="en-US" sz="3400" b="1" dirty="0" err="1">
                <a:solidFill>
                  <a:srgbClr val="FE7966"/>
                </a:solidFill>
                <a:cs typeface="Arial" panose="020B0604020202020204" pitchFamily="34" charset="0"/>
              </a:rPr>
              <a:t>đình</a:t>
            </a:r>
            <a:endParaRPr lang="en-US" altLang="en-US" sz="3400" b="1" dirty="0">
              <a:solidFill>
                <a:srgbClr val="FE7966"/>
              </a:solidFill>
              <a:cs typeface="Arial" panose="020B0604020202020204" pitchFamily="34" charset="0"/>
            </a:endParaRPr>
          </a:p>
        </p:txBody>
      </p:sp>
      <p:sp>
        <p:nvSpPr>
          <p:cNvPr id="7" name="Text Box 8"/>
          <p:cNvSpPr txBox="1">
            <a:spLocks noChangeArrowheads="1"/>
          </p:cNvSpPr>
          <p:nvPr/>
        </p:nvSpPr>
        <p:spPr bwMode="auto">
          <a:xfrm>
            <a:off x="1371600" y="4824681"/>
            <a:ext cx="9448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A50021"/>
                </a:solidFill>
                <a:cs typeface="Arial" panose="020B0604020202020204" pitchFamily="34" charset="0"/>
              </a:rPr>
              <a:t>Công </a:t>
            </a:r>
            <a:r>
              <a:rPr lang="en-US" altLang="en-US" sz="2800" b="1" dirty="0">
                <a:solidFill>
                  <a:srgbClr val="A50021"/>
                </a:solidFill>
                <a:cs typeface="Arial" panose="020B0604020202020204" pitchFamily="34" charset="0"/>
              </a:rPr>
              <a:t>cha </a:t>
            </a:r>
            <a:r>
              <a:rPr lang="en-US" altLang="en-US" sz="2800" b="1" dirty="0" err="1">
                <a:solidFill>
                  <a:srgbClr val="A50021"/>
                </a:solidFill>
                <a:cs typeface="Arial" panose="020B0604020202020204" pitchFamily="34" charset="0"/>
              </a:rPr>
              <a:t>như</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núi</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Thái</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Sơn</a:t>
            </a:r>
            <a:endParaRPr lang="en-US" altLang="en-US" sz="2800" b="1" dirty="0">
              <a:solidFill>
                <a:srgbClr val="A50021"/>
              </a:solidFill>
              <a:cs typeface="Arial" panose="020B0604020202020204" pitchFamily="34" charset="0"/>
            </a:endParaRPr>
          </a:p>
          <a:p>
            <a:pPr algn="ctr" eaLnBrk="1" hangingPunct="1"/>
            <a:r>
              <a:rPr lang="en-US" altLang="en-US" sz="2800" b="1" dirty="0" err="1">
                <a:solidFill>
                  <a:srgbClr val="A50021"/>
                </a:solidFill>
                <a:cs typeface="Arial" panose="020B0604020202020204" pitchFamily="34" charset="0"/>
              </a:rPr>
              <a:t>Nghĩa</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mẹ</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như</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nước</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trong</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nguồn</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chảy</a:t>
            </a:r>
            <a:r>
              <a:rPr lang="en-US" altLang="en-US" sz="2800" b="1" dirty="0">
                <a:solidFill>
                  <a:srgbClr val="A50021"/>
                </a:solidFill>
                <a:cs typeface="Arial" panose="020B0604020202020204" pitchFamily="34" charset="0"/>
              </a:rPr>
              <a:t> ra.</a:t>
            </a:r>
          </a:p>
          <a:p>
            <a:pPr algn="ctr" eaLnBrk="1" hangingPunct="1"/>
            <a:r>
              <a:rPr lang="en-US" altLang="en-US" sz="2800" b="1" dirty="0" err="1">
                <a:solidFill>
                  <a:srgbClr val="A50021"/>
                </a:solidFill>
                <a:cs typeface="Arial" panose="020B0604020202020204" pitchFamily="34" charset="0"/>
              </a:rPr>
              <a:t>Một</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lòng</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thờ</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mẹ</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kính</a:t>
            </a:r>
            <a:r>
              <a:rPr lang="en-US" altLang="en-US" sz="2800" b="1" dirty="0">
                <a:solidFill>
                  <a:srgbClr val="A50021"/>
                </a:solidFill>
                <a:cs typeface="Arial" panose="020B0604020202020204" pitchFamily="34" charset="0"/>
              </a:rPr>
              <a:t> cha</a:t>
            </a:r>
          </a:p>
          <a:p>
            <a:pPr algn="ctr" eaLnBrk="1" hangingPunct="1"/>
            <a:r>
              <a:rPr lang="en-US" altLang="en-US" sz="2800" b="1" dirty="0">
                <a:solidFill>
                  <a:srgbClr val="A50021"/>
                </a:solidFill>
                <a:cs typeface="Arial" panose="020B0604020202020204" pitchFamily="34" charset="0"/>
              </a:rPr>
              <a:t>Cho </a:t>
            </a:r>
            <a:r>
              <a:rPr lang="en-US" altLang="en-US" sz="2800" b="1" dirty="0" err="1">
                <a:solidFill>
                  <a:srgbClr val="A50021"/>
                </a:solidFill>
                <a:cs typeface="Arial" panose="020B0604020202020204" pitchFamily="34" charset="0"/>
              </a:rPr>
              <a:t>tròn</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chữ</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hiếu</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mới</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là</a:t>
            </a:r>
            <a:r>
              <a:rPr lang="en-US" altLang="en-US" sz="2800" b="1" dirty="0">
                <a:solidFill>
                  <a:srgbClr val="A50021"/>
                </a:solidFill>
                <a:cs typeface="Arial" panose="020B0604020202020204" pitchFamily="34" charset="0"/>
              </a:rPr>
              <a:t> </a:t>
            </a:r>
            <a:r>
              <a:rPr lang="en-US" altLang="en-US" sz="2800" b="1" dirty="0" err="1">
                <a:solidFill>
                  <a:srgbClr val="A50021"/>
                </a:solidFill>
                <a:cs typeface="Arial" panose="020B0604020202020204" pitchFamily="34" charset="0"/>
              </a:rPr>
              <a:t>đạo</a:t>
            </a:r>
            <a:r>
              <a:rPr lang="en-US" altLang="en-US" sz="2800" b="1" dirty="0">
                <a:solidFill>
                  <a:srgbClr val="A50021"/>
                </a:solidFill>
                <a:cs typeface="Arial" panose="020B0604020202020204" pitchFamily="34" charset="0"/>
              </a:rPr>
              <a:t> con.</a:t>
            </a:r>
          </a:p>
          <a:p>
            <a:pPr algn="ctr" eaLnBrk="1" hangingPunct="1"/>
            <a:endParaRPr lang="en-US" altLang="en-US" sz="2800" b="1" dirty="0">
              <a:solidFill>
                <a:srgbClr val="A50021"/>
              </a:solidFill>
              <a:cs typeface="Arial" panose="020B0604020202020204" pitchFamily="34" charset="0"/>
            </a:endParaRPr>
          </a:p>
        </p:txBody>
      </p:sp>
    </p:spTree>
    <p:extLst>
      <p:ext uri="{BB962C8B-B14F-4D97-AF65-F5344CB8AC3E}">
        <p14:creationId xmlns:p14="http://schemas.microsoft.com/office/powerpoint/2010/main" val="300762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ord&#10;&#10;Description automatically generated">
            <a:extLst>
              <a:ext uri="{FF2B5EF4-FFF2-40B4-BE49-F238E27FC236}">
                <a16:creationId xmlns:a16="http://schemas.microsoft.com/office/drawing/2014/main" id="{CF3B5FF2-3822-4A49-B80C-508028377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 y="0"/>
            <a:ext cx="12191552" cy="6857748"/>
          </a:xfrm>
          <a:prstGeom prst="rect">
            <a:avLst/>
          </a:prstGeom>
        </p:spPr>
      </p:pic>
      <p:sp>
        <p:nvSpPr>
          <p:cNvPr id="8" name="Rectangle 5"/>
          <p:cNvSpPr>
            <a:spLocks noChangeArrowheads="1"/>
          </p:cNvSpPr>
          <p:nvPr/>
        </p:nvSpPr>
        <p:spPr bwMode="auto">
          <a:xfrm>
            <a:off x="1500044" y="361505"/>
            <a:ext cx="97485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3200" b="1" dirty="0" err="1">
                <a:solidFill>
                  <a:srgbClr val="FE7966"/>
                </a:solidFill>
                <a:cs typeface="Arial" panose="020B0604020202020204" pitchFamily="34" charset="0"/>
              </a:rPr>
              <a:t>Tục</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ngữ</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thành</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ngữ</a:t>
            </a:r>
            <a:r>
              <a:rPr lang="en-US" altLang="en-US" sz="3200" b="1" dirty="0">
                <a:solidFill>
                  <a:srgbClr val="FE7966"/>
                </a:solidFill>
                <a:cs typeface="Arial" panose="020B0604020202020204" pitchFamily="34" charset="0"/>
              </a:rPr>
              <a:t>, ca </a:t>
            </a:r>
            <a:r>
              <a:rPr lang="en-US" altLang="en-US" sz="3200" b="1" dirty="0" err="1">
                <a:solidFill>
                  <a:srgbClr val="FE7966"/>
                </a:solidFill>
                <a:cs typeface="Arial" panose="020B0604020202020204" pitchFamily="34" charset="0"/>
              </a:rPr>
              <a:t>dao</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về</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quan</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hệ</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thầy</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trò</a:t>
            </a:r>
            <a:endParaRPr lang="en-US" altLang="en-US" sz="3200" b="1" dirty="0">
              <a:solidFill>
                <a:srgbClr val="FE7966"/>
              </a:solidFill>
              <a:cs typeface="Arial" panose="020B0604020202020204" pitchFamily="34" charset="0"/>
            </a:endParaRPr>
          </a:p>
        </p:txBody>
      </p:sp>
      <p:sp>
        <p:nvSpPr>
          <p:cNvPr id="9" name="Text Box 6"/>
          <p:cNvSpPr txBox="1">
            <a:spLocks noChangeArrowheads="1"/>
          </p:cNvSpPr>
          <p:nvPr/>
        </p:nvSpPr>
        <p:spPr bwMode="auto">
          <a:xfrm>
            <a:off x="1332628" y="1551437"/>
            <a:ext cx="9262801"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Không</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thầy</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đố</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mày</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làm</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nên</a:t>
            </a:r>
            <a:r>
              <a:rPr lang="en-US" altLang="en-US" sz="2800" b="1" dirty="0">
                <a:solidFill>
                  <a:schemeClr val="tx1">
                    <a:lumMod val="95000"/>
                    <a:lumOff val="5000"/>
                  </a:schemeClr>
                </a:solidFill>
                <a:cs typeface="Arial" panose="020B0604020202020204" pitchFamily="34" charset="0"/>
              </a:rPr>
              <a:t>.</a:t>
            </a:r>
          </a:p>
          <a:p>
            <a:pPr eaLnBrk="1" hangingPunct="1">
              <a:spcBef>
                <a:spcPct val="50000"/>
              </a:spcBef>
            </a:pP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Kính</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thầy</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yêu</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bạn</a:t>
            </a:r>
            <a:r>
              <a:rPr lang="en-US" altLang="en-US" sz="2800" b="1" dirty="0">
                <a:solidFill>
                  <a:schemeClr val="tx1">
                    <a:lumMod val="95000"/>
                    <a:lumOff val="5000"/>
                  </a:schemeClr>
                </a:solidFill>
                <a:cs typeface="Arial" panose="020B0604020202020204" pitchFamily="34" charset="0"/>
              </a:rPr>
              <a:t>.</a:t>
            </a:r>
          </a:p>
          <a:p>
            <a:pPr eaLnBrk="1" hangingPunct="1">
              <a:spcBef>
                <a:spcPct val="50000"/>
              </a:spcBef>
            </a:pP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Tôn</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sư</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trọng</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đạo</a:t>
            </a:r>
            <a:r>
              <a:rPr lang="en-US" altLang="en-US" sz="2800" b="1" dirty="0">
                <a:solidFill>
                  <a:schemeClr val="tx1">
                    <a:lumMod val="95000"/>
                    <a:lumOff val="5000"/>
                  </a:schemeClr>
                </a:solidFill>
                <a:cs typeface="Arial" panose="020B0604020202020204" pitchFamily="34" charset="0"/>
              </a:rPr>
              <a:t>.</a:t>
            </a:r>
          </a:p>
          <a:p>
            <a:pPr eaLnBrk="1" hangingPunct="1">
              <a:spcBef>
                <a:spcPct val="50000"/>
              </a:spcBef>
              <a:buFontTx/>
              <a:buChar char="-"/>
            </a:pPr>
            <a:r>
              <a:rPr lang="en-US" altLang="en-US" sz="2800" b="1">
                <a:solidFill>
                  <a:schemeClr val="tx1">
                    <a:lumMod val="95000"/>
                    <a:lumOff val="5000"/>
                  </a:schemeClr>
                </a:solidFill>
                <a:cs typeface="Arial" panose="020B0604020202020204" pitchFamily="34" charset="0"/>
              </a:rPr>
              <a:t> Trọng </a:t>
            </a:r>
            <a:r>
              <a:rPr lang="en-US" altLang="en-US" sz="2800" b="1" dirty="0" err="1">
                <a:solidFill>
                  <a:schemeClr val="tx1">
                    <a:lumMod val="95000"/>
                    <a:lumOff val="5000"/>
                  </a:schemeClr>
                </a:solidFill>
                <a:cs typeface="Arial" panose="020B0604020202020204" pitchFamily="34" charset="0"/>
              </a:rPr>
              <a:t>thầy</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mới</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được</a:t>
            </a:r>
            <a:r>
              <a:rPr lang="en-US" altLang="en-US" sz="2800" b="1" dirty="0">
                <a:solidFill>
                  <a:schemeClr val="tx1">
                    <a:lumMod val="95000"/>
                    <a:lumOff val="5000"/>
                  </a:schemeClr>
                </a:solidFill>
                <a:cs typeface="Arial" panose="020B0604020202020204" pitchFamily="34" charset="0"/>
              </a:rPr>
              <a:t> </a:t>
            </a:r>
            <a:r>
              <a:rPr lang="en-US" altLang="en-US" sz="2800" b="1" err="1">
                <a:solidFill>
                  <a:schemeClr val="tx1">
                    <a:lumMod val="95000"/>
                    <a:lumOff val="5000"/>
                  </a:schemeClr>
                </a:solidFill>
                <a:cs typeface="Arial" panose="020B0604020202020204" pitchFamily="34" charset="0"/>
              </a:rPr>
              <a:t>làm</a:t>
            </a:r>
            <a:r>
              <a:rPr lang="en-US" altLang="en-US" sz="2800" b="1">
                <a:solidFill>
                  <a:schemeClr val="tx1">
                    <a:lumMod val="95000"/>
                    <a:lumOff val="5000"/>
                  </a:schemeClr>
                </a:solidFill>
                <a:cs typeface="Arial" panose="020B0604020202020204" pitchFamily="34" charset="0"/>
              </a:rPr>
              <a:t> thầy.</a:t>
            </a:r>
          </a:p>
          <a:p>
            <a:pPr eaLnBrk="1" hangingPunct="1">
              <a:spcBef>
                <a:spcPct val="50000"/>
              </a:spcBef>
              <a:buFontTx/>
              <a:buChar char="-"/>
            </a:pPr>
            <a:r>
              <a:rPr lang="en-US" altLang="en-US" sz="2800" b="1">
                <a:solidFill>
                  <a:schemeClr val="tx1">
                    <a:lumMod val="95000"/>
                    <a:lumOff val="5000"/>
                  </a:schemeClr>
                </a:solidFill>
                <a:cs typeface="Arial" panose="020B0604020202020204" pitchFamily="34" charset="0"/>
              </a:rPr>
              <a:t> Một </a:t>
            </a:r>
            <a:r>
              <a:rPr lang="en-US" altLang="en-US" sz="2800" b="1" dirty="0" err="1">
                <a:solidFill>
                  <a:schemeClr val="tx1">
                    <a:lumMod val="95000"/>
                    <a:lumOff val="5000"/>
                  </a:schemeClr>
                </a:solidFill>
                <a:cs typeface="Arial" panose="020B0604020202020204" pitchFamily="34" charset="0"/>
              </a:rPr>
              <a:t>chữ</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cũng</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là</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thầy</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nửa</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chữ</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cũng</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là</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thầy</a:t>
            </a:r>
            <a:r>
              <a:rPr lang="en-US" altLang="en-US" sz="2800" b="1" dirty="0">
                <a:solidFill>
                  <a:schemeClr val="tx1">
                    <a:lumMod val="95000"/>
                    <a:lumOff val="5000"/>
                  </a:schemeClr>
                </a:solidFill>
                <a:cs typeface="Arial" panose="020B0604020202020204" pitchFamily="34" charset="0"/>
              </a:rPr>
              <a:t>.</a:t>
            </a:r>
          </a:p>
          <a:p>
            <a:pPr eaLnBrk="1" hangingPunct="1">
              <a:spcBef>
                <a:spcPct val="50000"/>
              </a:spcBef>
            </a:pPr>
            <a:r>
              <a:rPr lang="en-US" altLang="en-US" sz="2800" b="1" dirty="0">
                <a:solidFill>
                  <a:schemeClr val="tx1">
                    <a:lumMod val="95000"/>
                    <a:lumOff val="5000"/>
                  </a:schemeClr>
                </a:solidFill>
                <a:cs typeface="Arial" panose="020B0604020202020204" pitchFamily="34" charset="0"/>
              </a:rPr>
              <a:t>            </a:t>
            </a:r>
            <a:r>
              <a:rPr lang="en-US" altLang="en-US" sz="2800" b="1" i="1" dirty="0">
                <a:solidFill>
                  <a:schemeClr val="tx1">
                    <a:lumMod val="95000"/>
                    <a:lumOff val="5000"/>
                  </a:schemeClr>
                </a:solidFill>
                <a:cs typeface="Arial" panose="020B0604020202020204" pitchFamily="34" charset="0"/>
              </a:rPr>
              <a:t> ( </a:t>
            </a:r>
            <a:r>
              <a:rPr lang="en-US" altLang="en-US" sz="2800" b="1" i="1" dirty="0" err="1">
                <a:solidFill>
                  <a:schemeClr val="tx1">
                    <a:lumMod val="95000"/>
                    <a:lumOff val="5000"/>
                  </a:schemeClr>
                </a:solidFill>
                <a:cs typeface="Arial" panose="020B0604020202020204" pitchFamily="34" charset="0"/>
              </a:rPr>
              <a:t>Nhất</a:t>
            </a:r>
            <a:r>
              <a:rPr lang="en-US" altLang="en-US" sz="2800" b="1" i="1" dirty="0">
                <a:solidFill>
                  <a:schemeClr val="tx1">
                    <a:lumMod val="95000"/>
                    <a:lumOff val="5000"/>
                  </a:schemeClr>
                </a:solidFill>
                <a:cs typeface="Arial" panose="020B0604020202020204" pitchFamily="34" charset="0"/>
              </a:rPr>
              <a:t> </a:t>
            </a:r>
            <a:r>
              <a:rPr lang="en-US" altLang="en-US" sz="2800" b="1" i="1" dirty="0" err="1">
                <a:solidFill>
                  <a:schemeClr val="tx1">
                    <a:lumMod val="95000"/>
                    <a:lumOff val="5000"/>
                  </a:schemeClr>
                </a:solidFill>
                <a:cs typeface="Arial" panose="020B0604020202020204" pitchFamily="34" charset="0"/>
              </a:rPr>
              <a:t>tự</a:t>
            </a:r>
            <a:r>
              <a:rPr lang="en-US" altLang="en-US" sz="2800" b="1" i="1" dirty="0">
                <a:solidFill>
                  <a:schemeClr val="tx1">
                    <a:lumMod val="95000"/>
                    <a:lumOff val="5000"/>
                  </a:schemeClr>
                </a:solidFill>
                <a:cs typeface="Arial" panose="020B0604020202020204" pitchFamily="34" charset="0"/>
              </a:rPr>
              <a:t> vi </a:t>
            </a:r>
            <a:r>
              <a:rPr lang="en-US" altLang="en-US" sz="2800" b="1" i="1" dirty="0" err="1">
                <a:solidFill>
                  <a:schemeClr val="tx1">
                    <a:lumMod val="95000"/>
                    <a:lumOff val="5000"/>
                  </a:schemeClr>
                </a:solidFill>
                <a:cs typeface="Arial" panose="020B0604020202020204" pitchFamily="34" charset="0"/>
              </a:rPr>
              <a:t>sư</a:t>
            </a:r>
            <a:r>
              <a:rPr lang="en-US" altLang="en-US" sz="2800" b="1" i="1" dirty="0">
                <a:solidFill>
                  <a:schemeClr val="tx1">
                    <a:lumMod val="95000"/>
                    <a:lumOff val="5000"/>
                  </a:schemeClr>
                </a:solidFill>
                <a:cs typeface="Arial" panose="020B0604020202020204" pitchFamily="34" charset="0"/>
              </a:rPr>
              <a:t>, </a:t>
            </a:r>
            <a:r>
              <a:rPr lang="en-US" altLang="en-US" sz="2800" b="1" i="1" dirty="0" err="1">
                <a:solidFill>
                  <a:schemeClr val="tx1">
                    <a:lumMod val="95000"/>
                    <a:lumOff val="5000"/>
                  </a:schemeClr>
                </a:solidFill>
                <a:cs typeface="Arial" panose="020B0604020202020204" pitchFamily="34" charset="0"/>
              </a:rPr>
              <a:t>bán</a:t>
            </a:r>
            <a:r>
              <a:rPr lang="en-US" altLang="en-US" sz="2800" b="1" i="1" dirty="0">
                <a:solidFill>
                  <a:schemeClr val="tx1">
                    <a:lumMod val="95000"/>
                    <a:lumOff val="5000"/>
                  </a:schemeClr>
                </a:solidFill>
                <a:cs typeface="Arial" panose="020B0604020202020204" pitchFamily="34" charset="0"/>
              </a:rPr>
              <a:t> </a:t>
            </a:r>
            <a:r>
              <a:rPr lang="en-US" altLang="en-US" sz="2800" b="1" i="1" dirty="0" err="1">
                <a:solidFill>
                  <a:schemeClr val="tx1">
                    <a:lumMod val="95000"/>
                    <a:lumOff val="5000"/>
                  </a:schemeClr>
                </a:solidFill>
                <a:cs typeface="Arial" panose="020B0604020202020204" pitchFamily="34" charset="0"/>
              </a:rPr>
              <a:t>tự</a:t>
            </a:r>
            <a:r>
              <a:rPr lang="en-US" altLang="en-US" sz="2800" b="1" i="1" dirty="0">
                <a:solidFill>
                  <a:schemeClr val="tx1">
                    <a:lumMod val="95000"/>
                    <a:lumOff val="5000"/>
                  </a:schemeClr>
                </a:solidFill>
                <a:cs typeface="Arial" panose="020B0604020202020204" pitchFamily="34" charset="0"/>
              </a:rPr>
              <a:t> </a:t>
            </a:r>
            <a:r>
              <a:rPr lang="en-US" altLang="en-US" sz="2800" b="1" i="1">
                <a:solidFill>
                  <a:schemeClr val="tx1">
                    <a:lumMod val="95000"/>
                    <a:lumOff val="5000"/>
                  </a:schemeClr>
                </a:solidFill>
                <a:cs typeface="Arial" panose="020B0604020202020204" pitchFamily="34" charset="0"/>
              </a:rPr>
              <a:t>vi sư.)</a:t>
            </a:r>
            <a:endParaRPr lang="en-US" altLang="en-US" sz="2800" b="1" i="1" dirty="0">
              <a:solidFill>
                <a:schemeClr val="tx1">
                  <a:lumMod val="95000"/>
                  <a:lumOff val="5000"/>
                </a:schemeClr>
              </a:solidFill>
              <a:cs typeface="Arial" panose="020B0604020202020204" pitchFamily="34" charset="0"/>
            </a:endParaRPr>
          </a:p>
        </p:txBody>
      </p:sp>
    </p:spTree>
    <p:extLst>
      <p:ext uri="{BB962C8B-B14F-4D97-AF65-F5344CB8AC3E}">
        <p14:creationId xmlns:p14="http://schemas.microsoft.com/office/powerpoint/2010/main" val="116046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ord&#10;&#10;Description automatically generated">
            <a:extLst>
              <a:ext uri="{FF2B5EF4-FFF2-40B4-BE49-F238E27FC236}">
                <a16:creationId xmlns:a16="http://schemas.microsoft.com/office/drawing/2014/main" id="{0774DE94-C72C-4A9B-A3F7-61FE2BD05E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2"/>
            <a:ext cx="12191552" cy="6857748"/>
          </a:xfrm>
          <a:prstGeom prst="rect">
            <a:avLst/>
          </a:prstGeom>
        </p:spPr>
      </p:pic>
      <p:sp>
        <p:nvSpPr>
          <p:cNvPr id="8" name="Rectangle 5"/>
          <p:cNvSpPr>
            <a:spLocks noChangeArrowheads="1"/>
          </p:cNvSpPr>
          <p:nvPr/>
        </p:nvSpPr>
        <p:spPr bwMode="auto">
          <a:xfrm>
            <a:off x="1415702" y="445313"/>
            <a:ext cx="1178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3200" b="1" dirty="0" err="1">
                <a:solidFill>
                  <a:srgbClr val="FE7966"/>
                </a:solidFill>
                <a:cs typeface="Arial" panose="020B0604020202020204" pitchFamily="34" charset="0"/>
              </a:rPr>
              <a:t>Tục</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ngữ</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thành</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ngữ</a:t>
            </a:r>
            <a:r>
              <a:rPr lang="en-US" altLang="en-US" sz="3200" b="1" dirty="0">
                <a:solidFill>
                  <a:srgbClr val="FE7966"/>
                </a:solidFill>
                <a:cs typeface="Arial" panose="020B0604020202020204" pitchFamily="34" charset="0"/>
              </a:rPr>
              <a:t>, ca </a:t>
            </a:r>
            <a:r>
              <a:rPr lang="en-US" altLang="en-US" sz="3200" b="1" dirty="0" err="1">
                <a:solidFill>
                  <a:srgbClr val="FE7966"/>
                </a:solidFill>
                <a:cs typeface="Arial" panose="020B0604020202020204" pitchFamily="34" charset="0"/>
              </a:rPr>
              <a:t>dao</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về</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quan</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hệ</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bè</a:t>
            </a:r>
            <a:r>
              <a:rPr lang="en-US" altLang="en-US" sz="3200" b="1" dirty="0">
                <a:solidFill>
                  <a:srgbClr val="FE7966"/>
                </a:solidFill>
                <a:cs typeface="Arial" panose="020B0604020202020204" pitchFamily="34" charset="0"/>
              </a:rPr>
              <a:t> </a:t>
            </a:r>
            <a:r>
              <a:rPr lang="en-US" altLang="en-US" sz="3200" b="1" dirty="0" err="1">
                <a:solidFill>
                  <a:srgbClr val="FE7966"/>
                </a:solidFill>
                <a:cs typeface="Arial" panose="020B0604020202020204" pitchFamily="34" charset="0"/>
              </a:rPr>
              <a:t>bạn</a:t>
            </a:r>
            <a:endParaRPr lang="en-US" altLang="en-US" sz="3200" b="1" dirty="0">
              <a:solidFill>
                <a:srgbClr val="FE7966"/>
              </a:solidFill>
              <a:cs typeface="Arial" panose="020B0604020202020204" pitchFamily="34" charset="0"/>
            </a:endParaRPr>
          </a:p>
        </p:txBody>
      </p:sp>
      <p:sp>
        <p:nvSpPr>
          <p:cNvPr id="9" name="Text Box 6"/>
          <p:cNvSpPr txBox="1">
            <a:spLocks noChangeArrowheads="1"/>
          </p:cNvSpPr>
          <p:nvPr/>
        </p:nvSpPr>
        <p:spPr bwMode="auto">
          <a:xfrm>
            <a:off x="2580193" y="1365151"/>
            <a:ext cx="8740949" cy="5047536"/>
          </a:xfrm>
          <a:prstGeom prst="rect">
            <a:avLst/>
          </a:prstGeom>
          <a:no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189" indent="-457189">
              <a:spcBef>
                <a:spcPct val="50000"/>
              </a:spcBef>
              <a:buFontTx/>
              <a:buChar char="-"/>
              <a:defRPr/>
            </a:pPr>
            <a:r>
              <a:rPr lang="en-US" sz="2800" b="1" dirty="0" err="1">
                <a:cs typeface="Arial" panose="020B0604020202020204" pitchFamily="34" charset="0"/>
              </a:rPr>
              <a:t>Học</a:t>
            </a:r>
            <a:r>
              <a:rPr lang="en-US" sz="2800" b="1" dirty="0">
                <a:cs typeface="Arial" panose="020B0604020202020204" pitchFamily="34" charset="0"/>
              </a:rPr>
              <a:t> </a:t>
            </a:r>
            <a:r>
              <a:rPr lang="en-US" sz="2800" b="1" dirty="0" err="1">
                <a:cs typeface="Arial" panose="020B0604020202020204" pitchFamily="34" charset="0"/>
              </a:rPr>
              <a:t>thầy</a:t>
            </a:r>
            <a:r>
              <a:rPr lang="en-US" sz="2800" b="1" dirty="0">
                <a:cs typeface="Arial" panose="020B0604020202020204" pitchFamily="34" charset="0"/>
              </a:rPr>
              <a:t> </a:t>
            </a:r>
            <a:r>
              <a:rPr lang="en-US" sz="2800" b="1" dirty="0" err="1">
                <a:cs typeface="Arial" panose="020B0604020202020204" pitchFamily="34" charset="0"/>
              </a:rPr>
              <a:t>không</a:t>
            </a:r>
            <a:r>
              <a:rPr lang="en-US" sz="2800" b="1" dirty="0">
                <a:cs typeface="Arial" panose="020B0604020202020204" pitchFamily="34" charset="0"/>
              </a:rPr>
              <a:t> </a:t>
            </a:r>
            <a:r>
              <a:rPr lang="en-US" sz="2800" b="1" dirty="0" err="1">
                <a:cs typeface="Arial" panose="020B0604020202020204" pitchFamily="34" charset="0"/>
              </a:rPr>
              <a:t>tày</a:t>
            </a:r>
            <a:r>
              <a:rPr lang="en-US" sz="2800" b="1" dirty="0">
                <a:cs typeface="Arial" panose="020B0604020202020204" pitchFamily="34" charset="0"/>
              </a:rPr>
              <a:t> </a:t>
            </a:r>
            <a:r>
              <a:rPr lang="en-US" sz="2800" b="1" dirty="0" err="1">
                <a:cs typeface="Arial" panose="020B0604020202020204" pitchFamily="34" charset="0"/>
              </a:rPr>
              <a:t>học</a:t>
            </a:r>
            <a:r>
              <a:rPr lang="en-US" sz="2800" b="1" dirty="0">
                <a:cs typeface="Arial" panose="020B0604020202020204" pitchFamily="34" charset="0"/>
              </a:rPr>
              <a:t> </a:t>
            </a:r>
            <a:r>
              <a:rPr lang="en-US" sz="2800" b="1" dirty="0" err="1">
                <a:cs typeface="Arial" panose="020B0604020202020204" pitchFamily="34" charset="0"/>
              </a:rPr>
              <a:t>bạn</a:t>
            </a:r>
            <a:r>
              <a:rPr lang="en-US" sz="2800" b="1" dirty="0">
                <a:cs typeface="Arial" panose="020B0604020202020204" pitchFamily="34" charset="0"/>
              </a:rPr>
              <a:t>.</a:t>
            </a:r>
          </a:p>
          <a:p>
            <a:pPr marL="457189" indent="-457189">
              <a:spcBef>
                <a:spcPct val="50000"/>
              </a:spcBef>
              <a:buFontTx/>
              <a:buChar char="-"/>
              <a:defRPr/>
            </a:pPr>
            <a:r>
              <a:rPr lang="en-US" sz="2800" b="1" dirty="0" err="1">
                <a:cs typeface="Arial" panose="020B0604020202020204" pitchFamily="34" charset="0"/>
              </a:rPr>
              <a:t>Bán</a:t>
            </a:r>
            <a:r>
              <a:rPr lang="en-US" sz="2800" b="1" dirty="0">
                <a:cs typeface="Arial" panose="020B0604020202020204" pitchFamily="34" charset="0"/>
              </a:rPr>
              <a:t> </a:t>
            </a:r>
            <a:r>
              <a:rPr lang="en-US" sz="2800" b="1" dirty="0" err="1">
                <a:cs typeface="Arial" panose="020B0604020202020204" pitchFamily="34" charset="0"/>
              </a:rPr>
              <a:t>anh</a:t>
            </a:r>
            <a:r>
              <a:rPr lang="en-US" sz="2800" b="1" dirty="0">
                <a:cs typeface="Arial" panose="020B0604020202020204" pitchFamily="34" charset="0"/>
              </a:rPr>
              <a:t> </a:t>
            </a:r>
            <a:r>
              <a:rPr lang="en-US" sz="2800" b="1" dirty="0" err="1">
                <a:cs typeface="Arial" panose="020B0604020202020204" pitchFamily="34" charset="0"/>
              </a:rPr>
              <a:t>em</a:t>
            </a:r>
            <a:r>
              <a:rPr lang="en-US" sz="2800" b="1" dirty="0">
                <a:cs typeface="Arial" panose="020B0604020202020204" pitchFamily="34" charset="0"/>
              </a:rPr>
              <a:t> </a:t>
            </a:r>
            <a:r>
              <a:rPr lang="en-US" sz="2800" b="1" dirty="0" err="1">
                <a:cs typeface="Arial" panose="020B0604020202020204" pitchFamily="34" charset="0"/>
              </a:rPr>
              <a:t>xa</a:t>
            </a:r>
            <a:r>
              <a:rPr lang="en-US" sz="2800" b="1" dirty="0">
                <a:cs typeface="Arial" panose="020B0604020202020204" pitchFamily="34" charset="0"/>
              </a:rPr>
              <a:t>, </a:t>
            </a:r>
            <a:r>
              <a:rPr lang="en-US" sz="2800" b="1" dirty="0" err="1">
                <a:cs typeface="Arial" panose="020B0604020202020204" pitchFamily="34" charset="0"/>
              </a:rPr>
              <a:t>mua</a:t>
            </a:r>
            <a:r>
              <a:rPr lang="en-US" sz="2800" b="1" dirty="0">
                <a:cs typeface="Arial" panose="020B0604020202020204" pitchFamily="34" charset="0"/>
              </a:rPr>
              <a:t> </a:t>
            </a:r>
            <a:r>
              <a:rPr lang="en-US" sz="2800" b="1" dirty="0" err="1">
                <a:cs typeface="Arial" panose="020B0604020202020204" pitchFamily="34" charset="0"/>
              </a:rPr>
              <a:t>láng</a:t>
            </a:r>
            <a:r>
              <a:rPr lang="en-US" sz="2800" b="1" dirty="0">
                <a:cs typeface="Arial" panose="020B0604020202020204" pitchFamily="34" charset="0"/>
              </a:rPr>
              <a:t> </a:t>
            </a:r>
            <a:r>
              <a:rPr lang="en-US" sz="2800" b="1" dirty="0" err="1">
                <a:cs typeface="Arial" panose="020B0604020202020204" pitchFamily="34" charset="0"/>
              </a:rPr>
              <a:t>giềng</a:t>
            </a:r>
            <a:r>
              <a:rPr lang="en-US" sz="2800" b="1" dirty="0">
                <a:cs typeface="Arial" panose="020B0604020202020204" pitchFamily="34" charset="0"/>
              </a:rPr>
              <a:t> </a:t>
            </a:r>
            <a:r>
              <a:rPr lang="en-US" sz="2800" b="1" err="1">
                <a:cs typeface="Arial" panose="020B0604020202020204" pitchFamily="34" charset="0"/>
              </a:rPr>
              <a:t>gần</a:t>
            </a:r>
            <a:r>
              <a:rPr lang="en-US" sz="2800" b="1">
                <a:cs typeface="Arial" panose="020B0604020202020204" pitchFamily="34" charset="0"/>
              </a:rPr>
              <a:t>.</a:t>
            </a:r>
          </a:p>
          <a:p>
            <a:pPr marL="457189" indent="-457189">
              <a:spcBef>
                <a:spcPct val="50000"/>
              </a:spcBef>
              <a:buFontTx/>
              <a:buChar char="-"/>
              <a:defRPr/>
            </a:pPr>
            <a:r>
              <a:rPr lang="en-US" sz="2800" b="1">
                <a:cs typeface="Arial" panose="020B0604020202020204" pitchFamily="34" charset="0"/>
              </a:rPr>
              <a:t>Bạn </a:t>
            </a:r>
            <a:r>
              <a:rPr lang="en-US" sz="2800" b="1" dirty="0" err="1">
                <a:cs typeface="Arial" panose="020B0604020202020204" pitchFamily="34" charset="0"/>
              </a:rPr>
              <a:t>bè</a:t>
            </a:r>
            <a:r>
              <a:rPr lang="en-US" sz="2800" b="1" dirty="0">
                <a:cs typeface="Arial" panose="020B0604020202020204" pitchFamily="34" charset="0"/>
              </a:rPr>
              <a:t> con </a:t>
            </a:r>
            <a:r>
              <a:rPr lang="en-US" sz="2800" b="1" dirty="0" err="1">
                <a:cs typeface="Arial" panose="020B0604020202020204" pitchFamily="34" charset="0"/>
              </a:rPr>
              <a:t>chấy</a:t>
            </a:r>
            <a:r>
              <a:rPr lang="en-US" sz="2800" b="1" dirty="0">
                <a:cs typeface="Arial" panose="020B0604020202020204" pitchFamily="34" charset="0"/>
              </a:rPr>
              <a:t> </a:t>
            </a:r>
            <a:r>
              <a:rPr lang="en-US" sz="2800" b="1" dirty="0" err="1">
                <a:cs typeface="Arial" panose="020B0604020202020204" pitchFamily="34" charset="0"/>
              </a:rPr>
              <a:t>cắn</a:t>
            </a:r>
            <a:r>
              <a:rPr lang="en-US" sz="2800" b="1" dirty="0">
                <a:cs typeface="Arial" panose="020B0604020202020204" pitchFamily="34" charset="0"/>
              </a:rPr>
              <a:t> </a:t>
            </a:r>
            <a:r>
              <a:rPr lang="en-US" sz="2800" b="1" dirty="0" err="1">
                <a:cs typeface="Arial" panose="020B0604020202020204" pitchFamily="34" charset="0"/>
              </a:rPr>
              <a:t>đôi</a:t>
            </a:r>
            <a:r>
              <a:rPr lang="en-US" sz="2800" b="1">
                <a:cs typeface="Arial" panose="020B0604020202020204" pitchFamily="34" charset="0"/>
              </a:rPr>
              <a:t>.    </a:t>
            </a:r>
          </a:p>
          <a:p>
            <a:pPr marL="457189" indent="-457189">
              <a:spcBef>
                <a:spcPct val="50000"/>
              </a:spcBef>
              <a:buFontTx/>
              <a:buChar char="-"/>
              <a:defRPr/>
            </a:pPr>
            <a:r>
              <a:rPr lang="en-US" sz="2800" b="1">
                <a:cs typeface="Arial" panose="020B0604020202020204" pitchFamily="34" charset="0"/>
              </a:rPr>
              <a:t>Bạn </a:t>
            </a:r>
            <a:r>
              <a:rPr lang="en-US" sz="2800" b="1" dirty="0" err="1">
                <a:cs typeface="Arial" panose="020B0604020202020204" pitchFamily="34" charset="0"/>
              </a:rPr>
              <a:t>nối</a:t>
            </a:r>
            <a:r>
              <a:rPr lang="en-US" sz="2800" b="1" dirty="0">
                <a:cs typeface="Arial" panose="020B0604020202020204" pitchFamily="34" charset="0"/>
              </a:rPr>
              <a:t> </a:t>
            </a:r>
            <a:r>
              <a:rPr lang="en-US" sz="2800" b="1" err="1">
                <a:cs typeface="Arial" panose="020B0604020202020204" pitchFamily="34" charset="0"/>
              </a:rPr>
              <a:t>khố</a:t>
            </a:r>
            <a:r>
              <a:rPr lang="en-US" sz="2800" b="1">
                <a:cs typeface="Arial" panose="020B0604020202020204" pitchFamily="34" charset="0"/>
              </a:rPr>
              <a:t>.</a:t>
            </a:r>
          </a:p>
          <a:p>
            <a:pPr marL="457189" indent="-457189">
              <a:spcBef>
                <a:spcPct val="50000"/>
              </a:spcBef>
              <a:buFontTx/>
              <a:buChar char="-"/>
              <a:defRPr/>
            </a:pPr>
            <a:r>
              <a:rPr lang="en-US" sz="2800" b="1">
                <a:cs typeface="Arial" panose="020B0604020202020204" pitchFamily="34" charset="0"/>
              </a:rPr>
              <a:t>Buôn </a:t>
            </a:r>
            <a:r>
              <a:rPr lang="en-US" sz="2800" b="1" dirty="0" err="1">
                <a:cs typeface="Arial" panose="020B0604020202020204" pitchFamily="34" charset="0"/>
              </a:rPr>
              <a:t>có</a:t>
            </a:r>
            <a:r>
              <a:rPr lang="en-US" sz="2800" b="1" dirty="0">
                <a:cs typeface="Arial" panose="020B0604020202020204" pitchFamily="34" charset="0"/>
              </a:rPr>
              <a:t> </a:t>
            </a:r>
            <a:r>
              <a:rPr lang="en-US" sz="2800" b="1" dirty="0" err="1">
                <a:cs typeface="Arial" panose="020B0604020202020204" pitchFamily="34" charset="0"/>
              </a:rPr>
              <a:t>bạn</a:t>
            </a:r>
            <a:r>
              <a:rPr lang="en-US" sz="2800" b="1" dirty="0">
                <a:cs typeface="Arial" panose="020B0604020202020204" pitchFamily="34" charset="0"/>
              </a:rPr>
              <a:t> </a:t>
            </a:r>
            <a:r>
              <a:rPr lang="en-US" sz="2800" b="1" dirty="0" err="1">
                <a:cs typeface="Arial" panose="020B0604020202020204" pitchFamily="34" charset="0"/>
              </a:rPr>
              <a:t>bán</a:t>
            </a:r>
            <a:r>
              <a:rPr lang="en-US" sz="2800" b="1" dirty="0">
                <a:cs typeface="Arial" panose="020B0604020202020204" pitchFamily="34" charset="0"/>
              </a:rPr>
              <a:t> </a:t>
            </a:r>
            <a:r>
              <a:rPr lang="en-US" sz="2800" b="1" dirty="0" err="1">
                <a:cs typeface="Arial" panose="020B0604020202020204" pitchFamily="34" charset="0"/>
              </a:rPr>
              <a:t>có</a:t>
            </a:r>
            <a:r>
              <a:rPr lang="en-US" sz="2800" b="1" dirty="0">
                <a:cs typeface="Arial" panose="020B0604020202020204" pitchFamily="34" charset="0"/>
              </a:rPr>
              <a:t> </a:t>
            </a:r>
            <a:r>
              <a:rPr lang="en-US" sz="2800" b="1" err="1">
                <a:cs typeface="Arial" panose="020B0604020202020204" pitchFamily="34" charset="0"/>
              </a:rPr>
              <a:t>phường</a:t>
            </a:r>
            <a:r>
              <a:rPr lang="en-US" sz="2800" b="1">
                <a:cs typeface="Arial" panose="020B0604020202020204" pitchFamily="34" charset="0"/>
              </a:rPr>
              <a:t>.</a:t>
            </a:r>
          </a:p>
          <a:p>
            <a:pPr marL="457189" indent="-457189">
              <a:spcBef>
                <a:spcPct val="50000"/>
              </a:spcBef>
              <a:buFontTx/>
              <a:buChar char="-"/>
              <a:defRPr/>
            </a:pPr>
            <a:r>
              <a:rPr lang="en-US" sz="2800" b="1">
                <a:cs typeface="Arial" panose="020B0604020202020204" pitchFamily="34" charset="0"/>
              </a:rPr>
              <a:t>Bốn </a:t>
            </a:r>
            <a:r>
              <a:rPr lang="en-US" sz="2800" b="1" dirty="0" err="1">
                <a:cs typeface="Arial" panose="020B0604020202020204" pitchFamily="34" charset="0"/>
              </a:rPr>
              <a:t>biển</a:t>
            </a:r>
            <a:r>
              <a:rPr lang="en-US" sz="2800" b="1" dirty="0">
                <a:cs typeface="Arial" panose="020B0604020202020204" pitchFamily="34" charset="0"/>
              </a:rPr>
              <a:t> </a:t>
            </a:r>
            <a:r>
              <a:rPr lang="en-US" sz="2800" b="1" dirty="0" err="1">
                <a:cs typeface="Arial" panose="020B0604020202020204" pitchFamily="34" charset="0"/>
              </a:rPr>
              <a:t>một</a:t>
            </a:r>
            <a:r>
              <a:rPr lang="en-US" sz="2800" b="1" dirty="0">
                <a:cs typeface="Arial" panose="020B0604020202020204" pitchFamily="34" charset="0"/>
              </a:rPr>
              <a:t> </a:t>
            </a:r>
            <a:r>
              <a:rPr lang="en-US" sz="2800" b="1" err="1">
                <a:cs typeface="Arial" panose="020B0604020202020204" pitchFamily="34" charset="0"/>
              </a:rPr>
              <a:t>nhà</a:t>
            </a:r>
            <a:r>
              <a:rPr lang="en-US" sz="2800" b="1">
                <a:cs typeface="Arial" panose="020B0604020202020204" pitchFamily="34" charset="0"/>
              </a:rPr>
              <a:t>.</a:t>
            </a:r>
          </a:p>
          <a:p>
            <a:pPr marL="457189" indent="-457189">
              <a:spcBef>
                <a:spcPct val="50000"/>
              </a:spcBef>
              <a:buFontTx/>
              <a:buChar char="-"/>
              <a:defRPr/>
            </a:pPr>
            <a:r>
              <a:rPr lang="en-US" sz="2800" b="1">
                <a:cs typeface="Arial" panose="020B0604020202020204" pitchFamily="34" charset="0"/>
              </a:rPr>
              <a:t>Giàu </a:t>
            </a:r>
            <a:r>
              <a:rPr lang="en-US" sz="2800" b="1" dirty="0" err="1">
                <a:cs typeface="Arial" panose="020B0604020202020204" pitchFamily="34" charset="0"/>
              </a:rPr>
              <a:t>vì</a:t>
            </a:r>
            <a:r>
              <a:rPr lang="en-US" sz="2800" b="1" dirty="0">
                <a:cs typeface="Arial" panose="020B0604020202020204" pitchFamily="34" charset="0"/>
              </a:rPr>
              <a:t> </a:t>
            </a:r>
            <a:r>
              <a:rPr lang="en-US" sz="2800" b="1" dirty="0" err="1">
                <a:cs typeface="Arial" panose="020B0604020202020204" pitchFamily="34" charset="0"/>
              </a:rPr>
              <a:t>bạn</a:t>
            </a:r>
            <a:r>
              <a:rPr lang="en-US" sz="2800" b="1" dirty="0">
                <a:cs typeface="Arial" panose="020B0604020202020204" pitchFamily="34" charset="0"/>
              </a:rPr>
              <a:t>, sang </a:t>
            </a:r>
            <a:r>
              <a:rPr lang="en-US" sz="2800" b="1" dirty="0" err="1">
                <a:cs typeface="Arial" panose="020B0604020202020204" pitchFamily="34" charset="0"/>
              </a:rPr>
              <a:t>vì</a:t>
            </a:r>
            <a:r>
              <a:rPr lang="en-US" sz="2800" b="1" dirty="0">
                <a:cs typeface="Arial" panose="020B0604020202020204" pitchFamily="34" charset="0"/>
              </a:rPr>
              <a:t> </a:t>
            </a:r>
            <a:r>
              <a:rPr lang="en-US" sz="2800" b="1" err="1">
                <a:cs typeface="Arial" panose="020B0604020202020204" pitchFamily="34" charset="0"/>
              </a:rPr>
              <a:t>vợ</a:t>
            </a:r>
            <a:r>
              <a:rPr lang="en-US" sz="2800" b="1">
                <a:cs typeface="Arial" panose="020B0604020202020204" pitchFamily="34" charset="0"/>
              </a:rPr>
              <a:t>.</a:t>
            </a:r>
          </a:p>
          <a:p>
            <a:pPr marL="457189" indent="-457189">
              <a:spcBef>
                <a:spcPct val="50000"/>
              </a:spcBef>
              <a:buFontTx/>
              <a:buChar char="-"/>
              <a:defRPr/>
            </a:pPr>
            <a:r>
              <a:rPr lang="en-US" sz="2800" b="1">
                <a:cs typeface="Arial" panose="020B0604020202020204" pitchFamily="34" charset="0"/>
              </a:rPr>
              <a:t>Gần </a:t>
            </a:r>
            <a:r>
              <a:rPr lang="en-US" sz="2800" b="1" dirty="0" err="1">
                <a:cs typeface="Arial" panose="020B0604020202020204" pitchFamily="34" charset="0"/>
              </a:rPr>
              <a:t>mực</a:t>
            </a:r>
            <a:r>
              <a:rPr lang="en-US" sz="2800" b="1" dirty="0">
                <a:cs typeface="Arial" panose="020B0604020202020204" pitchFamily="34" charset="0"/>
              </a:rPr>
              <a:t> </a:t>
            </a:r>
            <a:r>
              <a:rPr lang="en-US" sz="2800" b="1" dirty="0" err="1">
                <a:cs typeface="Arial" panose="020B0604020202020204" pitchFamily="34" charset="0"/>
              </a:rPr>
              <a:t>thì</a:t>
            </a:r>
            <a:r>
              <a:rPr lang="en-US" sz="2800" b="1" dirty="0">
                <a:cs typeface="Arial" panose="020B0604020202020204" pitchFamily="34" charset="0"/>
              </a:rPr>
              <a:t> </a:t>
            </a:r>
            <a:r>
              <a:rPr lang="en-US" sz="2800" b="1" dirty="0" err="1">
                <a:cs typeface="Arial" panose="020B0604020202020204" pitchFamily="34" charset="0"/>
              </a:rPr>
              <a:t>đen</a:t>
            </a:r>
            <a:r>
              <a:rPr lang="en-US" sz="2800" b="1" dirty="0">
                <a:cs typeface="Arial" panose="020B0604020202020204" pitchFamily="34" charset="0"/>
              </a:rPr>
              <a:t>, </a:t>
            </a:r>
            <a:r>
              <a:rPr lang="en-US" sz="2800" b="1" dirty="0" err="1">
                <a:cs typeface="Arial" panose="020B0604020202020204" pitchFamily="34" charset="0"/>
              </a:rPr>
              <a:t>gần</a:t>
            </a:r>
            <a:r>
              <a:rPr lang="en-US" sz="2800" b="1" dirty="0">
                <a:cs typeface="Arial" panose="020B0604020202020204" pitchFamily="34" charset="0"/>
              </a:rPr>
              <a:t> </a:t>
            </a:r>
            <a:r>
              <a:rPr lang="en-US" sz="2800" b="1" dirty="0" err="1">
                <a:cs typeface="Arial" panose="020B0604020202020204" pitchFamily="34" charset="0"/>
              </a:rPr>
              <a:t>đèn</a:t>
            </a:r>
            <a:r>
              <a:rPr lang="en-US" sz="2800" b="1" dirty="0">
                <a:cs typeface="Arial" panose="020B0604020202020204" pitchFamily="34" charset="0"/>
              </a:rPr>
              <a:t> </a:t>
            </a:r>
            <a:r>
              <a:rPr lang="en-US" sz="2800" b="1" dirty="0" err="1">
                <a:cs typeface="Arial" panose="020B0604020202020204" pitchFamily="34" charset="0"/>
              </a:rPr>
              <a:t>thì</a:t>
            </a:r>
            <a:r>
              <a:rPr lang="en-US" sz="2800" b="1" dirty="0">
                <a:cs typeface="Arial" panose="020B0604020202020204" pitchFamily="34" charset="0"/>
              </a:rPr>
              <a:t> </a:t>
            </a:r>
            <a:r>
              <a:rPr lang="en-US" sz="2800" b="1" dirty="0" err="1">
                <a:cs typeface="Arial" panose="020B0604020202020204" pitchFamily="34" charset="0"/>
              </a:rPr>
              <a:t>rạng</a:t>
            </a:r>
            <a:r>
              <a:rPr lang="en-US" sz="2800" b="1" dirty="0">
                <a:cs typeface="Arial" panose="020B0604020202020204" pitchFamily="34" charset="0"/>
              </a:rPr>
              <a:t>.</a:t>
            </a:r>
          </a:p>
        </p:txBody>
      </p:sp>
    </p:spTree>
    <p:extLst>
      <p:ext uri="{BB962C8B-B14F-4D97-AF65-F5344CB8AC3E}">
        <p14:creationId xmlns:p14="http://schemas.microsoft.com/office/powerpoint/2010/main" val="269027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pic>
        <p:nvPicPr>
          <p:cNvPr id="95" name="Picture 94" descr="A picture containing Word&#10;&#10;Description automatically generated">
            <a:extLst>
              <a:ext uri="{FF2B5EF4-FFF2-40B4-BE49-F238E27FC236}">
                <a16:creationId xmlns:a16="http://schemas.microsoft.com/office/drawing/2014/main" id="{951F035C-3451-4D14-A888-C0E2542D37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 y="0"/>
            <a:ext cx="12191552" cy="6857748"/>
          </a:xfrm>
          <a:prstGeom prst="rect">
            <a:avLst/>
          </a:prstGeom>
        </p:spPr>
      </p:pic>
      <p:grpSp>
        <p:nvGrpSpPr>
          <p:cNvPr id="1950" name="Google Shape;1950;p36"/>
          <p:cNvGrpSpPr/>
          <p:nvPr/>
        </p:nvGrpSpPr>
        <p:grpSpPr>
          <a:xfrm>
            <a:off x="10673107" y="1105246"/>
            <a:ext cx="1865309" cy="2095755"/>
            <a:chOff x="7816423" y="715892"/>
            <a:chExt cx="1398982" cy="1571816"/>
          </a:xfrm>
        </p:grpSpPr>
        <p:grpSp>
          <p:nvGrpSpPr>
            <p:cNvPr id="1951" name="Google Shape;1951;p36"/>
            <p:cNvGrpSpPr/>
            <p:nvPr/>
          </p:nvGrpSpPr>
          <p:grpSpPr>
            <a:xfrm>
              <a:off x="7823255" y="808009"/>
              <a:ext cx="871283" cy="493034"/>
              <a:chOff x="6499193" y="92109"/>
              <a:chExt cx="871283" cy="493034"/>
            </a:xfrm>
          </p:grpSpPr>
          <p:sp>
            <p:nvSpPr>
              <p:cNvPr id="1952" name="Google Shape;1952;p36"/>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53" name="Google Shape;1953;p36"/>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54" name="Google Shape;1954;p36"/>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55" name="Google Shape;1955;p36"/>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56" name="Google Shape;1956;p36"/>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57" name="Google Shape;1957;p36"/>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58" name="Google Shape;1958;p36"/>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59" name="Google Shape;1959;p36"/>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0" name="Google Shape;1960;p36"/>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nvGrpSpPr>
            <p:cNvPr id="1961" name="Google Shape;1961;p36"/>
            <p:cNvGrpSpPr/>
            <p:nvPr/>
          </p:nvGrpSpPr>
          <p:grpSpPr>
            <a:xfrm>
              <a:off x="7816423" y="715892"/>
              <a:ext cx="430453" cy="905562"/>
              <a:chOff x="6492361" y="-8"/>
              <a:chExt cx="430453" cy="905562"/>
            </a:xfrm>
          </p:grpSpPr>
          <p:sp>
            <p:nvSpPr>
              <p:cNvPr id="1962" name="Google Shape;1962;p36"/>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3" name="Google Shape;1963;p36"/>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4" name="Google Shape;1964;p36"/>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5" name="Google Shape;1965;p36"/>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6" name="Google Shape;1966;p36"/>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7" name="Google Shape;1967;p36"/>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8" name="Google Shape;1968;p36"/>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69" name="Google Shape;1969;p36"/>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0" name="Google Shape;1970;p36"/>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1" name="Google Shape;1971;p36"/>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nvGrpSpPr>
            <p:cNvPr id="1972" name="Google Shape;1972;p36"/>
            <p:cNvGrpSpPr/>
            <p:nvPr/>
          </p:nvGrpSpPr>
          <p:grpSpPr>
            <a:xfrm flipH="1">
              <a:off x="8423995" y="1207595"/>
              <a:ext cx="791411" cy="1080114"/>
              <a:chOff x="480371" y="2406470"/>
              <a:chExt cx="791411" cy="1080114"/>
            </a:xfrm>
          </p:grpSpPr>
          <p:sp>
            <p:nvSpPr>
              <p:cNvPr id="1973" name="Google Shape;1973;p36"/>
              <p:cNvSpPr/>
              <p:nvPr/>
            </p:nvSpPr>
            <p:spPr>
              <a:xfrm>
                <a:off x="868276" y="3465002"/>
                <a:ext cx="23211" cy="21582"/>
              </a:xfrm>
              <a:custGeom>
                <a:avLst/>
                <a:gdLst/>
                <a:ahLst/>
                <a:cxnLst/>
                <a:rect l="l" t="t" r="r" b="b"/>
                <a:pathLst>
                  <a:path w="513" h="477" extrusionOk="0">
                    <a:moveTo>
                      <a:pt x="251" y="0"/>
                    </a:moveTo>
                    <a:cubicBezTo>
                      <a:pt x="215" y="0"/>
                      <a:pt x="191" y="0"/>
                      <a:pt x="144" y="24"/>
                    </a:cubicBezTo>
                    <a:cubicBezTo>
                      <a:pt x="120" y="36"/>
                      <a:pt x="84" y="48"/>
                      <a:pt x="72" y="60"/>
                    </a:cubicBezTo>
                    <a:cubicBezTo>
                      <a:pt x="36" y="96"/>
                      <a:pt x="25" y="107"/>
                      <a:pt x="25" y="143"/>
                    </a:cubicBezTo>
                    <a:cubicBezTo>
                      <a:pt x="13" y="167"/>
                      <a:pt x="1" y="191"/>
                      <a:pt x="13" y="238"/>
                    </a:cubicBezTo>
                    <a:cubicBezTo>
                      <a:pt x="13" y="262"/>
                      <a:pt x="13" y="286"/>
                      <a:pt x="25" y="298"/>
                    </a:cubicBezTo>
                    <a:cubicBezTo>
                      <a:pt x="36" y="346"/>
                      <a:pt x="60" y="381"/>
                      <a:pt x="84" y="405"/>
                    </a:cubicBezTo>
                    <a:lnTo>
                      <a:pt x="132" y="453"/>
                    </a:lnTo>
                    <a:cubicBezTo>
                      <a:pt x="179" y="477"/>
                      <a:pt x="203" y="477"/>
                      <a:pt x="263" y="477"/>
                    </a:cubicBezTo>
                    <a:cubicBezTo>
                      <a:pt x="298" y="477"/>
                      <a:pt x="322" y="477"/>
                      <a:pt x="370" y="465"/>
                    </a:cubicBezTo>
                    <a:cubicBezTo>
                      <a:pt x="394" y="453"/>
                      <a:pt x="429" y="441"/>
                      <a:pt x="441" y="417"/>
                    </a:cubicBezTo>
                    <a:cubicBezTo>
                      <a:pt x="477" y="393"/>
                      <a:pt x="489" y="381"/>
                      <a:pt x="489" y="346"/>
                    </a:cubicBezTo>
                    <a:cubicBezTo>
                      <a:pt x="501" y="322"/>
                      <a:pt x="513" y="286"/>
                      <a:pt x="501" y="238"/>
                    </a:cubicBezTo>
                    <a:cubicBezTo>
                      <a:pt x="489" y="227"/>
                      <a:pt x="489" y="215"/>
                      <a:pt x="489" y="179"/>
                    </a:cubicBezTo>
                    <a:cubicBezTo>
                      <a:pt x="477" y="143"/>
                      <a:pt x="453" y="107"/>
                      <a:pt x="429" y="84"/>
                    </a:cubicBezTo>
                    <a:lnTo>
                      <a:pt x="382" y="36"/>
                    </a:lnTo>
                    <a:cubicBezTo>
                      <a:pt x="334" y="0"/>
                      <a:pt x="310" y="0"/>
                      <a:pt x="251" y="0"/>
                    </a:cubicBezTo>
                    <a:close/>
                  </a:path>
                </a:pathLst>
              </a:custGeom>
              <a:solidFill>
                <a:schemeClr val="lt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4" name="Google Shape;1974;p36"/>
              <p:cNvSpPr/>
              <p:nvPr/>
            </p:nvSpPr>
            <p:spPr>
              <a:xfrm>
                <a:off x="799324" y="3460161"/>
                <a:ext cx="18912" cy="15112"/>
              </a:xfrm>
              <a:custGeom>
                <a:avLst/>
                <a:gdLst/>
                <a:ahLst/>
                <a:cxnLst/>
                <a:rect l="l" t="t" r="r" b="b"/>
                <a:pathLst>
                  <a:path w="418" h="334" extrusionOk="0">
                    <a:moveTo>
                      <a:pt x="215" y="0"/>
                    </a:moveTo>
                    <a:cubicBezTo>
                      <a:pt x="1" y="0"/>
                      <a:pt x="1" y="334"/>
                      <a:pt x="215" y="334"/>
                    </a:cubicBezTo>
                    <a:cubicBezTo>
                      <a:pt x="218" y="334"/>
                      <a:pt x="222" y="334"/>
                      <a:pt x="225" y="334"/>
                    </a:cubicBezTo>
                    <a:cubicBezTo>
                      <a:pt x="417" y="334"/>
                      <a:pt x="414" y="0"/>
                      <a:pt x="215" y="0"/>
                    </a:cubicBezTo>
                    <a:close/>
                  </a:path>
                </a:pathLst>
              </a:custGeom>
              <a:solidFill>
                <a:schemeClr val="lt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5" name="Google Shape;1975;p36"/>
              <p:cNvSpPr/>
              <p:nvPr/>
            </p:nvSpPr>
            <p:spPr>
              <a:xfrm>
                <a:off x="788013" y="3421884"/>
                <a:ext cx="15655" cy="12442"/>
              </a:xfrm>
              <a:custGeom>
                <a:avLst/>
                <a:gdLst/>
                <a:ahLst/>
                <a:cxnLst/>
                <a:rect l="l" t="t" r="r" b="b"/>
                <a:pathLst>
                  <a:path w="346" h="275" extrusionOk="0">
                    <a:moveTo>
                      <a:pt x="179" y="1"/>
                    </a:moveTo>
                    <a:cubicBezTo>
                      <a:pt x="1" y="1"/>
                      <a:pt x="1" y="275"/>
                      <a:pt x="179" y="275"/>
                    </a:cubicBezTo>
                    <a:cubicBezTo>
                      <a:pt x="346" y="275"/>
                      <a:pt x="346" y="1"/>
                      <a:pt x="179" y="1"/>
                    </a:cubicBezTo>
                    <a:close/>
                  </a:path>
                </a:pathLst>
              </a:custGeom>
              <a:solidFill>
                <a:schemeClr val="lt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6" name="Google Shape;1976;p36"/>
              <p:cNvSpPr/>
              <p:nvPr/>
            </p:nvSpPr>
            <p:spPr>
              <a:xfrm>
                <a:off x="576831" y="2540619"/>
                <a:ext cx="16198" cy="16198"/>
              </a:xfrm>
              <a:custGeom>
                <a:avLst/>
                <a:gdLst/>
                <a:ahLst/>
                <a:cxnLst/>
                <a:rect l="l" t="t" r="r" b="b"/>
                <a:pathLst>
                  <a:path w="358" h="358" extrusionOk="0">
                    <a:moveTo>
                      <a:pt x="143" y="0"/>
                    </a:moveTo>
                    <a:cubicBezTo>
                      <a:pt x="131" y="0"/>
                      <a:pt x="95" y="0"/>
                      <a:pt x="83" y="12"/>
                    </a:cubicBezTo>
                    <a:cubicBezTo>
                      <a:pt x="71" y="12"/>
                      <a:pt x="60" y="36"/>
                      <a:pt x="48" y="48"/>
                    </a:cubicBezTo>
                    <a:lnTo>
                      <a:pt x="12" y="72"/>
                    </a:lnTo>
                    <a:cubicBezTo>
                      <a:pt x="0" y="107"/>
                      <a:pt x="0" y="119"/>
                      <a:pt x="0" y="155"/>
                    </a:cubicBezTo>
                    <a:lnTo>
                      <a:pt x="0" y="179"/>
                    </a:lnTo>
                    <a:lnTo>
                      <a:pt x="0" y="226"/>
                    </a:lnTo>
                    <a:cubicBezTo>
                      <a:pt x="0" y="238"/>
                      <a:pt x="12" y="250"/>
                      <a:pt x="12" y="274"/>
                    </a:cubicBezTo>
                    <a:cubicBezTo>
                      <a:pt x="24" y="286"/>
                      <a:pt x="48" y="310"/>
                      <a:pt x="60" y="310"/>
                    </a:cubicBezTo>
                    <a:cubicBezTo>
                      <a:pt x="71" y="334"/>
                      <a:pt x="83" y="334"/>
                      <a:pt x="107" y="346"/>
                    </a:cubicBezTo>
                    <a:cubicBezTo>
                      <a:pt x="119" y="357"/>
                      <a:pt x="131" y="357"/>
                      <a:pt x="143" y="357"/>
                    </a:cubicBezTo>
                    <a:lnTo>
                      <a:pt x="191" y="357"/>
                    </a:lnTo>
                    <a:cubicBezTo>
                      <a:pt x="202" y="357"/>
                      <a:pt x="226" y="357"/>
                      <a:pt x="238" y="346"/>
                    </a:cubicBezTo>
                    <a:cubicBezTo>
                      <a:pt x="250" y="346"/>
                      <a:pt x="286" y="334"/>
                      <a:pt x="298" y="310"/>
                    </a:cubicBezTo>
                    <a:cubicBezTo>
                      <a:pt x="310" y="298"/>
                      <a:pt x="310" y="286"/>
                      <a:pt x="321" y="286"/>
                    </a:cubicBezTo>
                    <a:cubicBezTo>
                      <a:pt x="321" y="274"/>
                      <a:pt x="345" y="250"/>
                      <a:pt x="345" y="238"/>
                    </a:cubicBezTo>
                    <a:lnTo>
                      <a:pt x="345" y="191"/>
                    </a:lnTo>
                    <a:cubicBezTo>
                      <a:pt x="357" y="167"/>
                      <a:pt x="357" y="155"/>
                      <a:pt x="357" y="131"/>
                    </a:cubicBezTo>
                    <a:cubicBezTo>
                      <a:pt x="357" y="119"/>
                      <a:pt x="345" y="107"/>
                      <a:pt x="345" y="96"/>
                    </a:cubicBezTo>
                    <a:cubicBezTo>
                      <a:pt x="321" y="72"/>
                      <a:pt x="310" y="48"/>
                      <a:pt x="298" y="48"/>
                    </a:cubicBezTo>
                    <a:cubicBezTo>
                      <a:pt x="274" y="36"/>
                      <a:pt x="262" y="36"/>
                      <a:pt x="250" y="12"/>
                    </a:cubicBezTo>
                    <a:cubicBezTo>
                      <a:pt x="238" y="0"/>
                      <a:pt x="202" y="0"/>
                      <a:pt x="179"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7" name="Google Shape;1977;p36"/>
              <p:cNvSpPr/>
              <p:nvPr/>
            </p:nvSpPr>
            <p:spPr>
              <a:xfrm>
                <a:off x="530999" y="2537904"/>
                <a:ext cx="11356" cy="8687"/>
              </a:xfrm>
              <a:custGeom>
                <a:avLst/>
                <a:gdLst/>
                <a:ahLst/>
                <a:cxnLst/>
                <a:rect l="l" t="t" r="r" b="b"/>
                <a:pathLst>
                  <a:path w="251" h="192" extrusionOk="0">
                    <a:moveTo>
                      <a:pt x="132" y="1"/>
                    </a:moveTo>
                    <a:cubicBezTo>
                      <a:pt x="1" y="1"/>
                      <a:pt x="1" y="191"/>
                      <a:pt x="132" y="191"/>
                    </a:cubicBezTo>
                    <a:cubicBezTo>
                      <a:pt x="251" y="191"/>
                      <a:pt x="251" y="1"/>
                      <a:pt x="132"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8" name="Google Shape;1978;p36"/>
              <p:cNvSpPr/>
              <p:nvPr/>
            </p:nvSpPr>
            <p:spPr>
              <a:xfrm>
                <a:off x="553123" y="2499673"/>
                <a:ext cx="18867" cy="14569"/>
              </a:xfrm>
              <a:custGeom>
                <a:avLst/>
                <a:gdLst/>
                <a:ahLst/>
                <a:cxnLst/>
                <a:rect l="l" t="t" r="r" b="b"/>
                <a:pathLst>
                  <a:path w="417" h="322" extrusionOk="0">
                    <a:moveTo>
                      <a:pt x="214" y="0"/>
                    </a:moveTo>
                    <a:cubicBezTo>
                      <a:pt x="0" y="0"/>
                      <a:pt x="0" y="322"/>
                      <a:pt x="214" y="322"/>
                    </a:cubicBezTo>
                    <a:cubicBezTo>
                      <a:pt x="417" y="322"/>
                      <a:pt x="417" y="0"/>
                      <a:pt x="214"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79" name="Google Shape;1979;p36"/>
              <p:cNvSpPr/>
              <p:nvPr/>
            </p:nvSpPr>
            <p:spPr>
              <a:xfrm>
                <a:off x="480371" y="2406470"/>
                <a:ext cx="19455" cy="15112"/>
              </a:xfrm>
              <a:custGeom>
                <a:avLst/>
                <a:gdLst/>
                <a:ahLst/>
                <a:cxnLst/>
                <a:rect l="l" t="t" r="r" b="b"/>
                <a:pathLst>
                  <a:path w="430" h="334" extrusionOk="0">
                    <a:moveTo>
                      <a:pt x="215" y="1"/>
                    </a:moveTo>
                    <a:cubicBezTo>
                      <a:pt x="1" y="1"/>
                      <a:pt x="1" y="334"/>
                      <a:pt x="215" y="334"/>
                    </a:cubicBezTo>
                    <a:cubicBezTo>
                      <a:pt x="429" y="334"/>
                      <a:pt x="429" y="1"/>
                      <a:pt x="215"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0" name="Google Shape;1980;p36"/>
              <p:cNvSpPr/>
              <p:nvPr/>
            </p:nvSpPr>
            <p:spPr>
              <a:xfrm>
                <a:off x="960909" y="2764170"/>
                <a:ext cx="18324" cy="17555"/>
              </a:xfrm>
              <a:custGeom>
                <a:avLst/>
                <a:gdLst/>
                <a:ahLst/>
                <a:cxnLst/>
                <a:rect l="l" t="t" r="r" b="b"/>
                <a:pathLst>
                  <a:path w="405" h="388" extrusionOk="0">
                    <a:moveTo>
                      <a:pt x="203" y="0"/>
                    </a:moveTo>
                    <a:cubicBezTo>
                      <a:pt x="167" y="0"/>
                      <a:pt x="155" y="0"/>
                      <a:pt x="119" y="12"/>
                    </a:cubicBezTo>
                    <a:cubicBezTo>
                      <a:pt x="107" y="12"/>
                      <a:pt x="84" y="36"/>
                      <a:pt x="60" y="48"/>
                    </a:cubicBezTo>
                    <a:cubicBezTo>
                      <a:pt x="48" y="60"/>
                      <a:pt x="48" y="72"/>
                      <a:pt x="36" y="72"/>
                    </a:cubicBezTo>
                    <a:cubicBezTo>
                      <a:pt x="24" y="107"/>
                      <a:pt x="0" y="131"/>
                      <a:pt x="0" y="167"/>
                    </a:cubicBezTo>
                    <a:cubicBezTo>
                      <a:pt x="0" y="179"/>
                      <a:pt x="0" y="215"/>
                      <a:pt x="24" y="227"/>
                    </a:cubicBezTo>
                    <a:lnTo>
                      <a:pt x="24" y="238"/>
                    </a:lnTo>
                    <a:lnTo>
                      <a:pt x="60" y="334"/>
                    </a:lnTo>
                    <a:cubicBezTo>
                      <a:pt x="95" y="358"/>
                      <a:pt x="119" y="369"/>
                      <a:pt x="155" y="369"/>
                    </a:cubicBezTo>
                    <a:cubicBezTo>
                      <a:pt x="167" y="381"/>
                      <a:pt x="185" y="387"/>
                      <a:pt x="204" y="387"/>
                    </a:cubicBezTo>
                    <a:cubicBezTo>
                      <a:pt x="223" y="387"/>
                      <a:pt x="244" y="381"/>
                      <a:pt x="262" y="369"/>
                    </a:cubicBezTo>
                    <a:lnTo>
                      <a:pt x="345" y="334"/>
                    </a:lnTo>
                    <a:cubicBezTo>
                      <a:pt x="381" y="298"/>
                      <a:pt x="393" y="274"/>
                      <a:pt x="393" y="238"/>
                    </a:cubicBezTo>
                    <a:cubicBezTo>
                      <a:pt x="405" y="191"/>
                      <a:pt x="405" y="167"/>
                      <a:pt x="405" y="131"/>
                    </a:cubicBezTo>
                    <a:lnTo>
                      <a:pt x="369" y="48"/>
                    </a:lnTo>
                    <a:cubicBezTo>
                      <a:pt x="334" y="12"/>
                      <a:pt x="310" y="0"/>
                      <a:pt x="274"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1" name="Google Shape;1981;p36"/>
              <p:cNvSpPr/>
              <p:nvPr/>
            </p:nvSpPr>
            <p:spPr>
              <a:xfrm>
                <a:off x="900010" y="2758243"/>
                <a:ext cx="19455" cy="14614"/>
              </a:xfrm>
              <a:custGeom>
                <a:avLst/>
                <a:gdLst/>
                <a:ahLst/>
                <a:cxnLst/>
                <a:rect l="l" t="t" r="r" b="b"/>
                <a:pathLst>
                  <a:path w="430" h="323" extrusionOk="0">
                    <a:moveTo>
                      <a:pt x="203" y="0"/>
                    </a:moveTo>
                    <a:cubicBezTo>
                      <a:pt x="1" y="0"/>
                      <a:pt x="1" y="322"/>
                      <a:pt x="203" y="322"/>
                    </a:cubicBezTo>
                    <a:cubicBezTo>
                      <a:pt x="207" y="322"/>
                      <a:pt x="211" y="322"/>
                      <a:pt x="215" y="322"/>
                    </a:cubicBezTo>
                    <a:cubicBezTo>
                      <a:pt x="429" y="322"/>
                      <a:pt x="425" y="0"/>
                      <a:pt x="203"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2" name="Google Shape;1982;p36"/>
              <p:cNvSpPr/>
              <p:nvPr/>
            </p:nvSpPr>
            <p:spPr>
              <a:xfrm>
                <a:off x="921592" y="2708158"/>
                <a:ext cx="14569" cy="12397"/>
              </a:xfrm>
              <a:custGeom>
                <a:avLst/>
                <a:gdLst/>
                <a:ahLst/>
                <a:cxnLst/>
                <a:rect l="l" t="t" r="r" b="b"/>
                <a:pathLst>
                  <a:path w="322" h="274" extrusionOk="0">
                    <a:moveTo>
                      <a:pt x="167" y="0"/>
                    </a:moveTo>
                    <a:cubicBezTo>
                      <a:pt x="0" y="0"/>
                      <a:pt x="0" y="274"/>
                      <a:pt x="167" y="274"/>
                    </a:cubicBezTo>
                    <a:cubicBezTo>
                      <a:pt x="321" y="274"/>
                      <a:pt x="321" y="0"/>
                      <a:pt x="16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3" name="Google Shape;1983;p36"/>
              <p:cNvSpPr/>
              <p:nvPr/>
            </p:nvSpPr>
            <p:spPr>
              <a:xfrm>
                <a:off x="894626" y="2651557"/>
                <a:ext cx="13528" cy="10316"/>
              </a:xfrm>
              <a:custGeom>
                <a:avLst/>
                <a:gdLst/>
                <a:ahLst/>
                <a:cxnLst/>
                <a:rect l="l" t="t" r="r" b="b"/>
                <a:pathLst>
                  <a:path w="299" h="228" extrusionOk="0">
                    <a:moveTo>
                      <a:pt x="144" y="1"/>
                    </a:moveTo>
                    <a:cubicBezTo>
                      <a:pt x="1" y="1"/>
                      <a:pt x="1" y="227"/>
                      <a:pt x="144" y="227"/>
                    </a:cubicBezTo>
                    <a:cubicBezTo>
                      <a:pt x="298" y="227"/>
                      <a:pt x="298" y="1"/>
                      <a:pt x="144"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4" name="Google Shape;1984;p36"/>
              <p:cNvSpPr/>
              <p:nvPr/>
            </p:nvSpPr>
            <p:spPr>
              <a:xfrm>
                <a:off x="1260923" y="2753945"/>
                <a:ext cx="10859" cy="8099"/>
              </a:xfrm>
              <a:custGeom>
                <a:avLst/>
                <a:gdLst/>
                <a:ahLst/>
                <a:cxnLst/>
                <a:rect l="l" t="t" r="r" b="b"/>
                <a:pathLst>
                  <a:path w="240" h="179" extrusionOk="0">
                    <a:moveTo>
                      <a:pt x="120" y="0"/>
                    </a:moveTo>
                    <a:cubicBezTo>
                      <a:pt x="1" y="0"/>
                      <a:pt x="1" y="179"/>
                      <a:pt x="120" y="179"/>
                    </a:cubicBezTo>
                    <a:cubicBezTo>
                      <a:pt x="239" y="179"/>
                      <a:pt x="239" y="0"/>
                      <a:pt x="120"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grpSp>
        <p:nvGrpSpPr>
          <p:cNvPr id="1985" name="Google Shape;1985;p36"/>
          <p:cNvGrpSpPr/>
          <p:nvPr/>
        </p:nvGrpSpPr>
        <p:grpSpPr>
          <a:xfrm>
            <a:off x="1703434" y="619987"/>
            <a:ext cx="803777" cy="660083"/>
            <a:chOff x="668641" y="1116349"/>
            <a:chExt cx="602833" cy="495062"/>
          </a:xfrm>
        </p:grpSpPr>
        <p:sp>
          <p:nvSpPr>
            <p:cNvPr id="1986" name="Google Shape;1986;p36"/>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7" name="Google Shape;1987;p36"/>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8" name="Google Shape;1988;p36"/>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89" name="Google Shape;1989;p36"/>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0" name="Google Shape;1990;p36"/>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1" name="Google Shape;1991;p36"/>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2" name="Google Shape;1992;p36"/>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3" name="Google Shape;1993;p36"/>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4" name="Google Shape;1994;p36"/>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5" name="Google Shape;1995;p36"/>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6" name="Google Shape;1996;p36"/>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nvGrpSpPr>
          <p:cNvPr id="1997" name="Google Shape;1997;p36"/>
          <p:cNvGrpSpPr/>
          <p:nvPr/>
        </p:nvGrpSpPr>
        <p:grpSpPr>
          <a:xfrm>
            <a:off x="9904393" y="5560178"/>
            <a:ext cx="2578513" cy="1726933"/>
            <a:chOff x="7239881" y="4057092"/>
            <a:chExt cx="1933885" cy="1295200"/>
          </a:xfrm>
        </p:grpSpPr>
        <p:sp>
          <p:nvSpPr>
            <p:cNvPr id="1998" name="Google Shape;1998;p36"/>
            <p:cNvSpPr/>
            <p:nvPr/>
          </p:nvSpPr>
          <p:spPr>
            <a:xfrm>
              <a:off x="7564266" y="4057100"/>
              <a:ext cx="1609500" cy="1273953"/>
            </a:xfrm>
            <a:custGeom>
              <a:avLst/>
              <a:gdLst/>
              <a:ahLst/>
              <a:cxnLst/>
              <a:rect l="l" t="t" r="r" b="b"/>
              <a:pathLst>
                <a:path w="41256" h="32655" extrusionOk="0">
                  <a:moveTo>
                    <a:pt x="25614" y="1"/>
                  </a:moveTo>
                  <a:cubicBezTo>
                    <a:pt x="25238" y="1"/>
                    <a:pt x="24859" y="126"/>
                    <a:pt x="24527" y="306"/>
                  </a:cubicBezTo>
                  <a:cubicBezTo>
                    <a:pt x="22861" y="1151"/>
                    <a:pt x="21979" y="3020"/>
                    <a:pt x="21420" y="4806"/>
                  </a:cubicBezTo>
                  <a:cubicBezTo>
                    <a:pt x="20801" y="6747"/>
                    <a:pt x="20444" y="8795"/>
                    <a:pt x="20360" y="10831"/>
                  </a:cubicBezTo>
                  <a:cubicBezTo>
                    <a:pt x="20301" y="10640"/>
                    <a:pt x="20253" y="10462"/>
                    <a:pt x="20182" y="10271"/>
                  </a:cubicBezTo>
                  <a:cubicBezTo>
                    <a:pt x="19899" y="9423"/>
                    <a:pt x="19293" y="8477"/>
                    <a:pt x="18427" y="8477"/>
                  </a:cubicBezTo>
                  <a:cubicBezTo>
                    <a:pt x="18381" y="8477"/>
                    <a:pt x="18335" y="8480"/>
                    <a:pt x="18289" y="8485"/>
                  </a:cubicBezTo>
                  <a:cubicBezTo>
                    <a:pt x="17765" y="8533"/>
                    <a:pt x="17372" y="8926"/>
                    <a:pt x="17050" y="9342"/>
                  </a:cubicBezTo>
                  <a:cubicBezTo>
                    <a:pt x="15967" y="10819"/>
                    <a:pt x="15741" y="12736"/>
                    <a:pt x="15562" y="14545"/>
                  </a:cubicBezTo>
                  <a:cubicBezTo>
                    <a:pt x="15002" y="10962"/>
                    <a:pt x="14407" y="7295"/>
                    <a:pt x="12633" y="4116"/>
                  </a:cubicBezTo>
                  <a:cubicBezTo>
                    <a:pt x="12193" y="3294"/>
                    <a:pt x="11621" y="2496"/>
                    <a:pt x="10835" y="2008"/>
                  </a:cubicBezTo>
                  <a:cubicBezTo>
                    <a:pt x="10395" y="1728"/>
                    <a:pt x="9857" y="1563"/>
                    <a:pt x="9332" y="1563"/>
                  </a:cubicBezTo>
                  <a:cubicBezTo>
                    <a:pt x="8922" y="1563"/>
                    <a:pt x="8520" y="1664"/>
                    <a:pt x="8180" y="1889"/>
                  </a:cubicBezTo>
                  <a:cubicBezTo>
                    <a:pt x="7490" y="2342"/>
                    <a:pt x="7168" y="3199"/>
                    <a:pt x="6954" y="3996"/>
                  </a:cubicBezTo>
                  <a:cubicBezTo>
                    <a:pt x="5787" y="8152"/>
                    <a:pt x="5954" y="12652"/>
                    <a:pt x="7430" y="16689"/>
                  </a:cubicBezTo>
                  <a:cubicBezTo>
                    <a:pt x="6489" y="14522"/>
                    <a:pt x="4965" y="12617"/>
                    <a:pt x="3060" y="11212"/>
                  </a:cubicBezTo>
                  <a:cubicBezTo>
                    <a:pt x="2567" y="10851"/>
                    <a:pt x="1919" y="10532"/>
                    <a:pt x="1334" y="10532"/>
                  </a:cubicBezTo>
                  <a:cubicBezTo>
                    <a:pt x="1029" y="10532"/>
                    <a:pt x="741" y="10619"/>
                    <a:pt x="501" y="10831"/>
                  </a:cubicBezTo>
                  <a:cubicBezTo>
                    <a:pt x="24" y="11247"/>
                    <a:pt x="1" y="11962"/>
                    <a:pt x="24" y="12605"/>
                  </a:cubicBezTo>
                  <a:cubicBezTo>
                    <a:pt x="120" y="14105"/>
                    <a:pt x="429" y="15605"/>
                    <a:pt x="953" y="17022"/>
                  </a:cubicBezTo>
                  <a:cubicBezTo>
                    <a:pt x="1382" y="18201"/>
                    <a:pt x="4370" y="26678"/>
                    <a:pt x="6430" y="28285"/>
                  </a:cubicBezTo>
                  <a:cubicBezTo>
                    <a:pt x="6597" y="28428"/>
                    <a:pt x="6775" y="28547"/>
                    <a:pt x="6966" y="28666"/>
                  </a:cubicBezTo>
                  <a:cubicBezTo>
                    <a:pt x="7407" y="28609"/>
                    <a:pt x="7849" y="28586"/>
                    <a:pt x="8291" y="28586"/>
                  </a:cubicBezTo>
                  <a:cubicBezTo>
                    <a:pt x="9328" y="28586"/>
                    <a:pt x="10364" y="28712"/>
                    <a:pt x="11383" y="28821"/>
                  </a:cubicBezTo>
                  <a:cubicBezTo>
                    <a:pt x="13002" y="29000"/>
                    <a:pt x="14633" y="29142"/>
                    <a:pt x="16264" y="29321"/>
                  </a:cubicBezTo>
                  <a:cubicBezTo>
                    <a:pt x="22992" y="30047"/>
                    <a:pt x="29850" y="30857"/>
                    <a:pt x="36577" y="31881"/>
                  </a:cubicBezTo>
                  <a:cubicBezTo>
                    <a:pt x="38065" y="32095"/>
                    <a:pt x="39553" y="32357"/>
                    <a:pt x="41029" y="32655"/>
                  </a:cubicBezTo>
                  <a:cubicBezTo>
                    <a:pt x="41101" y="32607"/>
                    <a:pt x="41184" y="32560"/>
                    <a:pt x="41256" y="32500"/>
                  </a:cubicBezTo>
                  <a:lnTo>
                    <a:pt x="41256" y="12974"/>
                  </a:lnTo>
                  <a:cubicBezTo>
                    <a:pt x="40351" y="13045"/>
                    <a:pt x="39482" y="13521"/>
                    <a:pt x="38743" y="14081"/>
                  </a:cubicBezTo>
                  <a:cubicBezTo>
                    <a:pt x="37053" y="15331"/>
                    <a:pt x="35767" y="17034"/>
                    <a:pt x="34791" y="18903"/>
                  </a:cubicBezTo>
                  <a:cubicBezTo>
                    <a:pt x="35946" y="14391"/>
                    <a:pt x="36207" y="9652"/>
                    <a:pt x="35553" y="5044"/>
                  </a:cubicBezTo>
                  <a:cubicBezTo>
                    <a:pt x="35410" y="3985"/>
                    <a:pt x="34945" y="2675"/>
                    <a:pt x="33874" y="2580"/>
                  </a:cubicBezTo>
                  <a:cubicBezTo>
                    <a:pt x="33846" y="2578"/>
                    <a:pt x="33818" y="2577"/>
                    <a:pt x="33790" y="2577"/>
                  </a:cubicBezTo>
                  <a:cubicBezTo>
                    <a:pt x="33274" y="2577"/>
                    <a:pt x="32793" y="2883"/>
                    <a:pt x="32397" y="3211"/>
                  </a:cubicBezTo>
                  <a:cubicBezTo>
                    <a:pt x="30254" y="4949"/>
                    <a:pt x="29016" y="7533"/>
                    <a:pt x="28421" y="10247"/>
                  </a:cubicBezTo>
                  <a:cubicBezTo>
                    <a:pt x="28635" y="7556"/>
                    <a:pt x="28385" y="4818"/>
                    <a:pt x="27635" y="2234"/>
                  </a:cubicBezTo>
                  <a:cubicBezTo>
                    <a:pt x="27373" y="1306"/>
                    <a:pt x="26909" y="258"/>
                    <a:pt x="25980" y="44"/>
                  </a:cubicBezTo>
                  <a:cubicBezTo>
                    <a:pt x="25860" y="14"/>
                    <a:pt x="25737" y="1"/>
                    <a:pt x="25614" y="1"/>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1999" name="Google Shape;1999;p36"/>
            <p:cNvSpPr/>
            <p:nvPr/>
          </p:nvSpPr>
          <p:spPr>
            <a:xfrm>
              <a:off x="8110288" y="4316445"/>
              <a:ext cx="873129" cy="1035847"/>
            </a:xfrm>
            <a:custGeom>
              <a:avLst/>
              <a:gdLst/>
              <a:ahLst/>
              <a:cxnLst/>
              <a:rect l="l" t="t" r="r" b="b"/>
              <a:pathLst>
                <a:path w="16908" h="20059" extrusionOk="0">
                  <a:moveTo>
                    <a:pt x="8411" y="0"/>
                  </a:moveTo>
                  <a:cubicBezTo>
                    <a:pt x="8304" y="0"/>
                    <a:pt x="8196" y="22"/>
                    <a:pt x="8097" y="52"/>
                  </a:cubicBezTo>
                  <a:cubicBezTo>
                    <a:pt x="7085" y="314"/>
                    <a:pt x="6430" y="1267"/>
                    <a:pt x="6002" y="2219"/>
                  </a:cubicBezTo>
                  <a:cubicBezTo>
                    <a:pt x="4743" y="4958"/>
                    <a:pt x="4600" y="8037"/>
                    <a:pt x="4722" y="11075"/>
                  </a:cubicBezTo>
                  <a:lnTo>
                    <a:pt x="4722" y="11075"/>
                  </a:lnTo>
                  <a:cubicBezTo>
                    <a:pt x="4579" y="9964"/>
                    <a:pt x="4269" y="8879"/>
                    <a:pt x="3799" y="7875"/>
                  </a:cubicBezTo>
                  <a:cubicBezTo>
                    <a:pt x="3425" y="7094"/>
                    <a:pt x="2794" y="6249"/>
                    <a:pt x="1955" y="6249"/>
                  </a:cubicBezTo>
                  <a:cubicBezTo>
                    <a:pt x="1912" y="6249"/>
                    <a:pt x="1867" y="6251"/>
                    <a:pt x="1822" y="6256"/>
                  </a:cubicBezTo>
                  <a:cubicBezTo>
                    <a:pt x="846" y="6339"/>
                    <a:pt x="358" y="7458"/>
                    <a:pt x="191" y="8422"/>
                  </a:cubicBezTo>
                  <a:cubicBezTo>
                    <a:pt x="1" y="9839"/>
                    <a:pt x="13" y="11244"/>
                    <a:pt x="346" y="12625"/>
                  </a:cubicBezTo>
                  <a:cubicBezTo>
                    <a:pt x="846" y="14733"/>
                    <a:pt x="2037" y="17245"/>
                    <a:pt x="4108" y="18221"/>
                  </a:cubicBezTo>
                  <a:cubicBezTo>
                    <a:pt x="5593" y="18918"/>
                    <a:pt x="7656" y="20059"/>
                    <a:pt x="9510" y="20059"/>
                  </a:cubicBezTo>
                  <a:cubicBezTo>
                    <a:pt x="10065" y="20059"/>
                    <a:pt x="10601" y="19956"/>
                    <a:pt x="11097" y="19710"/>
                  </a:cubicBezTo>
                  <a:cubicBezTo>
                    <a:pt x="11800" y="19352"/>
                    <a:pt x="12336" y="18721"/>
                    <a:pt x="12812" y="18102"/>
                  </a:cubicBezTo>
                  <a:cubicBezTo>
                    <a:pt x="14193" y="16257"/>
                    <a:pt x="15288" y="14197"/>
                    <a:pt x="16241" y="12090"/>
                  </a:cubicBezTo>
                  <a:cubicBezTo>
                    <a:pt x="16610" y="11292"/>
                    <a:pt x="16908" y="10244"/>
                    <a:pt x="16277" y="9625"/>
                  </a:cubicBezTo>
                  <a:cubicBezTo>
                    <a:pt x="16035" y="9392"/>
                    <a:pt x="15694" y="9278"/>
                    <a:pt x="15347" y="9278"/>
                  </a:cubicBezTo>
                  <a:cubicBezTo>
                    <a:pt x="15216" y="9278"/>
                    <a:pt x="15083" y="9295"/>
                    <a:pt x="14955" y="9327"/>
                  </a:cubicBezTo>
                  <a:cubicBezTo>
                    <a:pt x="14491" y="9446"/>
                    <a:pt x="14098" y="9720"/>
                    <a:pt x="13717" y="10006"/>
                  </a:cubicBezTo>
                  <a:cubicBezTo>
                    <a:pt x="12443" y="10982"/>
                    <a:pt x="11383" y="12244"/>
                    <a:pt x="10645" y="13673"/>
                  </a:cubicBezTo>
                  <a:cubicBezTo>
                    <a:pt x="11240" y="12399"/>
                    <a:pt x="11800" y="11101"/>
                    <a:pt x="12193" y="9744"/>
                  </a:cubicBezTo>
                  <a:cubicBezTo>
                    <a:pt x="12407" y="8970"/>
                    <a:pt x="12562" y="8113"/>
                    <a:pt x="12193" y="7387"/>
                  </a:cubicBezTo>
                  <a:cubicBezTo>
                    <a:pt x="12133" y="7244"/>
                    <a:pt x="12026" y="7113"/>
                    <a:pt x="11895" y="7041"/>
                  </a:cubicBezTo>
                  <a:cubicBezTo>
                    <a:pt x="11825" y="7007"/>
                    <a:pt x="11752" y="6992"/>
                    <a:pt x="11680" y="6992"/>
                  </a:cubicBezTo>
                  <a:cubicBezTo>
                    <a:pt x="11422" y="6992"/>
                    <a:pt x="11162" y="7182"/>
                    <a:pt x="10966" y="7387"/>
                  </a:cubicBezTo>
                  <a:cubicBezTo>
                    <a:pt x="9868" y="8464"/>
                    <a:pt x="9022" y="9799"/>
                    <a:pt x="8493" y="11246"/>
                  </a:cubicBezTo>
                  <a:lnTo>
                    <a:pt x="8493" y="11246"/>
                  </a:lnTo>
                  <a:cubicBezTo>
                    <a:pt x="8776" y="9698"/>
                    <a:pt x="9016" y="8139"/>
                    <a:pt x="9216" y="6577"/>
                  </a:cubicBezTo>
                  <a:cubicBezTo>
                    <a:pt x="9466" y="4672"/>
                    <a:pt x="9645" y="2731"/>
                    <a:pt x="9204" y="862"/>
                  </a:cubicBezTo>
                  <a:cubicBezTo>
                    <a:pt x="9121" y="552"/>
                    <a:pt x="8990" y="195"/>
                    <a:pt x="8692" y="64"/>
                  </a:cubicBezTo>
                  <a:cubicBezTo>
                    <a:pt x="8606" y="19"/>
                    <a:pt x="8510" y="0"/>
                    <a:pt x="8411" y="0"/>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0" name="Google Shape;2000;p36"/>
            <p:cNvSpPr/>
            <p:nvPr/>
          </p:nvSpPr>
          <p:spPr>
            <a:xfrm>
              <a:off x="7239881" y="4814760"/>
              <a:ext cx="439766" cy="328740"/>
            </a:xfrm>
            <a:custGeom>
              <a:avLst/>
              <a:gdLst/>
              <a:ahLst/>
              <a:cxnLst/>
              <a:rect l="l" t="t" r="r" b="b"/>
              <a:pathLst>
                <a:path w="8516" h="6366" extrusionOk="0">
                  <a:moveTo>
                    <a:pt x="2600" y="1"/>
                  </a:moveTo>
                  <a:cubicBezTo>
                    <a:pt x="2489" y="1"/>
                    <a:pt x="2384" y="80"/>
                    <a:pt x="2313" y="151"/>
                  </a:cubicBezTo>
                  <a:cubicBezTo>
                    <a:pt x="2003" y="485"/>
                    <a:pt x="1896" y="937"/>
                    <a:pt x="1837" y="1390"/>
                  </a:cubicBezTo>
                  <a:cubicBezTo>
                    <a:pt x="1726" y="2358"/>
                    <a:pt x="1845" y="3360"/>
                    <a:pt x="2174" y="4280"/>
                  </a:cubicBezTo>
                  <a:lnTo>
                    <a:pt x="2174" y="4280"/>
                  </a:lnTo>
                  <a:cubicBezTo>
                    <a:pt x="1976" y="3882"/>
                    <a:pt x="1705" y="3522"/>
                    <a:pt x="1372" y="3223"/>
                  </a:cubicBezTo>
                  <a:cubicBezTo>
                    <a:pt x="1229" y="3104"/>
                    <a:pt x="1075" y="2985"/>
                    <a:pt x="884" y="2949"/>
                  </a:cubicBezTo>
                  <a:cubicBezTo>
                    <a:pt x="844" y="2944"/>
                    <a:pt x="806" y="2942"/>
                    <a:pt x="770" y="2942"/>
                  </a:cubicBezTo>
                  <a:cubicBezTo>
                    <a:pt x="1" y="2942"/>
                    <a:pt x="103" y="4116"/>
                    <a:pt x="205" y="4628"/>
                  </a:cubicBezTo>
                  <a:cubicBezTo>
                    <a:pt x="443" y="5616"/>
                    <a:pt x="801" y="6271"/>
                    <a:pt x="1884" y="6343"/>
                  </a:cubicBezTo>
                  <a:cubicBezTo>
                    <a:pt x="2103" y="6359"/>
                    <a:pt x="2324" y="6366"/>
                    <a:pt x="2546" y="6366"/>
                  </a:cubicBezTo>
                  <a:cubicBezTo>
                    <a:pt x="3971" y="6366"/>
                    <a:pt x="5459" y="6072"/>
                    <a:pt x="6849" y="5938"/>
                  </a:cubicBezTo>
                  <a:cubicBezTo>
                    <a:pt x="7028" y="5926"/>
                    <a:pt x="7230" y="5914"/>
                    <a:pt x="7385" y="5819"/>
                  </a:cubicBezTo>
                  <a:cubicBezTo>
                    <a:pt x="7552" y="5747"/>
                    <a:pt x="7671" y="5604"/>
                    <a:pt x="7790" y="5450"/>
                  </a:cubicBezTo>
                  <a:cubicBezTo>
                    <a:pt x="8194" y="4914"/>
                    <a:pt x="8444" y="4259"/>
                    <a:pt x="8504" y="3592"/>
                  </a:cubicBezTo>
                  <a:cubicBezTo>
                    <a:pt x="8516" y="3402"/>
                    <a:pt x="8504" y="3164"/>
                    <a:pt x="8325" y="3080"/>
                  </a:cubicBezTo>
                  <a:cubicBezTo>
                    <a:pt x="8287" y="3061"/>
                    <a:pt x="8247" y="3053"/>
                    <a:pt x="8207" y="3053"/>
                  </a:cubicBezTo>
                  <a:cubicBezTo>
                    <a:pt x="8123" y="3053"/>
                    <a:pt x="8037" y="3088"/>
                    <a:pt x="7956" y="3128"/>
                  </a:cubicBezTo>
                  <a:cubicBezTo>
                    <a:pt x="7531" y="3318"/>
                    <a:pt x="7142" y="3604"/>
                    <a:pt x="6823" y="3953"/>
                  </a:cubicBezTo>
                  <a:lnTo>
                    <a:pt x="6823" y="3953"/>
                  </a:lnTo>
                  <a:cubicBezTo>
                    <a:pt x="6828" y="3873"/>
                    <a:pt x="6829" y="3792"/>
                    <a:pt x="6825" y="3711"/>
                  </a:cubicBezTo>
                  <a:cubicBezTo>
                    <a:pt x="6825" y="3557"/>
                    <a:pt x="6790" y="3402"/>
                    <a:pt x="6694" y="3283"/>
                  </a:cubicBezTo>
                  <a:cubicBezTo>
                    <a:pt x="6605" y="3178"/>
                    <a:pt x="6479" y="3133"/>
                    <a:pt x="6346" y="3133"/>
                  </a:cubicBezTo>
                  <a:cubicBezTo>
                    <a:pt x="6178" y="3133"/>
                    <a:pt x="5999" y="3205"/>
                    <a:pt x="5873" y="3318"/>
                  </a:cubicBezTo>
                  <a:cubicBezTo>
                    <a:pt x="5653" y="3527"/>
                    <a:pt x="5579" y="3826"/>
                    <a:pt x="5509" y="4116"/>
                  </a:cubicBezTo>
                  <a:lnTo>
                    <a:pt x="5509" y="4116"/>
                  </a:lnTo>
                  <a:cubicBezTo>
                    <a:pt x="5645" y="3539"/>
                    <a:pt x="5584" y="2930"/>
                    <a:pt x="5349" y="2390"/>
                  </a:cubicBezTo>
                  <a:cubicBezTo>
                    <a:pt x="5289" y="2247"/>
                    <a:pt x="5218" y="2104"/>
                    <a:pt x="5063" y="2045"/>
                  </a:cubicBezTo>
                  <a:cubicBezTo>
                    <a:pt x="5020" y="2025"/>
                    <a:pt x="4976" y="2017"/>
                    <a:pt x="4932" y="2017"/>
                  </a:cubicBezTo>
                  <a:cubicBezTo>
                    <a:pt x="4760" y="2017"/>
                    <a:pt x="4589" y="2150"/>
                    <a:pt x="4456" y="2283"/>
                  </a:cubicBezTo>
                  <a:cubicBezTo>
                    <a:pt x="4159" y="2612"/>
                    <a:pt x="3981" y="3043"/>
                    <a:pt x="3951" y="3487"/>
                  </a:cubicBezTo>
                  <a:lnTo>
                    <a:pt x="3951" y="3487"/>
                  </a:lnTo>
                  <a:cubicBezTo>
                    <a:pt x="3819" y="2340"/>
                    <a:pt x="3576" y="1200"/>
                    <a:pt x="2944" y="247"/>
                  </a:cubicBezTo>
                  <a:cubicBezTo>
                    <a:pt x="2860" y="140"/>
                    <a:pt x="2777" y="20"/>
                    <a:pt x="2658" y="9"/>
                  </a:cubicBezTo>
                  <a:cubicBezTo>
                    <a:pt x="2639" y="3"/>
                    <a:pt x="2619" y="1"/>
                    <a:pt x="2600" y="1"/>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nvGrpSpPr>
            <p:cNvPr id="2001" name="Google Shape;2001;p36"/>
            <p:cNvGrpSpPr/>
            <p:nvPr/>
          </p:nvGrpSpPr>
          <p:grpSpPr>
            <a:xfrm flipH="1">
              <a:off x="8617680" y="4057092"/>
              <a:ext cx="430453" cy="905562"/>
              <a:chOff x="6492361" y="-8"/>
              <a:chExt cx="430453" cy="905562"/>
            </a:xfrm>
          </p:grpSpPr>
          <p:sp>
            <p:nvSpPr>
              <p:cNvPr id="2002" name="Google Shape;2002;p36"/>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3" name="Google Shape;2003;p36"/>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4" name="Google Shape;2004;p36"/>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5" name="Google Shape;2005;p36"/>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6" name="Google Shape;2006;p36"/>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7" name="Google Shape;2007;p36"/>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8" name="Google Shape;2008;p36"/>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09" name="Google Shape;2009;p36"/>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10" name="Google Shape;2010;p36"/>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11" name="Google Shape;2011;p36"/>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grpSp>
        <p:nvGrpSpPr>
          <p:cNvPr id="2012" name="Google Shape;2012;p36"/>
          <p:cNvGrpSpPr/>
          <p:nvPr/>
        </p:nvGrpSpPr>
        <p:grpSpPr>
          <a:xfrm>
            <a:off x="-1591390" y="3898604"/>
            <a:ext cx="1489995" cy="3210228"/>
            <a:chOff x="-238948" y="2810907"/>
            <a:chExt cx="1117496" cy="2407671"/>
          </a:xfrm>
        </p:grpSpPr>
        <p:sp>
          <p:nvSpPr>
            <p:cNvPr id="2013" name="Google Shape;2013;p36"/>
            <p:cNvSpPr/>
            <p:nvPr/>
          </p:nvSpPr>
          <p:spPr>
            <a:xfrm>
              <a:off x="19034" y="4801792"/>
              <a:ext cx="700961" cy="416786"/>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14" name="Google Shape;2014;p36"/>
            <p:cNvSpPr/>
            <p:nvPr/>
          </p:nvSpPr>
          <p:spPr>
            <a:xfrm>
              <a:off x="438781" y="4814760"/>
              <a:ext cx="439766" cy="328740"/>
            </a:xfrm>
            <a:custGeom>
              <a:avLst/>
              <a:gdLst/>
              <a:ahLst/>
              <a:cxnLst/>
              <a:rect l="l" t="t" r="r" b="b"/>
              <a:pathLst>
                <a:path w="8516" h="6366" extrusionOk="0">
                  <a:moveTo>
                    <a:pt x="2600" y="1"/>
                  </a:moveTo>
                  <a:cubicBezTo>
                    <a:pt x="2489" y="1"/>
                    <a:pt x="2384" y="80"/>
                    <a:pt x="2313" y="151"/>
                  </a:cubicBezTo>
                  <a:cubicBezTo>
                    <a:pt x="2003" y="485"/>
                    <a:pt x="1896" y="937"/>
                    <a:pt x="1837" y="1390"/>
                  </a:cubicBezTo>
                  <a:cubicBezTo>
                    <a:pt x="1726" y="2358"/>
                    <a:pt x="1845" y="3360"/>
                    <a:pt x="2174" y="4280"/>
                  </a:cubicBezTo>
                  <a:lnTo>
                    <a:pt x="2174" y="4280"/>
                  </a:lnTo>
                  <a:cubicBezTo>
                    <a:pt x="1976" y="3882"/>
                    <a:pt x="1705" y="3522"/>
                    <a:pt x="1372" y="3223"/>
                  </a:cubicBezTo>
                  <a:cubicBezTo>
                    <a:pt x="1229" y="3104"/>
                    <a:pt x="1075" y="2985"/>
                    <a:pt x="884" y="2949"/>
                  </a:cubicBezTo>
                  <a:cubicBezTo>
                    <a:pt x="844" y="2944"/>
                    <a:pt x="806" y="2942"/>
                    <a:pt x="770" y="2942"/>
                  </a:cubicBezTo>
                  <a:cubicBezTo>
                    <a:pt x="1" y="2942"/>
                    <a:pt x="103" y="4116"/>
                    <a:pt x="205" y="4628"/>
                  </a:cubicBezTo>
                  <a:cubicBezTo>
                    <a:pt x="443" y="5616"/>
                    <a:pt x="801" y="6271"/>
                    <a:pt x="1884" y="6343"/>
                  </a:cubicBezTo>
                  <a:cubicBezTo>
                    <a:pt x="2103" y="6359"/>
                    <a:pt x="2324" y="6366"/>
                    <a:pt x="2546" y="6366"/>
                  </a:cubicBezTo>
                  <a:cubicBezTo>
                    <a:pt x="3971" y="6366"/>
                    <a:pt x="5459" y="6072"/>
                    <a:pt x="6849" y="5938"/>
                  </a:cubicBezTo>
                  <a:cubicBezTo>
                    <a:pt x="7028" y="5926"/>
                    <a:pt x="7230" y="5914"/>
                    <a:pt x="7385" y="5819"/>
                  </a:cubicBezTo>
                  <a:cubicBezTo>
                    <a:pt x="7552" y="5747"/>
                    <a:pt x="7671" y="5604"/>
                    <a:pt x="7790" y="5450"/>
                  </a:cubicBezTo>
                  <a:cubicBezTo>
                    <a:pt x="8194" y="4914"/>
                    <a:pt x="8444" y="4259"/>
                    <a:pt x="8504" y="3592"/>
                  </a:cubicBezTo>
                  <a:cubicBezTo>
                    <a:pt x="8516" y="3402"/>
                    <a:pt x="8504" y="3164"/>
                    <a:pt x="8325" y="3080"/>
                  </a:cubicBezTo>
                  <a:cubicBezTo>
                    <a:pt x="8287" y="3061"/>
                    <a:pt x="8247" y="3053"/>
                    <a:pt x="8207" y="3053"/>
                  </a:cubicBezTo>
                  <a:cubicBezTo>
                    <a:pt x="8123" y="3053"/>
                    <a:pt x="8037" y="3088"/>
                    <a:pt x="7956" y="3128"/>
                  </a:cubicBezTo>
                  <a:cubicBezTo>
                    <a:pt x="7531" y="3318"/>
                    <a:pt x="7142" y="3604"/>
                    <a:pt x="6823" y="3953"/>
                  </a:cubicBezTo>
                  <a:lnTo>
                    <a:pt x="6823" y="3953"/>
                  </a:lnTo>
                  <a:cubicBezTo>
                    <a:pt x="6828" y="3873"/>
                    <a:pt x="6829" y="3792"/>
                    <a:pt x="6825" y="3711"/>
                  </a:cubicBezTo>
                  <a:cubicBezTo>
                    <a:pt x="6825" y="3557"/>
                    <a:pt x="6790" y="3402"/>
                    <a:pt x="6694" y="3283"/>
                  </a:cubicBezTo>
                  <a:cubicBezTo>
                    <a:pt x="6605" y="3178"/>
                    <a:pt x="6479" y="3133"/>
                    <a:pt x="6346" y="3133"/>
                  </a:cubicBezTo>
                  <a:cubicBezTo>
                    <a:pt x="6178" y="3133"/>
                    <a:pt x="5999" y="3205"/>
                    <a:pt x="5873" y="3318"/>
                  </a:cubicBezTo>
                  <a:cubicBezTo>
                    <a:pt x="5653" y="3527"/>
                    <a:pt x="5579" y="3826"/>
                    <a:pt x="5509" y="4116"/>
                  </a:cubicBezTo>
                  <a:lnTo>
                    <a:pt x="5509" y="4116"/>
                  </a:lnTo>
                  <a:cubicBezTo>
                    <a:pt x="5645" y="3539"/>
                    <a:pt x="5584" y="2930"/>
                    <a:pt x="5349" y="2390"/>
                  </a:cubicBezTo>
                  <a:cubicBezTo>
                    <a:pt x="5289" y="2247"/>
                    <a:pt x="5218" y="2104"/>
                    <a:pt x="5063" y="2045"/>
                  </a:cubicBezTo>
                  <a:cubicBezTo>
                    <a:pt x="5020" y="2025"/>
                    <a:pt x="4976" y="2017"/>
                    <a:pt x="4932" y="2017"/>
                  </a:cubicBezTo>
                  <a:cubicBezTo>
                    <a:pt x="4760" y="2017"/>
                    <a:pt x="4589" y="2150"/>
                    <a:pt x="4456" y="2283"/>
                  </a:cubicBezTo>
                  <a:cubicBezTo>
                    <a:pt x="4159" y="2612"/>
                    <a:pt x="3981" y="3043"/>
                    <a:pt x="3951" y="3487"/>
                  </a:cubicBezTo>
                  <a:lnTo>
                    <a:pt x="3951" y="3487"/>
                  </a:lnTo>
                  <a:cubicBezTo>
                    <a:pt x="3819" y="2340"/>
                    <a:pt x="3576" y="1200"/>
                    <a:pt x="2944" y="247"/>
                  </a:cubicBezTo>
                  <a:cubicBezTo>
                    <a:pt x="2860" y="140"/>
                    <a:pt x="2777" y="20"/>
                    <a:pt x="2658" y="9"/>
                  </a:cubicBezTo>
                  <a:cubicBezTo>
                    <a:pt x="2639" y="3"/>
                    <a:pt x="2619" y="1"/>
                    <a:pt x="2600" y="1"/>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nvGrpSpPr>
            <p:cNvPr id="2015" name="Google Shape;2015;p36"/>
            <p:cNvGrpSpPr/>
            <p:nvPr/>
          </p:nvGrpSpPr>
          <p:grpSpPr>
            <a:xfrm rot="5215655">
              <a:off x="-935125" y="3582948"/>
              <a:ext cx="2209309" cy="699546"/>
              <a:chOff x="676459" y="2747475"/>
              <a:chExt cx="2209227" cy="699520"/>
            </a:xfrm>
          </p:grpSpPr>
          <p:sp>
            <p:nvSpPr>
              <p:cNvPr id="2016" name="Google Shape;2016;p36"/>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17" name="Google Shape;2017;p36"/>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18" name="Google Shape;2018;p36"/>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19" name="Google Shape;2019;p36"/>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0" name="Google Shape;2020;p36"/>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1" name="Google Shape;2021;p36"/>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2" name="Google Shape;2022;p36"/>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3" name="Google Shape;2023;p36"/>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4" name="Google Shape;2024;p36"/>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5" name="Google Shape;2025;p36"/>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6" name="Google Shape;2026;p36"/>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7" name="Google Shape;2027;p36"/>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8" name="Google Shape;2028;p36"/>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29" name="Google Shape;2029;p36"/>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0" name="Google Shape;2030;p36"/>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1" name="Google Shape;2031;p36"/>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2" name="Google Shape;2032;p36"/>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3" name="Google Shape;2033;p36"/>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4" name="Google Shape;2034;p36"/>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5" name="Google Shape;2035;p36"/>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6" name="Google Shape;2036;p36"/>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2037" name="Google Shape;2037;p36"/>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sp>
        <p:nvSpPr>
          <p:cNvPr id="92" name="Text Box 5"/>
          <p:cNvSpPr txBox="1">
            <a:spLocks noChangeArrowheads="1"/>
          </p:cNvSpPr>
          <p:nvPr/>
        </p:nvSpPr>
        <p:spPr bwMode="auto">
          <a:xfrm>
            <a:off x="1211413" y="1630508"/>
            <a:ext cx="4732934" cy="4105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spcBef>
                <a:spcPct val="50000"/>
              </a:spcBef>
            </a:pPr>
            <a:r>
              <a:rPr lang="en-US" altLang="en-US" sz="2800" b="1" dirty="0">
                <a:solidFill>
                  <a:schemeClr val="tx1">
                    <a:lumMod val="95000"/>
                    <a:lumOff val="5000"/>
                  </a:schemeClr>
                </a:solidFill>
                <a:cs typeface="Arial" panose="020B0604020202020204" pitchFamily="34" charset="0"/>
              </a:rPr>
              <a:t>a) </a:t>
            </a:r>
            <a:r>
              <a:rPr lang="en-US" altLang="en-US" sz="2800" b="1" dirty="0" err="1">
                <a:solidFill>
                  <a:schemeClr val="tx1">
                    <a:lumMod val="95000"/>
                    <a:lumOff val="5000"/>
                  </a:schemeClr>
                </a:solidFill>
                <a:cs typeface="Arial" panose="020B0604020202020204" pitchFamily="34" charset="0"/>
              </a:rPr>
              <a:t>Miêu</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tả</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mái</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tóc</a:t>
            </a:r>
            <a:r>
              <a:rPr lang="en-US" altLang="en-US" sz="2800" b="1" dirty="0">
                <a:solidFill>
                  <a:schemeClr val="tx1">
                    <a:lumMod val="95000"/>
                    <a:lumOff val="5000"/>
                  </a:schemeClr>
                </a:solidFill>
                <a:cs typeface="Arial" panose="020B0604020202020204" pitchFamily="34" charset="0"/>
              </a:rPr>
              <a:t>.  </a:t>
            </a:r>
          </a:p>
          <a:p>
            <a:pPr eaLnBrk="1" hangingPunct="1">
              <a:lnSpc>
                <a:spcPct val="150000"/>
              </a:lnSpc>
              <a:spcBef>
                <a:spcPct val="50000"/>
              </a:spcBef>
            </a:pPr>
            <a:r>
              <a:rPr lang="en-US" altLang="en-US" sz="2800" b="1" dirty="0">
                <a:solidFill>
                  <a:schemeClr val="tx1">
                    <a:lumMod val="95000"/>
                    <a:lumOff val="5000"/>
                  </a:schemeClr>
                </a:solidFill>
                <a:cs typeface="Arial" panose="020B0604020202020204" pitchFamily="34" charset="0"/>
              </a:rPr>
              <a:t>b) </a:t>
            </a:r>
            <a:r>
              <a:rPr lang="en-US" altLang="en-US" sz="2800" b="1" dirty="0" err="1">
                <a:solidFill>
                  <a:schemeClr val="tx1">
                    <a:lumMod val="95000"/>
                    <a:lumOff val="5000"/>
                  </a:schemeClr>
                </a:solidFill>
                <a:cs typeface="Arial" panose="020B0604020202020204" pitchFamily="34" charset="0"/>
              </a:rPr>
              <a:t>Miêu</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tả</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đôi</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mắt</a:t>
            </a:r>
            <a:r>
              <a:rPr lang="en-US" altLang="en-US" sz="2800" b="1" dirty="0">
                <a:solidFill>
                  <a:schemeClr val="tx1">
                    <a:lumMod val="95000"/>
                    <a:lumOff val="5000"/>
                  </a:schemeClr>
                </a:solidFill>
                <a:cs typeface="Arial" panose="020B0604020202020204" pitchFamily="34" charset="0"/>
              </a:rPr>
              <a:t>. </a:t>
            </a:r>
          </a:p>
          <a:p>
            <a:pPr eaLnBrk="1" hangingPunct="1">
              <a:lnSpc>
                <a:spcPct val="150000"/>
              </a:lnSpc>
              <a:spcBef>
                <a:spcPct val="50000"/>
              </a:spcBef>
            </a:pPr>
            <a:r>
              <a:rPr lang="en-US" altLang="en-US" sz="2800" b="1" dirty="0">
                <a:solidFill>
                  <a:schemeClr val="tx1">
                    <a:lumMod val="95000"/>
                    <a:lumOff val="5000"/>
                  </a:schemeClr>
                </a:solidFill>
                <a:cs typeface="Arial" panose="020B0604020202020204" pitchFamily="34" charset="0"/>
              </a:rPr>
              <a:t>c) </a:t>
            </a:r>
            <a:r>
              <a:rPr lang="en-US" altLang="en-US" sz="2800" b="1" dirty="0" err="1">
                <a:solidFill>
                  <a:schemeClr val="tx1">
                    <a:lumMod val="95000"/>
                    <a:lumOff val="5000"/>
                  </a:schemeClr>
                </a:solidFill>
                <a:cs typeface="Arial" panose="020B0604020202020204" pitchFamily="34" charset="0"/>
              </a:rPr>
              <a:t>Miêu</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tả</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khuôn</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mặt</a:t>
            </a:r>
            <a:r>
              <a:rPr lang="en-US" altLang="en-US" sz="2800" b="1" dirty="0">
                <a:solidFill>
                  <a:schemeClr val="tx1">
                    <a:lumMod val="95000"/>
                    <a:lumOff val="5000"/>
                  </a:schemeClr>
                </a:solidFill>
                <a:cs typeface="Arial" panose="020B0604020202020204" pitchFamily="34" charset="0"/>
              </a:rPr>
              <a:t>. </a:t>
            </a:r>
          </a:p>
          <a:p>
            <a:pPr eaLnBrk="1" hangingPunct="1">
              <a:lnSpc>
                <a:spcPct val="150000"/>
              </a:lnSpc>
              <a:spcBef>
                <a:spcPct val="50000"/>
              </a:spcBef>
            </a:pPr>
            <a:r>
              <a:rPr lang="en-US" altLang="en-US" sz="2800" b="1" dirty="0">
                <a:solidFill>
                  <a:schemeClr val="tx1">
                    <a:lumMod val="95000"/>
                    <a:lumOff val="5000"/>
                  </a:schemeClr>
                </a:solidFill>
                <a:cs typeface="Arial" panose="020B0604020202020204" pitchFamily="34" charset="0"/>
              </a:rPr>
              <a:t>d) </a:t>
            </a:r>
            <a:r>
              <a:rPr lang="en-US" altLang="en-US" sz="2800" b="1" dirty="0" err="1">
                <a:solidFill>
                  <a:schemeClr val="tx1">
                    <a:lumMod val="95000"/>
                    <a:lumOff val="5000"/>
                  </a:schemeClr>
                </a:solidFill>
                <a:cs typeface="Arial" panose="020B0604020202020204" pitchFamily="34" charset="0"/>
              </a:rPr>
              <a:t>Miêu</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tả</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làn</a:t>
            </a:r>
            <a:r>
              <a:rPr lang="en-US" altLang="en-US" sz="2800" b="1" dirty="0">
                <a:solidFill>
                  <a:schemeClr val="tx1">
                    <a:lumMod val="95000"/>
                    <a:lumOff val="5000"/>
                  </a:schemeClr>
                </a:solidFill>
                <a:cs typeface="Arial" panose="020B0604020202020204" pitchFamily="34" charset="0"/>
              </a:rPr>
              <a:t> da. 	</a:t>
            </a:r>
          </a:p>
          <a:p>
            <a:pPr eaLnBrk="1" hangingPunct="1">
              <a:lnSpc>
                <a:spcPct val="150000"/>
              </a:lnSpc>
              <a:spcBef>
                <a:spcPct val="50000"/>
              </a:spcBef>
            </a:pPr>
            <a:r>
              <a:rPr lang="en-US" altLang="en-US" sz="2800" b="1" dirty="0">
                <a:solidFill>
                  <a:schemeClr val="tx1">
                    <a:lumMod val="95000"/>
                    <a:lumOff val="5000"/>
                  </a:schemeClr>
                </a:solidFill>
                <a:cs typeface="Arial" panose="020B0604020202020204" pitchFamily="34" charset="0"/>
              </a:rPr>
              <a:t>e) </a:t>
            </a:r>
            <a:r>
              <a:rPr lang="en-US" altLang="en-US" sz="2800" b="1" dirty="0" err="1">
                <a:solidFill>
                  <a:schemeClr val="tx1">
                    <a:lumMod val="95000"/>
                    <a:lumOff val="5000"/>
                  </a:schemeClr>
                </a:solidFill>
                <a:cs typeface="Arial" panose="020B0604020202020204" pitchFamily="34" charset="0"/>
              </a:rPr>
              <a:t>Miêu</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tả</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vóc</a:t>
            </a:r>
            <a:r>
              <a:rPr lang="en-US" altLang="en-US" sz="2800" b="1" dirty="0">
                <a:solidFill>
                  <a:schemeClr val="tx1">
                    <a:lumMod val="95000"/>
                    <a:lumOff val="5000"/>
                  </a:schemeClr>
                </a:solidFill>
                <a:cs typeface="Arial" panose="020B0604020202020204" pitchFamily="34" charset="0"/>
              </a:rPr>
              <a:t> </a:t>
            </a:r>
            <a:r>
              <a:rPr lang="en-US" altLang="en-US" sz="2800" b="1" dirty="0" err="1">
                <a:solidFill>
                  <a:schemeClr val="tx1">
                    <a:lumMod val="95000"/>
                    <a:lumOff val="5000"/>
                  </a:schemeClr>
                </a:solidFill>
                <a:cs typeface="Arial" panose="020B0604020202020204" pitchFamily="34" charset="0"/>
              </a:rPr>
              <a:t>người</a:t>
            </a:r>
            <a:r>
              <a:rPr lang="en-US" altLang="en-US" sz="2800" b="1" dirty="0">
                <a:solidFill>
                  <a:schemeClr val="tx1">
                    <a:lumMod val="95000"/>
                    <a:lumOff val="5000"/>
                  </a:schemeClr>
                </a:solidFill>
                <a:cs typeface="Arial" panose="020B0604020202020204" pitchFamily="34" charset="0"/>
              </a:rPr>
              <a:t>. </a:t>
            </a:r>
            <a:r>
              <a:rPr lang="en-US" altLang="en-US" sz="2800" dirty="0">
                <a:solidFill>
                  <a:schemeClr val="tx1">
                    <a:lumMod val="95000"/>
                    <a:lumOff val="5000"/>
                  </a:schemeClr>
                </a:solidFill>
                <a:cs typeface="Arial" panose="020B0604020202020204" pitchFamily="34" charset="0"/>
              </a:rPr>
              <a:t>	</a:t>
            </a:r>
          </a:p>
        </p:txBody>
      </p:sp>
      <p:sp>
        <p:nvSpPr>
          <p:cNvPr id="93" name="Text Box 8"/>
          <p:cNvSpPr txBox="1">
            <a:spLocks noChangeArrowheads="1"/>
          </p:cNvSpPr>
          <p:nvPr/>
        </p:nvSpPr>
        <p:spPr bwMode="auto">
          <a:xfrm>
            <a:off x="6452347" y="1653792"/>
            <a:ext cx="6299200" cy="65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spcBef>
                <a:spcPct val="50000"/>
              </a:spcBef>
            </a:pPr>
            <a:r>
              <a:rPr lang="en-US" altLang="en-US" sz="2800" b="1">
                <a:solidFill>
                  <a:srgbClr val="FF3300"/>
                </a:solidFill>
                <a:cs typeface="Arial" panose="020B0604020202020204" pitchFamily="34" charset="0"/>
              </a:rPr>
              <a:t>M: </a:t>
            </a:r>
            <a:r>
              <a:rPr lang="en-US" altLang="en-US" sz="2800" b="1">
                <a:cs typeface="Arial" panose="020B0604020202020204" pitchFamily="34" charset="0"/>
              </a:rPr>
              <a:t>đen nhánh, óng ả,…</a:t>
            </a:r>
          </a:p>
        </p:txBody>
      </p:sp>
      <p:sp>
        <p:nvSpPr>
          <p:cNvPr id="94" name="Text Box 17"/>
          <p:cNvSpPr txBox="1">
            <a:spLocks noChangeArrowheads="1"/>
          </p:cNvSpPr>
          <p:nvPr/>
        </p:nvSpPr>
        <p:spPr bwMode="auto">
          <a:xfrm>
            <a:off x="944170" y="720413"/>
            <a:ext cx="11103982"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600" b="1">
                <a:solidFill>
                  <a:srgbClr val="FE7966"/>
                </a:solidFill>
                <a:cs typeface="Arial" panose="020B0604020202020204" pitchFamily="34" charset="0"/>
              </a:rPr>
              <a:t>3. Tìm các từ ngữ miêu tả </a:t>
            </a:r>
            <a:r>
              <a:rPr lang="en-US" altLang="en-US" sz="3600" b="1">
                <a:solidFill>
                  <a:srgbClr val="50A892"/>
                </a:solidFill>
                <a:cs typeface="Arial" panose="020B0604020202020204" pitchFamily="34" charset="0"/>
              </a:rPr>
              <a:t>hình dáng </a:t>
            </a:r>
            <a:r>
              <a:rPr lang="en-US" altLang="en-US" sz="3600" b="1">
                <a:solidFill>
                  <a:srgbClr val="FE7966"/>
                </a:solidFill>
                <a:cs typeface="Arial" panose="020B0604020202020204" pitchFamily="34" charset="0"/>
              </a:rPr>
              <a:t>của người</a:t>
            </a:r>
            <a:endParaRPr lang="en-US" altLang="en-US" sz="4000" b="1">
              <a:solidFill>
                <a:srgbClr val="FE7966"/>
              </a:solidFill>
              <a:cs typeface="Arial" panose="020B0604020202020204" pitchFamily="34" charset="0"/>
            </a:endParaRPr>
          </a:p>
        </p:txBody>
      </p:sp>
      <p:sp>
        <p:nvSpPr>
          <p:cNvPr id="96" name="Text Box 8">
            <a:extLst>
              <a:ext uri="{FF2B5EF4-FFF2-40B4-BE49-F238E27FC236}">
                <a16:creationId xmlns:a16="http://schemas.microsoft.com/office/drawing/2014/main" id="{6AE3ABC2-F743-44A8-95D9-7D8B4E68DA07}"/>
              </a:ext>
            </a:extLst>
          </p:cNvPr>
          <p:cNvSpPr txBox="1">
            <a:spLocks noChangeArrowheads="1"/>
          </p:cNvSpPr>
          <p:nvPr/>
        </p:nvSpPr>
        <p:spPr bwMode="auto">
          <a:xfrm>
            <a:off x="6420274" y="2495506"/>
            <a:ext cx="6299200" cy="65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spcBef>
                <a:spcPct val="50000"/>
              </a:spcBef>
            </a:pPr>
            <a:r>
              <a:rPr lang="en-US" altLang="en-US" sz="2800" b="1">
                <a:solidFill>
                  <a:srgbClr val="FF3300"/>
                </a:solidFill>
                <a:cs typeface="Arial" panose="020B0604020202020204" pitchFamily="34" charset="0"/>
              </a:rPr>
              <a:t>M:</a:t>
            </a:r>
            <a:r>
              <a:rPr lang="en-US" altLang="en-US" sz="2800" b="1">
                <a:cs typeface="Arial" panose="020B0604020202020204" pitchFamily="34" charset="0"/>
              </a:rPr>
              <a:t> một mí, đen láy,…</a:t>
            </a:r>
          </a:p>
        </p:txBody>
      </p:sp>
      <p:sp>
        <p:nvSpPr>
          <p:cNvPr id="97" name="Text Box 8">
            <a:extLst>
              <a:ext uri="{FF2B5EF4-FFF2-40B4-BE49-F238E27FC236}">
                <a16:creationId xmlns:a16="http://schemas.microsoft.com/office/drawing/2014/main" id="{2782291C-D2EA-4956-9B56-B2463A8E89D4}"/>
              </a:ext>
            </a:extLst>
          </p:cNvPr>
          <p:cNvSpPr txBox="1">
            <a:spLocks noChangeArrowheads="1"/>
          </p:cNvSpPr>
          <p:nvPr/>
        </p:nvSpPr>
        <p:spPr bwMode="auto">
          <a:xfrm>
            <a:off x="6420274" y="3359772"/>
            <a:ext cx="6299200" cy="65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spcBef>
                <a:spcPct val="50000"/>
              </a:spcBef>
            </a:pPr>
            <a:r>
              <a:rPr lang="en-US" altLang="en-US" sz="2800" b="1">
                <a:solidFill>
                  <a:srgbClr val="FF3300"/>
                </a:solidFill>
                <a:cs typeface="Arial" panose="020B0604020202020204" pitchFamily="34" charset="0"/>
              </a:rPr>
              <a:t>M:</a:t>
            </a:r>
            <a:r>
              <a:rPr lang="en-US" altLang="en-US" sz="2800" b="1">
                <a:cs typeface="Arial" panose="020B0604020202020204" pitchFamily="34" charset="0"/>
              </a:rPr>
              <a:t> trái xoan, vuông vức</a:t>
            </a:r>
            <a:r>
              <a:rPr lang="en-US" altLang="en-US" sz="2800" b="1">
                <a:solidFill>
                  <a:schemeClr val="tx1">
                    <a:lumMod val="95000"/>
                    <a:lumOff val="5000"/>
                  </a:schemeClr>
                </a:solidFill>
                <a:cs typeface="Arial" panose="020B0604020202020204" pitchFamily="34" charset="0"/>
              </a:rPr>
              <a:t>,…</a:t>
            </a:r>
          </a:p>
        </p:txBody>
      </p:sp>
      <p:sp>
        <p:nvSpPr>
          <p:cNvPr id="98" name="Text Box 8">
            <a:extLst>
              <a:ext uri="{FF2B5EF4-FFF2-40B4-BE49-F238E27FC236}">
                <a16:creationId xmlns:a16="http://schemas.microsoft.com/office/drawing/2014/main" id="{5A94851E-F6FC-43F2-9F2A-F9325F65D23A}"/>
              </a:ext>
            </a:extLst>
          </p:cNvPr>
          <p:cNvSpPr txBox="1">
            <a:spLocks noChangeArrowheads="1"/>
          </p:cNvSpPr>
          <p:nvPr/>
        </p:nvSpPr>
        <p:spPr bwMode="auto">
          <a:xfrm>
            <a:off x="6420274" y="4168428"/>
            <a:ext cx="6299200" cy="65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spcBef>
                <a:spcPct val="50000"/>
              </a:spcBef>
            </a:pPr>
            <a:r>
              <a:rPr lang="en-US" altLang="en-US" sz="2800" b="1">
                <a:solidFill>
                  <a:srgbClr val="FF3300"/>
                </a:solidFill>
                <a:cs typeface="Arial" panose="020B0604020202020204" pitchFamily="34" charset="0"/>
              </a:rPr>
              <a:t>M:</a:t>
            </a:r>
            <a:r>
              <a:rPr lang="en-US" altLang="en-US" sz="2800" b="1">
                <a:cs typeface="Arial" panose="020B0604020202020204" pitchFamily="34" charset="0"/>
              </a:rPr>
              <a:t> trắng trẻo, nhăn nheo</a:t>
            </a:r>
            <a:r>
              <a:rPr lang="en-US" altLang="en-US" sz="2800" b="1">
                <a:solidFill>
                  <a:schemeClr val="tx1">
                    <a:lumMod val="95000"/>
                    <a:lumOff val="5000"/>
                  </a:schemeClr>
                </a:solidFill>
                <a:cs typeface="Arial" panose="020B0604020202020204" pitchFamily="34" charset="0"/>
              </a:rPr>
              <a:t>,…</a:t>
            </a:r>
          </a:p>
        </p:txBody>
      </p:sp>
      <p:sp>
        <p:nvSpPr>
          <p:cNvPr id="99" name="Text Box 8">
            <a:extLst>
              <a:ext uri="{FF2B5EF4-FFF2-40B4-BE49-F238E27FC236}">
                <a16:creationId xmlns:a16="http://schemas.microsoft.com/office/drawing/2014/main" id="{DD16E730-5A18-4EBA-B46F-CD5295189A4E}"/>
              </a:ext>
            </a:extLst>
          </p:cNvPr>
          <p:cNvSpPr txBox="1">
            <a:spLocks noChangeArrowheads="1"/>
          </p:cNvSpPr>
          <p:nvPr/>
        </p:nvSpPr>
        <p:spPr bwMode="auto">
          <a:xfrm>
            <a:off x="6420274" y="5027707"/>
            <a:ext cx="6299200" cy="65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spcBef>
                <a:spcPct val="50000"/>
              </a:spcBef>
            </a:pPr>
            <a:r>
              <a:rPr lang="en-US" altLang="en-US" sz="2800" b="1">
                <a:solidFill>
                  <a:srgbClr val="FF3300"/>
                </a:solidFill>
                <a:cs typeface="Arial" panose="020B0604020202020204" pitchFamily="34" charset="0"/>
              </a:rPr>
              <a:t>M:</a:t>
            </a:r>
            <a:r>
              <a:rPr lang="en-US" altLang="en-US" sz="2800" b="1">
                <a:cs typeface="Arial" panose="020B0604020202020204" pitchFamily="34" charset="0"/>
              </a:rPr>
              <a:t> vạm vỡ, dong dỏng,…</a:t>
            </a:r>
            <a:endParaRPr lang="en-US" altLang="en-US" sz="2000" b="1">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ppt_x"/>
                                          </p:val>
                                        </p:tav>
                                        <p:tav tm="100000">
                                          <p:val>
                                            <p:strVal val="#ppt_x"/>
                                          </p:val>
                                        </p:tav>
                                      </p:tavLst>
                                    </p:anim>
                                    <p:anim calcmode="lin" valueType="num">
                                      <p:cBhvr additive="base">
                                        <p:cTn id="8"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
                                        </p:tgtEl>
                                        <p:attrNameLst>
                                          <p:attrName>style.visibility</p:attrName>
                                        </p:attrNameLst>
                                      </p:cBhvr>
                                      <p:to>
                                        <p:strVal val="visible"/>
                                      </p:to>
                                    </p:set>
                                    <p:anim calcmode="lin" valueType="num">
                                      <p:cBhvr additive="base">
                                        <p:cTn id="13" dur="500" fill="hold"/>
                                        <p:tgtEl>
                                          <p:spTgt spid="92"/>
                                        </p:tgtEl>
                                        <p:attrNameLst>
                                          <p:attrName>ppt_x</p:attrName>
                                        </p:attrNameLst>
                                      </p:cBhvr>
                                      <p:tavLst>
                                        <p:tav tm="0">
                                          <p:val>
                                            <p:strVal val="#ppt_x"/>
                                          </p:val>
                                        </p:tav>
                                        <p:tav tm="100000">
                                          <p:val>
                                            <p:strVal val="#ppt_x"/>
                                          </p:val>
                                        </p:tav>
                                      </p:tavLst>
                                    </p:anim>
                                    <p:anim calcmode="lin" valueType="num">
                                      <p:cBhvr additive="base">
                                        <p:cTn id="14"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93"/>
                                        </p:tgtEl>
                                        <p:attrNameLst>
                                          <p:attrName>style.visibility</p:attrName>
                                        </p:attrNameLst>
                                      </p:cBhvr>
                                      <p:to>
                                        <p:strVal val="visible"/>
                                      </p:to>
                                    </p:set>
                                    <p:animEffect transition="in" filter="diamond(in)">
                                      <p:cBhvr>
                                        <p:cTn id="19" dur="2000"/>
                                        <p:tgtEl>
                                          <p:spTgt spid="93"/>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96"/>
                                        </p:tgtEl>
                                        <p:attrNameLst>
                                          <p:attrName>style.visibility</p:attrName>
                                        </p:attrNameLst>
                                      </p:cBhvr>
                                      <p:to>
                                        <p:strVal val="visible"/>
                                      </p:to>
                                    </p:set>
                                    <p:animEffect transition="in" filter="diamond(in)">
                                      <p:cBhvr>
                                        <p:cTn id="24" dur="2000"/>
                                        <p:tgtEl>
                                          <p:spTgt spid="96"/>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diamond(in)">
                                      <p:cBhvr>
                                        <p:cTn id="29" dur="2000"/>
                                        <p:tgtEl>
                                          <p:spTgt spid="97"/>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diamond(in)">
                                      <p:cBhvr>
                                        <p:cTn id="34" dur="2000"/>
                                        <p:tgtEl>
                                          <p:spTgt spid="9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99"/>
                                        </p:tgtEl>
                                        <p:attrNameLst>
                                          <p:attrName>style.visibility</p:attrName>
                                        </p:attrNameLst>
                                      </p:cBhvr>
                                      <p:to>
                                        <p:strVal val="visible"/>
                                      </p:to>
                                    </p:set>
                                    <p:animEffect transition="in" filter="diamond(in)">
                                      <p:cBhvr>
                                        <p:cTn id="39" dur="2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94" grpId="0"/>
      <p:bldP spid="96" grpId="0"/>
      <p:bldP spid="97" grpId="0"/>
      <p:bldP spid="98" grpId="0"/>
      <p:bldP spid="9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ord&#10;&#10;Description automatically generated">
            <a:extLst>
              <a:ext uri="{FF2B5EF4-FFF2-40B4-BE49-F238E27FC236}">
                <a16:creationId xmlns:a16="http://schemas.microsoft.com/office/drawing/2014/main" id="{89C83A95-AAB9-4E53-A5BA-71C7D26DF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 y="0"/>
            <a:ext cx="12191552" cy="6857748"/>
          </a:xfrm>
          <a:prstGeom prst="rect">
            <a:avLst/>
          </a:prstGeom>
        </p:spPr>
      </p:pic>
      <p:graphicFrame>
        <p:nvGraphicFramePr>
          <p:cNvPr id="18" name="Group 111"/>
          <p:cNvGraphicFramePr>
            <a:graphicFrameLocks noGrp="1"/>
          </p:cNvGraphicFramePr>
          <p:nvPr>
            <p:extLst>
              <p:ext uri="{D42A27DB-BD31-4B8C-83A1-F6EECF244321}">
                <p14:modId xmlns:p14="http://schemas.microsoft.com/office/powerpoint/2010/main" val="2873425820"/>
              </p:ext>
            </p:extLst>
          </p:nvPr>
        </p:nvGraphicFramePr>
        <p:xfrm>
          <a:off x="501175" y="211016"/>
          <a:ext cx="11189649" cy="6258461"/>
        </p:xfrm>
        <a:graphic>
          <a:graphicData uri="http://schemas.openxmlformats.org/drawingml/2006/table">
            <a:tbl>
              <a:tblPr>
                <a:tableStyleId>{10A1B5D5-9B99-4C35-A422-299274C87663}</a:tableStyleId>
              </a:tblPr>
              <a:tblGrid>
                <a:gridCol w="2315100">
                  <a:extLst>
                    <a:ext uri="{9D8B030D-6E8A-4147-A177-3AD203B41FA5}">
                      <a16:colId xmlns:a16="http://schemas.microsoft.com/office/drawing/2014/main" val="20000"/>
                    </a:ext>
                  </a:extLst>
                </a:gridCol>
                <a:gridCol w="8874549">
                  <a:extLst>
                    <a:ext uri="{9D8B030D-6E8A-4147-A177-3AD203B41FA5}">
                      <a16:colId xmlns:a16="http://schemas.microsoft.com/office/drawing/2014/main" val="20001"/>
                    </a:ext>
                  </a:extLst>
                </a:gridCol>
              </a:tblGrid>
              <a:tr h="1252547">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chemeClr val="accent6">
                              <a:lumMod val="50000"/>
                            </a:schemeClr>
                          </a:solidFill>
                          <a:effectLst/>
                        </a:rPr>
                        <a:t>Miêu</a:t>
                      </a:r>
                      <a:r>
                        <a:rPr kumimoji="0" lang="en-US" sz="2800" b="1" u="none" strike="noStrike" cap="none" normalizeH="0" baseline="0" dirty="0">
                          <a:ln>
                            <a:noFill/>
                          </a:ln>
                          <a:solidFill>
                            <a:schemeClr val="accent6">
                              <a:lumMod val="50000"/>
                            </a:schemeClr>
                          </a:solidFill>
                          <a:effectLst/>
                        </a:rPr>
                        <a:t> </a:t>
                      </a:r>
                      <a:r>
                        <a:rPr kumimoji="0" lang="en-US" sz="2800" b="1" u="none" strike="noStrike" cap="none" normalizeH="0" baseline="0" dirty="0" err="1">
                          <a:ln>
                            <a:noFill/>
                          </a:ln>
                          <a:solidFill>
                            <a:schemeClr val="accent6">
                              <a:lumMod val="50000"/>
                            </a:schemeClr>
                          </a:solidFill>
                          <a:effectLst/>
                        </a:rPr>
                        <a:t>tả</a:t>
                      </a:r>
                      <a:r>
                        <a:rPr kumimoji="0" lang="en-US" sz="2800" b="1" u="none" strike="noStrike" cap="none" normalizeH="0" baseline="0" dirty="0">
                          <a:ln>
                            <a:noFill/>
                          </a:ln>
                          <a:solidFill>
                            <a:schemeClr val="accent6">
                              <a:lumMod val="50000"/>
                            </a:schemeClr>
                          </a:solidFill>
                          <a:effectLst/>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chemeClr val="accent6">
                              <a:lumMod val="50000"/>
                            </a:schemeClr>
                          </a:solidFill>
                          <a:effectLst/>
                        </a:rPr>
                        <a:t>mái</a:t>
                      </a:r>
                      <a:r>
                        <a:rPr kumimoji="0" lang="en-US" sz="2800" b="1" u="none" strike="noStrike" cap="none" normalizeH="0" baseline="0" dirty="0">
                          <a:ln>
                            <a:noFill/>
                          </a:ln>
                          <a:solidFill>
                            <a:schemeClr val="accent6">
                              <a:lumMod val="50000"/>
                            </a:schemeClr>
                          </a:solidFill>
                          <a:effectLst/>
                        </a:rPr>
                        <a:t> </a:t>
                      </a:r>
                      <a:r>
                        <a:rPr kumimoji="0" lang="en-US" sz="2800" b="1" u="none" strike="noStrike" cap="none" normalizeH="0" baseline="0" dirty="0" err="1">
                          <a:ln>
                            <a:noFill/>
                          </a:ln>
                          <a:solidFill>
                            <a:schemeClr val="accent6">
                              <a:lumMod val="50000"/>
                            </a:schemeClr>
                          </a:solidFill>
                          <a:effectLst/>
                        </a:rPr>
                        <a:t>tóc</a:t>
                      </a:r>
                      <a:endParaRPr kumimoji="0" lang="en-US" sz="2800" b="1" i="0" u="none" strike="noStrike" cap="none" normalizeH="0" baseline="0" dirty="0">
                        <a:ln>
                          <a:noFill/>
                        </a:ln>
                        <a:solidFill>
                          <a:schemeClr val="accent6">
                            <a:lumMod val="50000"/>
                          </a:schemeClr>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50410">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002060"/>
                          </a:solidFill>
                          <a:effectLst/>
                        </a:rPr>
                        <a:t>Miêu</a:t>
                      </a:r>
                      <a:r>
                        <a:rPr kumimoji="0" lang="en-US" sz="2800" b="1" u="none" strike="noStrike" cap="none" normalizeH="0" baseline="0" dirty="0">
                          <a:ln>
                            <a:noFill/>
                          </a:ln>
                          <a:solidFill>
                            <a:srgbClr val="002060"/>
                          </a:solidFill>
                          <a:effectLst/>
                        </a:rPr>
                        <a:t> </a:t>
                      </a:r>
                      <a:r>
                        <a:rPr kumimoji="0" lang="en-US" sz="2800" b="1" u="none" strike="noStrike" cap="none" normalizeH="0" baseline="0" dirty="0" err="1">
                          <a:ln>
                            <a:noFill/>
                          </a:ln>
                          <a:solidFill>
                            <a:srgbClr val="002060"/>
                          </a:solidFill>
                          <a:effectLst/>
                        </a:rPr>
                        <a:t>tả</a:t>
                      </a:r>
                      <a:r>
                        <a:rPr kumimoji="0" lang="en-US" sz="2800" b="1" u="none" strike="noStrike" cap="none" normalizeH="0" baseline="0" dirty="0">
                          <a:ln>
                            <a:noFill/>
                          </a:ln>
                          <a:solidFill>
                            <a:srgbClr val="002060"/>
                          </a:solidFill>
                          <a:effectLst/>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002060"/>
                          </a:solidFill>
                          <a:effectLst/>
                        </a:rPr>
                        <a:t>đôi</a:t>
                      </a:r>
                      <a:r>
                        <a:rPr kumimoji="0" lang="en-US" sz="2800" b="1" u="none" strike="noStrike" cap="none" normalizeH="0" baseline="0" dirty="0">
                          <a:ln>
                            <a:noFill/>
                          </a:ln>
                          <a:solidFill>
                            <a:srgbClr val="002060"/>
                          </a:solidFill>
                          <a:effectLst/>
                        </a:rPr>
                        <a:t> </a:t>
                      </a:r>
                      <a:r>
                        <a:rPr kumimoji="0" lang="en-US" sz="2800" b="1" u="none" strike="noStrike" cap="none" normalizeH="0" baseline="0" dirty="0" err="1">
                          <a:ln>
                            <a:noFill/>
                          </a:ln>
                          <a:solidFill>
                            <a:srgbClr val="002060"/>
                          </a:solidFill>
                          <a:effectLst/>
                        </a:rPr>
                        <a:t>mắt</a:t>
                      </a:r>
                      <a:endParaRPr kumimoji="0" lang="en-US" sz="28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52547">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0070C0"/>
                          </a:solidFill>
                          <a:effectLst/>
                        </a:rPr>
                        <a:t>Miêu</a:t>
                      </a:r>
                      <a:r>
                        <a:rPr kumimoji="0" lang="en-US" sz="2800" b="1" u="none" strike="noStrike" cap="none" normalizeH="0" baseline="0" dirty="0">
                          <a:ln>
                            <a:noFill/>
                          </a:ln>
                          <a:solidFill>
                            <a:srgbClr val="0070C0"/>
                          </a:solidFill>
                          <a:effectLst/>
                        </a:rPr>
                        <a:t> </a:t>
                      </a:r>
                      <a:r>
                        <a:rPr kumimoji="0" lang="en-US" sz="2800" b="1" u="none" strike="noStrike" cap="none" normalizeH="0" baseline="0" dirty="0" err="1">
                          <a:ln>
                            <a:noFill/>
                          </a:ln>
                          <a:solidFill>
                            <a:srgbClr val="0070C0"/>
                          </a:solidFill>
                          <a:effectLst/>
                        </a:rPr>
                        <a:t>tả</a:t>
                      </a:r>
                      <a:r>
                        <a:rPr kumimoji="0" lang="en-US" sz="2800" b="1" u="none" strike="noStrike" cap="none" normalizeH="0" baseline="0" dirty="0">
                          <a:ln>
                            <a:noFill/>
                          </a:ln>
                          <a:solidFill>
                            <a:srgbClr val="0070C0"/>
                          </a:solidFill>
                          <a:effectLst/>
                        </a:rPr>
                        <a:t> </a:t>
                      </a:r>
                      <a:r>
                        <a:rPr kumimoji="0" lang="en-US" sz="2800" b="1" u="none" strike="noStrike" cap="none" normalizeH="0" baseline="0" dirty="0" err="1">
                          <a:ln>
                            <a:noFill/>
                          </a:ln>
                          <a:solidFill>
                            <a:srgbClr val="0070C0"/>
                          </a:solidFill>
                          <a:effectLst/>
                        </a:rPr>
                        <a:t>khuôn</a:t>
                      </a:r>
                      <a:r>
                        <a:rPr kumimoji="0" lang="en-US" sz="2800" b="1" u="none" strike="noStrike" cap="none" normalizeH="0" baseline="0" dirty="0">
                          <a:ln>
                            <a:noFill/>
                          </a:ln>
                          <a:solidFill>
                            <a:srgbClr val="0070C0"/>
                          </a:solidFill>
                          <a:effectLst/>
                        </a:rPr>
                        <a:t> </a:t>
                      </a:r>
                      <a:r>
                        <a:rPr kumimoji="0" lang="en-US" sz="2800" b="1" u="none" strike="noStrike" cap="none" normalizeH="0" baseline="0" dirty="0" err="1">
                          <a:ln>
                            <a:noFill/>
                          </a:ln>
                          <a:solidFill>
                            <a:srgbClr val="0070C0"/>
                          </a:solidFill>
                          <a:effectLst/>
                        </a:rPr>
                        <a:t>mặt</a:t>
                      </a:r>
                      <a:endPar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50410">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C00000"/>
                          </a:solidFill>
                          <a:effectLst/>
                        </a:rPr>
                        <a:t>Miêu</a:t>
                      </a:r>
                      <a:r>
                        <a:rPr kumimoji="0" lang="en-US" sz="2800" b="1" u="none" strike="noStrike" cap="none" normalizeH="0" baseline="0" dirty="0">
                          <a:ln>
                            <a:noFill/>
                          </a:ln>
                          <a:solidFill>
                            <a:srgbClr val="C00000"/>
                          </a:solidFill>
                          <a:effectLst/>
                        </a:rPr>
                        <a:t> </a:t>
                      </a:r>
                      <a:r>
                        <a:rPr kumimoji="0" lang="en-US" sz="2800" b="1" u="none" strike="noStrike" cap="none" normalizeH="0" baseline="0" dirty="0" err="1">
                          <a:ln>
                            <a:noFill/>
                          </a:ln>
                          <a:solidFill>
                            <a:srgbClr val="C00000"/>
                          </a:solidFill>
                          <a:effectLst/>
                        </a:rPr>
                        <a:t>tả</a:t>
                      </a:r>
                      <a:r>
                        <a:rPr kumimoji="0" lang="en-US" sz="2800" b="1" u="none" strike="noStrike" cap="none" normalizeH="0" baseline="0" dirty="0">
                          <a:ln>
                            <a:noFill/>
                          </a:ln>
                          <a:solidFill>
                            <a:srgbClr val="C00000"/>
                          </a:solidFill>
                          <a:effectLst/>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C00000"/>
                          </a:solidFill>
                          <a:effectLst/>
                        </a:rPr>
                        <a:t>làn</a:t>
                      </a:r>
                      <a:r>
                        <a:rPr kumimoji="0" lang="en-US" sz="2800" b="1" u="none" strike="noStrike" cap="none" normalizeH="0" baseline="0" dirty="0">
                          <a:ln>
                            <a:noFill/>
                          </a:ln>
                          <a:solidFill>
                            <a:srgbClr val="C00000"/>
                          </a:solidFill>
                          <a:effectLst/>
                        </a:rPr>
                        <a:t> da.</a:t>
                      </a:r>
                      <a:endParaRPr kumimoji="0" 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252547">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0000FF"/>
                          </a:solidFill>
                          <a:effectLst/>
                        </a:rPr>
                        <a:t>Miêu</a:t>
                      </a:r>
                      <a:r>
                        <a:rPr kumimoji="0" lang="en-US" sz="2800" b="1" u="none" strike="noStrike" cap="none" normalizeH="0" baseline="0" dirty="0">
                          <a:ln>
                            <a:noFill/>
                          </a:ln>
                          <a:solidFill>
                            <a:srgbClr val="0000FF"/>
                          </a:solidFill>
                          <a:effectLst/>
                        </a:rPr>
                        <a:t> </a:t>
                      </a:r>
                      <a:r>
                        <a:rPr kumimoji="0" lang="en-US" sz="2800" b="1" u="none" strike="noStrike" cap="none" normalizeH="0" baseline="0" dirty="0" err="1">
                          <a:ln>
                            <a:noFill/>
                          </a:ln>
                          <a:solidFill>
                            <a:srgbClr val="0000FF"/>
                          </a:solidFill>
                          <a:effectLst/>
                        </a:rPr>
                        <a:t>tả</a:t>
                      </a:r>
                      <a:r>
                        <a:rPr kumimoji="0" lang="en-US" sz="2800" b="1" u="none" strike="noStrike" cap="none" normalizeH="0" baseline="0" dirty="0">
                          <a:ln>
                            <a:noFill/>
                          </a:ln>
                          <a:solidFill>
                            <a:srgbClr val="0000FF"/>
                          </a:solidFill>
                          <a:effectLst/>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u="none" strike="noStrike" cap="none" normalizeH="0" baseline="0" dirty="0" err="1">
                          <a:ln>
                            <a:noFill/>
                          </a:ln>
                          <a:solidFill>
                            <a:srgbClr val="0000FF"/>
                          </a:solidFill>
                          <a:effectLst/>
                        </a:rPr>
                        <a:t>vóc</a:t>
                      </a:r>
                      <a:r>
                        <a:rPr kumimoji="0" lang="en-US" sz="2800" b="1" u="none" strike="noStrike" cap="none" normalizeH="0" baseline="0" dirty="0">
                          <a:ln>
                            <a:noFill/>
                          </a:ln>
                          <a:solidFill>
                            <a:srgbClr val="0000FF"/>
                          </a:solidFill>
                          <a:effectLst/>
                        </a:rPr>
                        <a:t> </a:t>
                      </a:r>
                      <a:r>
                        <a:rPr kumimoji="0" lang="en-US" sz="2800" b="1" u="none" strike="noStrike" cap="none" normalizeH="0" baseline="0" dirty="0" err="1">
                          <a:ln>
                            <a:noFill/>
                          </a:ln>
                          <a:solidFill>
                            <a:srgbClr val="0000FF"/>
                          </a:solidFill>
                          <a:effectLst/>
                        </a:rPr>
                        <a:t>người</a:t>
                      </a:r>
                      <a:endParaRPr kumimoji="0" lang="en-US" sz="28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ct val="20000"/>
                        </a:spcBef>
                        <a:spcAft>
                          <a:spcPts val="0"/>
                        </a:spcAft>
                        <a:buClr>
                          <a:srgbClr val="000000"/>
                        </a:buClr>
                        <a:buFont typeface="Arial"/>
                        <a:defRPr sz="2800" b="0" i="0" u="none" strike="noStrike" cap="none">
                          <a:solidFill>
                            <a:schemeClr val="tx1"/>
                          </a:solidFill>
                          <a:latin typeface="Arial" panose="020B0604020202020204" pitchFamily="34" charset="0"/>
                          <a:sym typeface="Arial"/>
                        </a:defRPr>
                      </a:lvl1pPr>
                      <a:lvl2pPr marR="0" algn="l" rtl="0">
                        <a:lnSpc>
                          <a:spcPct val="100000"/>
                        </a:lnSpc>
                        <a:spcBef>
                          <a:spcPct val="20000"/>
                        </a:spcBef>
                        <a:spcAft>
                          <a:spcPts val="0"/>
                        </a:spcAft>
                        <a:buClr>
                          <a:srgbClr val="000000"/>
                        </a:buClr>
                        <a:buFont typeface="Arial"/>
                        <a:defRPr sz="2400" b="0" i="0" u="none" strike="noStrike" cap="none">
                          <a:solidFill>
                            <a:schemeClr val="tx1"/>
                          </a:solidFill>
                          <a:latin typeface="Arial" panose="020B0604020202020204" pitchFamily="34" charset="0"/>
                          <a:sym typeface="Arial"/>
                        </a:defRPr>
                      </a:lvl2pPr>
                      <a:lvl3pPr marR="0" algn="l" rtl="0">
                        <a:lnSpc>
                          <a:spcPct val="100000"/>
                        </a:lnSpc>
                        <a:spcBef>
                          <a:spcPct val="20000"/>
                        </a:spcBef>
                        <a:spcAft>
                          <a:spcPts val="0"/>
                        </a:spcAft>
                        <a:buClr>
                          <a:srgbClr val="000000"/>
                        </a:buClr>
                        <a:buFont typeface="Arial"/>
                        <a:defRPr sz="2000" b="0" i="0" u="none" strike="noStrike" cap="none">
                          <a:solidFill>
                            <a:schemeClr val="tx1"/>
                          </a:solidFill>
                          <a:latin typeface="Arial" panose="020B0604020202020204" pitchFamily="34" charset="0"/>
                          <a:sym typeface="Arial"/>
                        </a:defRPr>
                      </a:lvl3pPr>
                      <a:lvl4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4pPr>
                      <a:lvl5pPr marR="0" algn="l" rtl="0">
                        <a:lnSpc>
                          <a:spcPct val="100000"/>
                        </a:lnSpc>
                        <a:spcBef>
                          <a:spcPct val="20000"/>
                        </a:spcBef>
                        <a:spcAft>
                          <a:spcPts val="0"/>
                        </a:spcAft>
                        <a:buClr>
                          <a:srgbClr val="000000"/>
                        </a:buClr>
                        <a:buFont typeface="Arial"/>
                        <a:defRPr sz="1400" b="0" i="0" u="none" strike="noStrike" cap="none">
                          <a:solidFill>
                            <a:schemeClr val="tx1"/>
                          </a:solidFill>
                          <a:latin typeface="Arial" panose="020B0604020202020204" pitchFamily="34" charset="0"/>
                          <a:sym typeface="Arial"/>
                        </a:defRPr>
                      </a:lvl5pPr>
                      <a:lvl6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6pPr>
                      <a:lvl7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7pPr>
                      <a:lvl8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8pPr>
                      <a:lvl9pPr marR="0" algn="l" rtl="0" fontAlgn="base">
                        <a:lnSpc>
                          <a:spcPct val="100000"/>
                        </a:lnSpc>
                        <a:spcBef>
                          <a:spcPct val="20000"/>
                        </a:spcBef>
                        <a:spcAft>
                          <a:spcPct val="0"/>
                        </a:spcAft>
                        <a:buClr>
                          <a:srgbClr val="000000"/>
                        </a:buClr>
                        <a:buFont typeface="Arial"/>
                        <a:defRPr sz="1400" b="0" i="0" u="none" strike="noStrike" cap="none">
                          <a:solidFill>
                            <a:schemeClr val="tx1"/>
                          </a:solidFill>
                          <a:latin typeface="Arial" panose="020B0604020202020204" pitchFamily="34" charset="0"/>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60" marB="60960"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9" name="Text Box 71"/>
          <p:cNvSpPr txBox="1">
            <a:spLocks noChangeArrowheads="1"/>
          </p:cNvSpPr>
          <p:nvPr/>
        </p:nvSpPr>
        <p:spPr bwMode="auto">
          <a:xfrm>
            <a:off x="2933021" y="376034"/>
            <a:ext cx="8757803" cy="10156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20000"/>
              </a:spcBef>
              <a:spcAft>
                <a:spcPct val="0"/>
              </a:spcAft>
              <a:buClrTx/>
              <a:buFontTx/>
              <a:buNone/>
            </a:pPr>
            <a:r>
              <a:rPr lang="en-US" altLang="en-US" sz="2000" dirty="0">
                <a:solidFill>
                  <a:srgbClr val="C00000"/>
                </a:solidFill>
                <a:cs typeface="Arial" panose="020B0604020202020204" pitchFamily="34" charset="0"/>
              </a:rPr>
              <a:t>đ</a:t>
            </a:r>
            <a:r>
              <a:rPr lang="en-US" altLang="en-US" sz="2000">
                <a:solidFill>
                  <a:srgbClr val="C00000"/>
                </a:solidFill>
                <a:cs typeface="Arial" panose="020B0604020202020204" pitchFamily="34" charset="0"/>
              </a:rPr>
              <a:t>en </a:t>
            </a:r>
            <a:r>
              <a:rPr lang="en-US" altLang="en-US" sz="2000" dirty="0" err="1">
                <a:solidFill>
                  <a:srgbClr val="C00000"/>
                </a:solidFill>
                <a:cs typeface="Arial" panose="020B0604020202020204" pitchFamily="34" charset="0"/>
              </a:rPr>
              <a:t>nhánh</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mượt</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mà</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mềm</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mại</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xanh</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mượt</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xanh</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đen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óng</a:t>
            </a:r>
            <a:r>
              <a:rPr lang="en-US" altLang="en-US" sz="2000" dirty="0">
                <a:solidFill>
                  <a:srgbClr val="C00000"/>
                </a:solidFill>
                <a:cs typeface="Arial" panose="020B0604020202020204" pitchFamily="34" charset="0"/>
              </a:rPr>
              <a:t> ả, </a:t>
            </a:r>
            <a:r>
              <a:rPr lang="en-US" altLang="en-US" sz="2000" dirty="0" err="1">
                <a:solidFill>
                  <a:srgbClr val="C00000"/>
                </a:solidFill>
                <a:cs typeface="Arial" panose="020B0604020202020204" pitchFamily="34" charset="0"/>
              </a:rPr>
              <a:t>thướt</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tha</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đen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bóng</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hoa</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râm</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muối</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tiêu</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bạc</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phơ</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cắt</a:t>
            </a:r>
            <a:r>
              <a:rPr lang="en-US" altLang="en-US" sz="2000" dirty="0">
                <a:solidFill>
                  <a:srgbClr val="C00000"/>
                </a:solidFill>
                <a:cs typeface="Arial" panose="020B0604020202020204" pitchFamily="34" charset="0"/>
              </a:rPr>
              <a:t> </a:t>
            </a:r>
            <a:r>
              <a:rPr lang="en-US" altLang="en-US" sz="2000" err="1">
                <a:solidFill>
                  <a:srgbClr val="C00000"/>
                </a:solidFill>
                <a:cs typeface="Arial" panose="020B0604020202020204" pitchFamily="34" charset="0"/>
              </a:rPr>
              <a:t>ngắn</a:t>
            </a:r>
            <a:r>
              <a:rPr lang="en-US" altLang="en-US" sz="2000">
                <a:solidFill>
                  <a:srgbClr val="C00000"/>
                </a:solidFill>
                <a:cs typeface="Arial" panose="020B0604020202020204" pitchFamily="34" charset="0"/>
              </a:rPr>
              <a:t>, lơ </a:t>
            </a:r>
            <a:r>
              <a:rPr lang="en-US" altLang="en-US" sz="2000" dirty="0" err="1">
                <a:solidFill>
                  <a:srgbClr val="C00000"/>
                </a:solidFill>
                <a:cs typeface="Arial" panose="020B0604020202020204" pitchFamily="34" charset="0"/>
              </a:rPr>
              <a:t>thơ</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xơ</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xác</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cứng</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như</a:t>
            </a:r>
            <a:r>
              <a:rPr lang="en-US" altLang="en-US" sz="2000" dirty="0">
                <a:solidFill>
                  <a:srgbClr val="C00000"/>
                </a:solidFill>
                <a:cs typeface="Arial" panose="020B0604020202020204" pitchFamily="34" charset="0"/>
              </a:rPr>
              <a:t> </a:t>
            </a:r>
            <a:r>
              <a:rPr lang="en-US" altLang="en-US" sz="2000" err="1">
                <a:solidFill>
                  <a:srgbClr val="C00000"/>
                </a:solidFill>
                <a:cs typeface="Arial" panose="020B0604020202020204" pitchFamily="34" charset="0"/>
              </a:rPr>
              <a:t>rễ</a:t>
            </a:r>
            <a:r>
              <a:rPr lang="en-US" altLang="en-US" sz="2000">
                <a:solidFill>
                  <a:srgbClr val="C00000"/>
                </a:solidFill>
                <a:cs typeface="Arial" panose="020B0604020202020204" pitchFamily="34" charset="0"/>
              </a:rPr>
              <a:t> tre,…</a:t>
            </a:r>
            <a:endParaRPr lang="en-US" altLang="en-US" sz="2000" dirty="0">
              <a:solidFill>
                <a:srgbClr val="C00000"/>
              </a:solidFill>
              <a:cs typeface="Arial" panose="020B0604020202020204" pitchFamily="34" charset="0"/>
            </a:endParaRPr>
          </a:p>
        </p:txBody>
      </p:sp>
      <p:sp>
        <p:nvSpPr>
          <p:cNvPr id="20" name="Text Box 73"/>
          <p:cNvSpPr txBox="1">
            <a:spLocks noChangeArrowheads="1"/>
          </p:cNvSpPr>
          <p:nvPr/>
        </p:nvSpPr>
        <p:spPr bwMode="auto">
          <a:xfrm>
            <a:off x="2933017" y="1602713"/>
            <a:ext cx="8757803" cy="10156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20000"/>
              </a:spcBef>
              <a:spcAft>
                <a:spcPct val="0"/>
              </a:spcAft>
              <a:buClrTx/>
              <a:buFontTx/>
              <a:buNone/>
            </a:pPr>
            <a:r>
              <a:rPr lang="en-US" altLang="en-US" sz="2000" dirty="0">
                <a:solidFill>
                  <a:srgbClr val="002060"/>
                </a:solidFill>
                <a:cs typeface="Arial" panose="020B0604020202020204" pitchFamily="34" charset="0"/>
              </a:rPr>
              <a:t>m</a:t>
            </a:r>
            <a:r>
              <a:rPr lang="en-US" altLang="en-US" sz="2000">
                <a:solidFill>
                  <a:srgbClr val="002060"/>
                </a:solidFill>
                <a:cs typeface="Arial" panose="020B0604020202020204" pitchFamily="34" charset="0"/>
              </a:rPr>
              <a:t>ột </a:t>
            </a:r>
            <a:r>
              <a:rPr lang="en-US" altLang="en-US" sz="2000" dirty="0" err="1">
                <a:solidFill>
                  <a:srgbClr val="002060"/>
                </a:solidFill>
                <a:cs typeface="Arial" panose="020B0604020202020204" pitchFamily="34" charset="0"/>
              </a:rPr>
              <a:t>mí</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hai</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mí</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bồ</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câu</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đen</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láy</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đen</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nhánh</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nâu</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đen</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xanh</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lơ</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linh</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lợi</a:t>
            </a:r>
            <a:r>
              <a:rPr lang="en-US" altLang="en-US" sz="2000">
                <a:solidFill>
                  <a:srgbClr val="002060"/>
                </a:solidFill>
                <a:cs typeface="Arial" panose="020B0604020202020204" pitchFamily="34" charset="0"/>
              </a:rPr>
              <a:t>, tinh </a:t>
            </a:r>
            <a:r>
              <a:rPr lang="en-US" altLang="en-US" sz="2000" dirty="0" err="1">
                <a:solidFill>
                  <a:srgbClr val="002060"/>
                </a:solidFill>
                <a:cs typeface="Arial" panose="020B0604020202020204" pitchFamily="34" charset="0"/>
              </a:rPr>
              <a:t>anh</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ti</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hí</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mắt</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híp</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mắt</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đỏ</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ngầu</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mắt</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trắng</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dã</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sáng</a:t>
            </a:r>
            <a:r>
              <a:rPr lang="en-US" altLang="en-US" sz="2000" dirty="0">
                <a:solidFill>
                  <a:srgbClr val="002060"/>
                </a:solidFill>
                <a:cs typeface="Arial" panose="020B0604020202020204" pitchFamily="34" charset="0"/>
              </a:rPr>
              <a:t> long </a:t>
            </a:r>
            <a:r>
              <a:rPr lang="en-US" altLang="en-US" sz="2000" dirty="0" err="1">
                <a:solidFill>
                  <a:srgbClr val="002060"/>
                </a:solidFill>
                <a:cs typeface="Arial" panose="020B0604020202020204" pitchFamily="34" charset="0"/>
              </a:rPr>
              <a:t>lanh</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mờ</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đục</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lim</a:t>
            </a:r>
            <a:r>
              <a:rPr lang="en-US" altLang="en-US" sz="2000" dirty="0">
                <a:solidFill>
                  <a:srgbClr val="002060"/>
                </a:solidFill>
                <a:cs typeface="Arial" panose="020B0604020202020204" pitchFamily="34" charset="0"/>
              </a:rPr>
              <a:t> dim, </a:t>
            </a:r>
            <a:r>
              <a:rPr lang="en-US" altLang="en-US" sz="2000" dirty="0" err="1">
                <a:solidFill>
                  <a:srgbClr val="002060"/>
                </a:solidFill>
                <a:cs typeface="Arial" panose="020B0604020202020204" pitchFamily="34" charset="0"/>
              </a:rPr>
              <a:t>trầm</a:t>
            </a:r>
            <a:r>
              <a:rPr lang="en-US" altLang="en-US" sz="2000" dirty="0">
                <a:solidFill>
                  <a:srgbClr val="002060"/>
                </a:solidFill>
                <a:cs typeface="Arial" panose="020B0604020202020204" pitchFamily="34" charset="0"/>
              </a:rPr>
              <a:t> </a:t>
            </a:r>
            <a:r>
              <a:rPr lang="en-US" altLang="en-US" sz="2000" dirty="0" err="1">
                <a:solidFill>
                  <a:srgbClr val="002060"/>
                </a:solidFill>
                <a:cs typeface="Arial" panose="020B0604020202020204" pitchFamily="34" charset="0"/>
              </a:rPr>
              <a:t>buồn</a:t>
            </a:r>
            <a:r>
              <a:rPr lang="en-US" altLang="en-US" sz="2000" dirty="0">
                <a:solidFill>
                  <a:srgbClr val="002060"/>
                </a:solidFill>
                <a:cs typeface="Arial" panose="020B0604020202020204" pitchFamily="34" charset="0"/>
              </a:rPr>
              <a:t>, </a:t>
            </a:r>
            <a:r>
              <a:rPr lang="en-US" altLang="en-US" sz="2000" err="1">
                <a:solidFill>
                  <a:srgbClr val="002060"/>
                </a:solidFill>
                <a:cs typeface="Arial" panose="020B0604020202020204" pitchFamily="34" charset="0"/>
              </a:rPr>
              <a:t>mơ</a:t>
            </a:r>
            <a:r>
              <a:rPr lang="en-US" altLang="en-US" sz="2000">
                <a:solidFill>
                  <a:srgbClr val="002060"/>
                </a:solidFill>
                <a:cs typeface="Arial" panose="020B0604020202020204" pitchFamily="34" charset="0"/>
              </a:rPr>
              <a:t> màng,…</a:t>
            </a:r>
            <a:endParaRPr lang="en-US" altLang="en-US" sz="2000" dirty="0">
              <a:solidFill>
                <a:srgbClr val="002060"/>
              </a:solidFill>
              <a:cs typeface="Arial" panose="020B0604020202020204" pitchFamily="34" charset="0"/>
            </a:endParaRPr>
          </a:p>
        </p:txBody>
      </p:sp>
      <p:sp>
        <p:nvSpPr>
          <p:cNvPr id="21" name="Text Box 77"/>
          <p:cNvSpPr txBox="1">
            <a:spLocks noChangeArrowheads="1"/>
          </p:cNvSpPr>
          <p:nvPr/>
        </p:nvSpPr>
        <p:spPr bwMode="auto">
          <a:xfrm>
            <a:off x="2820480" y="2950794"/>
            <a:ext cx="8757801"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20000"/>
              </a:spcBef>
              <a:spcAft>
                <a:spcPct val="0"/>
              </a:spcAft>
              <a:buClrTx/>
              <a:buFontTx/>
              <a:buNone/>
            </a:pPr>
            <a:r>
              <a:rPr lang="en-US" altLang="en-US" sz="2000" dirty="0">
                <a:solidFill>
                  <a:srgbClr val="0070C0"/>
                </a:solidFill>
                <a:cs typeface="Arial" panose="020B0604020202020204" pitchFamily="34" charset="0"/>
              </a:rPr>
              <a:t>c</a:t>
            </a:r>
            <a:r>
              <a:rPr lang="en-US" altLang="en-US" sz="2000">
                <a:solidFill>
                  <a:srgbClr val="0070C0"/>
                </a:solidFill>
                <a:cs typeface="Arial" panose="020B0604020202020204" pitchFamily="34" charset="0"/>
              </a:rPr>
              <a:t>hữ </a:t>
            </a:r>
            <a:r>
              <a:rPr lang="en-US" altLang="en-US" sz="2000" err="1">
                <a:solidFill>
                  <a:srgbClr val="0070C0"/>
                </a:solidFill>
                <a:cs typeface="Arial" panose="020B0604020202020204" pitchFamily="34" charset="0"/>
              </a:rPr>
              <a:t>điền</a:t>
            </a:r>
            <a:r>
              <a:rPr lang="en-US" altLang="en-US" sz="2000">
                <a:solidFill>
                  <a:srgbClr val="0070C0"/>
                </a:solidFill>
                <a:cs typeface="Arial" panose="020B0604020202020204" pitchFamily="34" charset="0"/>
              </a:rPr>
              <a:t>, vuông </a:t>
            </a:r>
            <a:r>
              <a:rPr lang="en-US" altLang="en-US" sz="2000" dirty="0" err="1">
                <a:solidFill>
                  <a:srgbClr val="0070C0"/>
                </a:solidFill>
                <a:cs typeface="Arial" panose="020B0604020202020204" pitchFamily="34" charset="0"/>
              </a:rPr>
              <a:t>vức</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trái</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xoan</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thanh</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tú</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bầu</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bĩnh</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đầy</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đặn</a:t>
            </a:r>
            <a:r>
              <a:rPr lang="en-US" altLang="en-US" sz="2000" dirty="0">
                <a:solidFill>
                  <a:srgbClr val="0070C0"/>
                </a:solidFill>
                <a:cs typeface="Arial" panose="020B0604020202020204" pitchFamily="34" charset="0"/>
              </a:rPr>
              <a:t>, bánh </a:t>
            </a:r>
            <a:r>
              <a:rPr lang="en-US" altLang="en-US" sz="2000" dirty="0" err="1">
                <a:solidFill>
                  <a:srgbClr val="0070C0"/>
                </a:solidFill>
                <a:cs typeface="Arial" panose="020B0604020202020204" pitchFamily="34" charset="0"/>
              </a:rPr>
              <a:t>đúc</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mặt</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lưỡi</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cày</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mặt</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choắt</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tàn</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nhang</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phúc</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hậu</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cau</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có</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hầm</a:t>
            </a:r>
            <a:r>
              <a:rPr lang="en-US" altLang="en-US" sz="2000" dirty="0">
                <a:solidFill>
                  <a:srgbClr val="0070C0"/>
                </a:solidFill>
                <a:cs typeface="Arial" panose="020B0604020202020204" pitchFamily="34" charset="0"/>
              </a:rPr>
              <a:t> </a:t>
            </a:r>
            <a:r>
              <a:rPr lang="en-US" altLang="en-US" sz="2000" dirty="0" err="1">
                <a:solidFill>
                  <a:srgbClr val="0070C0"/>
                </a:solidFill>
                <a:cs typeface="Arial" panose="020B0604020202020204" pitchFamily="34" charset="0"/>
              </a:rPr>
              <a:t>hầm</a:t>
            </a:r>
            <a:r>
              <a:rPr lang="en-US" altLang="en-US" sz="2000" dirty="0">
                <a:solidFill>
                  <a:srgbClr val="0070C0"/>
                </a:solidFill>
                <a:cs typeface="Arial" panose="020B0604020202020204" pitchFamily="34" charset="0"/>
              </a:rPr>
              <a:t>, </a:t>
            </a:r>
            <a:r>
              <a:rPr lang="en-US" altLang="en-US" sz="2000" err="1">
                <a:solidFill>
                  <a:srgbClr val="0070C0"/>
                </a:solidFill>
                <a:cs typeface="Arial" panose="020B0604020202020204" pitchFamily="34" charset="0"/>
              </a:rPr>
              <a:t>niềm</a:t>
            </a:r>
            <a:r>
              <a:rPr lang="en-US" altLang="en-US" sz="2000">
                <a:solidFill>
                  <a:srgbClr val="0070C0"/>
                </a:solidFill>
                <a:cs typeface="Arial" panose="020B0604020202020204" pitchFamily="34" charset="0"/>
              </a:rPr>
              <a:t> nở,…</a:t>
            </a:r>
            <a:endParaRPr lang="en-US" altLang="en-US" sz="2000" dirty="0">
              <a:solidFill>
                <a:srgbClr val="0070C0"/>
              </a:solidFill>
              <a:cs typeface="Arial" panose="020B0604020202020204" pitchFamily="34" charset="0"/>
            </a:endParaRPr>
          </a:p>
        </p:txBody>
      </p:sp>
      <p:sp>
        <p:nvSpPr>
          <p:cNvPr id="22" name="Text Box 79"/>
          <p:cNvSpPr txBox="1">
            <a:spLocks noChangeArrowheads="1"/>
          </p:cNvSpPr>
          <p:nvPr/>
        </p:nvSpPr>
        <p:spPr bwMode="auto">
          <a:xfrm>
            <a:off x="2933022" y="4114649"/>
            <a:ext cx="8757800" cy="10156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20000"/>
              </a:spcBef>
              <a:spcAft>
                <a:spcPct val="0"/>
              </a:spcAft>
              <a:buClrTx/>
              <a:buFontTx/>
              <a:buNone/>
            </a:pPr>
            <a:r>
              <a:rPr lang="en-US" altLang="en-US" sz="2000" dirty="0" err="1">
                <a:solidFill>
                  <a:srgbClr val="C00000"/>
                </a:solidFill>
                <a:cs typeface="Arial" panose="020B0604020202020204" pitchFamily="34" charset="0"/>
              </a:rPr>
              <a:t>trắng</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mịn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trắng</a:t>
            </a:r>
            <a:r>
              <a:rPr lang="en-US" altLang="en-US" sz="2000" dirty="0">
                <a:solidFill>
                  <a:srgbClr val="C00000"/>
                </a:solidFill>
                <a:cs typeface="Arial" panose="020B0604020202020204" pitchFamily="34" charset="0"/>
              </a:rPr>
              <a:t> </a:t>
            </a:r>
            <a:r>
              <a:rPr lang="en-US" altLang="en-US" sz="2000" err="1">
                <a:solidFill>
                  <a:srgbClr val="C00000"/>
                </a:solidFill>
                <a:cs typeface="Arial" panose="020B0604020202020204" pitchFamily="34" charset="0"/>
              </a:rPr>
              <a:t>hồng</a:t>
            </a:r>
            <a:r>
              <a:rPr lang="en-US" altLang="en-US" sz="2000">
                <a:solidFill>
                  <a:srgbClr val="C00000"/>
                </a:solidFill>
                <a:cs typeface="Arial" panose="020B0604020202020204" pitchFamily="34" charset="0"/>
              </a:rPr>
              <a:t>, trắng </a:t>
            </a:r>
            <a:r>
              <a:rPr lang="en-US" altLang="en-US" sz="2000" dirty="0" err="1">
                <a:solidFill>
                  <a:srgbClr val="C00000"/>
                </a:solidFill>
                <a:cs typeface="Arial" panose="020B0604020202020204" pitchFamily="34" charset="0"/>
              </a:rPr>
              <a:t>như</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trứng</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gà</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bóc</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hồng</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hào</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nõn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nà</a:t>
            </a:r>
            <a:r>
              <a:rPr lang="en-US" altLang="en-US" sz="2000" dirty="0">
                <a:solidFill>
                  <a:srgbClr val="C00000"/>
                </a:solidFill>
                <a:cs typeface="Arial" panose="020B0604020202020204" pitchFamily="34" charset="0"/>
              </a:rPr>
              <a:t>, bánh </a:t>
            </a:r>
            <a:r>
              <a:rPr lang="en-US" altLang="en-US" sz="2000" dirty="0" err="1">
                <a:solidFill>
                  <a:srgbClr val="C00000"/>
                </a:solidFill>
                <a:cs typeface="Arial" panose="020B0604020202020204" pitchFamily="34" charset="0"/>
              </a:rPr>
              <a:t>mật</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nhăn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nheo</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đen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sì</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đen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đủi</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thô</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ráp</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ngăm</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ngăm</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ngăm</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đen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rám</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nắng</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sần</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sùi</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xanh</a:t>
            </a:r>
            <a:r>
              <a:rPr lang="en-US" altLang="en-US" sz="2000" dirty="0">
                <a:solidFill>
                  <a:srgbClr val="C00000"/>
                </a:solidFill>
                <a:cs typeface="Arial" panose="020B0604020202020204" pitchFamily="34" charset="0"/>
              </a:rPr>
              <a:t> </a:t>
            </a:r>
            <a:r>
              <a:rPr lang="en-US" altLang="en-US" sz="2000" dirty="0" err="1">
                <a:solidFill>
                  <a:srgbClr val="C00000"/>
                </a:solidFill>
                <a:cs typeface="Arial" panose="020B0604020202020204" pitchFamily="34" charset="0"/>
              </a:rPr>
              <a:t>xao</a:t>
            </a:r>
            <a:r>
              <a:rPr lang="en-US" altLang="en-US" sz="2000" dirty="0">
                <a:solidFill>
                  <a:srgbClr val="C00000"/>
                </a:solidFill>
                <a:cs typeface="Arial" panose="020B0604020202020204" pitchFamily="34" charset="0"/>
              </a:rPr>
              <a:t>…</a:t>
            </a:r>
          </a:p>
        </p:txBody>
      </p:sp>
      <p:sp>
        <p:nvSpPr>
          <p:cNvPr id="23" name="Text Box 115"/>
          <p:cNvSpPr txBox="1">
            <a:spLocks noChangeArrowheads="1"/>
          </p:cNvSpPr>
          <p:nvPr/>
        </p:nvSpPr>
        <p:spPr bwMode="auto">
          <a:xfrm>
            <a:off x="2933021" y="5445951"/>
            <a:ext cx="8757799"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20000"/>
              </a:spcBef>
              <a:spcAft>
                <a:spcPct val="0"/>
              </a:spcAft>
              <a:buClrTx/>
              <a:buFontTx/>
              <a:buNone/>
            </a:pPr>
            <a:r>
              <a:rPr lang="en-US" altLang="en-US" sz="2000" dirty="0">
                <a:solidFill>
                  <a:srgbClr val="0000FF"/>
                </a:solidFill>
                <a:cs typeface="Arial" panose="020B0604020202020204" pitchFamily="34" charset="0"/>
              </a:rPr>
              <a:t>c</a:t>
            </a:r>
            <a:r>
              <a:rPr lang="en-US" altLang="en-US" sz="2000">
                <a:solidFill>
                  <a:srgbClr val="0000FF"/>
                </a:solidFill>
                <a:cs typeface="Arial" panose="020B0604020202020204" pitchFamily="34" charset="0"/>
              </a:rPr>
              <a:t>ao </a:t>
            </a:r>
            <a:r>
              <a:rPr lang="en-US" altLang="en-US" sz="2000" dirty="0" err="1">
                <a:solidFill>
                  <a:srgbClr val="0000FF"/>
                </a:solidFill>
                <a:cs typeface="Arial" panose="020B0604020202020204" pitchFamily="34" charset="0"/>
              </a:rPr>
              <a:t>lớn</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mập</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mạp</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thanh</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mảnh</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còm</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nhom</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ốm</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nhách</a:t>
            </a:r>
            <a:r>
              <a:rPr lang="en-US" altLang="en-US" sz="2000" dirty="0">
                <a:solidFill>
                  <a:srgbClr val="0000FF"/>
                </a:solidFill>
                <a:cs typeface="Arial" panose="020B0604020202020204" pitchFamily="34" charset="0"/>
              </a:rPr>
              <a:t>, thon </a:t>
            </a:r>
            <a:r>
              <a:rPr lang="en-US" altLang="en-US" sz="2000" dirty="0" err="1">
                <a:solidFill>
                  <a:srgbClr val="0000FF"/>
                </a:solidFill>
                <a:cs typeface="Arial" panose="020B0604020202020204" pitchFamily="34" charset="0"/>
              </a:rPr>
              <a:t>thả</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vừa</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vặn</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lực</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lưỡng</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nhỏ</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nhắn</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mảnh</a:t>
            </a:r>
            <a:r>
              <a:rPr lang="en-US" altLang="en-US" sz="2000" dirty="0">
                <a:solidFill>
                  <a:srgbClr val="0000FF"/>
                </a:solidFill>
                <a:cs typeface="Arial" panose="020B0604020202020204" pitchFamily="34" charset="0"/>
              </a:rPr>
              <a:t> </a:t>
            </a:r>
            <a:r>
              <a:rPr lang="en-US" altLang="en-US" sz="2000" dirty="0" err="1">
                <a:solidFill>
                  <a:srgbClr val="0000FF"/>
                </a:solidFill>
                <a:cs typeface="Arial" panose="020B0604020202020204" pitchFamily="34" charset="0"/>
              </a:rPr>
              <a:t>mai</a:t>
            </a:r>
            <a:r>
              <a:rPr lang="en-US" altLang="en-US" sz="2000" dirty="0">
                <a:solidFill>
                  <a:srgbClr val="0000FF"/>
                </a:solidFill>
                <a:cs typeface="Arial" panose="020B0604020202020204" pitchFamily="34" charset="0"/>
              </a:rPr>
              <a:t>, …</a:t>
            </a:r>
          </a:p>
        </p:txBody>
      </p:sp>
    </p:spTree>
    <p:extLst>
      <p:ext uri="{BB962C8B-B14F-4D97-AF65-F5344CB8AC3E}">
        <p14:creationId xmlns:p14="http://schemas.microsoft.com/office/powerpoint/2010/main" val="182264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amond(in)">
                                      <p:cBhvr>
                                        <p:cTn id="13" dur="2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amond(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amond(in)">
                                      <p:cBhvr>
                                        <p:cTn id="23" dur="2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1000" fill="hold"/>
                                        <p:tgtEl>
                                          <p:spTgt spid="22"/>
                                        </p:tgtEl>
                                        <p:attrNameLst>
                                          <p:attrName>ppt_x</p:attrName>
                                        </p:attrNameLst>
                                      </p:cBhvr>
                                      <p:tavLst>
                                        <p:tav tm="0">
                                          <p:val>
                                            <p:strVal val="#ppt_x-.2"/>
                                          </p:val>
                                        </p:tav>
                                        <p:tav tm="100000">
                                          <p:val>
                                            <p:strVal val="#ppt_x"/>
                                          </p:val>
                                        </p:tav>
                                      </p:tavLst>
                                    </p:anim>
                                    <p:anim calcmode="lin" valueType="num">
                                      <p:cBhvr>
                                        <p:cTn id="29"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1000" fill="hold"/>
                                        <p:tgtEl>
                                          <p:spTgt spid="23"/>
                                        </p:tgtEl>
                                        <p:attrNameLst>
                                          <p:attrName>ppt_x</p:attrName>
                                        </p:attrNameLst>
                                      </p:cBhvr>
                                      <p:tavLst>
                                        <p:tav tm="0">
                                          <p:val>
                                            <p:strVal val="#ppt_x-.2"/>
                                          </p:val>
                                        </p:tav>
                                        <p:tav tm="100000">
                                          <p:val>
                                            <p:strVal val="#ppt_x"/>
                                          </p:val>
                                        </p:tav>
                                      </p:tavLst>
                                    </p:anim>
                                    <p:anim calcmode="lin" valueType="num">
                                      <p:cBhvr>
                                        <p:cTn id="36"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ord&#10;&#10;Description automatically generated">
            <a:extLst>
              <a:ext uri="{FF2B5EF4-FFF2-40B4-BE49-F238E27FC236}">
                <a16:creationId xmlns:a16="http://schemas.microsoft.com/office/drawing/2014/main" id="{2BDBB7CC-A126-4F0E-B02D-0089C4980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0" y="0"/>
            <a:ext cx="12181969" cy="6857748"/>
          </a:xfrm>
          <a:prstGeom prst="rect">
            <a:avLst/>
          </a:prstGeom>
        </p:spPr>
      </p:pic>
      <p:sp>
        <p:nvSpPr>
          <p:cNvPr id="6" name="Text Box 5"/>
          <p:cNvSpPr txBox="1">
            <a:spLocks noChangeArrowheads="1"/>
          </p:cNvSpPr>
          <p:nvPr/>
        </p:nvSpPr>
        <p:spPr bwMode="auto">
          <a:xfrm>
            <a:off x="790470" y="387457"/>
            <a:ext cx="10611059" cy="1384995"/>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b="1" dirty="0">
                <a:solidFill>
                  <a:srgbClr val="FE7966"/>
                </a:solidFill>
                <a:cs typeface="Arial" panose="020B0604020202020204" pitchFamily="34" charset="0"/>
              </a:rPr>
              <a:t>4. </a:t>
            </a:r>
            <a:r>
              <a:rPr lang="en-US" altLang="en-US" sz="2800" b="1" dirty="0" err="1">
                <a:solidFill>
                  <a:srgbClr val="FE7966"/>
                </a:solidFill>
                <a:cs typeface="Arial" panose="020B0604020202020204" pitchFamily="34" charset="0"/>
              </a:rPr>
              <a:t>Dùng</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một</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số</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từ</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ngữ</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vừa</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tìm</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được</a:t>
            </a:r>
            <a:r>
              <a:rPr lang="en-US" altLang="en-US" sz="2800" b="1" dirty="0">
                <a:solidFill>
                  <a:srgbClr val="FE7966"/>
                </a:solidFill>
                <a:cs typeface="Arial" panose="020B0604020202020204" pitchFamily="34" charset="0"/>
              </a:rPr>
              <a:t> (ở </a:t>
            </a:r>
            <a:r>
              <a:rPr lang="en-US" altLang="en-US" sz="2800" b="1" dirty="0" err="1">
                <a:solidFill>
                  <a:srgbClr val="FE7966"/>
                </a:solidFill>
                <a:cs typeface="Arial" panose="020B0604020202020204" pitchFamily="34" charset="0"/>
              </a:rPr>
              <a:t>bài</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tập</a:t>
            </a:r>
            <a:r>
              <a:rPr lang="en-US" altLang="en-US" sz="2800" b="1" dirty="0">
                <a:solidFill>
                  <a:srgbClr val="FE7966"/>
                </a:solidFill>
                <a:cs typeface="Arial" panose="020B0604020202020204" pitchFamily="34" charset="0"/>
              </a:rPr>
              <a:t> 3), </a:t>
            </a:r>
            <a:r>
              <a:rPr lang="en-US" altLang="en-US" sz="2800" b="1" dirty="0" err="1">
                <a:solidFill>
                  <a:srgbClr val="FE7966"/>
                </a:solidFill>
                <a:cs typeface="Arial" panose="020B0604020202020204" pitchFamily="34" charset="0"/>
              </a:rPr>
              <a:t>viết</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một</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đoạn</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văn</a:t>
            </a:r>
            <a:r>
              <a:rPr lang="en-US" altLang="en-US" sz="2800" b="1" dirty="0">
                <a:solidFill>
                  <a:srgbClr val="FE7966"/>
                </a:solidFill>
                <a:cs typeface="Arial" panose="020B0604020202020204" pitchFamily="34" charset="0"/>
              </a:rPr>
              <a:t> </a:t>
            </a:r>
            <a:r>
              <a:rPr lang="en-US" altLang="en-US" sz="2800" b="1" dirty="0" err="1">
                <a:solidFill>
                  <a:srgbClr val="92D050"/>
                </a:solidFill>
                <a:cs typeface="Arial" panose="020B0604020202020204" pitchFamily="34" charset="0"/>
              </a:rPr>
              <a:t>khoảng</a:t>
            </a:r>
            <a:r>
              <a:rPr lang="en-US" altLang="en-US" sz="2800" b="1" dirty="0">
                <a:solidFill>
                  <a:srgbClr val="92D050"/>
                </a:solidFill>
                <a:cs typeface="Arial" panose="020B0604020202020204" pitchFamily="34" charset="0"/>
              </a:rPr>
              <a:t> 5 </a:t>
            </a:r>
            <a:r>
              <a:rPr lang="en-US" altLang="en-US" sz="2800" b="1" dirty="0" err="1">
                <a:solidFill>
                  <a:srgbClr val="92D050"/>
                </a:solidFill>
                <a:cs typeface="Arial" panose="020B0604020202020204" pitchFamily="34" charset="0"/>
              </a:rPr>
              <a:t>câu</a:t>
            </a:r>
            <a:r>
              <a:rPr lang="en-US" altLang="en-US" sz="2800" b="1" dirty="0">
                <a:solidFill>
                  <a:srgbClr val="FE7966"/>
                </a:solidFill>
                <a:cs typeface="Arial" panose="020B0604020202020204" pitchFamily="34" charset="0"/>
              </a:rPr>
              <a:t> </a:t>
            </a:r>
            <a:r>
              <a:rPr lang="en-US" altLang="en-US" sz="2800" b="1" dirty="0" err="1">
                <a:solidFill>
                  <a:srgbClr val="62C6AD"/>
                </a:solidFill>
                <a:cs typeface="Arial" panose="020B0604020202020204" pitchFamily="34" charset="0"/>
              </a:rPr>
              <a:t>miêu</a:t>
            </a:r>
            <a:r>
              <a:rPr lang="en-US" altLang="en-US" sz="2800" b="1" dirty="0">
                <a:solidFill>
                  <a:srgbClr val="62C6AD"/>
                </a:solidFill>
                <a:cs typeface="Arial" panose="020B0604020202020204" pitchFamily="34" charset="0"/>
              </a:rPr>
              <a:t> </a:t>
            </a:r>
            <a:r>
              <a:rPr lang="en-US" altLang="en-US" sz="2800" b="1" dirty="0" err="1">
                <a:solidFill>
                  <a:srgbClr val="62C6AD"/>
                </a:solidFill>
                <a:cs typeface="Arial" panose="020B0604020202020204" pitchFamily="34" charset="0"/>
              </a:rPr>
              <a:t>tả</a:t>
            </a:r>
            <a:r>
              <a:rPr lang="en-US" altLang="en-US" sz="2800" b="1" dirty="0">
                <a:solidFill>
                  <a:srgbClr val="62C6AD"/>
                </a:solidFill>
                <a:cs typeface="Arial" panose="020B0604020202020204" pitchFamily="34" charset="0"/>
              </a:rPr>
              <a:t> </a:t>
            </a:r>
            <a:r>
              <a:rPr lang="en-US" altLang="en-US" sz="2800" b="1" dirty="0" err="1">
                <a:solidFill>
                  <a:srgbClr val="92D050"/>
                </a:solidFill>
                <a:cs typeface="Arial" panose="020B0604020202020204" pitchFamily="34" charset="0"/>
              </a:rPr>
              <a:t>hình</a:t>
            </a:r>
            <a:r>
              <a:rPr lang="en-US" altLang="en-US" sz="2800" b="1" dirty="0">
                <a:solidFill>
                  <a:srgbClr val="92D050"/>
                </a:solidFill>
                <a:cs typeface="Arial" panose="020B0604020202020204" pitchFamily="34" charset="0"/>
              </a:rPr>
              <a:t> </a:t>
            </a:r>
            <a:r>
              <a:rPr lang="en-US" altLang="en-US" sz="2800" b="1" dirty="0" err="1">
                <a:solidFill>
                  <a:srgbClr val="92D050"/>
                </a:solidFill>
                <a:cs typeface="Arial" panose="020B0604020202020204" pitchFamily="34" charset="0"/>
              </a:rPr>
              <a:t>dáng</a:t>
            </a:r>
            <a:r>
              <a:rPr lang="en-US" altLang="en-US" sz="2800" b="1" dirty="0">
                <a:solidFill>
                  <a:srgbClr val="92D050"/>
                </a:solidFill>
                <a:cs typeface="Arial" panose="020B0604020202020204" pitchFamily="34" charset="0"/>
              </a:rPr>
              <a:t> </a:t>
            </a:r>
            <a:r>
              <a:rPr lang="en-US" altLang="en-US" sz="2800" b="1" dirty="0" err="1">
                <a:solidFill>
                  <a:srgbClr val="FE7966"/>
                </a:solidFill>
                <a:cs typeface="Arial" panose="020B0604020202020204" pitchFamily="34" charset="0"/>
              </a:rPr>
              <a:t>của</a:t>
            </a:r>
            <a:r>
              <a:rPr lang="en-US" altLang="en-US" sz="2800" b="1" dirty="0">
                <a:solidFill>
                  <a:srgbClr val="FE7966"/>
                </a:solidFill>
                <a:cs typeface="Arial" panose="020B0604020202020204" pitchFamily="34" charset="0"/>
              </a:rPr>
              <a:t> </a:t>
            </a:r>
            <a:r>
              <a:rPr lang="en-US" altLang="en-US" sz="2800" b="1" dirty="0" err="1">
                <a:solidFill>
                  <a:srgbClr val="FE7966"/>
                </a:solidFill>
                <a:cs typeface="Arial" panose="020B0604020202020204" pitchFamily="34" charset="0"/>
              </a:rPr>
              <a:t>một</a:t>
            </a:r>
            <a:r>
              <a:rPr lang="en-US" altLang="en-US" sz="2800" b="1" dirty="0">
                <a:solidFill>
                  <a:srgbClr val="FE7966"/>
                </a:solidFill>
                <a:cs typeface="Arial" panose="020B0604020202020204" pitchFamily="34" charset="0"/>
              </a:rPr>
              <a:t> </a:t>
            </a:r>
            <a:r>
              <a:rPr lang="en-US" altLang="en-US" sz="2800" b="1" dirty="0" err="1">
                <a:solidFill>
                  <a:srgbClr val="92D050"/>
                </a:solidFill>
                <a:cs typeface="Arial" panose="020B0604020202020204" pitchFamily="34" charset="0"/>
              </a:rPr>
              <a:t>người</a:t>
            </a:r>
            <a:r>
              <a:rPr lang="en-US" altLang="en-US" sz="2800" b="1" dirty="0">
                <a:solidFill>
                  <a:srgbClr val="92D050"/>
                </a:solidFill>
                <a:cs typeface="Arial" panose="020B0604020202020204" pitchFamily="34" charset="0"/>
              </a:rPr>
              <a:t> </a:t>
            </a:r>
            <a:r>
              <a:rPr lang="en-US" altLang="en-US" sz="2800" b="1" dirty="0" err="1">
                <a:solidFill>
                  <a:srgbClr val="92D050"/>
                </a:solidFill>
                <a:cs typeface="Arial" panose="020B0604020202020204" pitchFamily="34" charset="0"/>
              </a:rPr>
              <a:t>thân</a:t>
            </a:r>
            <a:r>
              <a:rPr lang="en-US" altLang="en-US" sz="2800" b="1" dirty="0">
                <a:solidFill>
                  <a:srgbClr val="92D050"/>
                </a:solidFill>
                <a:cs typeface="Arial" panose="020B0604020202020204" pitchFamily="34" charset="0"/>
              </a:rPr>
              <a:t> </a:t>
            </a:r>
            <a:r>
              <a:rPr lang="en-US" altLang="en-US" sz="2800" b="1" dirty="0" err="1">
                <a:solidFill>
                  <a:srgbClr val="FE7966"/>
                </a:solidFill>
                <a:cs typeface="Arial" panose="020B0604020202020204" pitchFamily="34" charset="0"/>
              </a:rPr>
              <a:t>hoặc</a:t>
            </a:r>
            <a:r>
              <a:rPr lang="en-US" altLang="en-US" sz="2800" b="1" dirty="0">
                <a:solidFill>
                  <a:srgbClr val="FE7966"/>
                </a:solidFill>
                <a:cs typeface="Arial" panose="020B0604020202020204" pitchFamily="34" charset="0"/>
              </a:rPr>
              <a:t> </a:t>
            </a:r>
            <a:r>
              <a:rPr lang="en-US" altLang="en-US" sz="2800" b="1" dirty="0" err="1">
                <a:solidFill>
                  <a:srgbClr val="92D050"/>
                </a:solidFill>
                <a:cs typeface="Arial" panose="020B0604020202020204" pitchFamily="34" charset="0"/>
              </a:rPr>
              <a:t>một</a:t>
            </a:r>
            <a:r>
              <a:rPr lang="en-US" altLang="en-US" sz="2800" b="1" dirty="0">
                <a:solidFill>
                  <a:srgbClr val="92D050"/>
                </a:solidFill>
                <a:cs typeface="Arial" panose="020B0604020202020204" pitchFamily="34" charset="0"/>
              </a:rPr>
              <a:t> </a:t>
            </a:r>
            <a:r>
              <a:rPr lang="en-US" altLang="en-US" sz="2800" b="1" dirty="0" err="1">
                <a:solidFill>
                  <a:srgbClr val="92D050"/>
                </a:solidFill>
                <a:cs typeface="Arial" panose="020B0604020202020204" pitchFamily="34" charset="0"/>
              </a:rPr>
              <a:t>người</a:t>
            </a:r>
            <a:r>
              <a:rPr lang="en-US" altLang="en-US" sz="2800" b="1" dirty="0">
                <a:solidFill>
                  <a:srgbClr val="92D050"/>
                </a:solidFill>
                <a:cs typeface="Arial" panose="020B0604020202020204" pitchFamily="34" charset="0"/>
              </a:rPr>
              <a:t> </a:t>
            </a:r>
            <a:r>
              <a:rPr lang="en-US" altLang="en-US" sz="2800" b="1" dirty="0" err="1">
                <a:solidFill>
                  <a:srgbClr val="92D050"/>
                </a:solidFill>
                <a:cs typeface="Arial" panose="020B0604020202020204" pitchFamily="34" charset="0"/>
              </a:rPr>
              <a:t>em</a:t>
            </a:r>
            <a:r>
              <a:rPr lang="en-US" altLang="en-US" sz="2800" b="1" dirty="0">
                <a:solidFill>
                  <a:srgbClr val="92D050"/>
                </a:solidFill>
                <a:cs typeface="Arial" panose="020B0604020202020204" pitchFamily="34" charset="0"/>
              </a:rPr>
              <a:t> </a:t>
            </a:r>
            <a:r>
              <a:rPr lang="en-US" altLang="en-US" sz="2800" b="1" dirty="0" err="1">
                <a:solidFill>
                  <a:srgbClr val="92D050"/>
                </a:solidFill>
                <a:cs typeface="Arial" panose="020B0604020202020204" pitchFamily="34" charset="0"/>
              </a:rPr>
              <a:t>quen</a:t>
            </a:r>
            <a:r>
              <a:rPr lang="en-US" altLang="en-US" sz="2800" b="1" dirty="0">
                <a:solidFill>
                  <a:srgbClr val="92D050"/>
                </a:solidFill>
                <a:cs typeface="Arial" panose="020B0604020202020204" pitchFamily="34" charset="0"/>
              </a:rPr>
              <a:t> </a:t>
            </a:r>
            <a:r>
              <a:rPr lang="en-US" altLang="en-US" sz="2800" b="1" dirty="0" err="1">
                <a:solidFill>
                  <a:srgbClr val="92D050"/>
                </a:solidFill>
                <a:cs typeface="Arial" panose="020B0604020202020204" pitchFamily="34" charset="0"/>
              </a:rPr>
              <a:t>biết</a:t>
            </a:r>
            <a:r>
              <a:rPr lang="en-US" altLang="en-US" sz="2800" b="1" dirty="0">
                <a:solidFill>
                  <a:srgbClr val="FE7966"/>
                </a:solidFill>
                <a:cs typeface="Arial" panose="020B0604020202020204" pitchFamily="34" charset="0"/>
              </a:rPr>
              <a:t>.</a:t>
            </a:r>
          </a:p>
        </p:txBody>
      </p:sp>
      <p:sp>
        <p:nvSpPr>
          <p:cNvPr id="7" name="Text Box 7"/>
          <p:cNvSpPr txBox="1">
            <a:spLocks noChangeArrowheads="1"/>
          </p:cNvSpPr>
          <p:nvPr/>
        </p:nvSpPr>
        <p:spPr bwMode="auto">
          <a:xfrm>
            <a:off x="1448972" y="1868762"/>
            <a:ext cx="9551963" cy="389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spcBef>
                <a:spcPct val="50000"/>
              </a:spcBef>
            </a:pPr>
            <a:r>
              <a:rPr lang="en-US" altLang="en-US" sz="2800" b="1" u="sng" dirty="0" err="1">
                <a:solidFill>
                  <a:srgbClr val="50A892"/>
                </a:solidFill>
                <a:cs typeface="Arial" panose="020B0604020202020204" pitchFamily="34" charset="0"/>
              </a:rPr>
              <a:t>Gợi</a:t>
            </a:r>
            <a:r>
              <a:rPr lang="en-US" altLang="en-US" sz="2800" b="1" u="sng" dirty="0">
                <a:solidFill>
                  <a:srgbClr val="50A892"/>
                </a:solidFill>
                <a:cs typeface="Arial" panose="020B0604020202020204" pitchFamily="34" charset="0"/>
              </a:rPr>
              <a:t> ý:</a:t>
            </a:r>
          </a:p>
          <a:p>
            <a:pPr algn="just" eaLnBrk="1" hangingPunct="1">
              <a:lnSpc>
                <a:spcPct val="150000"/>
              </a:lnSpc>
              <a:spcBef>
                <a:spcPct val="50000"/>
              </a:spcBef>
            </a:pPr>
            <a:r>
              <a:rPr lang="en-US" altLang="en-US" sz="2800" b="1" dirty="0">
                <a:cs typeface="Arial" panose="020B0604020202020204" pitchFamily="34" charset="0"/>
              </a:rPr>
              <a:t>- </a:t>
            </a:r>
            <a:r>
              <a:rPr lang="en-US" altLang="en-US" sz="2800" b="1" dirty="0" err="1">
                <a:cs typeface="Arial" panose="020B0604020202020204" pitchFamily="34" charset="0"/>
              </a:rPr>
              <a:t>Hình</a:t>
            </a:r>
            <a:r>
              <a:rPr lang="en-US" altLang="en-US" sz="2800" b="1" dirty="0">
                <a:cs typeface="Arial" panose="020B0604020202020204" pitchFamily="34" charset="0"/>
              </a:rPr>
              <a:t> </a:t>
            </a:r>
            <a:r>
              <a:rPr lang="en-US" altLang="en-US" sz="2800" b="1" dirty="0" err="1">
                <a:cs typeface="Arial" panose="020B0604020202020204" pitchFamily="34" charset="0"/>
              </a:rPr>
              <a:t>dáng</a:t>
            </a:r>
            <a:r>
              <a:rPr lang="en-US" altLang="en-US" sz="2800" b="1" dirty="0">
                <a:cs typeface="Arial" panose="020B0604020202020204" pitchFamily="34" charset="0"/>
              </a:rPr>
              <a:t> </a:t>
            </a:r>
            <a:r>
              <a:rPr lang="en-US" altLang="en-US" sz="2800" b="1" dirty="0" err="1">
                <a:cs typeface="Arial" panose="020B0604020202020204" pitchFamily="34" charset="0"/>
              </a:rPr>
              <a:t>của</a:t>
            </a:r>
            <a:r>
              <a:rPr lang="en-US" altLang="en-US" sz="2800" b="1" dirty="0">
                <a:cs typeface="Arial" panose="020B0604020202020204" pitchFamily="34" charset="0"/>
              </a:rPr>
              <a:t> </a:t>
            </a:r>
            <a:r>
              <a:rPr lang="en-US" altLang="en-US" sz="2800" b="1" dirty="0" err="1">
                <a:cs typeface="Arial" panose="020B0604020202020204" pitchFamily="34" charset="0"/>
              </a:rPr>
              <a:t>một</a:t>
            </a:r>
            <a:r>
              <a:rPr lang="en-US" altLang="en-US" sz="2800" b="1" dirty="0">
                <a:cs typeface="Arial" panose="020B0604020202020204" pitchFamily="34" charset="0"/>
              </a:rPr>
              <a:t> </a:t>
            </a:r>
            <a:r>
              <a:rPr lang="en-US" altLang="en-US" sz="2800" b="1" dirty="0" err="1">
                <a:cs typeface="Arial" panose="020B0604020202020204" pitchFamily="34" charset="0"/>
              </a:rPr>
              <a:t>người</a:t>
            </a:r>
            <a:r>
              <a:rPr lang="en-US" altLang="en-US" sz="2800" b="1" dirty="0">
                <a:cs typeface="Arial" panose="020B0604020202020204" pitchFamily="34" charset="0"/>
              </a:rPr>
              <a:t> </a:t>
            </a:r>
            <a:r>
              <a:rPr lang="en-US" altLang="en-US" sz="2800" b="1" dirty="0" err="1">
                <a:cs typeface="Arial" panose="020B0604020202020204" pitchFamily="34" charset="0"/>
              </a:rPr>
              <a:t>gồm</a:t>
            </a:r>
            <a:r>
              <a:rPr lang="en-US" altLang="en-US" sz="2800" b="1" dirty="0">
                <a:cs typeface="Arial" panose="020B0604020202020204" pitchFamily="34" charset="0"/>
              </a:rPr>
              <a:t> </a:t>
            </a:r>
            <a:r>
              <a:rPr lang="en-US" altLang="en-US" sz="2800" b="1" dirty="0" err="1">
                <a:cs typeface="Arial" panose="020B0604020202020204" pitchFamily="34" charset="0"/>
              </a:rPr>
              <a:t>có</a:t>
            </a:r>
            <a:r>
              <a:rPr lang="en-US" altLang="en-US" sz="2800" b="1">
                <a:cs typeface="Arial" panose="020B0604020202020204" pitchFamily="34" charset="0"/>
              </a:rPr>
              <a:t>: dáng </a:t>
            </a:r>
            <a:r>
              <a:rPr lang="en-US" altLang="en-US" sz="2800" b="1" dirty="0" err="1">
                <a:cs typeface="Arial" panose="020B0604020202020204" pitchFamily="34" charset="0"/>
              </a:rPr>
              <a:t>người</a:t>
            </a:r>
            <a:r>
              <a:rPr lang="en-US" altLang="en-US" sz="2800" b="1" dirty="0">
                <a:cs typeface="Arial" panose="020B0604020202020204" pitchFamily="34" charset="0"/>
              </a:rPr>
              <a:t>, </a:t>
            </a:r>
            <a:r>
              <a:rPr lang="en-US" altLang="en-US" sz="2800" b="1" dirty="0" err="1">
                <a:cs typeface="Arial" panose="020B0604020202020204" pitchFamily="34" charset="0"/>
              </a:rPr>
              <a:t>khuôn</a:t>
            </a:r>
            <a:r>
              <a:rPr lang="en-US" altLang="en-US" sz="2800" b="1" dirty="0">
                <a:cs typeface="Arial" panose="020B0604020202020204" pitchFamily="34" charset="0"/>
              </a:rPr>
              <a:t> </a:t>
            </a:r>
            <a:r>
              <a:rPr lang="en-US" altLang="en-US" sz="2800" b="1" dirty="0" err="1">
                <a:cs typeface="Arial" panose="020B0604020202020204" pitchFamily="34" charset="0"/>
              </a:rPr>
              <a:t>mặt</a:t>
            </a:r>
            <a:r>
              <a:rPr lang="en-US" altLang="en-US" sz="2800" b="1" dirty="0">
                <a:cs typeface="Arial" panose="020B0604020202020204" pitchFamily="34" charset="0"/>
              </a:rPr>
              <a:t>, </a:t>
            </a:r>
            <a:r>
              <a:rPr lang="en-US" altLang="en-US" sz="2800" b="1" dirty="0" err="1">
                <a:cs typeface="Arial" panose="020B0604020202020204" pitchFamily="34" charset="0"/>
              </a:rPr>
              <a:t>mái</a:t>
            </a:r>
            <a:r>
              <a:rPr lang="en-US" altLang="en-US" sz="2800" b="1" dirty="0">
                <a:cs typeface="Arial" panose="020B0604020202020204" pitchFamily="34" charset="0"/>
              </a:rPr>
              <a:t> </a:t>
            </a:r>
            <a:r>
              <a:rPr lang="en-US" altLang="en-US" sz="2800" b="1" dirty="0" err="1">
                <a:cs typeface="Arial" panose="020B0604020202020204" pitchFamily="34" charset="0"/>
              </a:rPr>
              <a:t>tóc</a:t>
            </a:r>
            <a:r>
              <a:rPr lang="en-US" altLang="en-US" sz="2800" b="1" dirty="0">
                <a:cs typeface="Arial" panose="020B0604020202020204" pitchFamily="34" charset="0"/>
              </a:rPr>
              <a:t>, </a:t>
            </a:r>
            <a:r>
              <a:rPr lang="en-US" altLang="en-US" sz="2800" b="1" dirty="0" err="1">
                <a:cs typeface="Arial" panose="020B0604020202020204" pitchFamily="34" charset="0"/>
              </a:rPr>
              <a:t>đôi</a:t>
            </a:r>
            <a:r>
              <a:rPr lang="en-US" altLang="en-US" sz="2800" b="1" dirty="0">
                <a:cs typeface="Arial" panose="020B0604020202020204" pitchFamily="34" charset="0"/>
              </a:rPr>
              <a:t> </a:t>
            </a:r>
            <a:r>
              <a:rPr lang="en-US" altLang="en-US" sz="2800" b="1" dirty="0" err="1">
                <a:cs typeface="Arial" panose="020B0604020202020204" pitchFamily="34" charset="0"/>
              </a:rPr>
              <a:t>mắt</a:t>
            </a:r>
            <a:r>
              <a:rPr lang="en-US" altLang="en-US" sz="2800" b="1" dirty="0">
                <a:cs typeface="Arial" panose="020B0604020202020204" pitchFamily="34" charset="0"/>
              </a:rPr>
              <a:t>, </a:t>
            </a:r>
            <a:r>
              <a:rPr lang="en-US" altLang="en-US" sz="2800" b="1" err="1">
                <a:cs typeface="Arial" panose="020B0604020202020204" pitchFamily="34" charset="0"/>
              </a:rPr>
              <a:t>làn</a:t>
            </a:r>
            <a:r>
              <a:rPr lang="en-US" altLang="en-US" sz="2800" b="1">
                <a:cs typeface="Arial" panose="020B0604020202020204" pitchFamily="34" charset="0"/>
              </a:rPr>
              <a:t> da,... </a:t>
            </a:r>
            <a:endParaRPr lang="en-US" altLang="en-US" sz="2800" b="1" dirty="0">
              <a:cs typeface="Arial" panose="020B0604020202020204" pitchFamily="34" charset="0"/>
            </a:endParaRPr>
          </a:p>
          <a:p>
            <a:pPr algn="just" eaLnBrk="1" hangingPunct="1">
              <a:lnSpc>
                <a:spcPct val="150000"/>
              </a:lnSpc>
              <a:spcBef>
                <a:spcPct val="50000"/>
              </a:spcBef>
              <a:buFontTx/>
              <a:buChar char="-"/>
            </a:pPr>
            <a:r>
              <a:rPr lang="en-US" altLang="en-US" sz="2800" b="1" dirty="0">
                <a:cs typeface="Arial" panose="020B0604020202020204" pitchFamily="34" charset="0"/>
              </a:rPr>
              <a:t> </a:t>
            </a:r>
            <a:r>
              <a:rPr lang="en-US" altLang="en-US" sz="2800" b="1" dirty="0" err="1">
                <a:cs typeface="Arial" panose="020B0604020202020204" pitchFamily="34" charset="0"/>
              </a:rPr>
              <a:t>Tả</a:t>
            </a:r>
            <a:r>
              <a:rPr lang="en-US" altLang="en-US" sz="2800" b="1" dirty="0">
                <a:cs typeface="Arial" panose="020B0604020202020204" pitchFamily="34" charset="0"/>
              </a:rPr>
              <a:t> </a:t>
            </a:r>
            <a:r>
              <a:rPr lang="en-US" altLang="en-US" sz="2800" b="1" dirty="0" err="1">
                <a:cs typeface="Arial" panose="020B0604020202020204" pitchFamily="34" charset="0"/>
              </a:rPr>
              <a:t>từ</a:t>
            </a:r>
            <a:r>
              <a:rPr lang="en-US" altLang="en-US" sz="2800" b="1" dirty="0">
                <a:cs typeface="Arial" panose="020B0604020202020204" pitchFamily="34" charset="0"/>
              </a:rPr>
              <a:t> bao </a:t>
            </a:r>
            <a:r>
              <a:rPr lang="en-US" altLang="en-US" sz="2800" b="1" dirty="0" err="1">
                <a:cs typeface="Arial" panose="020B0604020202020204" pitchFamily="34" charset="0"/>
              </a:rPr>
              <a:t>quát</a:t>
            </a:r>
            <a:r>
              <a:rPr lang="en-US" altLang="en-US" sz="2800" b="1" dirty="0">
                <a:cs typeface="Arial" panose="020B0604020202020204" pitchFamily="34" charset="0"/>
              </a:rPr>
              <a:t> </a:t>
            </a:r>
            <a:r>
              <a:rPr lang="en-US" altLang="en-US" sz="2800" b="1" dirty="0" err="1">
                <a:cs typeface="Arial" panose="020B0604020202020204" pitchFamily="34" charset="0"/>
              </a:rPr>
              <a:t>đến</a:t>
            </a:r>
            <a:r>
              <a:rPr lang="en-US" altLang="en-US" sz="2800" b="1" dirty="0">
                <a:cs typeface="Arial" panose="020B0604020202020204" pitchFamily="34" charset="0"/>
              </a:rPr>
              <a:t> chi </a:t>
            </a:r>
            <a:r>
              <a:rPr lang="en-US" altLang="en-US" sz="2800" b="1" dirty="0" err="1">
                <a:cs typeface="Arial" panose="020B0604020202020204" pitchFamily="34" charset="0"/>
              </a:rPr>
              <a:t>tiết</a:t>
            </a:r>
            <a:r>
              <a:rPr lang="en-US" altLang="en-US" sz="2800" b="1" dirty="0">
                <a:cs typeface="Arial" panose="020B0604020202020204" pitchFamily="34" charset="0"/>
              </a:rPr>
              <a:t>. </a:t>
            </a:r>
          </a:p>
          <a:p>
            <a:pPr algn="just" eaLnBrk="1" hangingPunct="1">
              <a:lnSpc>
                <a:spcPct val="150000"/>
              </a:lnSpc>
              <a:spcBef>
                <a:spcPct val="50000"/>
              </a:spcBef>
              <a:buFontTx/>
              <a:buChar char="-"/>
            </a:pPr>
            <a:r>
              <a:rPr lang="en-US" altLang="en-US" sz="2800" b="1" dirty="0">
                <a:cs typeface="Arial" panose="020B0604020202020204" pitchFamily="34" charset="0"/>
              </a:rPr>
              <a:t> </a:t>
            </a:r>
            <a:r>
              <a:rPr lang="en-US" altLang="en-US" sz="2800" b="1" dirty="0" err="1">
                <a:cs typeface="Arial" panose="020B0604020202020204" pitchFamily="34" charset="0"/>
              </a:rPr>
              <a:t>Lựa</a:t>
            </a:r>
            <a:r>
              <a:rPr lang="en-US" altLang="en-US" sz="2800" b="1" dirty="0">
                <a:cs typeface="Arial" panose="020B0604020202020204" pitchFamily="34" charset="0"/>
              </a:rPr>
              <a:t> </a:t>
            </a:r>
            <a:r>
              <a:rPr lang="en-US" altLang="en-US" sz="2800" b="1" dirty="0" err="1">
                <a:cs typeface="Arial" panose="020B0604020202020204" pitchFamily="34" charset="0"/>
              </a:rPr>
              <a:t>chọn</a:t>
            </a:r>
            <a:r>
              <a:rPr lang="en-US" altLang="en-US" sz="2800" b="1" dirty="0">
                <a:cs typeface="Arial" panose="020B0604020202020204" pitchFamily="34" charset="0"/>
              </a:rPr>
              <a:t> </a:t>
            </a:r>
            <a:r>
              <a:rPr lang="en-US" altLang="en-US" sz="2800" b="1" dirty="0" err="1">
                <a:cs typeface="Arial" panose="020B0604020202020204" pitchFamily="34" charset="0"/>
              </a:rPr>
              <a:t>từ</a:t>
            </a:r>
            <a:r>
              <a:rPr lang="en-US" altLang="en-US" sz="2800" b="1" dirty="0">
                <a:cs typeface="Arial" panose="020B0604020202020204" pitchFamily="34" charset="0"/>
              </a:rPr>
              <a:t> </a:t>
            </a:r>
            <a:r>
              <a:rPr lang="en-US" altLang="en-US" sz="2800" b="1" dirty="0" err="1">
                <a:cs typeface="Arial" panose="020B0604020202020204" pitchFamily="34" charset="0"/>
              </a:rPr>
              <a:t>ngữ</a:t>
            </a:r>
            <a:r>
              <a:rPr lang="en-US" altLang="en-US" sz="2800" b="1" dirty="0">
                <a:cs typeface="Arial" panose="020B0604020202020204" pitchFamily="34" charset="0"/>
              </a:rPr>
              <a:t> </a:t>
            </a:r>
            <a:r>
              <a:rPr lang="en-US" altLang="en-US" sz="2800" b="1" dirty="0" err="1">
                <a:cs typeface="Arial" panose="020B0604020202020204" pitchFamily="34" charset="0"/>
              </a:rPr>
              <a:t>phù</a:t>
            </a:r>
            <a:r>
              <a:rPr lang="en-US" altLang="en-US" sz="2800" b="1" dirty="0">
                <a:cs typeface="Arial" panose="020B0604020202020204" pitchFamily="34" charset="0"/>
              </a:rPr>
              <a:t> </a:t>
            </a:r>
            <a:r>
              <a:rPr lang="en-US" altLang="en-US" sz="2800" b="1" dirty="0" err="1">
                <a:cs typeface="Arial" panose="020B0604020202020204" pitchFamily="34" charset="0"/>
              </a:rPr>
              <a:t>hợp</a:t>
            </a:r>
            <a:r>
              <a:rPr lang="en-US" altLang="en-US" sz="2800" b="1" dirty="0">
                <a:cs typeface="Arial" panose="020B0604020202020204" pitchFamily="34" charset="0"/>
              </a:rPr>
              <a:t> </a:t>
            </a:r>
            <a:r>
              <a:rPr lang="en-US" altLang="en-US" sz="2800" b="1" dirty="0" err="1">
                <a:cs typeface="Arial" panose="020B0604020202020204" pitchFamily="34" charset="0"/>
              </a:rPr>
              <a:t>với</a:t>
            </a:r>
            <a:r>
              <a:rPr lang="en-US" altLang="en-US" sz="2800" b="1" dirty="0">
                <a:cs typeface="Arial" panose="020B0604020202020204" pitchFamily="34" charset="0"/>
              </a:rPr>
              <a:t> </a:t>
            </a:r>
            <a:r>
              <a:rPr lang="en-US" altLang="en-US" sz="2800" b="1" dirty="0" err="1">
                <a:cs typeface="Arial" panose="020B0604020202020204" pitchFamily="34" charset="0"/>
              </a:rPr>
              <a:t>đối</a:t>
            </a:r>
            <a:r>
              <a:rPr lang="en-US" altLang="en-US" sz="2800" b="1" dirty="0">
                <a:cs typeface="Arial" panose="020B0604020202020204" pitchFamily="34" charset="0"/>
              </a:rPr>
              <a:t> </a:t>
            </a:r>
            <a:r>
              <a:rPr lang="en-US" altLang="en-US" sz="2800" b="1" dirty="0" err="1">
                <a:cs typeface="Arial" panose="020B0604020202020204" pitchFamily="34" charset="0"/>
              </a:rPr>
              <a:t>tượng</a:t>
            </a:r>
            <a:r>
              <a:rPr lang="en-US" altLang="en-US" sz="2800" b="1" dirty="0">
                <a:cs typeface="Arial" panose="020B0604020202020204" pitchFamily="34" charset="0"/>
              </a:rPr>
              <a:t> </a:t>
            </a:r>
            <a:r>
              <a:rPr lang="en-US" altLang="en-US" sz="2800" b="1" err="1">
                <a:cs typeface="Arial" panose="020B0604020202020204" pitchFamily="34" charset="0"/>
              </a:rPr>
              <a:t>miêu</a:t>
            </a:r>
            <a:r>
              <a:rPr lang="en-US" altLang="en-US" sz="2800" b="1">
                <a:cs typeface="Arial" panose="020B0604020202020204" pitchFamily="34" charset="0"/>
              </a:rPr>
              <a:t> tả</a:t>
            </a:r>
            <a:r>
              <a:rPr lang="en-US" altLang="en-US" sz="2800" b="1" dirty="0">
                <a:cs typeface="Arial" panose="020B0604020202020204" pitchFamily="34" charset="0"/>
              </a:rPr>
              <a:t>.</a:t>
            </a:r>
          </a:p>
        </p:txBody>
      </p:sp>
    </p:spTree>
    <p:extLst>
      <p:ext uri="{BB962C8B-B14F-4D97-AF65-F5344CB8AC3E}">
        <p14:creationId xmlns:p14="http://schemas.microsoft.com/office/powerpoint/2010/main" val="319649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ord&#10;&#10;Description automatically generated">
            <a:extLst>
              <a:ext uri="{FF2B5EF4-FFF2-40B4-BE49-F238E27FC236}">
                <a16:creationId xmlns:a16="http://schemas.microsoft.com/office/drawing/2014/main" id="{AC187204-54ED-4FB9-BB1D-0367356F41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 y="0"/>
            <a:ext cx="12191552" cy="6857748"/>
          </a:xfrm>
          <a:prstGeom prst="rect">
            <a:avLst/>
          </a:prstGeom>
        </p:spPr>
      </p:pic>
      <p:sp>
        <p:nvSpPr>
          <p:cNvPr id="8" name="Text Box 7"/>
          <p:cNvSpPr txBox="1">
            <a:spLocks noChangeArrowheads="1"/>
          </p:cNvSpPr>
          <p:nvPr/>
        </p:nvSpPr>
        <p:spPr bwMode="auto">
          <a:xfrm>
            <a:off x="1432895" y="1192716"/>
            <a:ext cx="9586127" cy="447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14000"/>
              </a:lnSpc>
              <a:spcBef>
                <a:spcPct val="20000"/>
              </a:spcBef>
            </a:pPr>
            <a:r>
              <a:rPr lang="en-US" altLang="en-US" sz="2800" dirty="0">
                <a:cs typeface="Arial" panose="020B0604020202020204" pitchFamily="34" charset="0"/>
              </a:rPr>
              <a:t>       </a:t>
            </a:r>
            <a:r>
              <a:rPr lang="vi-VN" altLang="en-US" sz="2800" dirty="0">
                <a:cs typeface="Arial" panose="020B0604020202020204" pitchFamily="34" charset="0"/>
              </a:rPr>
              <a:t>Cô</a:t>
            </a:r>
            <a:r>
              <a:rPr lang="en-US" altLang="en-US" sz="2800" dirty="0">
                <a:cs typeface="Arial" panose="020B0604020202020204" pitchFamily="34" charset="0"/>
              </a:rPr>
              <a:t> </a:t>
            </a:r>
            <a:r>
              <a:rPr lang="en-US" altLang="en-US" sz="2800" dirty="0" err="1">
                <a:cs typeface="Arial" panose="020B0604020202020204" pitchFamily="34" charset="0"/>
              </a:rPr>
              <a:t>em</a:t>
            </a:r>
            <a:r>
              <a:rPr lang="en-US" altLang="en-US" sz="2800" dirty="0">
                <a:cs typeface="Arial" panose="020B0604020202020204" pitchFamily="34" charset="0"/>
              </a:rPr>
              <a:t> </a:t>
            </a:r>
            <a:r>
              <a:rPr lang="vi-VN" altLang="en-US" sz="2800" dirty="0">
                <a:cs typeface="Arial" panose="020B0604020202020204" pitchFamily="34" charset="0"/>
              </a:rPr>
              <a:t>có dáng người cân đối, nước da trắng, khuôn mặt dịu hiền. Đôi mắt đen láy</a:t>
            </a:r>
            <a:r>
              <a:rPr lang="en-US" altLang="en-US" sz="2800" dirty="0">
                <a:cs typeface="Arial" panose="020B0604020202020204" pitchFamily="34" charset="0"/>
              </a:rPr>
              <a:t> </a:t>
            </a:r>
            <a:r>
              <a:rPr lang="en-US" altLang="en-US" sz="2800" dirty="0" err="1">
                <a:cs typeface="Arial" panose="020B0604020202020204" pitchFamily="34" charset="0"/>
              </a:rPr>
              <a:t>luôn</a:t>
            </a:r>
            <a:r>
              <a:rPr lang="en-US" altLang="en-US" sz="2800" dirty="0">
                <a:cs typeface="Arial" panose="020B0604020202020204" pitchFamily="34" charset="0"/>
              </a:rPr>
              <a:t> </a:t>
            </a:r>
            <a:r>
              <a:rPr lang="en-US" altLang="en-US" sz="2800" dirty="0" err="1">
                <a:cs typeface="Arial" panose="020B0604020202020204" pitchFamily="34" charset="0"/>
              </a:rPr>
              <a:t>nhìn</a:t>
            </a:r>
            <a:r>
              <a:rPr lang="en-US" altLang="en-US" sz="2800" dirty="0">
                <a:cs typeface="Arial" panose="020B0604020202020204" pitchFamily="34" charset="0"/>
              </a:rPr>
              <a:t> </a:t>
            </a:r>
            <a:r>
              <a:rPr lang="en-US" altLang="en-US" sz="2800" dirty="0" err="1">
                <a:cs typeface="Arial" panose="020B0604020202020204" pitchFamily="34" charset="0"/>
              </a:rPr>
              <a:t>chúng</a:t>
            </a:r>
            <a:r>
              <a:rPr lang="en-US" altLang="en-US" sz="2800" dirty="0">
                <a:cs typeface="Arial" panose="020B0604020202020204" pitchFamily="34" charset="0"/>
              </a:rPr>
              <a:t> </a:t>
            </a:r>
            <a:r>
              <a:rPr lang="en-US" altLang="en-US" sz="2800" dirty="0" err="1">
                <a:cs typeface="Arial" panose="020B0604020202020204" pitchFamily="34" charset="0"/>
              </a:rPr>
              <a:t>em</a:t>
            </a:r>
            <a:r>
              <a:rPr lang="vi-VN" altLang="en-US" sz="2800" dirty="0">
                <a:cs typeface="Arial" panose="020B0604020202020204" pitchFamily="34" charset="0"/>
              </a:rPr>
              <a:t> yêu thư</a:t>
            </a:r>
            <a:r>
              <a:rPr lang="en-US" altLang="en-US" sz="2800" dirty="0">
                <a:cs typeface="Arial" panose="020B0604020202020204" pitchFamily="34" charset="0"/>
              </a:rPr>
              <a:t>ơ</a:t>
            </a:r>
            <a:r>
              <a:rPr lang="vi-VN" altLang="en-US" sz="2800" dirty="0">
                <a:cs typeface="Arial" panose="020B0604020202020204" pitchFamily="34" charset="0"/>
              </a:rPr>
              <a:t>ng, trìu mến. Mỗi lần cười, cô để lộ hàm răng trắng đều. Cô còn đôi má lúm đồng tiền duyên dáng. Nụ cười của cô như đóa hoa hồng nở trong ánh nắng ban mai. Ngày ngày, cô đến lớp trong </a:t>
            </a:r>
            <a:r>
              <a:rPr lang="en-US" altLang="en-US" sz="2800" dirty="0" err="1">
                <a:cs typeface="Arial" panose="020B0604020202020204" pitchFamily="34" charset="0"/>
              </a:rPr>
              <a:t>những</a:t>
            </a:r>
            <a:r>
              <a:rPr lang="en-US" altLang="en-US" sz="2800" dirty="0">
                <a:cs typeface="Arial" panose="020B0604020202020204" pitchFamily="34" charset="0"/>
              </a:rPr>
              <a:t> </a:t>
            </a:r>
            <a:r>
              <a:rPr lang="en-US" altLang="en-US" sz="2800" dirty="0" err="1">
                <a:cs typeface="Arial" panose="020B0604020202020204" pitchFamily="34" charset="0"/>
              </a:rPr>
              <a:t>trang</a:t>
            </a:r>
            <a:r>
              <a:rPr lang="en-US" altLang="en-US" sz="2800" dirty="0">
                <a:cs typeface="Arial" panose="020B0604020202020204" pitchFamily="34" charset="0"/>
              </a:rPr>
              <a:t> </a:t>
            </a:r>
            <a:r>
              <a:rPr lang="en-US" altLang="en-US" sz="2800" dirty="0" err="1">
                <a:cs typeface="Arial" panose="020B0604020202020204" pitchFamily="34" charset="0"/>
              </a:rPr>
              <a:t>phục</a:t>
            </a:r>
            <a:r>
              <a:rPr lang="en-US" altLang="en-US" sz="2800" dirty="0">
                <a:cs typeface="Arial" panose="020B0604020202020204" pitchFamily="34" charset="0"/>
              </a:rPr>
              <a:t> </a:t>
            </a:r>
            <a:r>
              <a:rPr lang="en-US" altLang="en-US" sz="2800" dirty="0" err="1">
                <a:cs typeface="Arial" panose="020B0604020202020204" pitchFamily="34" charset="0"/>
              </a:rPr>
              <a:t>giản</a:t>
            </a:r>
            <a:r>
              <a:rPr lang="en-US" altLang="en-US" sz="2800" dirty="0">
                <a:cs typeface="Arial" panose="020B0604020202020204" pitchFamily="34" charset="0"/>
              </a:rPr>
              <a:t> </a:t>
            </a:r>
            <a:r>
              <a:rPr lang="en-US" altLang="en-US" sz="2800" dirty="0" err="1">
                <a:cs typeface="Arial" panose="020B0604020202020204" pitchFamily="34" charset="0"/>
              </a:rPr>
              <a:t>dị</a:t>
            </a:r>
            <a:r>
              <a:rPr lang="vi-VN" altLang="en-US" sz="2800" dirty="0">
                <a:cs typeface="Arial" panose="020B0604020202020204" pitchFamily="34" charset="0"/>
              </a:rPr>
              <a:t>.</a:t>
            </a:r>
            <a:r>
              <a:rPr lang="en-US" altLang="en-US" sz="2800" dirty="0">
                <a:cs typeface="Arial" panose="020B0604020202020204" pitchFamily="34" charset="0"/>
              </a:rPr>
              <a:t> </a:t>
            </a:r>
            <a:r>
              <a:rPr lang="vi-VN" altLang="en-US" sz="2800" dirty="0">
                <a:cs typeface="Arial" panose="020B0604020202020204" pitchFamily="34" charset="0"/>
              </a:rPr>
              <a:t>Giọng cô dịu dàng, trong trẻo như tiếng hát của chim họa mi, cách giảng bài của cô rất dễ hiểu. Đối với em, cô giáo như người mẹ hiền thứ hai vậy</a:t>
            </a:r>
            <a:r>
              <a:rPr lang="en-US" altLang="en-US" sz="2800" dirty="0">
                <a:cs typeface="Arial" panose="020B0604020202020204" pitchFamily="34" charset="0"/>
              </a:rPr>
              <a:t>.</a:t>
            </a:r>
          </a:p>
        </p:txBody>
      </p:sp>
    </p:spTree>
    <p:extLst>
      <p:ext uri="{BB962C8B-B14F-4D97-AF65-F5344CB8AC3E}">
        <p14:creationId xmlns:p14="http://schemas.microsoft.com/office/powerpoint/2010/main" val="203869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Number_1"/>
          <p:cNvSpPr/>
          <p:nvPr/>
        </p:nvSpPr>
        <p:spPr>
          <a:xfrm>
            <a:off x="6103939" y="1661942"/>
            <a:ext cx="686282" cy="1038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rPr>
              <a:t>01</a:t>
            </a:r>
            <a:endParaRPr lang="zh-CN" altLang="en-US"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3" name="MH_Entry_1"/>
          <p:cNvSpPr/>
          <p:nvPr/>
        </p:nvSpPr>
        <p:spPr>
          <a:xfrm>
            <a:off x="6790220" y="1661942"/>
            <a:ext cx="5096979" cy="1038068"/>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SG" b="1" i="1" dirty="0" err="1">
                <a:solidFill>
                  <a:srgbClr val="C00000"/>
                </a:solidFill>
                <a:latin typeface="Arial" panose="020B0604020202020204" pitchFamily="34" charset="0"/>
                <a:cs typeface="Arial" panose="020B0604020202020204" pitchFamily="34" charset="0"/>
              </a:rPr>
              <a:t>Liệt</a:t>
            </a:r>
            <a:r>
              <a:rPr lang="en-SG" b="1" i="1" dirty="0">
                <a:solidFill>
                  <a:srgbClr val="C00000"/>
                </a:solidFill>
                <a:latin typeface="Arial" panose="020B0604020202020204" pitchFamily="34" charset="0"/>
                <a:cs typeface="Arial" panose="020B0604020202020204" pitchFamily="34" charset="0"/>
              </a:rPr>
              <a:t> </a:t>
            </a:r>
            <a:r>
              <a:rPr lang="en-SG" b="1" i="1" dirty="0" err="1">
                <a:solidFill>
                  <a:srgbClr val="C00000"/>
                </a:solidFill>
                <a:latin typeface="Arial" panose="020B0604020202020204" pitchFamily="34" charset="0"/>
                <a:cs typeface="Arial" panose="020B0604020202020204" pitchFamily="34" charset="0"/>
              </a:rPr>
              <a:t>kê</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được</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các</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từ</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ngữ</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chỉ</a:t>
            </a:r>
            <a:r>
              <a:rPr lang="en-SG" dirty="0">
                <a:solidFill>
                  <a:srgbClr val="C00000"/>
                </a:solidFill>
                <a:latin typeface="Arial" panose="020B0604020202020204" pitchFamily="34" charset="0"/>
                <a:cs typeface="Arial" panose="020B0604020202020204" pitchFamily="34" charset="0"/>
              </a:rPr>
              <a:t> </a:t>
            </a:r>
            <a:r>
              <a:rPr lang="en-SG" err="1">
                <a:solidFill>
                  <a:srgbClr val="C00000"/>
                </a:solidFill>
                <a:latin typeface="Arial" panose="020B0604020202020204" pitchFamily="34" charset="0"/>
                <a:cs typeface="Arial" panose="020B0604020202020204" pitchFamily="34" charset="0"/>
              </a:rPr>
              <a:t>người</a:t>
            </a:r>
            <a:r>
              <a:rPr lang="en-SG">
                <a:solidFill>
                  <a:srgbClr val="C00000"/>
                </a:solidFill>
                <a:latin typeface="Arial" panose="020B0604020202020204" pitchFamily="34" charset="0"/>
                <a:cs typeface="Arial" panose="020B0604020202020204" pitchFamily="34" charset="0"/>
              </a:rPr>
              <a:t>, nghề </a:t>
            </a:r>
            <a:r>
              <a:rPr lang="en-SG" dirty="0" err="1">
                <a:solidFill>
                  <a:srgbClr val="C00000"/>
                </a:solidFill>
                <a:latin typeface="Arial" panose="020B0604020202020204" pitchFamily="34" charset="0"/>
                <a:cs typeface="Arial" panose="020B0604020202020204" pitchFamily="34" charset="0"/>
              </a:rPr>
              <a:t>nghiệp</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từ</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ngữ</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miêu</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tả</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hình</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dáng</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của</a:t>
            </a:r>
            <a:r>
              <a:rPr lang="en-SG" dirty="0">
                <a:solidFill>
                  <a:srgbClr val="C00000"/>
                </a:solidFill>
                <a:latin typeface="Arial" panose="020B0604020202020204" pitchFamily="34" charset="0"/>
                <a:cs typeface="Arial" panose="020B0604020202020204" pitchFamily="34" charset="0"/>
              </a:rPr>
              <a:t> </a:t>
            </a:r>
            <a:r>
              <a:rPr lang="en-SG" dirty="0" err="1">
                <a:solidFill>
                  <a:srgbClr val="C00000"/>
                </a:solidFill>
                <a:latin typeface="Arial" panose="020B0604020202020204" pitchFamily="34" charset="0"/>
                <a:cs typeface="Arial" panose="020B0604020202020204" pitchFamily="34" charset="0"/>
              </a:rPr>
              <a:t>người</a:t>
            </a:r>
            <a:r>
              <a:rPr lang="vi-VN" dirty="0">
                <a:solidFill>
                  <a:srgbClr val="C00000"/>
                </a:solidFill>
                <a:latin typeface="Arial" panose="020B0604020202020204" pitchFamily="34" charset="0"/>
                <a:cs typeface="Arial" panose="020B0604020202020204" pitchFamily="34" charset="0"/>
              </a:rPr>
              <a:t>. </a:t>
            </a:r>
            <a:endParaRPr lang="en-US" dirty="0">
              <a:solidFill>
                <a:srgbClr val="C00000"/>
              </a:solidFill>
              <a:latin typeface="Arial" panose="020B0604020202020204" pitchFamily="34" charset="0"/>
              <a:cs typeface="Arial" panose="020B0604020202020204" pitchFamily="34" charset="0"/>
            </a:endParaRPr>
          </a:p>
        </p:txBody>
      </p:sp>
      <p:sp>
        <p:nvSpPr>
          <p:cNvPr id="4" name="MH_Entry_2"/>
          <p:cNvSpPr/>
          <p:nvPr/>
        </p:nvSpPr>
        <p:spPr>
          <a:xfrm>
            <a:off x="6790220" y="2670525"/>
            <a:ext cx="5096979" cy="1038068"/>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vi-VN" b="1" i="1" dirty="0">
                <a:solidFill>
                  <a:srgbClr val="C00000"/>
                </a:solidFill>
                <a:latin typeface="Arial" panose="020B0604020202020204" pitchFamily="34" charset="0"/>
                <a:cs typeface="Arial" panose="020B0604020202020204" pitchFamily="34" charset="0"/>
              </a:rPr>
              <a:t>Giải thích được</a:t>
            </a:r>
            <a:r>
              <a:rPr lang="vi-VN"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các</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câu</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tục</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ngữ</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thành</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ngữ</a:t>
            </a:r>
            <a:r>
              <a:rPr lang="en-US" dirty="0">
                <a:solidFill>
                  <a:srgbClr val="C00000"/>
                </a:solidFill>
                <a:latin typeface="Arial" panose="020B0604020202020204" pitchFamily="34" charset="0"/>
                <a:cs typeface="Arial" panose="020B0604020202020204" pitchFamily="34" charset="0"/>
              </a:rPr>
              <a:t>, ca </a:t>
            </a:r>
            <a:r>
              <a:rPr lang="en-US" dirty="0" err="1">
                <a:solidFill>
                  <a:srgbClr val="C00000"/>
                </a:solidFill>
                <a:latin typeface="Arial" panose="020B0604020202020204" pitchFamily="34" charset="0"/>
                <a:cs typeface="Arial" panose="020B0604020202020204" pitchFamily="34" charset="0"/>
              </a:rPr>
              <a:t>dao</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nói</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về</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quan</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hệ</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gia</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đình</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thầy</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trò</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bè</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bạn</a:t>
            </a:r>
            <a:r>
              <a:rPr lang="en-US" dirty="0">
                <a:solidFill>
                  <a:srgbClr val="C00000"/>
                </a:solidFill>
                <a:latin typeface="Arial" panose="020B0604020202020204" pitchFamily="34" charset="0"/>
                <a:cs typeface="Arial" panose="020B0604020202020204" pitchFamily="34" charset="0"/>
              </a:rPr>
              <a:t>.</a:t>
            </a:r>
            <a:endParaRPr lang="zh-CN" altLang="en-US" dirty="0">
              <a:solidFill>
                <a:srgbClr val="C00000"/>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5" name="MH_Number_2"/>
          <p:cNvSpPr/>
          <p:nvPr/>
        </p:nvSpPr>
        <p:spPr>
          <a:xfrm>
            <a:off x="6103939" y="2670525"/>
            <a:ext cx="686282" cy="1038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rPr>
              <a:t>02</a:t>
            </a:r>
            <a:endParaRPr lang="zh-CN" altLang="en-US"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6" name="MH_Number_1"/>
          <p:cNvSpPr/>
          <p:nvPr/>
        </p:nvSpPr>
        <p:spPr>
          <a:xfrm>
            <a:off x="6103939" y="3697856"/>
            <a:ext cx="686282" cy="1038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rPr>
              <a:t>03</a:t>
            </a:r>
            <a:endParaRPr lang="zh-CN" altLang="en-US"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7" name="MH_Entry_1"/>
          <p:cNvSpPr/>
          <p:nvPr/>
        </p:nvSpPr>
        <p:spPr>
          <a:xfrm>
            <a:off x="6790220" y="3697856"/>
            <a:ext cx="5096979" cy="1038068"/>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b="1" i="1" dirty="0" err="1">
                <a:solidFill>
                  <a:srgbClr val="C00000"/>
                </a:solidFill>
                <a:latin typeface="Arial" panose="020B0604020202020204" pitchFamily="34" charset="0"/>
                <a:cs typeface="Arial" panose="020B0604020202020204" pitchFamily="34" charset="0"/>
              </a:rPr>
              <a:t>Viết</a:t>
            </a:r>
            <a:r>
              <a:rPr lang="en-US" b="1" i="1" dirty="0">
                <a:solidFill>
                  <a:srgbClr val="C00000"/>
                </a:solidFill>
                <a:latin typeface="Arial" panose="020B0604020202020204" pitchFamily="34" charset="0"/>
                <a:cs typeface="Arial" panose="020B0604020202020204" pitchFamily="34" charset="0"/>
              </a:rPr>
              <a:t> </a:t>
            </a:r>
            <a:r>
              <a:rPr lang="en-US" b="1" i="1" dirty="0" err="1">
                <a:solidFill>
                  <a:srgbClr val="C00000"/>
                </a:solidFill>
                <a:latin typeface="Arial" panose="020B0604020202020204" pitchFamily="34" charset="0"/>
                <a:cs typeface="Arial" panose="020B0604020202020204" pitchFamily="34" charset="0"/>
              </a:rPr>
              <a:t>được</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đoạn</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văn</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miêu</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tả</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hình</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dáng</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của</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một</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người</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cụ</a:t>
            </a:r>
            <a:r>
              <a:rPr lang="en-US" dirty="0">
                <a:solidFill>
                  <a:srgbClr val="C00000"/>
                </a:solidFill>
                <a:latin typeface="Arial" panose="020B0604020202020204" pitchFamily="34" charset="0"/>
                <a:cs typeface="Arial" panose="020B0604020202020204" pitchFamily="34" charset="0"/>
              </a:rPr>
              <a:t> </a:t>
            </a:r>
            <a:r>
              <a:rPr lang="en-US" dirty="0" err="1">
                <a:solidFill>
                  <a:srgbClr val="C00000"/>
                </a:solidFill>
                <a:latin typeface="Arial" panose="020B0604020202020204" pitchFamily="34" charset="0"/>
                <a:cs typeface="Arial" panose="020B0604020202020204" pitchFamily="34" charset="0"/>
              </a:rPr>
              <a:t>thể</a:t>
            </a:r>
            <a:r>
              <a:rPr lang="vi-VN" dirty="0">
                <a:solidFill>
                  <a:srgbClr val="C00000"/>
                </a:solidFill>
                <a:latin typeface="Arial" panose="020B0604020202020204" pitchFamily="34" charset="0"/>
                <a:cs typeface="Arial" panose="020B0604020202020204" pitchFamily="34" charset="0"/>
              </a:rPr>
              <a:t>.</a:t>
            </a:r>
            <a:endParaRPr lang="zh-CN" altLang="en-US" dirty="0">
              <a:solidFill>
                <a:srgbClr val="C00000"/>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8" name="MH_Entry_2"/>
          <p:cNvSpPr/>
          <p:nvPr/>
        </p:nvSpPr>
        <p:spPr>
          <a:xfrm>
            <a:off x="6790220" y="4725187"/>
            <a:ext cx="5096979" cy="1038068"/>
          </a:xfrm>
          <a:prstGeom prst="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vi-VN" dirty="0">
                <a:solidFill>
                  <a:srgbClr val="C00000"/>
                </a:solidFill>
                <a:latin typeface="Arial" panose="020B0604020202020204" pitchFamily="34" charset="0"/>
                <a:cs typeface="Arial" panose="020B0604020202020204" pitchFamily="34" charset="0"/>
              </a:rPr>
              <a:t>Rèn kĩ năng tập trung chú ý để tự giúp bản thân tăng thêm vốn từ vựng Tiếng Việt.</a:t>
            </a:r>
            <a:endParaRPr lang="en-US" dirty="0">
              <a:solidFill>
                <a:srgbClr val="C00000"/>
              </a:solidFill>
              <a:latin typeface="Arial" panose="020B0604020202020204" pitchFamily="34" charset="0"/>
              <a:cs typeface="Arial" panose="020B0604020202020204" pitchFamily="34" charset="0"/>
            </a:endParaRPr>
          </a:p>
        </p:txBody>
      </p:sp>
      <p:sp>
        <p:nvSpPr>
          <p:cNvPr id="9" name="MH_Number_2"/>
          <p:cNvSpPr/>
          <p:nvPr/>
        </p:nvSpPr>
        <p:spPr>
          <a:xfrm>
            <a:off x="6103939" y="4725187"/>
            <a:ext cx="686282" cy="10380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rPr>
              <a:t>04</a:t>
            </a:r>
            <a:endParaRPr lang="zh-CN" altLang="en-US" sz="3200" b="1" dirty="0">
              <a:solidFill>
                <a:srgbClr val="FFFFFF"/>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10" name="文本框 5"/>
          <p:cNvSpPr txBox="1"/>
          <p:nvPr/>
        </p:nvSpPr>
        <p:spPr>
          <a:xfrm>
            <a:off x="6266151" y="309809"/>
            <a:ext cx="5396357" cy="1200329"/>
          </a:xfrm>
          <a:prstGeom prst="rect">
            <a:avLst/>
          </a:prstGeom>
          <a:solidFill>
            <a:schemeClr val="bg1"/>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7200" b="1" dirty="0">
                <a:solidFill>
                  <a:srgbClr val="50A892"/>
                </a:solidFill>
                <a:latin typeface="Arial" panose="020B0604020202020204" pitchFamily="34" charset="0"/>
                <a:ea typeface="字魂59号-创粗黑" panose="00000500000000000000" pitchFamily="2" charset="-122"/>
                <a:cs typeface="Arial" panose="020B0604020202020204" pitchFamily="34" charset="0"/>
              </a:rPr>
              <a:t>MỤC TIÊU</a:t>
            </a:r>
            <a:endParaRPr lang="zh-CN" altLang="en-US" sz="7200" b="1" dirty="0">
              <a:solidFill>
                <a:srgbClr val="50A892"/>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12" name="矩形 11"/>
          <p:cNvSpPr/>
          <p:nvPr/>
        </p:nvSpPr>
        <p:spPr>
          <a:xfrm>
            <a:off x="6372665" y="406832"/>
            <a:ext cx="5176910" cy="1000961"/>
          </a:xfrm>
          <a:prstGeom prst="rect">
            <a:avLst/>
          </a:pr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endParaRPr lang="zh-CN" altLang="en-US" dirty="0">
              <a:latin typeface="Arial" panose="020B0604020202020204" pitchFamily="34" charset="0"/>
              <a:ea typeface="字魂59号-创粗黑" panose="00000500000000000000" pitchFamily="2" charset="-122"/>
              <a:cs typeface="Arial" panose="020B0604020202020204" pitchFamily="34" charset="0"/>
            </a:endParaRPr>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1830" y="5244221"/>
            <a:ext cx="2108131" cy="2147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pic>
        <p:nvPicPr>
          <p:cNvPr id="160" name="Picture 2" descr="Cloud Frame Clipart Png, Transparent Png , Transparent Png Image - PNGitem">
            <a:extLst>
              <a:ext uri="{FF2B5EF4-FFF2-40B4-BE49-F238E27FC236}">
                <a16:creationId xmlns:a16="http://schemas.microsoft.com/office/drawing/2014/main" id="{CD547FDE-AE27-4F1F-835C-BF3B12F2D4D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1218888" y="-601624"/>
            <a:ext cx="11347398" cy="6774980"/>
          </a:xfrm>
          <a:prstGeom prst="rect">
            <a:avLst/>
          </a:prstGeom>
          <a:noFill/>
          <a:extLst>
            <a:ext uri="{909E8E84-426E-40DD-AFC4-6F175D3DCCD1}">
              <a14:hiddenFill xmlns:a14="http://schemas.microsoft.com/office/drawing/2010/main">
                <a:solidFill>
                  <a:srgbClr val="FFFFFF"/>
                </a:solidFill>
              </a14:hiddenFill>
            </a:ext>
          </a:extLst>
        </p:spPr>
      </p:pic>
      <p:sp>
        <p:nvSpPr>
          <p:cNvPr id="1714" name="Google Shape;1714;p33"/>
          <p:cNvSpPr/>
          <p:nvPr/>
        </p:nvSpPr>
        <p:spPr>
          <a:xfrm rot="-5400000" flipH="1">
            <a:off x="507466" y="2691477"/>
            <a:ext cx="3619304" cy="4360227"/>
          </a:xfrm>
          <a:custGeom>
            <a:avLst/>
            <a:gdLst/>
            <a:ahLst/>
            <a:cxnLst/>
            <a:rect l="l" t="t" r="r" b="b"/>
            <a:pathLst>
              <a:path w="11351" h="13085" extrusionOk="0">
                <a:moveTo>
                  <a:pt x="9862" y="1"/>
                </a:moveTo>
                <a:cubicBezTo>
                  <a:pt x="6940" y="1"/>
                  <a:pt x="5693" y="2488"/>
                  <a:pt x="4864" y="2759"/>
                </a:cubicBezTo>
                <a:cubicBezTo>
                  <a:pt x="3906" y="3072"/>
                  <a:pt x="2509" y="3039"/>
                  <a:pt x="1253" y="4783"/>
                </a:cubicBezTo>
                <a:cubicBezTo>
                  <a:pt x="0" y="6526"/>
                  <a:pt x="1416" y="8166"/>
                  <a:pt x="2628" y="8792"/>
                </a:cubicBezTo>
                <a:cubicBezTo>
                  <a:pt x="3841" y="9418"/>
                  <a:pt x="6187" y="10048"/>
                  <a:pt x="7519" y="11997"/>
                </a:cubicBezTo>
                <a:cubicBezTo>
                  <a:pt x="8100" y="12845"/>
                  <a:pt x="8899" y="13084"/>
                  <a:pt x="9618" y="13084"/>
                </a:cubicBezTo>
                <a:cubicBezTo>
                  <a:pt x="10553" y="13084"/>
                  <a:pt x="11351" y="12679"/>
                  <a:pt x="11351" y="12679"/>
                </a:cubicBezTo>
                <a:lnTo>
                  <a:pt x="11351" y="199"/>
                </a:lnTo>
                <a:cubicBezTo>
                  <a:pt x="10811" y="61"/>
                  <a:pt x="10316" y="1"/>
                  <a:pt x="9862"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nvGrpSpPr>
          <p:cNvPr id="1715" name="Google Shape;1715;p33"/>
          <p:cNvGrpSpPr/>
          <p:nvPr/>
        </p:nvGrpSpPr>
        <p:grpSpPr>
          <a:xfrm>
            <a:off x="1374915" y="5054668"/>
            <a:ext cx="3178196" cy="1224413"/>
            <a:chOff x="1031183" y="3791001"/>
            <a:chExt cx="2383647" cy="918310"/>
          </a:xfrm>
        </p:grpSpPr>
        <p:sp>
          <p:nvSpPr>
            <p:cNvPr id="1716" name="Google Shape;1716;p33"/>
            <p:cNvSpPr/>
            <p:nvPr/>
          </p:nvSpPr>
          <p:spPr>
            <a:xfrm>
              <a:off x="1203069" y="3791001"/>
              <a:ext cx="644449" cy="717868"/>
            </a:xfrm>
            <a:custGeom>
              <a:avLst/>
              <a:gdLst/>
              <a:ahLst/>
              <a:cxnLst/>
              <a:rect l="l" t="t" r="r" b="b"/>
              <a:pathLst>
                <a:path w="51815" h="57718" extrusionOk="0">
                  <a:moveTo>
                    <a:pt x="34577" y="1"/>
                  </a:moveTo>
                  <a:cubicBezTo>
                    <a:pt x="34564" y="1"/>
                    <a:pt x="34551" y="14"/>
                    <a:pt x="34526" y="39"/>
                  </a:cubicBezTo>
                  <a:lnTo>
                    <a:pt x="27998" y="2538"/>
                  </a:lnTo>
                  <a:lnTo>
                    <a:pt x="21521" y="5037"/>
                  </a:lnTo>
                  <a:lnTo>
                    <a:pt x="17901" y="6363"/>
                  </a:lnTo>
                  <a:lnTo>
                    <a:pt x="14331" y="7740"/>
                  </a:lnTo>
                  <a:lnTo>
                    <a:pt x="9690" y="9525"/>
                  </a:lnTo>
                  <a:lnTo>
                    <a:pt x="7854" y="10239"/>
                  </a:lnTo>
                  <a:lnTo>
                    <a:pt x="255" y="13146"/>
                  </a:lnTo>
                  <a:cubicBezTo>
                    <a:pt x="153" y="13197"/>
                    <a:pt x="102" y="13248"/>
                    <a:pt x="51" y="13299"/>
                  </a:cubicBezTo>
                  <a:cubicBezTo>
                    <a:pt x="0" y="13401"/>
                    <a:pt x="0" y="13503"/>
                    <a:pt x="0" y="13605"/>
                  </a:cubicBezTo>
                  <a:lnTo>
                    <a:pt x="7956" y="34259"/>
                  </a:lnTo>
                  <a:lnTo>
                    <a:pt x="12903" y="47161"/>
                  </a:lnTo>
                  <a:lnTo>
                    <a:pt x="15912" y="55066"/>
                  </a:lnTo>
                  <a:lnTo>
                    <a:pt x="16830" y="57463"/>
                  </a:lnTo>
                  <a:cubicBezTo>
                    <a:pt x="16881" y="57565"/>
                    <a:pt x="16932" y="57616"/>
                    <a:pt x="16983" y="57667"/>
                  </a:cubicBezTo>
                  <a:cubicBezTo>
                    <a:pt x="17034" y="57718"/>
                    <a:pt x="17085" y="57718"/>
                    <a:pt x="17187" y="57718"/>
                  </a:cubicBezTo>
                  <a:lnTo>
                    <a:pt x="17238" y="57718"/>
                  </a:lnTo>
                  <a:lnTo>
                    <a:pt x="23255" y="55423"/>
                  </a:lnTo>
                  <a:lnTo>
                    <a:pt x="38147" y="49711"/>
                  </a:lnTo>
                  <a:lnTo>
                    <a:pt x="48805" y="45631"/>
                  </a:lnTo>
                  <a:lnTo>
                    <a:pt x="51559" y="44560"/>
                  </a:lnTo>
                  <a:cubicBezTo>
                    <a:pt x="51610" y="44560"/>
                    <a:pt x="51712" y="44509"/>
                    <a:pt x="51763" y="44407"/>
                  </a:cubicBezTo>
                  <a:cubicBezTo>
                    <a:pt x="51814" y="44356"/>
                    <a:pt x="51814" y="44254"/>
                    <a:pt x="51763" y="44152"/>
                  </a:cubicBezTo>
                  <a:lnTo>
                    <a:pt x="46510" y="30332"/>
                  </a:lnTo>
                  <a:lnTo>
                    <a:pt x="43807" y="23294"/>
                  </a:lnTo>
                  <a:lnTo>
                    <a:pt x="40442" y="14574"/>
                  </a:lnTo>
                  <a:lnTo>
                    <a:pt x="35852" y="2538"/>
                  </a:lnTo>
                  <a:lnTo>
                    <a:pt x="35036" y="447"/>
                  </a:lnTo>
                  <a:lnTo>
                    <a:pt x="35036" y="396"/>
                  </a:lnTo>
                  <a:lnTo>
                    <a:pt x="34985" y="294"/>
                  </a:lnTo>
                  <a:cubicBezTo>
                    <a:pt x="34985" y="192"/>
                    <a:pt x="34934" y="141"/>
                    <a:pt x="34832" y="90"/>
                  </a:cubicBezTo>
                  <a:cubicBezTo>
                    <a:pt x="34781" y="39"/>
                    <a:pt x="34730" y="39"/>
                    <a:pt x="34679" y="39"/>
                  </a:cubicBezTo>
                  <a:lnTo>
                    <a:pt x="34628" y="39"/>
                  </a:lnTo>
                  <a:cubicBezTo>
                    <a:pt x="34602" y="14"/>
                    <a:pt x="34590" y="1"/>
                    <a:pt x="34577" y="1"/>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17" name="Google Shape;1717;p33"/>
            <p:cNvSpPr/>
            <p:nvPr/>
          </p:nvSpPr>
          <p:spPr>
            <a:xfrm>
              <a:off x="2628950" y="4094675"/>
              <a:ext cx="448447" cy="397049"/>
            </a:xfrm>
            <a:custGeom>
              <a:avLst/>
              <a:gdLst/>
              <a:ahLst/>
              <a:cxnLst/>
              <a:rect l="l" t="t" r="r" b="b"/>
              <a:pathLst>
                <a:path w="36056" h="44675" extrusionOk="0">
                  <a:moveTo>
                    <a:pt x="33149" y="0"/>
                  </a:moveTo>
                  <a:lnTo>
                    <a:pt x="24224" y="561"/>
                  </a:lnTo>
                  <a:lnTo>
                    <a:pt x="16065" y="1020"/>
                  </a:lnTo>
                  <a:lnTo>
                    <a:pt x="12699" y="1275"/>
                  </a:lnTo>
                  <a:lnTo>
                    <a:pt x="9486" y="1428"/>
                  </a:lnTo>
                  <a:lnTo>
                    <a:pt x="357" y="1989"/>
                  </a:lnTo>
                  <a:cubicBezTo>
                    <a:pt x="255" y="1989"/>
                    <a:pt x="153" y="2040"/>
                    <a:pt x="102" y="2091"/>
                  </a:cubicBezTo>
                  <a:cubicBezTo>
                    <a:pt x="51" y="2142"/>
                    <a:pt x="0" y="2244"/>
                    <a:pt x="0" y="2346"/>
                  </a:cubicBezTo>
                  <a:lnTo>
                    <a:pt x="51" y="3315"/>
                  </a:lnTo>
                  <a:cubicBezTo>
                    <a:pt x="408" y="8670"/>
                    <a:pt x="714" y="14025"/>
                    <a:pt x="1071" y="19379"/>
                  </a:cubicBezTo>
                  <a:lnTo>
                    <a:pt x="1377" y="24887"/>
                  </a:lnTo>
                  <a:lnTo>
                    <a:pt x="2091" y="36719"/>
                  </a:lnTo>
                  <a:lnTo>
                    <a:pt x="2346" y="40543"/>
                  </a:lnTo>
                  <a:lnTo>
                    <a:pt x="2550" y="44317"/>
                  </a:lnTo>
                  <a:cubicBezTo>
                    <a:pt x="2550" y="44419"/>
                    <a:pt x="2601" y="44470"/>
                    <a:pt x="2652" y="44572"/>
                  </a:cubicBezTo>
                  <a:cubicBezTo>
                    <a:pt x="2703" y="44623"/>
                    <a:pt x="2805" y="44674"/>
                    <a:pt x="2907" y="44674"/>
                  </a:cubicBezTo>
                  <a:lnTo>
                    <a:pt x="20093" y="43654"/>
                  </a:lnTo>
                  <a:lnTo>
                    <a:pt x="35189" y="42736"/>
                  </a:lnTo>
                  <a:lnTo>
                    <a:pt x="35699" y="42685"/>
                  </a:lnTo>
                  <a:cubicBezTo>
                    <a:pt x="35903" y="42685"/>
                    <a:pt x="36056" y="42532"/>
                    <a:pt x="36056" y="42328"/>
                  </a:cubicBezTo>
                  <a:lnTo>
                    <a:pt x="35393" y="31109"/>
                  </a:lnTo>
                  <a:lnTo>
                    <a:pt x="34985" y="25091"/>
                  </a:lnTo>
                  <a:cubicBezTo>
                    <a:pt x="34679" y="19379"/>
                    <a:pt x="34322" y="13617"/>
                    <a:pt x="33965" y="7905"/>
                  </a:cubicBezTo>
                  <a:lnTo>
                    <a:pt x="33812" y="5355"/>
                  </a:lnTo>
                  <a:lnTo>
                    <a:pt x="33455" y="357"/>
                  </a:lnTo>
                  <a:cubicBezTo>
                    <a:pt x="33455" y="153"/>
                    <a:pt x="33302" y="51"/>
                    <a:pt x="33149" y="0"/>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18" name="Google Shape;1718;p33"/>
            <p:cNvSpPr/>
            <p:nvPr/>
          </p:nvSpPr>
          <p:spPr>
            <a:xfrm>
              <a:off x="1031183" y="3985922"/>
              <a:ext cx="685667" cy="723390"/>
            </a:xfrm>
            <a:custGeom>
              <a:avLst/>
              <a:gdLst/>
              <a:ahLst/>
              <a:cxnLst/>
              <a:rect l="l" t="t" r="r" b="b"/>
              <a:pathLst>
                <a:path w="55129" h="58162" extrusionOk="0">
                  <a:moveTo>
                    <a:pt x="30191" y="1"/>
                  </a:moveTo>
                  <a:cubicBezTo>
                    <a:pt x="30157" y="1"/>
                    <a:pt x="30123" y="24"/>
                    <a:pt x="30089" y="24"/>
                  </a:cubicBezTo>
                  <a:lnTo>
                    <a:pt x="26978" y="2012"/>
                  </a:lnTo>
                  <a:lnTo>
                    <a:pt x="26927" y="2063"/>
                  </a:lnTo>
                  <a:lnTo>
                    <a:pt x="9180" y="13436"/>
                  </a:lnTo>
                  <a:lnTo>
                    <a:pt x="153" y="19199"/>
                  </a:lnTo>
                  <a:cubicBezTo>
                    <a:pt x="102" y="19250"/>
                    <a:pt x="51" y="19352"/>
                    <a:pt x="0" y="19454"/>
                  </a:cubicBezTo>
                  <a:cubicBezTo>
                    <a:pt x="0" y="19505"/>
                    <a:pt x="0" y="19607"/>
                    <a:pt x="51" y="19658"/>
                  </a:cubicBezTo>
                  <a:lnTo>
                    <a:pt x="6018" y="28990"/>
                  </a:lnTo>
                  <a:lnTo>
                    <a:pt x="11933" y="38221"/>
                  </a:lnTo>
                  <a:lnTo>
                    <a:pt x="16013" y="44596"/>
                  </a:lnTo>
                  <a:lnTo>
                    <a:pt x="24020" y="57090"/>
                  </a:lnTo>
                  <a:cubicBezTo>
                    <a:pt x="24224" y="57396"/>
                    <a:pt x="24377" y="57702"/>
                    <a:pt x="24581" y="57957"/>
                  </a:cubicBezTo>
                  <a:cubicBezTo>
                    <a:pt x="24632" y="58059"/>
                    <a:pt x="24734" y="58110"/>
                    <a:pt x="24887" y="58161"/>
                  </a:cubicBezTo>
                  <a:cubicBezTo>
                    <a:pt x="24938" y="58161"/>
                    <a:pt x="24989" y="58110"/>
                    <a:pt x="25040" y="58110"/>
                  </a:cubicBezTo>
                  <a:lnTo>
                    <a:pt x="37687" y="49950"/>
                  </a:lnTo>
                  <a:lnTo>
                    <a:pt x="43909" y="45973"/>
                  </a:lnTo>
                  <a:lnTo>
                    <a:pt x="48091" y="43321"/>
                  </a:lnTo>
                  <a:lnTo>
                    <a:pt x="54925" y="38935"/>
                  </a:lnTo>
                  <a:cubicBezTo>
                    <a:pt x="55027" y="38884"/>
                    <a:pt x="55078" y="38782"/>
                    <a:pt x="55078" y="38731"/>
                  </a:cubicBezTo>
                  <a:cubicBezTo>
                    <a:pt x="55129" y="38629"/>
                    <a:pt x="55078" y="38527"/>
                    <a:pt x="55078" y="38476"/>
                  </a:cubicBezTo>
                  <a:lnTo>
                    <a:pt x="43042" y="19658"/>
                  </a:lnTo>
                  <a:lnTo>
                    <a:pt x="37432" y="10937"/>
                  </a:lnTo>
                  <a:lnTo>
                    <a:pt x="31160" y="1095"/>
                  </a:lnTo>
                  <a:lnTo>
                    <a:pt x="30701" y="432"/>
                  </a:lnTo>
                  <a:lnTo>
                    <a:pt x="30548" y="177"/>
                  </a:lnTo>
                  <a:cubicBezTo>
                    <a:pt x="30446" y="75"/>
                    <a:pt x="30344" y="24"/>
                    <a:pt x="30242" y="24"/>
                  </a:cubicBezTo>
                  <a:cubicBezTo>
                    <a:pt x="30225" y="7"/>
                    <a:pt x="30208" y="1"/>
                    <a:pt x="30191"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19" name="Google Shape;1719;p33"/>
            <p:cNvSpPr/>
            <p:nvPr/>
          </p:nvSpPr>
          <p:spPr>
            <a:xfrm>
              <a:off x="2334633" y="4022998"/>
              <a:ext cx="444641" cy="548034"/>
            </a:xfrm>
            <a:custGeom>
              <a:avLst/>
              <a:gdLst/>
              <a:ahLst/>
              <a:cxnLst/>
              <a:rect l="l" t="t" r="r" b="b"/>
              <a:pathLst>
                <a:path w="35750" h="44063" extrusionOk="0">
                  <a:moveTo>
                    <a:pt x="3315" y="0"/>
                  </a:moveTo>
                  <a:cubicBezTo>
                    <a:pt x="3213" y="0"/>
                    <a:pt x="3162" y="0"/>
                    <a:pt x="3111" y="102"/>
                  </a:cubicBezTo>
                  <a:cubicBezTo>
                    <a:pt x="3060" y="153"/>
                    <a:pt x="3009" y="255"/>
                    <a:pt x="3009" y="306"/>
                  </a:cubicBezTo>
                  <a:lnTo>
                    <a:pt x="2499" y="7548"/>
                  </a:lnTo>
                  <a:lnTo>
                    <a:pt x="1785" y="17085"/>
                  </a:lnTo>
                  <a:lnTo>
                    <a:pt x="1173" y="25805"/>
                  </a:lnTo>
                  <a:lnTo>
                    <a:pt x="561" y="34118"/>
                  </a:lnTo>
                  <a:cubicBezTo>
                    <a:pt x="357" y="36566"/>
                    <a:pt x="204" y="38963"/>
                    <a:pt x="0" y="41411"/>
                  </a:cubicBezTo>
                  <a:cubicBezTo>
                    <a:pt x="0" y="41513"/>
                    <a:pt x="51" y="41564"/>
                    <a:pt x="102" y="41666"/>
                  </a:cubicBezTo>
                  <a:cubicBezTo>
                    <a:pt x="153" y="41717"/>
                    <a:pt x="255" y="41768"/>
                    <a:pt x="357" y="41768"/>
                  </a:cubicBezTo>
                  <a:lnTo>
                    <a:pt x="9282" y="42380"/>
                  </a:lnTo>
                  <a:lnTo>
                    <a:pt x="9486" y="42380"/>
                  </a:lnTo>
                  <a:lnTo>
                    <a:pt x="17238" y="42941"/>
                  </a:lnTo>
                  <a:lnTo>
                    <a:pt x="24377" y="43451"/>
                  </a:lnTo>
                  <a:lnTo>
                    <a:pt x="26774" y="43655"/>
                  </a:lnTo>
                  <a:lnTo>
                    <a:pt x="31313" y="43961"/>
                  </a:lnTo>
                  <a:lnTo>
                    <a:pt x="32486" y="44063"/>
                  </a:lnTo>
                  <a:cubicBezTo>
                    <a:pt x="32537" y="44063"/>
                    <a:pt x="32639" y="44012"/>
                    <a:pt x="32690" y="43961"/>
                  </a:cubicBezTo>
                  <a:cubicBezTo>
                    <a:pt x="32741" y="43910"/>
                    <a:pt x="32792" y="43808"/>
                    <a:pt x="32792" y="43706"/>
                  </a:cubicBezTo>
                  <a:lnTo>
                    <a:pt x="33149" y="38810"/>
                  </a:lnTo>
                  <a:cubicBezTo>
                    <a:pt x="33455" y="34832"/>
                    <a:pt x="33710" y="30803"/>
                    <a:pt x="34016" y="26825"/>
                  </a:cubicBezTo>
                  <a:lnTo>
                    <a:pt x="34067" y="25754"/>
                  </a:lnTo>
                  <a:lnTo>
                    <a:pt x="35291" y="9486"/>
                  </a:lnTo>
                  <a:lnTo>
                    <a:pt x="35291" y="9435"/>
                  </a:lnTo>
                  <a:cubicBezTo>
                    <a:pt x="35393" y="8058"/>
                    <a:pt x="35495" y="6681"/>
                    <a:pt x="35546" y="5355"/>
                  </a:cubicBezTo>
                  <a:lnTo>
                    <a:pt x="35750" y="2652"/>
                  </a:lnTo>
                  <a:cubicBezTo>
                    <a:pt x="35750" y="2550"/>
                    <a:pt x="35750" y="2499"/>
                    <a:pt x="35699" y="2448"/>
                  </a:cubicBezTo>
                  <a:cubicBezTo>
                    <a:pt x="35648" y="2397"/>
                    <a:pt x="35597" y="2397"/>
                    <a:pt x="35546" y="2346"/>
                  </a:cubicBezTo>
                  <a:lnTo>
                    <a:pt x="35444" y="2346"/>
                  </a:lnTo>
                  <a:lnTo>
                    <a:pt x="27131" y="1734"/>
                  </a:lnTo>
                  <a:lnTo>
                    <a:pt x="18564" y="1122"/>
                  </a:lnTo>
                  <a:lnTo>
                    <a:pt x="6987" y="255"/>
                  </a:lnTo>
                  <a:lnTo>
                    <a:pt x="3366" y="0"/>
                  </a:ln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0" name="Google Shape;1720;p33"/>
            <p:cNvSpPr/>
            <p:nvPr/>
          </p:nvSpPr>
          <p:spPr>
            <a:xfrm>
              <a:off x="2835715" y="3879644"/>
              <a:ext cx="579115" cy="672359"/>
            </a:xfrm>
            <a:custGeom>
              <a:avLst/>
              <a:gdLst/>
              <a:ahLst/>
              <a:cxnLst/>
              <a:rect l="l" t="t" r="r" b="b"/>
              <a:pathLst>
                <a:path w="46562" h="54059" extrusionOk="0">
                  <a:moveTo>
                    <a:pt x="35342" y="1"/>
                  </a:moveTo>
                  <a:lnTo>
                    <a:pt x="24480" y="2653"/>
                  </a:lnTo>
                  <a:lnTo>
                    <a:pt x="21216" y="3418"/>
                  </a:lnTo>
                  <a:lnTo>
                    <a:pt x="17748" y="4285"/>
                  </a:lnTo>
                  <a:lnTo>
                    <a:pt x="15453" y="4795"/>
                  </a:lnTo>
                  <a:lnTo>
                    <a:pt x="9435" y="6274"/>
                  </a:lnTo>
                  <a:lnTo>
                    <a:pt x="1480" y="8161"/>
                  </a:lnTo>
                  <a:lnTo>
                    <a:pt x="307" y="8467"/>
                  </a:lnTo>
                  <a:lnTo>
                    <a:pt x="205" y="8467"/>
                  </a:lnTo>
                  <a:cubicBezTo>
                    <a:pt x="103" y="8467"/>
                    <a:pt x="1" y="8620"/>
                    <a:pt x="1" y="8773"/>
                  </a:cubicBezTo>
                  <a:lnTo>
                    <a:pt x="1" y="8875"/>
                  </a:lnTo>
                  <a:cubicBezTo>
                    <a:pt x="358" y="10455"/>
                    <a:pt x="766" y="12036"/>
                    <a:pt x="1123" y="13668"/>
                  </a:cubicBezTo>
                  <a:cubicBezTo>
                    <a:pt x="1123" y="13770"/>
                    <a:pt x="1174" y="13872"/>
                    <a:pt x="1225" y="13974"/>
                  </a:cubicBezTo>
                  <a:cubicBezTo>
                    <a:pt x="2347" y="18768"/>
                    <a:pt x="3519" y="23613"/>
                    <a:pt x="4692" y="28407"/>
                  </a:cubicBezTo>
                  <a:lnTo>
                    <a:pt x="4743" y="28713"/>
                  </a:lnTo>
                  <a:lnTo>
                    <a:pt x="4845" y="29172"/>
                  </a:lnTo>
                  <a:lnTo>
                    <a:pt x="9690" y="49316"/>
                  </a:lnTo>
                  <a:lnTo>
                    <a:pt x="9690" y="49469"/>
                  </a:lnTo>
                  <a:lnTo>
                    <a:pt x="9792" y="49877"/>
                  </a:lnTo>
                  <a:lnTo>
                    <a:pt x="9894" y="50285"/>
                  </a:lnTo>
                  <a:cubicBezTo>
                    <a:pt x="10200" y="51458"/>
                    <a:pt x="10455" y="52631"/>
                    <a:pt x="10761" y="53804"/>
                  </a:cubicBezTo>
                  <a:cubicBezTo>
                    <a:pt x="10812" y="53957"/>
                    <a:pt x="10914" y="54059"/>
                    <a:pt x="11067" y="54059"/>
                  </a:cubicBezTo>
                  <a:lnTo>
                    <a:pt x="11169" y="54059"/>
                  </a:lnTo>
                  <a:lnTo>
                    <a:pt x="21369" y="51611"/>
                  </a:lnTo>
                  <a:lnTo>
                    <a:pt x="31568" y="49163"/>
                  </a:lnTo>
                  <a:lnTo>
                    <a:pt x="33455" y="48704"/>
                  </a:lnTo>
                  <a:lnTo>
                    <a:pt x="35852" y="48143"/>
                  </a:lnTo>
                  <a:lnTo>
                    <a:pt x="41054" y="46868"/>
                  </a:lnTo>
                  <a:lnTo>
                    <a:pt x="46307" y="45593"/>
                  </a:lnTo>
                  <a:cubicBezTo>
                    <a:pt x="46460" y="45542"/>
                    <a:pt x="46562" y="45389"/>
                    <a:pt x="46562" y="45236"/>
                  </a:cubicBezTo>
                  <a:cubicBezTo>
                    <a:pt x="46562" y="45236"/>
                    <a:pt x="46562" y="45185"/>
                    <a:pt x="46562" y="45185"/>
                  </a:cubicBezTo>
                  <a:lnTo>
                    <a:pt x="45338" y="40187"/>
                  </a:lnTo>
                  <a:lnTo>
                    <a:pt x="45185" y="39575"/>
                  </a:lnTo>
                  <a:lnTo>
                    <a:pt x="44930" y="38453"/>
                  </a:lnTo>
                  <a:lnTo>
                    <a:pt x="44828" y="38147"/>
                  </a:lnTo>
                  <a:lnTo>
                    <a:pt x="41717" y="25092"/>
                  </a:lnTo>
                  <a:lnTo>
                    <a:pt x="41360" y="23715"/>
                  </a:lnTo>
                  <a:lnTo>
                    <a:pt x="41054" y="22389"/>
                  </a:lnTo>
                  <a:lnTo>
                    <a:pt x="36923" y="5203"/>
                  </a:lnTo>
                  <a:lnTo>
                    <a:pt x="36821" y="4846"/>
                  </a:lnTo>
                  <a:lnTo>
                    <a:pt x="36719" y="4336"/>
                  </a:lnTo>
                  <a:lnTo>
                    <a:pt x="36617" y="3877"/>
                  </a:lnTo>
                  <a:lnTo>
                    <a:pt x="35852" y="868"/>
                  </a:lnTo>
                  <a:lnTo>
                    <a:pt x="35750" y="256"/>
                  </a:lnTo>
                  <a:cubicBezTo>
                    <a:pt x="35699" y="103"/>
                    <a:pt x="35546" y="1"/>
                    <a:pt x="35393"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1" name="Google Shape;1721;p33"/>
            <p:cNvSpPr/>
            <p:nvPr/>
          </p:nvSpPr>
          <p:spPr>
            <a:xfrm>
              <a:off x="1176428" y="4107362"/>
              <a:ext cx="258165" cy="202196"/>
            </a:xfrm>
            <a:custGeom>
              <a:avLst/>
              <a:gdLst/>
              <a:ahLst/>
              <a:cxnLst/>
              <a:rect l="l" t="t" r="r" b="b"/>
              <a:pathLst>
                <a:path w="20757" h="16257" extrusionOk="0">
                  <a:moveTo>
                    <a:pt x="20094" y="0"/>
                  </a:moveTo>
                  <a:cubicBezTo>
                    <a:pt x="19992" y="0"/>
                    <a:pt x="19941" y="0"/>
                    <a:pt x="19839" y="51"/>
                  </a:cubicBezTo>
                  <a:cubicBezTo>
                    <a:pt x="19431" y="153"/>
                    <a:pt x="19074" y="357"/>
                    <a:pt x="18717" y="612"/>
                  </a:cubicBezTo>
                  <a:cubicBezTo>
                    <a:pt x="18564" y="714"/>
                    <a:pt x="18411" y="867"/>
                    <a:pt x="18309" y="1020"/>
                  </a:cubicBezTo>
                  <a:cubicBezTo>
                    <a:pt x="18156" y="1173"/>
                    <a:pt x="18003" y="1377"/>
                    <a:pt x="17901" y="1530"/>
                  </a:cubicBezTo>
                  <a:cubicBezTo>
                    <a:pt x="17748" y="1836"/>
                    <a:pt x="17595" y="2142"/>
                    <a:pt x="17493" y="2448"/>
                  </a:cubicBezTo>
                  <a:cubicBezTo>
                    <a:pt x="17340" y="2754"/>
                    <a:pt x="17238" y="3060"/>
                    <a:pt x="17034" y="3315"/>
                  </a:cubicBezTo>
                  <a:cubicBezTo>
                    <a:pt x="16881" y="3570"/>
                    <a:pt x="16728" y="3774"/>
                    <a:pt x="16524" y="3978"/>
                  </a:cubicBezTo>
                  <a:cubicBezTo>
                    <a:pt x="16371" y="4080"/>
                    <a:pt x="16218" y="4233"/>
                    <a:pt x="16065" y="4335"/>
                  </a:cubicBezTo>
                  <a:cubicBezTo>
                    <a:pt x="15810" y="4437"/>
                    <a:pt x="15504" y="4539"/>
                    <a:pt x="15249" y="4641"/>
                  </a:cubicBezTo>
                  <a:cubicBezTo>
                    <a:pt x="14637" y="4743"/>
                    <a:pt x="14025" y="4794"/>
                    <a:pt x="13413" y="4896"/>
                  </a:cubicBezTo>
                  <a:cubicBezTo>
                    <a:pt x="12750" y="4947"/>
                    <a:pt x="12087" y="5151"/>
                    <a:pt x="11475" y="5406"/>
                  </a:cubicBezTo>
                  <a:cubicBezTo>
                    <a:pt x="11322" y="5508"/>
                    <a:pt x="11169" y="5610"/>
                    <a:pt x="11016" y="5712"/>
                  </a:cubicBezTo>
                  <a:cubicBezTo>
                    <a:pt x="10863" y="5814"/>
                    <a:pt x="10710" y="5967"/>
                    <a:pt x="10557" y="6120"/>
                  </a:cubicBezTo>
                  <a:cubicBezTo>
                    <a:pt x="10302" y="6375"/>
                    <a:pt x="10098" y="6732"/>
                    <a:pt x="9894" y="7038"/>
                  </a:cubicBezTo>
                  <a:cubicBezTo>
                    <a:pt x="9588" y="7701"/>
                    <a:pt x="9384" y="8313"/>
                    <a:pt x="9078" y="8925"/>
                  </a:cubicBezTo>
                  <a:cubicBezTo>
                    <a:pt x="8925" y="9129"/>
                    <a:pt x="8772" y="9333"/>
                    <a:pt x="8619" y="9486"/>
                  </a:cubicBezTo>
                  <a:cubicBezTo>
                    <a:pt x="8415" y="9690"/>
                    <a:pt x="8160" y="9843"/>
                    <a:pt x="7905" y="9996"/>
                  </a:cubicBezTo>
                  <a:cubicBezTo>
                    <a:pt x="7599" y="10149"/>
                    <a:pt x="7293" y="10251"/>
                    <a:pt x="6936" y="10353"/>
                  </a:cubicBezTo>
                  <a:cubicBezTo>
                    <a:pt x="6120" y="10557"/>
                    <a:pt x="5253" y="10557"/>
                    <a:pt x="4386" y="10710"/>
                  </a:cubicBezTo>
                  <a:cubicBezTo>
                    <a:pt x="3621" y="10863"/>
                    <a:pt x="2856" y="11067"/>
                    <a:pt x="2091" y="11373"/>
                  </a:cubicBezTo>
                  <a:cubicBezTo>
                    <a:pt x="1734" y="11526"/>
                    <a:pt x="1428" y="11730"/>
                    <a:pt x="1122" y="11985"/>
                  </a:cubicBezTo>
                  <a:cubicBezTo>
                    <a:pt x="969" y="12138"/>
                    <a:pt x="816" y="12291"/>
                    <a:pt x="663" y="12444"/>
                  </a:cubicBezTo>
                  <a:cubicBezTo>
                    <a:pt x="510" y="12597"/>
                    <a:pt x="408" y="12750"/>
                    <a:pt x="306" y="12954"/>
                  </a:cubicBezTo>
                  <a:cubicBezTo>
                    <a:pt x="204" y="13107"/>
                    <a:pt x="153" y="13311"/>
                    <a:pt x="102" y="13515"/>
                  </a:cubicBezTo>
                  <a:cubicBezTo>
                    <a:pt x="51" y="13719"/>
                    <a:pt x="0" y="13923"/>
                    <a:pt x="0" y="14127"/>
                  </a:cubicBezTo>
                  <a:cubicBezTo>
                    <a:pt x="0" y="14586"/>
                    <a:pt x="102" y="14993"/>
                    <a:pt x="255" y="15401"/>
                  </a:cubicBezTo>
                  <a:cubicBezTo>
                    <a:pt x="357" y="15554"/>
                    <a:pt x="408" y="15707"/>
                    <a:pt x="459" y="15809"/>
                  </a:cubicBezTo>
                  <a:lnTo>
                    <a:pt x="561" y="15962"/>
                  </a:lnTo>
                  <a:cubicBezTo>
                    <a:pt x="675" y="16152"/>
                    <a:pt x="901" y="16257"/>
                    <a:pt x="1114" y="16257"/>
                  </a:cubicBezTo>
                  <a:cubicBezTo>
                    <a:pt x="1188" y="16257"/>
                    <a:pt x="1261" y="16244"/>
                    <a:pt x="1326" y="16217"/>
                  </a:cubicBezTo>
                  <a:cubicBezTo>
                    <a:pt x="1530" y="16115"/>
                    <a:pt x="1632" y="16013"/>
                    <a:pt x="1734" y="15860"/>
                  </a:cubicBezTo>
                  <a:cubicBezTo>
                    <a:pt x="1785" y="15707"/>
                    <a:pt x="1785" y="15503"/>
                    <a:pt x="1734" y="15350"/>
                  </a:cubicBezTo>
                  <a:cubicBezTo>
                    <a:pt x="1581" y="15095"/>
                    <a:pt x="1479" y="14789"/>
                    <a:pt x="1377" y="14535"/>
                  </a:cubicBezTo>
                  <a:cubicBezTo>
                    <a:pt x="1377" y="14382"/>
                    <a:pt x="1326" y="14229"/>
                    <a:pt x="1326" y="14076"/>
                  </a:cubicBezTo>
                  <a:cubicBezTo>
                    <a:pt x="1326" y="13974"/>
                    <a:pt x="1377" y="13872"/>
                    <a:pt x="1377" y="13770"/>
                  </a:cubicBezTo>
                  <a:cubicBezTo>
                    <a:pt x="1428" y="13668"/>
                    <a:pt x="1479" y="13566"/>
                    <a:pt x="1530" y="13464"/>
                  </a:cubicBezTo>
                  <a:cubicBezTo>
                    <a:pt x="1632" y="13362"/>
                    <a:pt x="1683" y="13260"/>
                    <a:pt x="1785" y="13158"/>
                  </a:cubicBezTo>
                  <a:cubicBezTo>
                    <a:pt x="1989" y="13005"/>
                    <a:pt x="2193" y="12852"/>
                    <a:pt x="2397" y="12750"/>
                  </a:cubicBezTo>
                  <a:cubicBezTo>
                    <a:pt x="2907" y="12495"/>
                    <a:pt x="3417" y="12291"/>
                    <a:pt x="3927" y="12189"/>
                  </a:cubicBezTo>
                  <a:cubicBezTo>
                    <a:pt x="4488" y="12036"/>
                    <a:pt x="5049" y="11934"/>
                    <a:pt x="5559" y="11883"/>
                  </a:cubicBezTo>
                  <a:cubicBezTo>
                    <a:pt x="6426" y="11832"/>
                    <a:pt x="7242" y="11679"/>
                    <a:pt x="8058" y="11373"/>
                  </a:cubicBezTo>
                  <a:cubicBezTo>
                    <a:pt x="8466" y="11220"/>
                    <a:pt x="8874" y="10965"/>
                    <a:pt x="9180" y="10710"/>
                  </a:cubicBezTo>
                  <a:cubicBezTo>
                    <a:pt x="9384" y="10557"/>
                    <a:pt x="9588" y="10353"/>
                    <a:pt x="9792" y="10200"/>
                  </a:cubicBezTo>
                  <a:cubicBezTo>
                    <a:pt x="9945" y="9996"/>
                    <a:pt x="10098" y="9792"/>
                    <a:pt x="10200" y="9588"/>
                  </a:cubicBezTo>
                  <a:cubicBezTo>
                    <a:pt x="10659" y="8874"/>
                    <a:pt x="10863" y="8058"/>
                    <a:pt x="11271" y="7395"/>
                  </a:cubicBezTo>
                  <a:cubicBezTo>
                    <a:pt x="11373" y="7242"/>
                    <a:pt x="11475" y="7089"/>
                    <a:pt x="11628" y="6936"/>
                  </a:cubicBezTo>
                  <a:cubicBezTo>
                    <a:pt x="11730" y="6834"/>
                    <a:pt x="11883" y="6732"/>
                    <a:pt x="12036" y="6630"/>
                  </a:cubicBezTo>
                  <a:cubicBezTo>
                    <a:pt x="12291" y="6528"/>
                    <a:pt x="12546" y="6426"/>
                    <a:pt x="12801" y="6375"/>
                  </a:cubicBezTo>
                  <a:cubicBezTo>
                    <a:pt x="13464" y="6222"/>
                    <a:pt x="14076" y="6171"/>
                    <a:pt x="14739" y="6069"/>
                  </a:cubicBezTo>
                  <a:cubicBezTo>
                    <a:pt x="15096" y="6018"/>
                    <a:pt x="15453" y="5967"/>
                    <a:pt x="15810" y="5865"/>
                  </a:cubicBezTo>
                  <a:cubicBezTo>
                    <a:pt x="16218" y="5712"/>
                    <a:pt x="16575" y="5559"/>
                    <a:pt x="16881" y="5355"/>
                  </a:cubicBezTo>
                  <a:cubicBezTo>
                    <a:pt x="17238" y="5151"/>
                    <a:pt x="17544" y="4896"/>
                    <a:pt x="17748" y="4590"/>
                  </a:cubicBezTo>
                  <a:cubicBezTo>
                    <a:pt x="18003" y="4335"/>
                    <a:pt x="18207" y="4029"/>
                    <a:pt x="18411" y="3672"/>
                  </a:cubicBezTo>
                  <a:cubicBezTo>
                    <a:pt x="18666" y="3213"/>
                    <a:pt x="18870" y="2652"/>
                    <a:pt x="19125" y="2142"/>
                  </a:cubicBezTo>
                  <a:cubicBezTo>
                    <a:pt x="19227" y="2040"/>
                    <a:pt x="19329" y="1887"/>
                    <a:pt x="19431" y="1785"/>
                  </a:cubicBezTo>
                  <a:cubicBezTo>
                    <a:pt x="19584" y="1683"/>
                    <a:pt x="19686" y="1581"/>
                    <a:pt x="19788" y="1530"/>
                  </a:cubicBezTo>
                  <a:cubicBezTo>
                    <a:pt x="19992" y="1428"/>
                    <a:pt x="20145" y="1377"/>
                    <a:pt x="20349" y="1326"/>
                  </a:cubicBezTo>
                  <a:cubicBezTo>
                    <a:pt x="20502" y="1224"/>
                    <a:pt x="20655" y="1122"/>
                    <a:pt x="20706" y="969"/>
                  </a:cubicBezTo>
                  <a:cubicBezTo>
                    <a:pt x="20757" y="816"/>
                    <a:pt x="20757" y="612"/>
                    <a:pt x="20706" y="459"/>
                  </a:cubicBezTo>
                  <a:cubicBezTo>
                    <a:pt x="20655" y="255"/>
                    <a:pt x="20502" y="153"/>
                    <a:pt x="20349" y="51"/>
                  </a:cubicBezTo>
                  <a:cubicBezTo>
                    <a:pt x="20298" y="51"/>
                    <a:pt x="20196" y="0"/>
                    <a:pt x="20094"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2" name="Google Shape;1722;p33"/>
            <p:cNvSpPr/>
            <p:nvPr/>
          </p:nvSpPr>
          <p:spPr>
            <a:xfrm>
              <a:off x="1254449" y="4217720"/>
              <a:ext cx="225815" cy="177869"/>
            </a:xfrm>
            <a:custGeom>
              <a:avLst/>
              <a:gdLst/>
              <a:ahLst/>
              <a:cxnLst/>
              <a:rect l="l" t="t" r="r" b="b"/>
              <a:pathLst>
                <a:path w="18156" h="14301" extrusionOk="0">
                  <a:moveTo>
                    <a:pt x="17390" y="1"/>
                  </a:moveTo>
                  <a:cubicBezTo>
                    <a:pt x="17237" y="1"/>
                    <a:pt x="17135" y="52"/>
                    <a:pt x="17033" y="103"/>
                  </a:cubicBezTo>
                  <a:lnTo>
                    <a:pt x="16982" y="205"/>
                  </a:lnTo>
                  <a:cubicBezTo>
                    <a:pt x="16218" y="868"/>
                    <a:pt x="15453" y="1633"/>
                    <a:pt x="14790" y="2398"/>
                  </a:cubicBezTo>
                  <a:cubicBezTo>
                    <a:pt x="14382" y="2806"/>
                    <a:pt x="13872" y="3112"/>
                    <a:pt x="13311" y="3265"/>
                  </a:cubicBezTo>
                  <a:cubicBezTo>
                    <a:pt x="12903" y="3316"/>
                    <a:pt x="12495" y="3367"/>
                    <a:pt x="12087" y="3367"/>
                  </a:cubicBezTo>
                  <a:lnTo>
                    <a:pt x="10914" y="3367"/>
                  </a:lnTo>
                  <a:cubicBezTo>
                    <a:pt x="10812" y="3418"/>
                    <a:pt x="10659" y="3418"/>
                    <a:pt x="10557" y="3469"/>
                  </a:cubicBezTo>
                  <a:cubicBezTo>
                    <a:pt x="10404" y="3520"/>
                    <a:pt x="10302" y="3571"/>
                    <a:pt x="10200" y="3673"/>
                  </a:cubicBezTo>
                  <a:cubicBezTo>
                    <a:pt x="10047" y="3724"/>
                    <a:pt x="9945" y="3826"/>
                    <a:pt x="9894" y="3928"/>
                  </a:cubicBezTo>
                  <a:cubicBezTo>
                    <a:pt x="9792" y="3979"/>
                    <a:pt x="9741" y="4081"/>
                    <a:pt x="9639" y="4183"/>
                  </a:cubicBezTo>
                  <a:cubicBezTo>
                    <a:pt x="9282" y="4795"/>
                    <a:pt x="8976" y="5407"/>
                    <a:pt x="8823" y="6120"/>
                  </a:cubicBezTo>
                  <a:cubicBezTo>
                    <a:pt x="8670" y="6630"/>
                    <a:pt x="8415" y="7191"/>
                    <a:pt x="8160" y="7701"/>
                  </a:cubicBezTo>
                  <a:cubicBezTo>
                    <a:pt x="8007" y="7854"/>
                    <a:pt x="7905" y="8058"/>
                    <a:pt x="7752" y="8211"/>
                  </a:cubicBezTo>
                  <a:cubicBezTo>
                    <a:pt x="7599" y="8313"/>
                    <a:pt x="7446" y="8415"/>
                    <a:pt x="7344" y="8466"/>
                  </a:cubicBezTo>
                  <a:cubicBezTo>
                    <a:pt x="7089" y="8568"/>
                    <a:pt x="6885" y="8670"/>
                    <a:pt x="6630" y="8772"/>
                  </a:cubicBezTo>
                  <a:cubicBezTo>
                    <a:pt x="6324" y="8823"/>
                    <a:pt x="6018" y="8874"/>
                    <a:pt x="5763" y="8874"/>
                  </a:cubicBezTo>
                  <a:cubicBezTo>
                    <a:pt x="5355" y="8925"/>
                    <a:pt x="4947" y="8925"/>
                    <a:pt x="4539" y="8976"/>
                  </a:cubicBezTo>
                  <a:cubicBezTo>
                    <a:pt x="4131" y="8976"/>
                    <a:pt x="3723" y="9078"/>
                    <a:pt x="3315" y="9180"/>
                  </a:cubicBezTo>
                  <a:cubicBezTo>
                    <a:pt x="2958" y="9282"/>
                    <a:pt x="2550" y="9435"/>
                    <a:pt x="2244" y="9639"/>
                  </a:cubicBezTo>
                  <a:cubicBezTo>
                    <a:pt x="1887" y="9792"/>
                    <a:pt x="1632" y="9996"/>
                    <a:pt x="1326" y="10251"/>
                  </a:cubicBezTo>
                  <a:cubicBezTo>
                    <a:pt x="1071" y="10557"/>
                    <a:pt x="816" y="10863"/>
                    <a:pt x="663" y="11169"/>
                  </a:cubicBezTo>
                  <a:cubicBezTo>
                    <a:pt x="459" y="11526"/>
                    <a:pt x="306" y="11883"/>
                    <a:pt x="204" y="12291"/>
                  </a:cubicBezTo>
                  <a:cubicBezTo>
                    <a:pt x="102" y="12699"/>
                    <a:pt x="51" y="13107"/>
                    <a:pt x="0" y="13515"/>
                  </a:cubicBezTo>
                  <a:lnTo>
                    <a:pt x="0" y="13719"/>
                  </a:lnTo>
                  <a:cubicBezTo>
                    <a:pt x="0" y="13821"/>
                    <a:pt x="51" y="13923"/>
                    <a:pt x="153" y="14025"/>
                  </a:cubicBezTo>
                  <a:cubicBezTo>
                    <a:pt x="255" y="14178"/>
                    <a:pt x="408" y="14280"/>
                    <a:pt x="561" y="14280"/>
                  </a:cubicBezTo>
                  <a:cubicBezTo>
                    <a:pt x="616" y="14294"/>
                    <a:pt x="667" y="14300"/>
                    <a:pt x="715" y="14300"/>
                  </a:cubicBezTo>
                  <a:cubicBezTo>
                    <a:pt x="847" y="14300"/>
                    <a:pt x="959" y="14253"/>
                    <a:pt x="1071" y="14178"/>
                  </a:cubicBezTo>
                  <a:cubicBezTo>
                    <a:pt x="1224" y="14076"/>
                    <a:pt x="1326" y="13923"/>
                    <a:pt x="1326" y="13770"/>
                  </a:cubicBezTo>
                  <a:cubicBezTo>
                    <a:pt x="1377" y="13311"/>
                    <a:pt x="1428" y="12903"/>
                    <a:pt x="1530" y="12546"/>
                  </a:cubicBezTo>
                  <a:cubicBezTo>
                    <a:pt x="1632" y="12240"/>
                    <a:pt x="1734" y="11985"/>
                    <a:pt x="1887" y="11730"/>
                  </a:cubicBezTo>
                  <a:cubicBezTo>
                    <a:pt x="2040" y="11526"/>
                    <a:pt x="2193" y="11373"/>
                    <a:pt x="2346" y="11169"/>
                  </a:cubicBezTo>
                  <a:cubicBezTo>
                    <a:pt x="2550" y="11016"/>
                    <a:pt x="2703" y="10863"/>
                    <a:pt x="2958" y="10761"/>
                  </a:cubicBezTo>
                  <a:cubicBezTo>
                    <a:pt x="3213" y="10608"/>
                    <a:pt x="3519" y="10506"/>
                    <a:pt x="3825" y="10404"/>
                  </a:cubicBezTo>
                  <a:cubicBezTo>
                    <a:pt x="4233" y="10302"/>
                    <a:pt x="4641" y="10251"/>
                    <a:pt x="5049" y="10251"/>
                  </a:cubicBezTo>
                  <a:cubicBezTo>
                    <a:pt x="5508" y="10251"/>
                    <a:pt x="5967" y="10200"/>
                    <a:pt x="6375" y="10149"/>
                  </a:cubicBezTo>
                  <a:cubicBezTo>
                    <a:pt x="7140" y="10047"/>
                    <a:pt x="7803" y="9792"/>
                    <a:pt x="8415" y="9333"/>
                  </a:cubicBezTo>
                  <a:cubicBezTo>
                    <a:pt x="8976" y="8874"/>
                    <a:pt x="9435" y="8262"/>
                    <a:pt x="9690" y="7548"/>
                  </a:cubicBezTo>
                  <a:cubicBezTo>
                    <a:pt x="9894" y="7140"/>
                    <a:pt x="10047" y="6732"/>
                    <a:pt x="10149" y="6273"/>
                  </a:cubicBezTo>
                  <a:cubicBezTo>
                    <a:pt x="10251" y="5866"/>
                    <a:pt x="10455" y="5407"/>
                    <a:pt x="10659" y="4999"/>
                  </a:cubicBezTo>
                  <a:cubicBezTo>
                    <a:pt x="10710" y="4948"/>
                    <a:pt x="10761" y="4846"/>
                    <a:pt x="10863" y="4744"/>
                  </a:cubicBezTo>
                  <a:cubicBezTo>
                    <a:pt x="10863" y="4744"/>
                    <a:pt x="10914" y="4693"/>
                    <a:pt x="10965" y="4693"/>
                  </a:cubicBezTo>
                  <a:lnTo>
                    <a:pt x="11067" y="4642"/>
                  </a:lnTo>
                  <a:cubicBezTo>
                    <a:pt x="11220" y="4591"/>
                    <a:pt x="11424" y="4591"/>
                    <a:pt x="11577" y="4591"/>
                  </a:cubicBezTo>
                  <a:cubicBezTo>
                    <a:pt x="11849" y="4591"/>
                    <a:pt x="12098" y="4613"/>
                    <a:pt x="12355" y="4613"/>
                  </a:cubicBezTo>
                  <a:cubicBezTo>
                    <a:pt x="12483" y="4613"/>
                    <a:pt x="12614" y="4608"/>
                    <a:pt x="12750" y="4591"/>
                  </a:cubicBezTo>
                  <a:cubicBezTo>
                    <a:pt x="13005" y="4591"/>
                    <a:pt x="13209" y="4540"/>
                    <a:pt x="13464" y="4489"/>
                  </a:cubicBezTo>
                  <a:cubicBezTo>
                    <a:pt x="13770" y="4438"/>
                    <a:pt x="14076" y="4336"/>
                    <a:pt x="14433" y="4234"/>
                  </a:cubicBezTo>
                  <a:cubicBezTo>
                    <a:pt x="15708" y="3673"/>
                    <a:pt x="16472" y="2449"/>
                    <a:pt x="17441" y="1531"/>
                  </a:cubicBezTo>
                  <a:cubicBezTo>
                    <a:pt x="17543" y="1378"/>
                    <a:pt x="17696" y="1276"/>
                    <a:pt x="17798" y="1174"/>
                  </a:cubicBezTo>
                  <a:cubicBezTo>
                    <a:pt x="18104" y="970"/>
                    <a:pt x="18155" y="562"/>
                    <a:pt x="17951" y="256"/>
                  </a:cubicBezTo>
                  <a:cubicBezTo>
                    <a:pt x="17798" y="103"/>
                    <a:pt x="17594" y="1"/>
                    <a:pt x="17390" y="1"/>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3" name="Google Shape;1723;p33"/>
            <p:cNvSpPr/>
            <p:nvPr/>
          </p:nvSpPr>
          <p:spPr>
            <a:xfrm>
              <a:off x="1341337" y="4334433"/>
              <a:ext cx="195381" cy="156140"/>
            </a:xfrm>
            <a:custGeom>
              <a:avLst/>
              <a:gdLst/>
              <a:ahLst/>
              <a:cxnLst/>
              <a:rect l="l" t="t" r="r" b="b"/>
              <a:pathLst>
                <a:path w="15709" h="12554" extrusionOk="0">
                  <a:moveTo>
                    <a:pt x="14739" y="0"/>
                  </a:moveTo>
                  <a:cubicBezTo>
                    <a:pt x="14586" y="0"/>
                    <a:pt x="14433" y="102"/>
                    <a:pt x="14280" y="204"/>
                  </a:cubicBezTo>
                  <a:lnTo>
                    <a:pt x="14127" y="408"/>
                  </a:lnTo>
                  <a:cubicBezTo>
                    <a:pt x="13872" y="612"/>
                    <a:pt x="13617" y="816"/>
                    <a:pt x="13362" y="969"/>
                  </a:cubicBezTo>
                  <a:cubicBezTo>
                    <a:pt x="12342" y="1428"/>
                    <a:pt x="11271" y="1581"/>
                    <a:pt x="10251" y="2091"/>
                  </a:cubicBezTo>
                  <a:cubicBezTo>
                    <a:pt x="9996" y="2193"/>
                    <a:pt x="9690" y="2346"/>
                    <a:pt x="9435" y="2550"/>
                  </a:cubicBezTo>
                  <a:cubicBezTo>
                    <a:pt x="9181" y="2703"/>
                    <a:pt x="8926" y="2958"/>
                    <a:pt x="8722" y="3162"/>
                  </a:cubicBezTo>
                  <a:cubicBezTo>
                    <a:pt x="8467" y="3468"/>
                    <a:pt x="8263" y="3723"/>
                    <a:pt x="8110" y="4080"/>
                  </a:cubicBezTo>
                  <a:cubicBezTo>
                    <a:pt x="7957" y="4335"/>
                    <a:pt x="7804" y="4590"/>
                    <a:pt x="7651" y="4845"/>
                  </a:cubicBezTo>
                  <a:cubicBezTo>
                    <a:pt x="7447" y="5202"/>
                    <a:pt x="7192" y="5508"/>
                    <a:pt x="6937" y="5814"/>
                  </a:cubicBezTo>
                  <a:cubicBezTo>
                    <a:pt x="6784" y="5967"/>
                    <a:pt x="6580" y="6069"/>
                    <a:pt x="6376" y="6171"/>
                  </a:cubicBezTo>
                  <a:cubicBezTo>
                    <a:pt x="5815" y="6477"/>
                    <a:pt x="5203" y="6681"/>
                    <a:pt x="4591" y="6834"/>
                  </a:cubicBezTo>
                  <a:cubicBezTo>
                    <a:pt x="3826" y="7038"/>
                    <a:pt x="3061" y="7395"/>
                    <a:pt x="2398" y="7803"/>
                  </a:cubicBezTo>
                  <a:cubicBezTo>
                    <a:pt x="2041" y="8007"/>
                    <a:pt x="1735" y="8262"/>
                    <a:pt x="1480" y="8568"/>
                  </a:cubicBezTo>
                  <a:cubicBezTo>
                    <a:pt x="1225" y="8823"/>
                    <a:pt x="970" y="9129"/>
                    <a:pt x="766" y="9486"/>
                  </a:cubicBezTo>
                  <a:cubicBezTo>
                    <a:pt x="613" y="9792"/>
                    <a:pt x="460" y="10149"/>
                    <a:pt x="358" y="10506"/>
                  </a:cubicBezTo>
                  <a:cubicBezTo>
                    <a:pt x="205" y="10914"/>
                    <a:pt x="103" y="11322"/>
                    <a:pt x="52" y="11781"/>
                  </a:cubicBezTo>
                  <a:cubicBezTo>
                    <a:pt x="1" y="11985"/>
                    <a:pt x="52" y="12138"/>
                    <a:pt x="154" y="12291"/>
                  </a:cubicBezTo>
                  <a:cubicBezTo>
                    <a:pt x="256" y="12444"/>
                    <a:pt x="409" y="12546"/>
                    <a:pt x="613" y="12546"/>
                  </a:cubicBezTo>
                  <a:cubicBezTo>
                    <a:pt x="649" y="12551"/>
                    <a:pt x="685" y="12554"/>
                    <a:pt x="721" y="12554"/>
                  </a:cubicBezTo>
                  <a:cubicBezTo>
                    <a:pt x="1039" y="12554"/>
                    <a:pt x="1332" y="12352"/>
                    <a:pt x="1378" y="11985"/>
                  </a:cubicBezTo>
                  <a:cubicBezTo>
                    <a:pt x="1429" y="11679"/>
                    <a:pt x="1480" y="11373"/>
                    <a:pt x="1531" y="11067"/>
                  </a:cubicBezTo>
                  <a:cubicBezTo>
                    <a:pt x="1735" y="10404"/>
                    <a:pt x="2092" y="9792"/>
                    <a:pt x="2602" y="9333"/>
                  </a:cubicBezTo>
                  <a:cubicBezTo>
                    <a:pt x="2908" y="9078"/>
                    <a:pt x="3214" y="8874"/>
                    <a:pt x="3520" y="8721"/>
                  </a:cubicBezTo>
                  <a:cubicBezTo>
                    <a:pt x="3826" y="8568"/>
                    <a:pt x="4081" y="8466"/>
                    <a:pt x="4336" y="8364"/>
                  </a:cubicBezTo>
                  <a:cubicBezTo>
                    <a:pt x="4693" y="8211"/>
                    <a:pt x="5050" y="8109"/>
                    <a:pt x="5407" y="8007"/>
                  </a:cubicBezTo>
                  <a:cubicBezTo>
                    <a:pt x="5764" y="7905"/>
                    <a:pt x="6019" y="7854"/>
                    <a:pt x="6325" y="7701"/>
                  </a:cubicBezTo>
                  <a:cubicBezTo>
                    <a:pt x="6580" y="7599"/>
                    <a:pt x="6886" y="7497"/>
                    <a:pt x="7141" y="7344"/>
                  </a:cubicBezTo>
                  <a:cubicBezTo>
                    <a:pt x="7600" y="7038"/>
                    <a:pt x="8008" y="6732"/>
                    <a:pt x="8314" y="6273"/>
                  </a:cubicBezTo>
                  <a:cubicBezTo>
                    <a:pt x="8518" y="6018"/>
                    <a:pt x="8722" y="5712"/>
                    <a:pt x="8875" y="5457"/>
                  </a:cubicBezTo>
                  <a:cubicBezTo>
                    <a:pt x="9079" y="5151"/>
                    <a:pt x="9232" y="4794"/>
                    <a:pt x="9435" y="4539"/>
                  </a:cubicBezTo>
                  <a:cubicBezTo>
                    <a:pt x="9537" y="4284"/>
                    <a:pt x="9741" y="4080"/>
                    <a:pt x="9945" y="3876"/>
                  </a:cubicBezTo>
                  <a:cubicBezTo>
                    <a:pt x="10149" y="3723"/>
                    <a:pt x="10353" y="3570"/>
                    <a:pt x="10557" y="3468"/>
                  </a:cubicBezTo>
                  <a:cubicBezTo>
                    <a:pt x="11271" y="3111"/>
                    <a:pt x="12036" y="2856"/>
                    <a:pt x="12801" y="2652"/>
                  </a:cubicBezTo>
                  <a:cubicBezTo>
                    <a:pt x="13260" y="2499"/>
                    <a:pt x="13719" y="2295"/>
                    <a:pt x="14127" y="2040"/>
                  </a:cubicBezTo>
                  <a:cubicBezTo>
                    <a:pt x="14586" y="1785"/>
                    <a:pt x="14994" y="1479"/>
                    <a:pt x="15351" y="1071"/>
                  </a:cubicBezTo>
                  <a:cubicBezTo>
                    <a:pt x="15708" y="663"/>
                    <a:pt x="15402" y="0"/>
                    <a:pt x="14841"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4" name="Google Shape;1724;p33"/>
            <p:cNvSpPr/>
            <p:nvPr/>
          </p:nvSpPr>
          <p:spPr>
            <a:xfrm>
              <a:off x="2488124" y="4172049"/>
              <a:ext cx="187769" cy="33482"/>
            </a:xfrm>
            <a:custGeom>
              <a:avLst/>
              <a:gdLst/>
              <a:ahLst/>
              <a:cxnLst/>
              <a:rect l="l" t="t" r="r" b="b"/>
              <a:pathLst>
                <a:path w="15097" h="2692" extrusionOk="0">
                  <a:moveTo>
                    <a:pt x="14025" y="1"/>
                  </a:moveTo>
                  <a:cubicBezTo>
                    <a:pt x="13872" y="1"/>
                    <a:pt x="13668" y="1"/>
                    <a:pt x="13515" y="52"/>
                  </a:cubicBezTo>
                  <a:lnTo>
                    <a:pt x="13566" y="1"/>
                  </a:lnTo>
                  <a:lnTo>
                    <a:pt x="13566" y="1"/>
                  </a:lnTo>
                  <a:cubicBezTo>
                    <a:pt x="13260" y="52"/>
                    <a:pt x="13005" y="103"/>
                    <a:pt x="12750" y="205"/>
                  </a:cubicBezTo>
                  <a:cubicBezTo>
                    <a:pt x="12393" y="358"/>
                    <a:pt x="11985" y="511"/>
                    <a:pt x="11577" y="664"/>
                  </a:cubicBezTo>
                  <a:cubicBezTo>
                    <a:pt x="11373" y="715"/>
                    <a:pt x="11169" y="715"/>
                    <a:pt x="10965" y="766"/>
                  </a:cubicBezTo>
                  <a:cubicBezTo>
                    <a:pt x="10506" y="766"/>
                    <a:pt x="10047" y="664"/>
                    <a:pt x="9588" y="613"/>
                  </a:cubicBezTo>
                  <a:cubicBezTo>
                    <a:pt x="9333" y="562"/>
                    <a:pt x="9078" y="536"/>
                    <a:pt x="8830" y="536"/>
                  </a:cubicBezTo>
                  <a:cubicBezTo>
                    <a:pt x="8581" y="536"/>
                    <a:pt x="8339" y="562"/>
                    <a:pt x="8110" y="613"/>
                  </a:cubicBezTo>
                  <a:cubicBezTo>
                    <a:pt x="7855" y="664"/>
                    <a:pt x="7600" y="715"/>
                    <a:pt x="7345" y="817"/>
                  </a:cubicBezTo>
                  <a:lnTo>
                    <a:pt x="6784" y="970"/>
                  </a:lnTo>
                  <a:cubicBezTo>
                    <a:pt x="6478" y="1021"/>
                    <a:pt x="6172" y="1072"/>
                    <a:pt x="5917" y="1123"/>
                  </a:cubicBezTo>
                  <a:cubicBezTo>
                    <a:pt x="5611" y="1072"/>
                    <a:pt x="5305" y="1072"/>
                    <a:pt x="4999" y="970"/>
                  </a:cubicBezTo>
                  <a:cubicBezTo>
                    <a:pt x="4183" y="715"/>
                    <a:pt x="3316" y="511"/>
                    <a:pt x="2500" y="409"/>
                  </a:cubicBezTo>
                  <a:cubicBezTo>
                    <a:pt x="2418" y="400"/>
                    <a:pt x="2337" y="396"/>
                    <a:pt x="2256" y="396"/>
                  </a:cubicBezTo>
                  <a:cubicBezTo>
                    <a:pt x="1880" y="396"/>
                    <a:pt x="1510" y="487"/>
                    <a:pt x="1174" y="613"/>
                  </a:cubicBezTo>
                  <a:cubicBezTo>
                    <a:pt x="919" y="715"/>
                    <a:pt x="715" y="868"/>
                    <a:pt x="562" y="1021"/>
                  </a:cubicBezTo>
                  <a:cubicBezTo>
                    <a:pt x="460" y="1123"/>
                    <a:pt x="358" y="1225"/>
                    <a:pt x="307" y="1378"/>
                  </a:cubicBezTo>
                  <a:cubicBezTo>
                    <a:pt x="205" y="1480"/>
                    <a:pt x="103" y="1633"/>
                    <a:pt x="52" y="1786"/>
                  </a:cubicBezTo>
                  <a:cubicBezTo>
                    <a:pt x="1" y="1939"/>
                    <a:pt x="1" y="2092"/>
                    <a:pt x="52" y="2296"/>
                  </a:cubicBezTo>
                  <a:cubicBezTo>
                    <a:pt x="154" y="2449"/>
                    <a:pt x="256" y="2602"/>
                    <a:pt x="460" y="2653"/>
                  </a:cubicBezTo>
                  <a:cubicBezTo>
                    <a:pt x="536" y="2678"/>
                    <a:pt x="613" y="2691"/>
                    <a:pt x="696" y="2691"/>
                  </a:cubicBezTo>
                  <a:cubicBezTo>
                    <a:pt x="779" y="2691"/>
                    <a:pt x="868" y="2678"/>
                    <a:pt x="970" y="2653"/>
                  </a:cubicBezTo>
                  <a:lnTo>
                    <a:pt x="1123" y="2551"/>
                  </a:lnTo>
                  <a:cubicBezTo>
                    <a:pt x="1174" y="2449"/>
                    <a:pt x="1276" y="2347"/>
                    <a:pt x="1327" y="2245"/>
                  </a:cubicBezTo>
                  <a:cubicBezTo>
                    <a:pt x="1378" y="2194"/>
                    <a:pt x="1429" y="2092"/>
                    <a:pt x="1480" y="2041"/>
                  </a:cubicBezTo>
                  <a:cubicBezTo>
                    <a:pt x="1531" y="1990"/>
                    <a:pt x="1582" y="1939"/>
                    <a:pt x="1633" y="1888"/>
                  </a:cubicBezTo>
                  <a:cubicBezTo>
                    <a:pt x="1684" y="1888"/>
                    <a:pt x="1735" y="1837"/>
                    <a:pt x="1837" y="1786"/>
                  </a:cubicBezTo>
                  <a:cubicBezTo>
                    <a:pt x="1939" y="1786"/>
                    <a:pt x="2092" y="1786"/>
                    <a:pt x="2194" y="1735"/>
                  </a:cubicBezTo>
                  <a:cubicBezTo>
                    <a:pt x="2500" y="1786"/>
                    <a:pt x="2806" y="1786"/>
                    <a:pt x="3112" y="1888"/>
                  </a:cubicBezTo>
                  <a:cubicBezTo>
                    <a:pt x="3520" y="1990"/>
                    <a:pt x="3979" y="2143"/>
                    <a:pt x="4387" y="2245"/>
                  </a:cubicBezTo>
                  <a:cubicBezTo>
                    <a:pt x="4693" y="2296"/>
                    <a:pt x="4948" y="2347"/>
                    <a:pt x="5254" y="2398"/>
                  </a:cubicBezTo>
                  <a:cubicBezTo>
                    <a:pt x="5458" y="2449"/>
                    <a:pt x="5713" y="2449"/>
                    <a:pt x="5968" y="2449"/>
                  </a:cubicBezTo>
                  <a:cubicBezTo>
                    <a:pt x="6376" y="2449"/>
                    <a:pt x="6733" y="2347"/>
                    <a:pt x="7090" y="2245"/>
                  </a:cubicBezTo>
                  <a:lnTo>
                    <a:pt x="7855" y="2041"/>
                  </a:lnTo>
                  <a:cubicBezTo>
                    <a:pt x="8110" y="1990"/>
                    <a:pt x="8364" y="1888"/>
                    <a:pt x="8670" y="1888"/>
                  </a:cubicBezTo>
                  <a:cubicBezTo>
                    <a:pt x="9027" y="1888"/>
                    <a:pt x="9333" y="1939"/>
                    <a:pt x="9690" y="1990"/>
                  </a:cubicBezTo>
                  <a:cubicBezTo>
                    <a:pt x="10149" y="2092"/>
                    <a:pt x="10608" y="2143"/>
                    <a:pt x="11067" y="2143"/>
                  </a:cubicBezTo>
                  <a:cubicBezTo>
                    <a:pt x="11883" y="1990"/>
                    <a:pt x="12699" y="1786"/>
                    <a:pt x="13413" y="1429"/>
                  </a:cubicBezTo>
                  <a:cubicBezTo>
                    <a:pt x="13617" y="1378"/>
                    <a:pt x="13821" y="1327"/>
                    <a:pt x="14025" y="1327"/>
                  </a:cubicBezTo>
                  <a:lnTo>
                    <a:pt x="14127" y="1327"/>
                  </a:lnTo>
                  <a:cubicBezTo>
                    <a:pt x="14165" y="1340"/>
                    <a:pt x="14207" y="1346"/>
                    <a:pt x="14250" y="1346"/>
                  </a:cubicBezTo>
                  <a:cubicBezTo>
                    <a:pt x="14379" y="1346"/>
                    <a:pt x="14522" y="1289"/>
                    <a:pt x="14637" y="1174"/>
                  </a:cubicBezTo>
                  <a:cubicBezTo>
                    <a:pt x="15096" y="817"/>
                    <a:pt x="14841" y="52"/>
                    <a:pt x="14280" y="1"/>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5" name="Google Shape;1725;p33"/>
            <p:cNvSpPr/>
            <p:nvPr/>
          </p:nvSpPr>
          <p:spPr>
            <a:xfrm>
              <a:off x="2482415" y="4274173"/>
              <a:ext cx="189038" cy="34066"/>
            </a:xfrm>
            <a:custGeom>
              <a:avLst/>
              <a:gdLst/>
              <a:ahLst/>
              <a:cxnLst/>
              <a:rect l="l" t="t" r="r" b="b"/>
              <a:pathLst>
                <a:path w="15199" h="2739" extrusionOk="0">
                  <a:moveTo>
                    <a:pt x="2092" y="1"/>
                  </a:moveTo>
                  <a:cubicBezTo>
                    <a:pt x="1939" y="52"/>
                    <a:pt x="1735" y="52"/>
                    <a:pt x="1582" y="103"/>
                  </a:cubicBezTo>
                  <a:cubicBezTo>
                    <a:pt x="1480" y="154"/>
                    <a:pt x="1378" y="205"/>
                    <a:pt x="1276" y="256"/>
                  </a:cubicBezTo>
                  <a:cubicBezTo>
                    <a:pt x="1123" y="358"/>
                    <a:pt x="970" y="460"/>
                    <a:pt x="868" y="562"/>
                  </a:cubicBezTo>
                  <a:cubicBezTo>
                    <a:pt x="562" y="817"/>
                    <a:pt x="358" y="1072"/>
                    <a:pt x="154" y="1377"/>
                  </a:cubicBezTo>
                  <a:cubicBezTo>
                    <a:pt x="52" y="1530"/>
                    <a:pt x="1" y="1683"/>
                    <a:pt x="52" y="1887"/>
                  </a:cubicBezTo>
                  <a:cubicBezTo>
                    <a:pt x="98" y="2214"/>
                    <a:pt x="401" y="2455"/>
                    <a:pt x="725" y="2455"/>
                  </a:cubicBezTo>
                  <a:cubicBezTo>
                    <a:pt x="756" y="2455"/>
                    <a:pt x="786" y="2453"/>
                    <a:pt x="817" y="2448"/>
                  </a:cubicBezTo>
                  <a:cubicBezTo>
                    <a:pt x="1021" y="2397"/>
                    <a:pt x="1174" y="2295"/>
                    <a:pt x="1276" y="2142"/>
                  </a:cubicBezTo>
                  <a:cubicBezTo>
                    <a:pt x="1378" y="1989"/>
                    <a:pt x="1480" y="1836"/>
                    <a:pt x="1582" y="1683"/>
                  </a:cubicBezTo>
                  <a:cubicBezTo>
                    <a:pt x="1684" y="1632"/>
                    <a:pt x="1786" y="1530"/>
                    <a:pt x="1888" y="1479"/>
                  </a:cubicBezTo>
                  <a:lnTo>
                    <a:pt x="2092" y="1377"/>
                  </a:lnTo>
                  <a:cubicBezTo>
                    <a:pt x="2143" y="1377"/>
                    <a:pt x="2245" y="1327"/>
                    <a:pt x="2347" y="1327"/>
                  </a:cubicBezTo>
                  <a:cubicBezTo>
                    <a:pt x="2449" y="1327"/>
                    <a:pt x="2602" y="1377"/>
                    <a:pt x="2704" y="1377"/>
                  </a:cubicBezTo>
                  <a:cubicBezTo>
                    <a:pt x="3214" y="1530"/>
                    <a:pt x="3724" y="1734"/>
                    <a:pt x="4183" y="1989"/>
                  </a:cubicBezTo>
                  <a:cubicBezTo>
                    <a:pt x="4438" y="2091"/>
                    <a:pt x="4693" y="2244"/>
                    <a:pt x="4948" y="2346"/>
                  </a:cubicBezTo>
                  <a:cubicBezTo>
                    <a:pt x="5254" y="2499"/>
                    <a:pt x="5611" y="2601"/>
                    <a:pt x="5968" y="2652"/>
                  </a:cubicBezTo>
                  <a:cubicBezTo>
                    <a:pt x="6197" y="2710"/>
                    <a:pt x="6434" y="2739"/>
                    <a:pt x="6672" y="2739"/>
                  </a:cubicBezTo>
                  <a:cubicBezTo>
                    <a:pt x="7070" y="2739"/>
                    <a:pt x="7472" y="2659"/>
                    <a:pt x="7855" y="2499"/>
                  </a:cubicBezTo>
                  <a:cubicBezTo>
                    <a:pt x="8008" y="2397"/>
                    <a:pt x="8212" y="2295"/>
                    <a:pt x="8365" y="2244"/>
                  </a:cubicBezTo>
                  <a:lnTo>
                    <a:pt x="8823" y="1938"/>
                  </a:lnTo>
                  <a:cubicBezTo>
                    <a:pt x="9027" y="1836"/>
                    <a:pt x="9231" y="1734"/>
                    <a:pt x="9435" y="1683"/>
                  </a:cubicBezTo>
                  <a:cubicBezTo>
                    <a:pt x="9486" y="1632"/>
                    <a:pt x="9537" y="1632"/>
                    <a:pt x="9588" y="1632"/>
                  </a:cubicBezTo>
                  <a:cubicBezTo>
                    <a:pt x="9843" y="1632"/>
                    <a:pt x="10098" y="1683"/>
                    <a:pt x="10353" y="1734"/>
                  </a:cubicBezTo>
                  <a:cubicBezTo>
                    <a:pt x="10863" y="1836"/>
                    <a:pt x="11322" y="1938"/>
                    <a:pt x="11832" y="2040"/>
                  </a:cubicBezTo>
                  <a:cubicBezTo>
                    <a:pt x="11967" y="2055"/>
                    <a:pt x="12106" y="2062"/>
                    <a:pt x="12246" y="2062"/>
                  </a:cubicBezTo>
                  <a:cubicBezTo>
                    <a:pt x="12586" y="2062"/>
                    <a:pt x="12936" y="2026"/>
                    <a:pt x="13260" y="1989"/>
                  </a:cubicBezTo>
                  <a:cubicBezTo>
                    <a:pt x="13770" y="1836"/>
                    <a:pt x="14280" y="1632"/>
                    <a:pt x="14739" y="1377"/>
                  </a:cubicBezTo>
                  <a:cubicBezTo>
                    <a:pt x="14892" y="1327"/>
                    <a:pt x="14994" y="1174"/>
                    <a:pt x="15096" y="1021"/>
                  </a:cubicBezTo>
                  <a:cubicBezTo>
                    <a:pt x="15198" y="664"/>
                    <a:pt x="15045" y="256"/>
                    <a:pt x="14688" y="154"/>
                  </a:cubicBezTo>
                  <a:cubicBezTo>
                    <a:pt x="14612" y="103"/>
                    <a:pt x="14522" y="77"/>
                    <a:pt x="14433" y="77"/>
                  </a:cubicBezTo>
                  <a:cubicBezTo>
                    <a:pt x="14344" y="77"/>
                    <a:pt x="14255" y="103"/>
                    <a:pt x="14178" y="154"/>
                  </a:cubicBezTo>
                  <a:cubicBezTo>
                    <a:pt x="13872" y="307"/>
                    <a:pt x="13515" y="460"/>
                    <a:pt x="13209" y="613"/>
                  </a:cubicBezTo>
                  <a:cubicBezTo>
                    <a:pt x="12954" y="664"/>
                    <a:pt x="12750" y="664"/>
                    <a:pt x="12495" y="715"/>
                  </a:cubicBezTo>
                  <a:cubicBezTo>
                    <a:pt x="11883" y="664"/>
                    <a:pt x="11271" y="562"/>
                    <a:pt x="10659" y="409"/>
                  </a:cubicBezTo>
                  <a:cubicBezTo>
                    <a:pt x="10361" y="334"/>
                    <a:pt x="10062" y="287"/>
                    <a:pt x="9743" y="287"/>
                  </a:cubicBezTo>
                  <a:cubicBezTo>
                    <a:pt x="9627" y="287"/>
                    <a:pt x="9507" y="293"/>
                    <a:pt x="9384" y="307"/>
                  </a:cubicBezTo>
                  <a:cubicBezTo>
                    <a:pt x="9231" y="307"/>
                    <a:pt x="9027" y="358"/>
                    <a:pt x="8874" y="409"/>
                  </a:cubicBezTo>
                  <a:cubicBezTo>
                    <a:pt x="8670" y="511"/>
                    <a:pt x="8518" y="562"/>
                    <a:pt x="8365" y="664"/>
                  </a:cubicBezTo>
                  <a:lnTo>
                    <a:pt x="7753" y="1021"/>
                  </a:lnTo>
                  <a:cubicBezTo>
                    <a:pt x="7549" y="1174"/>
                    <a:pt x="7294" y="1276"/>
                    <a:pt x="7090" y="1327"/>
                  </a:cubicBezTo>
                  <a:cubicBezTo>
                    <a:pt x="6988" y="1377"/>
                    <a:pt x="6835" y="1377"/>
                    <a:pt x="6733" y="1377"/>
                  </a:cubicBezTo>
                  <a:cubicBezTo>
                    <a:pt x="6529" y="1377"/>
                    <a:pt x="6325" y="1377"/>
                    <a:pt x="6172" y="1327"/>
                  </a:cubicBezTo>
                  <a:cubicBezTo>
                    <a:pt x="5152" y="1072"/>
                    <a:pt x="4285" y="460"/>
                    <a:pt x="3316" y="154"/>
                  </a:cubicBezTo>
                  <a:cubicBezTo>
                    <a:pt x="3061" y="52"/>
                    <a:pt x="2806" y="1"/>
                    <a:pt x="2551" y="1"/>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6" name="Google Shape;1726;p33"/>
            <p:cNvSpPr/>
            <p:nvPr/>
          </p:nvSpPr>
          <p:spPr>
            <a:xfrm>
              <a:off x="2491296" y="4383910"/>
              <a:ext cx="166837" cy="37686"/>
            </a:xfrm>
            <a:custGeom>
              <a:avLst/>
              <a:gdLst/>
              <a:ahLst/>
              <a:cxnLst/>
              <a:rect l="l" t="t" r="r" b="b"/>
              <a:pathLst>
                <a:path w="13414" h="3030" extrusionOk="0">
                  <a:moveTo>
                    <a:pt x="10149" y="0"/>
                  </a:moveTo>
                  <a:cubicBezTo>
                    <a:pt x="9792" y="0"/>
                    <a:pt x="9435" y="102"/>
                    <a:pt x="9078" y="255"/>
                  </a:cubicBezTo>
                  <a:cubicBezTo>
                    <a:pt x="8772" y="408"/>
                    <a:pt x="8466" y="561"/>
                    <a:pt x="8211" y="765"/>
                  </a:cubicBezTo>
                  <a:cubicBezTo>
                    <a:pt x="8007" y="867"/>
                    <a:pt x="7855" y="969"/>
                    <a:pt x="7651" y="1020"/>
                  </a:cubicBezTo>
                  <a:cubicBezTo>
                    <a:pt x="7447" y="1071"/>
                    <a:pt x="7243" y="1122"/>
                    <a:pt x="7090" y="1122"/>
                  </a:cubicBezTo>
                  <a:cubicBezTo>
                    <a:pt x="6835" y="1122"/>
                    <a:pt x="6580" y="1071"/>
                    <a:pt x="6325" y="1020"/>
                  </a:cubicBezTo>
                  <a:cubicBezTo>
                    <a:pt x="5356" y="765"/>
                    <a:pt x="4438" y="204"/>
                    <a:pt x="3418" y="51"/>
                  </a:cubicBezTo>
                  <a:cubicBezTo>
                    <a:pt x="3273" y="25"/>
                    <a:pt x="3128" y="12"/>
                    <a:pt x="2984" y="12"/>
                  </a:cubicBezTo>
                  <a:cubicBezTo>
                    <a:pt x="2570" y="12"/>
                    <a:pt x="2164" y="117"/>
                    <a:pt x="1786" y="306"/>
                  </a:cubicBezTo>
                  <a:cubicBezTo>
                    <a:pt x="1123" y="714"/>
                    <a:pt x="562" y="1275"/>
                    <a:pt x="154" y="1938"/>
                  </a:cubicBezTo>
                  <a:cubicBezTo>
                    <a:pt x="52" y="2091"/>
                    <a:pt x="1" y="2295"/>
                    <a:pt x="52" y="2448"/>
                  </a:cubicBezTo>
                  <a:cubicBezTo>
                    <a:pt x="52" y="2652"/>
                    <a:pt x="154" y="2805"/>
                    <a:pt x="307" y="2907"/>
                  </a:cubicBezTo>
                  <a:cubicBezTo>
                    <a:pt x="429" y="2989"/>
                    <a:pt x="568" y="3029"/>
                    <a:pt x="703" y="3029"/>
                  </a:cubicBezTo>
                  <a:cubicBezTo>
                    <a:pt x="907" y="3029"/>
                    <a:pt x="1102" y="2938"/>
                    <a:pt x="1225" y="2754"/>
                  </a:cubicBezTo>
                  <a:cubicBezTo>
                    <a:pt x="1429" y="2448"/>
                    <a:pt x="1582" y="2193"/>
                    <a:pt x="1837" y="1989"/>
                  </a:cubicBezTo>
                  <a:cubicBezTo>
                    <a:pt x="1990" y="1785"/>
                    <a:pt x="2143" y="1683"/>
                    <a:pt x="2296" y="1530"/>
                  </a:cubicBezTo>
                  <a:cubicBezTo>
                    <a:pt x="2398" y="1479"/>
                    <a:pt x="2551" y="1428"/>
                    <a:pt x="2653" y="1377"/>
                  </a:cubicBezTo>
                  <a:cubicBezTo>
                    <a:pt x="2755" y="1377"/>
                    <a:pt x="2857" y="1377"/>
                    <a:pt x="2959" y="1326"/>
                  </a:cubicBezTo>
                  <a:cubicBezTo>
                    <a:pt x="3112" y="1377"/>
                    <a:pt x="3316" y="1377"/>
                    <a:pt x="3469" y="1377"/>
                  </a:cubicBezTo>
                  <a:cubicBezTo>
                    <a:pt x="3826" y="1530"/>
                    <a:pt x="4234" y="1632"/>
                    <a:pt x="4591" y="1836"/>
                  </a:cubicBezTo>
                  <a:cubicBezTo>
                    <a:pt x="4999" y="1989"/>
                    <a:pt x="5458" y="2193"/>
                    <a:pt x="5917" y="2295"/>
                  </a:cubicBezTo>
                  <a:cubicBezTo>
                    <a:pt x="6172" y="2346"/>
                    <a:pt x="6427" y="2397"/>
                    <a:pt x="6682" y="2448"/>
                  </a:cubicBezTo>
                  <a:lnTo>
                    <a:pt x="7600" y="2448"/>
                  </a:lnTo>
                  <a:cubicBezTo>
                    <a:pt x="7906" y="2397"/>
                    <a:pt x="8211" y="2295"/>
                    <a:pt x="8517" y="2142"/>
                  </a:cubicBezTo>
                  <a:cubicBezTo>
                    <a:pt x="8823" y="1989"/>
                    <a:pt x="9078" y="1836"/>
                    <a:pt x="9333" y="1632"/>
                  </a:cubicBezTo>
                  <a:cubicBezTo>
                    <a:pt x="9486" y="1530"/>
                    <a:pt x="9690" y="1479"/>
                    <a:pt x="9843" y="1428"/>
                  </a:cubicBezTo>
                  <a:lnTo>
                    <a:pt x="10098" y="1326"/>
                  </a:lnTo>
                  <a:cubicBezTo>
                    <a:pt x="10251" y="1326"/>
                    <a:pt x="10353" y="1326"/>
                    <a:pt x="10506" y="1377"/>
                  </a:cubicBezTo>
                  <a:cubicBezTo>
                    <a:pt x="11220" y="1632"/>
                    <a:pt x="11934" y="1836"/>
                    <a:pt x="12648" y="1989"/>
                  </a:cubicBezTo>
                  <a:cubicBezTo>
                    <a:pt x="12852" y="1989"/>
                    <a:pt x="13005" y="1938"/>
                    <a:pt x="13158" y="1836"/>
                  </a:cubicBezTo>
                  <a:cubicBezTo>
                    <a:pt x="13311" y="1683"/>
                    <a:pt x="13362" y="1530"/>
                    <a:pt x="13413" y="1377"/>
                  </a:cubicBezTo>
                  <a:cubicBezTo>
                    <a:pt x="13413" y="1020"/>
                    <a:pt x="13158" y="663"/>
                    <a:pt x="12801" y="612"/>
                  </a:cubicBezTo>
                  <a:cubicBezTo>
                    <a:pt x="12648" y="612"/>
                    <a:pt x="12495" y="612"/>
                    <a:pt x="12342" y="561"/>
                  </a:cubicBezTo>
                  <a:cubicBezTo>
                    <a:pt x="12036" y="510"/>
                    <a:pt x="11730" y="357"/>
                    <a:pt x="11373" y="255"/>
                  </a:cubicBezTo>
                  <a:cubicBezTo>
                    <a:pt x="11016" y="102"/>
                    <a:pt x="10608" y="51"/>
                    <a:pt x="10251"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7" name="Google Shape;1727;p33"/>
            <p:cNvSpPr/>
            <p:nvPr/>
          </p:nvSpPr>
          <p:spPr>
            <a:xfrm>
              <a:off x="2921347" y="4012849"/>
              <a:ext cx="324768" cy="242307"/>
            </a:xfrm>
            <a:custGeom>
              <a:avLst/>
              <a:gdLst/>
              <a:ahLst/>
              <a:cxnLst/>
              <a:rect l="l" t="t" r="r" b="b"/>
              <a:pathLst>
                <a:path w="26112" h="19482" extrusionOk="0">
                  <a:moveTo>
                    <a:pt x="21062" y="0"/>
                  </a:moveTo>
                  <a:cubicBezTo>
                    <a:pt x="20246" y="51"/>
                    <a:pt x="19430" y="153"/>
                    <a:pt x="18615" y="357"/>
                  </a:cubicBezTo>
                  <a:cubicBezTo>
                    <a:pt x="17952" y="459"/>
                    <a:pt x="17340" y="612"/>
                    <a:pt x="16728" y="765"/>
                  </a:cubicBezTo>
                  <a:lnTo>
                    <a:pt x="16218" y="918"/>
                  </a:lnTo>
                  <a:cubicBezTo>
                    <a:pt x="15963" y="969"/>
                    <a:pt x="15657" y="1071"/>
                    <a:pt x="15300" y="1122"/>
                  </a:cubicBezTo>
                  <a:cubicBezTo>
                    <a:pt x="14994" y="1173"/>
                    <a:pt x="14586" y="1224"/>
                    <a:pt x="14178" y="1275"/>
                  </a:cubicBezTo>
                  <a:lnTo>
                    <a:pt x="13923" y="1326"/>
                  </a:lnTo>
                  <a:cubicBezTo>
                    <a:pt x="13158" y="1428"/>
                    <a:pt x="12393" y="1530"/>
                    <a:pt x="11628" y="1632"/>
                  </a:cubicBezTo>
                  <a:lnTo>
                    <a:pt x="10200" y="1836"/>
                  </a:lnTo>
                  <a:cubicBezTo>
                    <a:pt x="7191" y="2244"/>
                    <a:pt x="3723" y="2754"/>
                    <a:pt x="561" y="4182"/>
                  </a:cubicBezTo>
                  <a:cubicBezTo>
                    <a:pt x="0" y="4437"/>
                    <a:pt x="0" y="5202"/>
                    <a:pt x="561" y="5406"/>
                  </a:cubicBezTo>
                  <a:cubicBezTo>
                    <a:pt x="561" y="5457"/>
                    <a:pt x="612" y="5457"/>
                    <a:pt x="612" y="5508"/>
                  </a:cubicBezTo>
                  <a:cubicBezTo>
                    <a:pt x="816" y="5712"/>
                    <a:pt x="969" y="5967"/>
                    <a:pt x="1122" y="6171"/>
                  </a:cubicBezTo>
                  <a:cubicBezTo>
                    <a:pt x="1377" y="6579"/>
                    <a:pt x="1530" y="6987"/>
                    <a:pt x="1683" y="7395"/>
                  </a:cubicBezTo>
                  <a:cubicBezTo>
                    <a:pt x="1887" y="8313"/>
                    <a:pt x="2040" y="9231"/>
                    <a:pt x="2040" y="10200"/>
                  </a:cubicBezTo>
                  <a:lnTo>
                    <a:pt x="2040" y="12138"/>
                  </a:lnTo>
                  <a:cubicBezTo>
                    <a:pt x="2040" y="12903"/>
                    <a:pt x="2040" y="13668"/>
                    <a:pt x="2091" y="14484"/>
                  </a:cubicBezTo>
                  <a:cubicBezTo>
                    <a:pt x="2091" y="15147"/>
                    <a:pt x="2193" y="15810"/>
                    <a:pt x="2346" y="16422"/>
                  </a:cubicBezTo>
                  <a:cubicBezTo>
                    <a:pt x="2397" y="16779"/>
                    <a:pt x="2499" y="17136"/>
                    <a:pt x="2601" y="17442"/>
                  </a:cubicBezTo>
                  <a:cubicBezTo>
                    <a:pt x="2652" y="17595"/>
                    <a:pt x="2703" y="17697"/>
                    <a:pt x="2754" y="17850"/>
                  </a:cubicBezTo>
                  <a:cubicBezTo>
                    <a:pt x="2805" y="17952"/>
                    <a:pt x="2856" y="18105"/>
                    <a:pt x="2907" y="18207"/>
                  </a:cubicBezTo>
                  <a:lnTo>
                    <a:pt x="2907" y="18360"/>
                  </a:lnTo>
                  <a:lnTo>
                    <a:pt x="3009" y="18615"/>
                  </a:lnTo>
                  <a:cubicBezTo>
                    <a:pt x="3060" y="18768"/>
                    <a:pt x="3162" y="18921"/>
                    <a:pt x="3315" y="19023"/>
                  </a:cubicBezTo>
                  <a:cubicBezTo>
                    <a:pt x="3468" y="19125"/>
                    <a:pt x="3621" y="19176"/>
                    <a:pt x="3774" y="19227"/>
                  </a:cubicBezTo>
                  <a:cubicBezTo>
                    <a:pt x="3978" y="19329"/>
                    <a:pt x="4233" y="19380"/>
                    <a:pt x="4437" y="19431"/>
                  </a:cubicBezTo>
                  <a:cubicBezTo>
                    <a:pt x="4692" y="19482"/>
                    <a:pt x="4947" y="19482"/>
                    <a:pt x="5151" y="19482"/>
                  </a:cubicBezTo>
                  <a:lnTo>
                    <a:pt x="5712" y="19482"/>
                  </a:lnTo>
                  <a:cubicBezTo>
                    <a:pt x="6171" y="19482"/>
                    <a:pt x="6630" y="19380"/>
                    <a:pt x="7089" y="19329"/>
                  </a:cubicBezTo>
                  <a:cubicBezTo>
                    <a:pt x="8058" y="19125"/>
                    <a:pt x="8976" y="18819"/>
                    <a:pt x="9894" y="18564"/>
                  </a:cubicBezTo>
                  <a:lnTo>
                    <a:pt x="10149" y="18513"/>
                  </a:lnTo>
                  <a:cubicBezTo>
                    <a:pt x="10863" y="18309"/>
                    <a:pt x="11577" y="18054"/>
                    <a:pt x="12342" y="17901"/>
                  </a:cubicBezTo>
                  <a:cubicBezTo>
                    <a:pt x="13413" y="17697"/>
                    <a:pt x="14484" y="17544"/>
                    <a:pt x="15555" y="17391"/>
                  </a:cubicBezTo>
                  <a:cubicBezTo>
                    <a:pt x="16575" y="17238"/>
                    <a:pt x="17544" y="17085"/>
                    <a:pt x="18513" y="16881"/>
                  </a:cubicBezTo>
                  <a:cubicBezTo>
                    <a:pt x="19583" y="16677"/>
                    <a:pt x="20654" y="16422"/>
                    <a:pt x="21725" y="16065"/>
                  </a:cubicBezTo>
                  <a:cubicBezTo>
                    <a:pt x="22235" y="15912"/>
                    <a:pt x="22694" y="15759"/>
                    <a:pt x="23204" y="15555"/>
                  </a:cubicBezTo>
                  <a:cubicBezTo>
                    <a:pt x="23408" y="15453"/>
                    <a:pt x="23612" y="15351"/>
                    <a:pt x="23867" y="15249"/>
                  </a:cubicBezTo>
                  <a:lnTo>
                    <a:pt x="24224" y="15096"/>
                  </a:lnTo>
                  <a:cubicBezTo>
                    <a:pt x="24326" y="15045"/>
                    <a:pt x="24377" y="15045"/>
                    <a:pt x="24428" y="14994"/>
                  </a:cubicBezTo>
                  <a:lnTo>
                    <a:pt x="24632" y="14943"/>
                  </a:lnTo>
                  <a:lnTo>
                    <a:pt x="24938" y="14892"/>
                  </a:lnTo>
                  <a:cubicBezTo>
                    <a:pt x="25091" y="14841"/>
                    <a:pt x="25244" y="14790"/>
                    <a:pt x="25346" y="14739"/>
                  </a:cubicBezTo>
                  <a:cubicBezTo>
                    <a:pt x="25550" y="14637"/>
                    <a:pt x="25703" y="14535"/>
                    <a:pt x="25805" y="14382"/>
                  </a:cubicBezTo>
                  <a:cubicBezTo>
                    <a:pt x="25907" y="14229"/>
                    <a:pt x="25958" y="14076"/>
                    <a:pt x="26009" y="13923"/>
                  </a:cubicBezTo>
                  <a:cubicBezTo>
                    <a:pt x="26060" y="13770"/>
                    <a:pt x="26060" y="13617"/>
                    <a:pt x="26111" y="13413"/>
                  </a:cubicBezTo>
                  <a:cubicBezTo>
                    <a:pt x="26111" y="13056"/>
                    <a:pt x="26111" y="12699"/>
                    <a:pt x="26060" y="12342"/>
                  </a:cubicBezTo>
                  <a:cubicBezTo>
                    <a:pt x="26009" y="11883"/>
                    <a:pt x="25907" y="11475"/>
                    <a:pt x="25856" y="11118"/>
                  </a:cubicBezTo>
                  <a:cubicBezTo>
                    <a:pt x="25703" y="10353"/>
                    <a:pt x="25499" y="9537"/>
                    <a:pt x="25346" y="8772"/>
                  </a:cubicBezTo>
                  <a:lnTo>
                    <a:pt x="25346" y="8721"/>
                  </a:lnTo>
                  <a:lnTo>
                    <a:pt x="25295" y="8568"/>
                  </a:lnTo>
                  <a:cubicBezTo>
                    <a:pt x="25142" y="8058"/>
                    <a:pt x="25040" y="7548"/>
                    <a:pt x="24989" y="7038"/>
                  </a:cubicBezTo>
                  <a:cubicBezTo>
                    <a:pt x="24938" y="6477"/>
                    <a:pt x="24938" y="5916"/>
                    <a:pt x="24887" y="5355"/>
                  </a:cubicBezTo>
                  <a:cubicBezTo>
                    <a:pt x="24887" y="5049"/>
                    <a:pt x="24887" y="4794"/>
                    <a:pt x="24887" y="4539"/>
                  </a:cubicBezTo>
                  <a:cubicBezTo>
                    <a:pt x="24887" y="3978"/>
                    <a:pt x="24836" y="3570"/>
                    <a:pt x="24785" y="3162"/>
                  </a:cubicBezTo>
                  <a:cubicBezTo>
                    <a:pt x="24734" y="2754"/>
                    <a:pt x="24683" y="2397"/>
                    <a:pt x="24581" y="1989"/>
                  </a:cubicBezTo>
                  <a:cubicBezTo>
                    <a:pt x="24479" y="1632"/>
                    <a:pt x="24326" y="1275"/>
                    <a:pt x="24122" y="918"/>
                  </a:cubicBezTo>
                  <a:cubicBezTo>
                    <a:pt x="24020" y="816"/>
                    <a:pt x="23918" y="663"/>
                    <a:pt x="23765" y="561"/>
                  </a:cubicBezTo>
                  <a:cubicBezTo>
                    <a:pt x="23612" y="459"/>
                    <a:pt x="23459" y="357"/>
                    <a:pt x="23306" y="306"/>
                  </a:cubicBezTo>
                  <a:cubicBezTo>
                    <a:pt x="23153" y="255"/>
                    <a:pt x="23051" y="204"/>
                    <a:pt x="22898" y="153"/>
                  </a:cubicBezTo>
                  <a:cubicBezTo>
                    <a:pt x="22694" y="102"/>
                    <a:pt x="22490" y="51"/>
                    <a:pt x="22235" y="51"/>
                  </a:cubicBezTo>
                  <a:cubicBezTo>
                    <a:pt x="22031" y="0"/>
                    <a:pt x="21827" y="0"/>
                    <a:pt x="21623"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8" name="Google Shape;1728;p33"/>
            <p:cNvSpPr/>
            <p:nvPr/>
          </p:nvSpPr>
          <p:spPr>
            <a:xfrm>
              <a:off x="2976532" y="4234846"/>
              <a:ext cx="268314" cy="64078"/>
            </a:xfrm>
            <a:custGeom>
              <a:avLst/>
              <a:gdLst/>
              <a:ahLst/>
              <a:cxnLst/>
              <a:rect l="l" t="t" r="r" b="b"/>
              <a:pathLst>
                <a:path w="21573" h="5152" extrusionOk="0">
                  <a:moveTo>
                    <a:pt x="20705" y="1"/>
                  </a:moveTo>
                  <a:cubicBezTo>
                    <a:pt x="15503" y="1276"/>
                    <a:pt x="10149" y="1837"/>
                    <a:pt x="4896" y="2857"/>
                  </a:cubicBezTo>
                  <a:cubicBezTo>
                    <a:pt x="3468" y="3112"/>
                    <a:pt x="2040" y="3418"/>
                    <a:pt x="663" y="3826"/>
                  </a:cubicBezTo>
                  <a:lnTo>
                    <a:pt x="510" y="3826"/>
                  </a:lnTo>
                  <a:cubicBezTo>
                    <a:pt x="408" y="3877"/>
                    <a:pt x="306" y="3979"/>
                    <a:pt x="255" y="4081"/>
                  </a:cubicBezTo>
                  <a:cubicBezTo>
                    <a:pt x="0" y="4336"/>
                    <a:pt x="51" y="4794"/>
                    <a:pt x="357" y="4998"/>
                  </a:cubicBezTo>
                  <a:cubicBezTo>
                    <a:pt x="510" y="5100"/>
                    <a:pt x="714" y="5151"/>
                    <a:pt x="867" y="5151"/>
                  </a:cubicBezTo>
                  <a:cubicBezTo>
                    <a:pt x="6069" y="3724"/>
                    <a:pt x="11424" y="3163"/>
                    <a:pt x="16727" y="2194"/>
                  </a:cubicBezTo>
                  <a:cubicBezTo>
                    <a:pt x="18104" y="1939"/>
                    <a:pt x="19532" y="1684"/>
                    <a:pt x="20960" y="1327"/>
                  </a:cubicBezTo>
                  <a:cubicBezTo>
                    <a:pt x="21113" y="1276"/>
                    <a:pt x="21266" y="1174"/>
                    <a:pt x="21368" y="1072"/>
                  </a:cubicBezTo>
                  <a:cubicBezTo>
                    <a:pt x="21572" y="766"/>
                    <a:pt x="21521" y="358"/>
                    <a:pt x="21215" y="103"/>
                  </a:cubicBezTo>
                  <a:cubicBezTo>
                    <a:pt x="21113" y="52"/>
                    <a:pt x="20960" y="1"/>
                    <a:pt x="20858" y="1"/>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29" name="Google Shape;1729;p33"/>
            <p:cNvSpPr/>
            <p:nvPr/>
          </p:nvSpPr>
          <p:spPr>
            <a:xfrm>
              <a:off x="3093233" y="3879644"/>
              <a:ext cx="226450" cy="185232"/>
            </a:xfrm>
            <a:custGeom>
              <a:avLst/>
              <a:gdLst/>
              <a:ahLst/>
              <a:cxnLst/>
              <a:rect l="l" t="t" r="r" b="b"/>
              <a:pathLst>
                <a:path w="18207" h="14893" extrusionOk="0">
                  <a:moveTo>
                    <a:pt x="14688" y="1"/>
                  </a:moveTo>
                  <a:lnTo>
                    <a:pt x="3826" y="2653"/>
                  </a:lnTo>
                  <a:lnTo>
                    <a:pt x="562" y="3418"/>
                  </a:lnTo>
                  <a:lnTo>
                    <a:pt x="52" y="3520"/>
                  </a:lnTo>
                  <a:cubicBezTo>
                    <a:pt x="1" y="3724"/>
                    <a:pt x="1" y="3928"/>
                    <a:pt x="1" y="4132"/>
                  </a:cubicBezTo>
                  <a:cubicBezTo>
                    <a:pt x="1" y="4438"/>
                    <a:pt x="205" y="4693"/>
                    <a:pt x="511" y="4795"/>
                  </a:cubicBezTo>
                  <a:cubicBezTo>
                    <a:pt x="817" y="5458"/>
                    <a:pt x="1174" y="6172"/>
                    <a:pt x="1582" y="6784"/>
                  </a:cubicBezTo>
                  <a:cubicBezTo>
                    <a:pt x="2143" y="7651"/>
                    <a:pt x="2806" y="8518"/>
                    <a:pt x="3571" y="9232"/>
                  </a:cubicBezTo>
                  <a:cubicBezTo>
                    <a:pt x="4336" y="10047"/>
                    <a:pt x="5151" y="10710"/>
                    <a:pt x="6018" y="11373"/>
                  </a:cubicBezTo>
                  <a:cubicBezTo>
                    <a:pt x="6885" y="11985"/>
                    <a:pt x="7752" y="12546"/>
                    <a:pt x="8721" y="13005"/>
                  </a:cubicBezTo>
                  <a:cubicBezTo>
                    <a:pt x="9639" y="13515"/>
                    <a:pt x="10608" y="13923"/>
                    <a:pt x="11577" y="14229"/>
                  </a:cubicBezTo>
                  <a:cubicBezTo>
                    <a:pt x="12546" y="14586"/>
                    <a:pt x="13515" y="14790"/>
                    <a:pt x="14484" y="14892"/>
                  </a:cubicBezTo>
                  <a:lnTo>
                    <a:pt x="14994" y="14892"/>
                  </a:lnTo>
                  <a:cubicBezTo>
                    <a:pt x="15300" y="14892"/>
                    <a:pt x="15555" y="14892"/>
                    <a:pt x="15810" y="14841"/>
                  </a:cubicBezTo>
                  <a:cubicBezTo>
                    <a:pt x="16167" y="14790"/>
                    <a:pt x="16524" y="14688"/>
                    <a:pt x="16881" y="14535"/>
                  </a:cubicBezTo>
                  <a:cubicBezTo>
                    <a:pt x="17187" y="14382"/>
                    <a:pt x="17442" y="14229"/>
                    <a:pt x="17697" y="13974"/>
                  </a:cubicBezTo>
                  <a:cubicBezTo>
                    <a:pt x="17799" y="13872"/>
                    <a:pt x="17901" y="13719"/>
                    <a:pt x="18003" y="13566"/>
                  </a:cubicBezTo>
                  <a:cubicBezTo>
                    <a:pt x="18105" y="13464"/>
                    <a:pt x="18156" y="13362"/>
                    <a:pt x="18207" y="13260"/>
                  </a:cubicBezTo>
                  <a:lnTo>
                    <a:pt x="16269" y="5152"/>
                  </a:lnTo>
                  <a:lnTo>
                    <a:pt x="16218" y="4795"/>
                  </a:lnTo>
                  <a:lnTo>
                    <a:pt x="16065" y="4285"/>
                  </a:lnTo>
                  <a:lnTo>
                    <a:pt x="15963" y="3826"/>
                  </a:lnTo>
                  <a:lnTo>
                    <a:pt x="15249" y="817"/>
                  </a:lnTo>
                  <a:lnTo>
                    <a:pt x="15096" y="256"/>
                  </a:lnTo>
                  <a:cubicBezTo>
                    <a:pt x="14994" y="154"/>
                    <a:pt x="14892" y="103"/>
                    <a:pt x="14739" y="1"/>
                  </a:cubicBezTo>
                  <a:close/>
                </a:path>
              </a:pathLst>
            </a:custGeom>
            <a:solidFill>
              <a:srgbClr val="FFFFFF">
                <a:alpha val="2682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
        <p:nvSpPr>
          <p:cNvPr id="1732" name="Google Shape;1732;p33"/>
          <p:cNvSpPr/>
          <p:nvPr/>
        </p:nvSpPr>
        <p:spPr>
          <a:xfrm rot="126817" flipH="1">
            <a:off x="1018225" y="5905636"/>
            <a:ext cx="4294704" cy="153211"/>
          </a:xfrm>
          <a:custGeom>
            <a:avLst/>
            <a:gdLst/>
            <a:ahLst/>
            <a:cxnLst/>
            <a:rect l="l" t="t" r="r" b="b"/>
            <a:pathLst>
              <a:path w="997" h="391" extrusionOk="0">
                <a:moveTo>
                  <a:pt x="44" y="0"/>
                </a:moveTo>
                <a:cubicBezTo>
                  <a:pt x="13" y="0"/>
                  <a:pt x="0" y="46"/>
                  <a:pt x="31" y="63"/>
                </a:cubicBezTo>
                <a:lnTo>
                  <a:pt x="940" y="388"/>
                </a:lnTo>
                <a:cubicBezTo>
                  <a:pt x="944" y="390"/>
                  <a:pt x="949" y="391"/>
                  <a:pt x="953" y="391"/>
                </a:cubicBezTo>
                <a:cubicBezTo>
                  <a:pt x="984" y="391"/>
                  <a:pt x="997" y="344"/>
                  <a:pt x="961" y="330"/>
                </a:cubicBezTo>
                <a:lnTo>
                  <a:pt x="53" y="1"/>
                </a:lnTo>
                <a:cubicBezTo>
                  <a:pt x="50" y="1"/>
                  <a:pt x="47" y="0"/>
                  <a:pt x="44"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33" name="Google Shape;1733;p33"/>
          <p:cNvSpPr/>
          <p:nvPr/>
        </p:nvSpPr>
        <p:spPr>
          <a:xfrm>
            <a:off x="4455829" y="3777439"/>
            <a:ext cx="81208" cy="194373"/>
          </a:xfrm>
          <a:custGeom>
            <a:avLst/>
            <a:gdLst/>
            <a:ahLst/>
            <a:cxnLst/>
            <a:rect l="l" t="t" r="r" b="b"/>
            <a:pathLst>
              <a:path w="4897" h="11721" extrusionOk="0">
                <a:moveTo>
                  <a:pt x="4030" y="1"/>
                </a:moveTo>
                <a:lnTo>
                  <a:pt x="4030" y="52"/>
                </a:lnTo>
                <a:cubicBezTo>
                  <a:pt x="3826" y="103"/>
                  <a:pt x="3673" y="205"/>
                  <a:pt x="3622" y="358"/>
                </a:cubicBezTo>
                <a:cubicBezTo>
                  <a:pt x="3112" y="1734"/>
                  <a:pt x="2653" y="3162"/>
                  <a:pt x="2245" y="4590"/>
                </a:cubicBezTo>
                <a:cubicBezTo>
                  <a:pt x="1837" y="6018"/>
                  <a:pt x="1429" y="7344"/>
                  <a:pt x="970" y="8721"/>
                </a:cubicBezTo>
                <a:cubicBezTo>
                  <a:pt x="715" y="9384"/>
                  <a:pt x="409" y="10098"/>
                  <a:pt x="103" y="10761"/>
                </a:cubicBezTo>
                <a:cubicBezTo>
                  <a:pt x="1" y="10914"/>
                  <a:pt x="1" y="11067"/>
                  <a:pt x="52" y="11220"/>
                </a:cubicBezTo>
                <a:cubicBezTo>
                  <a:pt x="103" y="11424"/>
                  <a:pt x="205" y="11577"/>
                  <a:pt x="409" y="11628"/>
                </a:cubicBezTo>
                <a:cubicBezTo>
                  <a:pt x="505" y="11692"/>
                  <a:pt x="611" y="11721"/>
                  <a:pt x="718" y="11721"/>
                </a:cubicBezTo>
                <a:cubicBezTo>
                  <a:pt x="951" y="11721"/>
                  <a:pt x="1187" y="11583"/>
                  <a:pt x="1327" y="11373"/>
                </a:cubicBezTo>
                <a:cubicBezTo>
                  <a:pt x="2857" y="8109"/>
                  <a:pt x="3520" y="4590"/>
                  <a:pt x="4744" y="1224"/>
                </a:cubicBezTo>
                <a:lnTo>
                  <a:pt x="4795" y="969"/>
                </a:lnTo>
                <a:lnTo>
                  <a:pt x="4897" y="816"/>
                </a:lnTo>
                <a:cubicBezTo>
                  <a:pt x="4897" y="715"/>
                  <a:pt x="4897" y="613"/>
                  <a:pt x="4897" y="511"/>
                </a:cubicBezTo>
                <a:cubicBezTo>
                  <a:pt x="4795" y="307"/>
                  <a:pt x="4693" y="154"/>
                  <a:pt x="4540" y="103"/>
                </a:cubicBezTo>
                <a:cubicBezTo>
                  <a:pt x="4438" y="52"/>
                  <a:pt x="4336" y="1"/>
                  <a:pt x="4234" y="1"/>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nvGrpSpPr>
          <p:cNvPr id="1734" name="Google Shape;1734;p33"/>
          <p:cNvGrpSpPr/>
          <p:nvPr/>
        </p:nvGrpSpPr>
        <p:grpSpPr>
          <a:xfrm>
            <a:off x="1214729" y="3398126"/>
            <a:ext cx="3030207" cy="3382868"/>
            <a:chOff x="1287433" y="2116342"/>
            <a:chExt cx="2272655" cy="2537151"/>
          </a:xfrm>
        </p:grpSpPr>
        <p:sp>
          <p:nvSpPr>
            <p:cNvPr id="1735" name="Google Shape;1735;p33"/>
            <p:cNvSpPr/>
            <p:nvPr/>
          </p:nvSpPr>
          <p:spPr>
            <a:xfrm>
              <a:off x="1520847" y="2490561"/>
              <a:ext cx="1647882" cy="2162931"/>
            </a:xfrm>
            <a:custGeom>
              <a:avLst/>
              <a:gdLst/>
              <a:ahLst/>
              <a:cxnLst/>
              <a:rect l="l" t="t" r="r" b="b"/>
              <a:pathLst>
                <a:path w="132493" h="173904" extrusionOk="0">
                  <a:moveTo>
                    <a:pt x="25142" y="118826"/>
                  </a:moveTo>
                  <a:cubicBezTo>
                    <a:pt x="25244" y="119438"/>
                    <a:pt x="25397" y="120101"/>
                    <a:pt x="25499" y="120713"/>
                  </a:cubicBezTo>
                  <a:cubicBezTo>
                    <a:pt x="25652" y="120815"/>
                    <a:pt x="25703" y="120968"/>
                    <a:pt x="25703" y="121121"/>
                  </a:cubicBezTo>
                  <a:cubicBezTo>
                    <a:pt x="25703" y="121376"/>
                    <a:pt x="25703" y="121579"/>
                    <a:pt x="25652" y="121834"/>
                  </a:cubicBezTo>
                  <a:cubicBezTo>
                    <a:pt x="25856" y="123262"/>
                    <a:pt x="26060" y="124792"/>
                    <a:pt x="26162" y="126373"/>
                  </a:cubicBezTo>
                  <a:lnTo>
                    <a:pt x="26162" y="126424"/>
                  </a:lnTo>
                  <a:cubicBezTo>
                    <a:pt x="26366" y="128464"/>
                    <a:pt x="26468" y="130555"/>
                    <a:pt x="26468" y="132850"/>
                  </a:cubicBezTo>
                  <a:lnTo>
                    <a:pt x="26468" y="134482"/>
                  </a:lnTo>
                  <a:lnTo>
                    <a:pt x="26468" y="135757"/>
                  </a:lnTo>
                  <a:cubicBezTo>
                    <a:pt x="26468" y="136063"/>
                    <a:pt x="26468" y="136420"/>
                    <a:pt x="26417" y="136777"/>
                  </a:cubicBezTo>
                  <a:lnTo>
                    <a:pt x="26366" y="137542"/>
                  </a:lnTo>
                  <a:cubicBezTo>
                    <a:pt x="26366" y="137848"/>
                    <a:pt x="26417" y="138103"/>
                    <a:pt x="26417" y="138409"/>
                  </a:cubicBezTo>
                  <a:cubicBezTo>
                    <a:pt x="26417" y="138664"/>
                    <a:pt x="26468" y="138868"/>
                    <a:pt x="26519" y="139021"/>
                  </a:cubicBezTo>
                  <a:cubicBezTo>
                    <a:pt x="26621" y="139531"/>
                    <a:pt x="26672" y="140041"/>
                    <a:pt x="26774" y="140551"/>
                  </a:cubicBezTo>
                  <a:cubicBezTo>
                    <a:pt x="26876" y="141061"/>
                    <a:pt x="26978" y="141469"/>
                    <a:pt x="27029" y="141928"/>
                  </a:cubicBezTo>
                  <a:cubicBezTo>
                    <a:pt x="27080" y="142081"/>
                    <a:pt x="27029" y="142234"/>
                    <a:pt x="26978" y="142336"/>
                  </a:cubicBezTo>
                  <a:cubicBezTo>
                    <a:pt x="26876" y="142438"/>
                    <a:pt x="26774" y="142540"/>
                    <a:pt x="26672" y="142540"/>
                  </a:cubicBezTo>
                  <a:lnTo>
                    <a:pt x="26570" y="142540"/>
                  </a:lnTo>
                  <a:cubicBezTo>
                    <a:pt x="26315" y="142540"/>
                    <a:pt x="26111" y="142387"/>
                    <a:pt x="26060" y="142132"/>
                  </a:cubicBezTo>
                  <a:lnTo>
                    <a:pt x="26060" y="142183"/>
                  </a:lnTo>
                  <a:lnTo>
                    <a:pt x="26009" y="141979"/>
                  </a:lnTo>
                  <a:lnTo>
                    <a:pt x="25958" y="141724"/>
                  </a:lnTo>
                  <a:cubicBezTo>
                    <a:pt x="25907" y="141571"/>
                    <a:pt x="25856" y="141418"/>
                    <a:pt x="25805" y="141214"/>
                  </a:cubicBezTo>
                  <a:lnTo>
                    <a:pt x="25550" y="140245"/>
                  </a:lnTo>
                  <a:lnTo>
                    <a:pt x="25499" y="140092"/>
                  </a:lnTo>
                  <a:cubicBezTo>
                    <a:pt x="25346" y="139582"/>
                    <a:pt x="25193" y="139072"/>
                    <a:pt x="25091" y="138562"/>
                  </a:cubicBezTo>
                  <a:cubicBezTo>
                    <a:pt x="24836" y="137695"/>
                    <a:pt x="24683" y="136777"/>
                    <a:pt x="24479" y="135859"/>
                  </a:cubicBezTo>
                  <a:cubicBezTo>
                    <a:pt x="24377" y="135247"/>
                    <a:pt x="24224" y="134635"/>
                    <a:pt x="24122" y="134023"/>
                  </a:cubicBezTo>
                  <a:cubicBezTo>
                    <a:pt x="23918" y="132901"/>
                    <a:pt x="23765" y="131779"/>
                    <a:pt x="23612" y="130657"/>
                  </a:cubicBezTo>
                  <a:cubicBezTo>
                    <a:pt x="23510" y="129535"/>
                    <a:pt x="23459" y="128413"/>
                    <a:pt x="23510" y="127291"/>
                  </a:cubicBezTo>
                  <a:cubicBezTo>
                    <a:pt x="23561" y="126169"/>
                    <a:pt x="23663" y="125098"/>
                    <a:pt x="23918" y="124027"/>
                  </a:cubicBezTo>
                  <a:cubicBezTo>
                    <a:pt x="24020" y="123466"/>
                    <a:pt x="24173" y="122956"/>
                    <a:pt x="24326" y="122446"/>
                  </a:cubicBezTo>
                  <a:cubicBezTo>
                    <a:pt x="24377" y="122293"/>
                    <a:pt x="24479" y="122140"/>
                    <a:pt x="24530" y="121936"/>
                  </a:cubicBezTo>
                  <a:cubicBezTo>
                    <a:pt x="24581" y="121783"/>
                    <a:pt x="24581" y="121528"/>
                    <a:pt x="24632" y="121274"/>
                  </a:cubicBezTo>
                  <a:cubicBezTo>
                    <a:pt x="24785" y="120407"/>
                    <a:pt x="24938" y="119591"/>
                    <a:pt x="25142" y="118826"/>
                  </a:cubicBezTo>
                  <a:close/>
                  <a:moveTo>
                    <a:pt x="59821" y="1"/>
                  </a:moveTo>
                  <a:cubicBezTo>
                    <a:pt x="57679" y="52"/>
                    <a:pt x="55537" y="307"/>
                    <a:pt x="53395" y="715"/>
                  </a:cubicBezTo>
                  <a:cubicBezTo>
                    <a:pt x="51253" y="1123"/>
                    <a:pt x="49162" y="1684"/>
                    <a:pt x="47071" y="2449"/>
                  </a:cubicBezTo>
                  <a:cubicBezTo>
                    <a:pt x="42991" y="3928"/>
                    <a:pt x="39116" y="6018"/>
                    <a:pt x="35597" y="8670"/>
                  </a:cubicBezTo>
                  <a:cubicBezTo>
                    <a:pt x="32129" y="11271"/>
                    <a:pt x="29018" y="14331"/>
                    <a:pt x="26468" y="17850"/>
                  </a:cubicBezTo>
                  <a:cubicBezTo>
                    <a:pt x="25805" y="18666"/>
                    <a:pt x="25193" y="19584"/>
                    <a:pt x="24479" y="20757"/>
                  </a:cubicBezTo>
                  <a:cubicBezTo>
                    <a:pt x="23816" y="21726"/>
                    <a:pt x="23204" y="22797"/>
                    <a:pt x="22541" y="23919"/>
                  </a:cubicBezTo>
                  <a:cubicBezTo>
                    <a:pt x="21317" y="26061"/>
                    <a:pt x="20195" y="28254"/>
                    <a:pt x="19175" y="30548"/>
                  </a:cubicBezTo>
                  <a:cubicBezTo>
                    <a:pt x="17187" y="35087"/>
                    <a:pt x="15759" y="39830"/>
                    <a:pt x="14892" y="44675"/>
                  </a:cubicBezTo>
                  <a:cubicBezTo>
                    <a:pt x="14688" y="45644"/>
                    <a:pt x="14586" y="46613"/>
                    <a:pt x="14433" y="47633"/>
                  </a:cubicBezTo>
                  <a:cubicBezTo>
                    <a:pt x="14127" y="47174"/>
                    <a:pt x="13770" y="46766"/>
                    <a:pt x="13362" y="46409"/>
                  </a:cubicBezTo>
                  <a:cubicBezTo>
                    <a:pt x="12852" y="45950"/>
                    <a:pt x="12291" y="45593"/>
                    <a:pt x="11628" y="45338"/>
                  </a:cubicBezTo>
                  <a:cubicBezTo>
                    <a:pt x="11373" y="45185"/>
                    <a:pt x="11067" y="45083"/>
                    <a:pt x="10761" y="45032"/>
                  </a:cubicBezTo>
                  <a:cubicBezTo>
                    <a:pt x="10455" y="44930"/>
                    <a:pt x="10149" y="44879"/>
                    <a:pt x="9792" y="44879"/>
                  </a:cubicBezTo>
                  <a:lnTo>
                    <a:pt x="9333" y="44879"/>
                  </a:lnTo>
                  <a:cubicBezTo>
                    <a:pt x="8874" y="44879"/>
                    <a:pt x="8415" y="44930"/>
                    <a:pt x="8007" y="45032"/>
                  </a:cubicBezTo>
                  <a:cubicBezTo>
                    <a:pt x="7395" y="45134"/>
                    <a:pt x="6783" y="45338"/>
                    <a:pt x="6222" y="45644"/>
                  </a:cubicBezTo>
                  <a:cubicBezTo>
                    <a:pt x="5661" y="45950"/>
                    <a:pt x="5151" y="46256"/>
                    <a:pt x="4641" y="46664"/>
                  </a:cubicBezTo>
                  <a:cubicBezTo>
                    <a:pt x="3621" y="47531"/>
                    <a:pt x="2754" y="48602"/>
                    <a:pt x="2193" y="49826"/>
                  </a:cubicBezTo>
                  <a:cubicBezTo>
                    <a:pt x="1887" y="50438"/>
                    <a:pt x="1632" y="51050"/>
                    <a:pt x="1479" y="51712"/>
                  </a:cubicBezTo>
                  <a:cubicBezTo>
                    <a:pt x="1326" y="52426"/>
                    <a:pt x="1275" y="53089"/>
                    <a:pt x="1275" y="53803"/>
                  </a:cubicBezTo>
                  <a:cubicBezTo>
                    <a:pt x="1275" y="54466"/>
                    <a:pt x="1326" y="55129"/>
                    <a:pt x="1479" y="55792"/>
                  </a:cubicBezTo>
                  <a:cubicBezTo>
                    <a:pt x="1581" y="56404"/>
                    <a:pt x="1785" y="57016"/>
                    <a:pt x="1989" y="57628"/>
                  </a:cubicBezTo>
                  <a:cubicBezTo>
                    <a:pt x="2499" y="58852"/>
                    <a:pt x="3162" y="59974"/>
                    <a:pt x="3978" y="60994"/>
                  </a:cubicBezTo>
                  <a:cubicBezTo>
                    <a:pt x="4794" y="61963"/>
                    <a:pt x="5712" y="62779"/>
                    <a:pt x="6783" y="63442"/>
                  </a:cubicBezTo>
                  <a:cubicBezTo>
                    <a:pt x="7293" y="63748"/>
                    <a:pt x="7803" y="64054"/>
                    <a:pt x="8364" y="64258"/>
                  </a:cubicBezTo>
                  <a:cubicBezTo>
                    <a:pt x="8874" y="64462"/>
                    <a:pt x="9435" y="64615"/>
                    <a:pt x="9996" y="64666"/>
                  </a:cubicBezTo>
                  <a:cubicBezTo>
                    <a:pt x="10353" y="64717"/>
                    <a:pt x="10659" y="64768"/>
                    <a:pt x="11016" y="64768"/>
                  </a:cubicBezTo>
                  <a:cubicBezTo>
                    <a:pt x="11220" y="64768"/>
                    <a:pt x="11475" y="64768"/>
                    <a:pt x="11679" y="64717"/>
                  </a:cubicBezTo>
                  <a:cubicBezTo>
                    <a:pt x="12291" y="64666"/>
                    <a:pt x="12801" y="64513"/>
                    <a:pt x="13362" y="64309"/>
                  </a:cubicBezTo>
                  <a:cubicBezTo>
                    <a:pt x="13719" y="64105"/>
                    <a:pt x="14127" y="63901"/>
                    <a:pt x="14484" y="63697"/>
                  </a:cubicBezTo>
                  <a:cubicBezTo>
                    <a:pt x="14586" y="63595"/>
                    <a:pt x="14739" y="63493"/>
                    <a:pt x="14841" y="63391"/>
                  </a:cubicBezTo>
                  <a:cubicBezTo>
                    <a:pt x="14994" y="64105"/>
                    <a:pt x="15147" y="64819"/>
                    <a:pt x="15300" y="65533"/>
                  </a:cubicBezTo>
                  <a:cubicBezTo>
                    <a:pt x="15759" y="67471"/>
                    <a:pt x="16320" y="69409"/>
                    <a:pt x="17085" y="71245"/>
                  </a:cubicBezTo>
                  <a:cubicBezTo>
                    <a:pt x="17696" y="72877"/>
                    <a:pt x="18410" y="74407"/>
                    <a:pt x="19277" y="75885"/>
                  </a:cubicBezTo>
                  <a:cubicBezTo>
                    <a:pt x="20144" y="77364"/>
                    <a:pt x="21215" y="78792"/>
                    <a:pt x="22388" y="80067"/>
                  </a:cubicBezTo>
                  <a:cubicBezTo>
                    <a:pt x="23561" y="81342"/>
                    <a:pt x="24887" y="82464"/>
                    <a:pt x="26315" y="83382"/>
                  </a:cubicBezTo>
                  <a:cubicBezTo>
                    <a:pt x="26723" y="83637"/>
                    <a:pt x="27182" y="83892"/>
                    <a:pt x="27641" y="84096"/>
                  </a:cubicBezTo>
                  <a:cubicBezTo>
                    <a:pt x="27641" y="84147"/>
                    <a:pt x="27692" y="84198"/>
                    <a:pt x="27692" y="84198"/>
                  </a:cubicBezTo>
                  <a:cubicBezTo>
                    <a:pt x="28865" y="85065"/>
                    <a:pt x="30089" y="85779"/>
                    <a:pt x="31466" y="86238"/>
                  </a:cubicBezTo>
                  <a:cubicBezTo>
                    <a:pt x="32945" y="86799"/>
                    <a:pt x="34424" y="87207"/>
                    <a:pt x="35954" y="87513"/>
                  </a:cubicBezTo>
                  <a:cubicBezTo>
                    <a:pt x="37076" y="87819"/>
                    <a:pt x="38249" y="88023"/>
                    <a:pt x="39422" y="88227"/>
                  </a:cubicBezTo>
                  <a:lnTo>
                    <a:pt x="39524" y="88227"/>
                  </a:lnTo>
                  <a:cubicBezTo>
                    <a:pt x="39524" y="88941"/>
                    <a:pt x="39524" y="89604"/>
                    <a:pt x="39575" y="90114"/>
                  </a:cubicBezTo>
                  <a:lnTo>
                    <a:pt x="39575" y="90777"/>
                  </a:lnTo>
                  <a:cubicBezTo>
                    <a:pt x="39626" y="91491"/>
                    <a:pt x="39677" y="92256"/>
                    <a:pt x="39677" y="92970"/>
                  </a:cubicBezTo>
                  <a:lnTo>
                    <a:pt x="39677" y="93429"/>
                  </a:lnTo>
                  <a:cubicBezTo>
                    <a:pt x="37076" y="92460"/>
                    <a:pt x="34373" y="91746"/>
                    <a:pt x="31670" y="91185"/>
                  </a:cubicBezTo>
                  <a:cubicBezTo>
                    <a:pt x="29681" y="90828"/>
                    <a:pt x="27692" y="90624"/>
                    <a:pt x="25703" y="90624"/>
                  </a:cubicBezTo>
                  <a:cubicBezTo>
                    <a:pt x="24785" y="90624"/>
                    <a:pt x="23867" y="90675"/>
                    <a:pt x="22949" y="90777"/>
                  </a:cubicBezTo>
                  <a:cubicBezTo>
                    <a:pt x="21470" y="90930"/>
                    <a:pt x="19991" y="91236"/>
                    <a:pt x="18563" y="91746"/>
                  </a:cubicBezTo>
                  <a:cubicBezTo>
                    <a:pt x="17238" y="92154"/>
                    <a:pt x="15963" y="92715"/>
                    <a:pt x="14739" y="93378"/>
                  </a:cubicBezTo>
                  <a:cubicBezTo>
                    <a:pt x="12903" y="94449"/>
                    <a:pt x="11220" y="95724"/>
                    <a:pt x="9741" y="97305"/>
                  </a:cubicBezTo>
                  <a:cubicBezTo>
                    <a:pt x="8262" y="98834"/>
                    <a:pt x="6987" y="100517"/>
                    <a:pt x="5916" y="102404"/>
                  </a:cubicBezTo>
                  <a:cubicBezTo>
                    <a:pt x="4794" y="104291"/>
                    <a:pt x="3876" y="106280"/>
                    <a:pt x="3162" y="108371"/>
                  </a:cubicBezTo>
                  <a:cubicBezTo>
                    <a:pt x="2397" y="110462"/>
                    <a:pt x="1785" y="112655"/>
                    <a:pt x="1377" y="114848"/>
                  </a:cubicBezTo>
                  <a:cubicBezTo>
                    <a:pt x="918" y="117041"/>
                    <a:pt x="612" y="119234"/>
                    <a:pt x="459" y="121478"/>
                  </a:cubicBezTo>
                  <a:cubicBezTo>
                    <a:pt x="306" y="123568"/>
                    <a:pt x="255" y="125710"/>
                    <a:pt x="357" y="127852"/>
                  </a:cubicBezTo>
                  <a:cubicBezTo>
                    <a:pt x="306" y="128107"/>
                    <a:pt x="255" y="128413"/>
                    <a:pt x="204" y="128719"/>
                  </a:cubicBezTo>
                  <a:cubicBezTo>
                    <a:pt x="102" y="129637"/>
                    <a:pt x="0" y="130555"/>
                    <a:pt x="51" y="131524"/>
                  </a:cubicBezTo>
                  <a:cubicBezTo>
                    <a:pt x="102" y="133462"/>
                    <a:pt x="357" y="135451"/>
                    <a:pt x="867" y="137338"/>
                  </a:cubicBezTo>
                  <a:cubicBezTo>
                    <a:pt x="1377" y="139327"/>
                    <a:pt x="2040" y="141265"/>
                    <a:pt x="2907" y="143101"/>
                  </a:cubicBezTo>
                  <a:cubicBezTo>
                    <a:pt x="3774" y="144987"/>
                    <a:pt x="4743" y="146823"/>
                    <a:pt x="5916" y="148557"/>
                  </a:cubicBezTo>
                  <a:cubicBezTo>
                    <a:pt x="6987" y="150189"/>
                    <a:pt x="8160" y="151770"/>
                    <a:pt x="9486" y="153249"/>
                  </a:cubicBezTo>
                  <a:cubicBezTo>
                    <a:pt x="10098" y="153861"/>
                    <a:pt x="10761" y="154575"/>
                    <a:pt x="11424" y="155187"/>
                  </a:cubicBezTo>
                  <a:cubicBezTo>
                    <a:pt x="11730" y="155442"/>
                    <a:pt x="12036" y="155748"/>
                    <a:pt x="12342" y="156003"/>
                  </a:cubicBezTo>
                  <a:cubicBezTo>
                    <a:pt x="12699" y="156309"/>
                    <a:pt x="13158" y="156666"/>
                    <a:pt x="13566" y="156972"/>
                  </a:cubicBezTo>
                  <a:cubicBezTo>
                    <a:pt x="17187" y="159777"/>
                    <a:pt x="21062" y="162276"/>
                    <a:pt x="25142" y="164418"/>
                  </a:cubicBezTo>
                  <a:cubicBezTo>
                    <a:pt x="29222" y="166560"/>
                    <a:pt x="33506" y="168344"/>
                    <a:pt x="37943" y="169823"/>
                  </a:cubicBezTo>
                  <a:cubicBezTo>
                    <a:pt x="42328" y="171251"/>
                    <a:pt x="46867" y="172322"/>
                    <a:pt x="51406" y="172985"/>
                  </a:cubicBezTo>
                  <a:cubicBezTo>
                    <a:pt x="53650" y="173342"/>
                    <a:pt x="55996" y="173546"/>
                    <a:pt x="58291" y="173699"/>
                  </a:cubicBezTo>
                  <a:cubicBezTo>
                    <a:pt x="59413" y="173750"/>
                    <a:pt x="60586" y="173750"/>
                    <a:pt x="61759" y="173801"/>
                  </a:cubicBezTo>
                  <a:cubicBezTo>
                    <a:pt x="62575" y="173801"/>
                    <a:pt x="63390" y="173801"/>
                    <a:pt x="64155" y="173852"/>
                  </a:cubicBezTo>
                  <a:cubicBezTo>
                    <a:pt x="65481" y="173852"/>
                    <a:pt x="66654" y="173903"/>
                    <a:pt x="67878" y="173903"/>
                  </a:cubicBezTo>
                  <a:cubicBezTo>
                    <a:pt x="68592" y="173903"/>
                    <a:pt x="69255" y="173903"/>
                    <a:pt x="69867" y="173852"/>
                  </a:cubicBezTo>
                  <a:cubicBezTo>
                    <a:pt x="71703" y="173852"/>
                    <a:pt x="73590" y="173546"/>
                    <a:pt x="75375" y="173087"/>
                  </a:cubicBezTo>
                  <a:cubicBezTo>
                    <a:pt x="75783" y="172985"/>
                    <a:pt x="76140" y="172832"/>
                    <a:pt x="76548" y="172679"/>
                  </a:cubicBezTo>
                  <a:cubicBezTo>
                    <a:pt x="76854" y="172526"/>
                    <a:pt x="77211" y="172322"/>
                    <a:pt x="77517" y="172169"/>
                  </a:cubicBezTo>
                  <a:cubicBezTo>
                    <a:pt x="77721" y="172016"/>
                    <a:pt x="77925" y="171863"/>
                    <a:pt x="78180" y="171710"/>
                  </a:cubicBezTo>
                  <a:cubicBezTo>
                    <a:pt x="78333" y="171557"/>
                    <a:pt x="78486" y="171404"/>
                    <a:pt x="78690" y="171251"/>
                  </a:cubicBezTo>
                  <a:cubicBezTo>
                    <a:pt x="78792" y="171149"/>
                    <a:pt x="78894" y="171047"/>
                    <a:pt x="78996" y="170894"/>
                  </a:cubicBezTo>
                  <a:lnTo>
                    <a:pt x="79098" y="170690"/>
                  </a:lnTo>
                  <a:cubicBezTo>
                    <a:pt x="79098" y="170639"/>
                    <a:pt x="79098" y="170588"/>
                    <a:pt x="79149" y="170537"/>
                  </a:cubicBezTo>
                  <a:cubicBezTo>
                    <a:pt x="79149" y="170537"/>
                    <a:pt x="79149" y="170537"/>
                    <a:pt x="79149" y="170486"/>
                  </a:cubicBezTo>
                  <a:cubicBezTo>
                    <a:pt x="79149" y="170435"/>
                    <a:pt x="79149" y="170384"/>
                    <a:pt x="79149" y="170333"/>
                  </a:cubicBezTo>
                  <a:cubicBezTo>
                    <a:pt x="79098" y="170231"/>
                    <a:pt x="79098" y="170180"/>
                    <a:pt x="79098" y="170129"/>
                  </a:cubicBezTo>
                  <a:cubicBezTo>
                    <a:pt x="79047" y="170027"/>
                    <a:pt x="78996" y="169925"/>
                    <a:pt x="78945" y="169874"/>
                  </a:cubicBezTo>
                  <a:cubicBezTo>
                    <a:pt x="78894" y="169772"/>
                    <a:pt x="78792" y="169721"/>
                    <a:pt x="78741" y="169670"/>
                  </a:cubicBezTo>
                  <a:lnTo>
                    <a:pt x="80832" y="169670"/>
                  </a:lnTo>
                  <a:cubicBezTo>
                    <a:pt x="81393" y="169619"/>
                    <a:pt x="81954" y="169568"/>
                    <a:pt x="82413" y="169517"/>
                  </a:cubicBezTo>
                  <a:cubicBezTo>
                    <a:pt x="82872" y="169466"/>
                    <a:pt x="83331" y="169364"/>
                    <a:pt x="83790" y="169262"/>
                  </a:cubicBezTo>
                  <a:cubicBezTo>
                    <a:pt x="83943" y="169211"/>
                    <a:pt x="84096" y="169109"/>
                    <a:pt x="84249" y="169058"/>
                  </a:cubicBezTo>
                  <a:cubicBezTo>
                    <a:pt x="84351" y="169007"/>
                    <a:pt x="84402" y="168956"/>
                    <a:pt x="84504" y="168905"/>
                  </a:cubicBezTo>
                  <a:cubicBezTo>
                    <a:pt x="84555" y="168854"/>
                    <a:pt x="84606" y="168803"/>
                    <a:pt x="84708" y="168701"/>
                  </a:cubicBezTo>
                  <a:cubicBezTo>
                    <a:pt x="84810" y="168599"/>
                    <a:pt x="84861" y="168446"/>
                    <a:pt x="84912" y="168293"/>
                  </a:cubicBezTo>
                  <a:cubicBezTo>
                    <a:pt x="84912" y="168242"/>
                    <a:pt x="84912" y="168140"/>
                    <a:pt x="84912" y="168089"/>
                  </a:cubicBezTo>
                  <a:cubicBezTo>
                    <a:pt x="84861" y="167988"/>
                    <a:pt x="84861" y="167937"/>
                    <a:pt x="84810" y="167886"/>
                  </a:cubicBezTo>
                  <a:cubicBezTo>
                    <a:pt x="84708" y="167631"/>
                    <a:pt x="84504" y="167478"/>
                    <a:pt x="84249" y="167376"/>
                  </a:cubicBezTo>
                  <a:cubicBezTo>
                    <a:pt x="84351" y="167274"/>
                    <a:pt x="84453" y="167172"/>
                    <a:pt x="84453" y="167070"/>
                  </a:cubicBezTo>
                  <a:cubicBezTo>
                    <a:pt x="84504" y="166917"/>
                    <a:pt x="84504" y="166764"/>
                    <a:pt x="84453" y="166662"/>
                  </a:cubicBezTo>
                  <a:cubicBezTo>
                    <a:pt x="84402" y="166407"/>
                    <a:pt x="84300" y="166152"/>
                    <a:pt x="84096" y="165948"/>
                  </a:cubicBezTo>
                  <a:cubicBezTo>
                    <a:pt x="83994" y="165846"/>
                    <a:pt x="83892" y="165744"/>
                    <a:pt x="83790" y="165642"/>
                  </a:cubicBezTo>
                  <a:cubicBezTo>
                    <a:pt x="83841" y="165540"/>
                    <a:pt x="83892" y="165387"/>
                    <a:pt x="83841" y="165285"/>
                  </a:cubicBezTo>
                  <a:cubicBezTo>
                    <a:pt x="83637" y="164775"/>
                    <a:pt x="83280" y="164316"/>
                    <a:pt x="82923" y="163908"/>
                  </a:cubicBezTo>
                  <a:cubicBezTo>
                    <a:pt x="82515" y="163500"/>
                    <a:pt x="82107" y="163143"/>
                    <a:pt x="81597" y="162837"/>
                  </a:cubicBezTo>
                  <a:cubicBezTo>
                    <a:pt x="80526" y="162225"/>
                    <a:pt x="79302" y="161868"/>
                    <a:pt x="78078" y="161664"/>
                  </a:cubicBezTo>
                  <a:cubicBezTo>
                    <a:pt x="77823" y="161613"/>
                    <a:pt x="77517" y="161562"/>
                    <a:pt x="77211" y="161511"/>
                  </a:cubicBezTo>
                  <a:cubicBezTo>
                    <a:pt x="77211" y="161511"/>
                    <a:pt x="77160" y="161460"/>
                    <a:pt x="77160" y="161460"/>
                  </a:cubicBezTo>
                  <a:cubicBezTo>
                    <a:pt x="76038" y="160695"/>
                    <a:pt x="74712" y="160287"/>
                    <a:pt x="73335" y="160287"/>
                  </a:cubicBezTo>
                  <a:cubicBezTo>
                    <a:pt x="74253" y="154677"/>
                    <a:pt x="74865" y="149628"/>
                    <a:pt x="75171" y="144936"/>
                  </a:cubicBezTo>
                  <a:cubicBezTo>
                    <a:pt x="75528" y="139684"/>
                    <a:pt x="75477" y="134431"/>
                    <a:pt x="75018" y="129229"/>
                  </a:cubicBezTo>
                  <a:cubicBezTo>
                    <a:pt x="74610" y="125302"/>
                    <a:pt x="73947" y="121427"/>
                    <a:pt x="72876" y="117653"/>
                  </a:cubicBezTo>
                  <a:lnTo>
                    <a:pt x="73029" y="117653"/>
                  </a:lnTo>
                  <a:cubicBezTo>
                    <a:pt x="74916" y="117551"/>
                    <a:pt x="76752" y="117143"/>
                    <a:pt x="78435" y="116378"/>
                  </a:cubicBezTo>
                  <a:cubicBezTo>
                    <a:pt x="79353" y="116021"/>
                    <a:pt x="80271" y="115562"/>
                    <a:pt x="81495" y="114950"/>
                  </a:cubicBezTo>
                  <a:cubicBezTo>
                    <a:pt x="82413" y="114491"/>
                    <a:pt x="83280" y="113981"/>
                    <a:pt x="84198" y="113522"/>
                  </a:cubicBezTo>
                  <a:lnTo>
                    <a:pt x="84351" y="113420"/>
                  </a:lnTo>
                  <a:lnTo>
                    <a:pt x="85626" y="112706"/>
                  </a:lnTo>
                  <a:cubicBezTo>
                    <a:pt x="86135" y="112451"/>
                    <a:pt x="86645" y="112196"/>
                    <a:pt x="87053" y="111992"/>
                  </a:cubicBezTo>
                  <a:lnTo>
                    <a:pt x="87461" y="111737"/>
                  </a:lnTo>
                  <a:cubicBezTo>
                    <a:pt x="88379" y="111278"/>
                    <a:pt x="89399" y="110819"/>
                    <a:pt x="90317" y="110309"/>
                  </a:cubicBezTo>
                  <a:cubicBezTo>
                    <a:pt x="92918" y="108983"/>
                    <a:pt x="94958" y="107912"/>
                    <a:pt x="96845" y="106841"/>
                  </a:cubicBezTo>
                  <a:cubicBezTo>
                    <a:pt x="99089" y="105566"/>
                    <a:pt x="101129" y="104291"/>
                    <a:pt x="103016" y="102914"/>
                  </a:cubicBezTo>
                  <a:cubicBezTo>
                    <a:pt x="104036" y="102251"/>
                    <a:pt x="105005" y="101486"/>
                    <a:pt x="105974" y="100721"/>
                  </a:cubicBezTo>
                  <a:cubicBezTo>
                    <a:pt x="106943" y="99956"/>
                    <a:pt x="107759" y="99242"/>
                    <a:pt x="108727" y="98375"/>
                  </a:cubicBezTo>
                  <a:cubicBezTo>
                    <a:pt x="110257" y="96897"/>
                    <a:pt x="111787" y="95367"/>
                    <a:pt x="113368" y="93582"/>
                  </a:cubicBezTo>
                  <a:cubicBezTo>
                    <a:pt x="114847" y="91899"/>
                    <a:pt x="116326" y="90063"/>
                    <a:pt x="117754" y="88125"/>
                  </a:cubicBezTo>
                  <a:cubicBezTo>
                    <a:pt x="120559" y="84300"/>
                    <a:pt x="123058" y="80271"/>
                    <a:pt x="125200" y="75987"/>
                  </a:cubicBezTo>
                  <a:cubicBezTo>
                    <a:pt x="127291" y="71857"/>
                    <a:pt x="128974" y="67471"/>
                    <a:pt x="130249" y="62983"/>
                  </a:cubicBezTo>
                  <a:cubicBezTo>
                    <a:pt x="130708" y="61198"/>
                    <a:pt x="131167" y="59362"/>
                    <a:pt x="131523" y="57271"/>
                  </a:cubicBezTo>
                  <a:cubicBezTo>
                    <a:pt x="131829" y="55435"/>
                    <a:pt x="132084" y="53548"/>
                    <a:pt x="132237" y="51763"/>
                  </a:cubicBezTo>
                  <a:cubicBezTo>
                    <a:pt x="132441" y="49775"/>
                    <a:pt x="132492" y="47786"/>
                    <a:pt x="132390" y="45797"/>
                  </a:cubicBezTo>
                  <a:cubicBezTo>
                    <a:pt x="132339" y="44879"/>
                    <a:pt x="132237" y="43910"/>
                    <a:pt x="132084" y="42992"/>
                  </a:cubicBezTo>
                  <a:cubicBezTo>
                    <a:pt x="131931" y="42125"/>
                    <a:pt x="131727" y="41258"/>
                    <a:pt x="131422" y="40442"/>
                  </a:cubicBezTo>
                  <a:cubicBezTo>
                    <a:pt x="131218" y="39779"/>
                    <a:pt x="130963" y="39167"/>
                    <a:pt x="130606" y="38606"/>
                  </a:cubicBezTo>
                  <a:cubicBezTo>
                    <a:pt x="130606" y="38249"/>
                    <a:pt x="130606" y="37892"/>
                    <a:pt x="130555" y="37586"/>
                  </a:cubicBezTo>
                  <a:lnTo>
                    <a:pt x="130555" y="37382"/>
                  </a:lnTo>
                  <a:cubicBezTo>
                    <a:pt x="130555" y="36719"/>
                    <a:pt x="130555" y="36107"/>
                    <a:pt x="130504" y="35546"/>
                  </a:cubicBezTo>
                  <a:cubicBezTo>
                    <a:pt x="130504" y="34118"/>
                    <a:pt x="130351" y="32690"/>
                    <a:pt x="130096" y="31313"/>
                  </a:cubicBezTo>
                  <a:cubicBezTo>
                    <a:pt x="129994" y="30701"/>
                    <a:pt x="129841" y="30038"/>
                    <a:pt x="129637" y="29477"/>
                  </a:cubicBezTo>
                  <a:cubicBezTo>
                    <a:pt x="129484" y="28916"/>
                    <a:pt x="129229" y="28406"/>
                    <a:pt x="128923" y="27999"/>
                  </a:cubicBezTo>
                  <a:cubicBezTo>
                    <a:pt x="128770" y="27744"/>
                    <a:pt x="128566" y="27591"/>
                    <a:pt x="128362" y="27438"/>
                  </a:cubicBezTo>
                  <a:cubicBezTo>
                    <a:pt x="128107" y="27285"/>
                    <a:pt x="127852" y="27183"/>
                    <a:pt x="127597" y="27132"/>
                  </a:cubicBezTo>
                  <a:lnTo>
                    <a:pt x="127291" y="27132"/>
                  </a:lnTo>
                  <a:cubicBezTo>
                    <a:pt x="127138" y="27132"/>
                    <a:pt x="127036" y="27183"/>
                    <a:pt x="126934" y="27234"/>
                  </a:cubicBezTo>
                  <a:cubicBezTo>
                    <a:pt x="126730" y="27387"/>
                    <a:pt x="126577" y="27540"/>
                    <a:pt x="126424" y="27744"/>
                  </a:cubicBezTo>
                  <a:cubicBezTo>
                    <a:pt x="126322" y="27846"/>
                    <a:pt x="126220" y="27999"/>
                    <a:pt x="126169" y="28152"/>
                  </a:cubicBezTo>
                  <a:cubicBezTo>
                    <a:pt x="126067" y="28355"/>
                    <a:pt x="125965" y="28559"/>
                    <a:pt x="125863" y="28763"/>
                  </a:cubicBezTo>
                  <a:cubicBezTo>
                    <a:pt x="125812" y="28916"/>
                    <a:pt x="125761" y="29069"/>
                    <a:pt x="125710" y="29273"/>
                  </a:cubicBezTo>
                  <a:lnTo>
                    <a:pt x="125710" y="28916"/>
                  </a:lnTo>
                  <a:cubicBezTo>
                    <a:pt x="125812" y="27642"/>
                    <a:pt x="125608" y="26418"/>
                    <a:pt x="125047" y="25296"/>
                  </a:cubicBezTo>
                  <a:cubicBezTo>
                    <a:pt x="124996" y="25194"/>
                    <a:pt x="124945" y="25143"/>
                    <a:pt x="124894" y="25143"/>
                  </a:cubicBezTo>
                  <a:lnTo>
                    <a:pt x="124690" y="25143"/>
                  </a:lnTo>
                  <a:cubicBezTo>
                    <a:pt x="124639" y="25143"/>
                    <a:pt x="124588" y="25194"/>
                    <a:pt x="124537" y="25194"/>
                  </a:cubicBezTo>
                  <a:cubicBezTo>
                    <a:pt x="124027" y="25551"/>
                    <a:pt x="123568" y="26061"/>
                    <a:pt x="123262" y="26622"/>
                  </a:cubicBezTo>
                  <a:cubicBezTo>
                    <a:pt x="122905" y="27234"/>
                    <a:pt x="122599" y="27846"/>
                    <a:pt x="122395" y="28559"/>
                  </a:cubicBezTo>
                  <a:cubicBezTo>
                    <a:pt x="122038" y="29630"/>
                    <a:pt x="121783" y="30752"/>
                    <a:pt x="121579" y="31874"/>
                  </a:cubicBezTo>
                  <a:cubicBezTo>
                    <a:pt x="121528" y="31364"/>
                    <a:pt x="121477" y="30905"/>
                    <a:pt x="121426" y="30497"/>
                  </a:cubicBezTo>
                  <a:cubicBezTo>
                    <a:pt x="121375" y="29885"/>
                    <a:pt x="121324" y="29324"/>
                    <a:pt x="121171" y="28712"/>
                  </a:cubicBezTo>
                  <a:cubicBezTo>
                    <a:pt x="121120" y="28457"/>
                    <a:pt x="121018" y="28203"/>
                    <a:pt x="120916" y="27948"/>
                  </a:cubicBezTo>
                  <a:cubicBezTo>
                    <a:pt x="120865" y="27693"/>
                    <a:pt x="120763" y="27489"/>
                    <a:pt x="120610" y="27285"/>
                  </a:cubicBezTo>
                  <a:cubicBezTo>
                    <a:pt x="120508" y="27081"/>
                    <a:pt x="120355" y="26928"/>
                    <a:pt x="120151" y="26775"/>
                  </a:cubicBezTo>
                  <a:cubicBezTo>
                    <a:pt x="119998" y="26673"/>
                    <a:pt x="119794" y="26571"/>
                    <a:pt x="119539" y="26520"/>
                  </a:cubicBezTo>
                  <a:lnTo>
                    <a:pt x="119437" y="26520"/>
                  </a:lnTo>
                  <a:cubicBezTo>
                    <a:pt x="119233" y="26520"/>
                    <a:pt x="119080" y="26571"/>
                    <a:pt x="118927" y="26622"/>
                  </a:cubicBezTo>
                  <a:cubicBezTo>
                    <a:pt x="118876" y="26673"/>
                    <a:pt x="118774" y="26724"/>
                    <a:pt x="118672" y="26775"/>
                  </a:cubicBezTo>
                  <a:cubicBezTo>
                    <a:pt x="118621" y="26826"/>
                    <a:pt x="118570" y="26877"/>
                    <a:pt x="118468" y="26979"/>
                  </a:cubicBezTo>
                  <a:cubicBezTo>
                    <a:pt x="118417" y="27030"/>
                    <a:pt x="118366" y="27132"/>
                    <a:pt x="118264" y="27234"/>
                  </a:cubicBezTo>
                  <a:cubicBezTo>
                    <a:pt x="118213" y="27336"/>
                    <a:pt x="118162" y="27438"/>
                    <a:pt x="118111" y="27540"/>
                  </a:cubicBezTo>
                  <a:cubicBezTo>
                    <a:pt x="118009" y="27744"/>
                    <a:pt x="117907" y="27999"/>
                    <a:pt x="117856" y="28203"/>
                  </a:cubicBezTo>
                  <a:cubicBezTo>
                    <a:pt x="117754" y="28457"/>
                    <a:pt x="117703" y="28763"/>
                    <a:pt x="117652" y="29018"/>
                  </a:cubicBezTo>
                  <a:cubicBezTo>
                    <a:pt x="117550" y="28712"/>
                    <a:pt x="117448" y="28457"/>
                    <a:pt x="117295" y="28203"/>
                  </a:cubicBezTo>
                  <a:cubicBezTo>
                    <a:pt x="117142" y="28050"/>
                    <a:pt x="117040" y="27948"/>
                    <a:pt x="116836" y="27846"/>
                  </a:cubicBezTo>
                  <a:cubicBezTo>
                    <a:pt x="116768" y="27846"/>
                    <a:pt x="116700" y="27823"/>
                    <a:pt x="116632" y="27823"/>
                  </a:cubicBezTo>
                  <a:cubicBezTo>
                    <a:pt x="116598" y="27823"/>
                    <a:pt x="116564" y="27829"/>
                    <a:pt x="116530" y="27846"/>
                  </a:cubicBezTo>
                  <a:cubicBezTo>
                    <a:pt x="116513" y="27829"/>
                    <a:pt x="116490" y="27823"/>
                    <a:pt x="116464" y="27823"/>
                  </a:cubicBezTo>
                  <a:cubicBezTo>
                    <a:pt x="116411" y="27823"/>
                    <a:pt x="116343" y="27846"/>
                    <a:pt x="116275" y="27846"/>
                  </a:cubicBezTo>
                  <a:cubicBezTo>
                    <a:pt x="116020" y="27948"/>
                    <a:pt x="115816" y="28050"/>
                    <a:pt x="115612" y="28203"/>
                  </a:cubicBezTo>
                  <a:cubicBezTo>
                    <a:pt x="115459" y="28355"/>
                    <a:pt x="115255" y="28559"/>
                    <a:pt x="115102" y="28763"/>
                  </a:cubicBezTo>
                  <a:cubicBezTo>
                    <a:pt x="114949" y="28967"/>
                    <a:pt x="114847" y="29222"/>
                    <a:pt x="114745" y="29477"/>
                  </a:cubicBezTo>
                  <a:cubicBezTo>
                    <a:pt x="114643" y="29732"/>
                    <a:pt x="114541" y="29987"/>
                    <a:pt x="114490" y="30242"/>
                  </a:cubicBezTo>
                  <a:cubicBezTo>
                    <a:pt x="114337" y="30854"/>
                    <a:pt x="114286" y="31517"/>
                    <a:pt x="114235" y="32180"/>
                  </a:cubicBezTo>
                  <a:cubicBezTo>
                    <a:pt x="114235" y="33302"/>
                    <a:pt x="114286" y="34424"/>
                    <a:pt x="114388" y="35597"/>
                  </a:cubicBezTo>
                  <a:cubicBezTo>
                    <a:pt x="114388" y="35954"/>
                    <a:pt x="114439" y="36362"/>
                    <a:pt x="114490" y="36719"/>
                  </a:cubicBezTo>
                  <a:cubicBezTo>
                    <a:pt x="114541" y="37280"/>
                    <a:pt x="114592" y="37841"/>
                    <a:pt x="114643" y="38402"/>
                  </a:cubicBezTo>
                  <a:lnTo>
                    <a:pt x="114643" y="39218"/>
                  </a:lnTo>
                  <a:lnTo>
                    <a:pt x="114643" y="40799"/>
                  </a:lnTo>
                  <a:lnTo>
                    <a:pt x="114643" y="44012"/>
                  </a:lnTo>
                  <a:cubicBezTo>
                    <a:pt x="114643" y="45338"/>
                    <a:pt x="114541" y="46715"/>
                    <a:pt x="114490" y="47990"/>
                  </a:cubicBezTo>
                  <a:cubicBezTo>
                    <a:pt x="114439" y="48041"/>
                    <a:pt x="114388" y="48143"/>
                    <a:pt x="114388" y="48245"/>
                  </a:cubicBezTo>
                  <a:lnTo>
                    <a:pt x="114388" y="49214"/>
                  </a:lnTo>
                  <a:lnTo>
                    <a:pt x="114388" y="49775"/>
                  </a:lnTo>
                  <a:cubicBezTo>
                    <a:pt x="114388" y="49928"/>
                    <a:pt x="114388" y="50132"/>
                    <a:pt x="114337" y="50336"/>
                  </a:cubicBezTo>
                  <a:cubicBezTo>
                    <a:pt x="114184" y="52375"/>
                    <a:pt x="113980" y="54262"/>
                    <a:pt x="113623" y="56098"/>
                  </a:cubicBezTo>
                  <a:cubicBezTo>
                    <a:pt x="113317" y="57934"/>
                    <a:pt x="112807" y="59872"/>
                    <a:pt x="112246" y="61861"/>
                  </a:cubicBezTo>
                  <a:cubicBezTo>
                    <a:pt x="112246" y="61963"/>
                    <a:pt x="112195" y="62065"/>
                    <a:pt x="112144" y="62218"/>
                  </a:cubicBezTo>
                  <a:cubicBezTo>
                    <a:pt x="111430" y="64717"/>
                    <a:pt x="110512" y="67318"/>
                    <a:pt x="109390" y="70072"/>
                  </a:cubicBezTo>
                  <a:cubicBezTo>
                    <a:pt x="109339" y="70123"/>
                    <a:pt x="109339" y="70174"/>
                    <a:pt x="109339" y="70276"/>
                  </a:cubicBezTo>
                  <a:cubicBezTo>
                    <a:pt x="108524" y="72010"/>
                    <a:pt x="107555" y="73744"/>
                    <a:pt x="106535" y="75426"/>
                  </a:cubicBezTo>
                  <a:lnTo>
                    <a:pt x="106586" y="75375"/>
                  </a:lnTo>
                  <a:lnTo>
                    <a:pt x="106586" y="75375"/>
                  </a:lnTo>
                  <a:cubicBezTo>
                    <a:pt x="104189" y="79251"/>
                    <a:pt x="101333" y="82770"/>
                    <a:pt x="98018" y="85932"/>
                  </a:cubicBezTo>
                  <a:lnTo>
                    <a:pt x="98018" y="85983"/>
                  </a:lnTo>
                  <a:cubicBezTo>
                    <a:pt x="95060" y="88788"/>
                    <a:pt x="91745" y="91185"/>
                    <a:pt x="88175" y="93174"/>
                  </a:cubicBezTo>
                  <a:cubicBezTo>
                    <a:pt x="84912" y="94959"/>
                    <a:pt x="81444" y="96336"/>
                    <a:pt x="77823" y="97305"/>
                  </a:cubicBezTo>
                  <a:cubicBezTo>
                    <a:pt x="76038" y="97713"/>
                    <a:pt x="74253" y="98070"/>
                    <a:pt x="72417" y="98273"/>
                  </a:cubicBezTo>
                  <a:cubicBezTo>
                    <a:pt x="70836" y="98426"/>
                    <a:pt x="69255" y="98528"/>
                    <a:pt x="67674" y="98528"/>
                  </a:cubicBezTo>
                  <a:lnTo>
                    <a:pt x="66807" y="98528"/>
                  </a:lnTo>
                  <a:cubicBezTo>
                    <a:pt x="66297" y="98528"/>
                    <a:pt x="65736" y="98528"/>
                    <a:pt x="65175" y="98477"/>
                  </a:cubicBezTo>
                  <a:cubicBezTo>
                    <a:pt x="64614" y="98375"/>
                    <a:pt x="64206" y="98375"/>
                    <a:pt x="63594" y="98324"/>
                  </a:cubicBezTo>
                  <a:cubicBezTo>
                    <a:pt x="63085" y="98019"/>
                    <a:pt x="62575" y="97662"/>
                    <a:pt x="62116" y="97254"/>
                  </a:cubicBezTo>
                  <a:cubicBezTo>
                    <a:pt x="61555" y="96744"/>
                    <a:pt x="60994" y="96183"/>
                    <a:pt x="60586" y="95571"/>
                  </a:cubicBezTo>
                  <a:cubicBezTo>
                    <a:pt x="60178" y="94959"/>
                    <a:pt x="59872" y="94296"/>
                    <a:pt x="59617" y="93633"/>
                  </a:cubicBezTo>
                  <a:cubicBezTo>
                    <a:pt x="59362" y="92766"/>
                    <a:pt x="59158" y="91899"/>
                    <a:pt x="59056" y="90981"/>
                  </a:cubicBezTo>
                  <a:cubicBezTo>
                    <a:pt x="59005" y="90216"/>
                    <a:pt x="59005" y="89502"/>
                    <a:pt x="59056" y="88737"/>
                  </a:cubicBezTo>
                  <a:cubicBezTo>
                    <a:pt x="59872" y="88635"/>
                    <a:pt x="60688" y="88482"/>
                    <a:pt x="61555" y="88278"/>
                  </a:cubicBezTo>
                  <a:cubicBezTo>
                    <a:pt x="62983" y="87972"/>
                    <a:pt x="64359" y="87666"/>
                    <a:pt x="65787" y="87258"/>
                  </a:cubicBezTo>
                  <a:cubicBezTo>
                    <a:pt x="68643" y="86442"/>
                    <a:pt x="71397" y="85422"/>
                    <a:pt x="74049" y="84198"/>
                  </a:cubicBezTo>
                  <a:cubicBezTo>
                    <a:pt x="76752" y="82974"/>
                    <a:pt x="79251" y="81444"/>
                    <a:pt x="81546" y="79659"/>
                  </a:cubicBezTo>
                  <a:cubicBezTo>
                    <a:pt x="81903" y="79404"/>
                    <a:pt x="82260" y="79098"/>
                    <a:pt x="82617" y="78843"/>
                  </a:cubicBezTo>
                  <a:cubicBezTo>
                    <a:pt x="84810" y="77160"/>
                    <a:pt x="86696" y="75120"/>
                    <a:pt x="88277" y="72826"/>
                  </a:cubicBezTo>
                  <a:cubicBezTo>
                    <a:pt x="92816" y="66553"/>
                    <a:pt x="95927" y="59107"/>
                    <a:pt x="94958" y="51305"/>
                  </a:cubicBezTo>
                  <a:cubicBezTo>
                    <a:pt x="94448" y="47378"/>
                    <a:pt x="93275" y="43553"/>
                    <a:pt x="92306" y="39677"/>
                  </a:cubicBezTo>
                  <a:cubicBezTo>
                    <a:pt x="91031" y="34577"/>
                    <a:pt x="90164" y="29426"/>
                    <a:pt x="89246" y="24225"/>
                  </a:cubicBezTo>
                  <a:cubicBezTo>
                    <a:pt x="89042" y="22950"/>
                    <a:pt x="88787" y="21675"/>
                    <a:pt x="88430" y="20400"/>
                  </a:cubicBezTo>
                  <a:cubicBezTo>
                    <a:pt x="87971" y="19074"/>
                    <a:pt x="87410" y="17748"/>
                    <a:pt x="86747" y="16524"/>
                  </a:cubicBezTo>
                  <a:lnTo>
                    <a:pt x="85269" y="13209"/>
                  </a:lnTo>
                  <a:cubicBezTo>
                    <a:pt x="83586" y="9588"/>
                    <a:pt x="80475" y="7140"/>
                    <a:pt x="77211" y="4947"/>
                  </a:cubicBezTo>
                  <a:cubicBezTo>
                    <a:pt x="75528" y="3775"/>
                    <a:pt x="73692" y="2806"/>
                    <a:pt x="71856" y="2041"/>
                  </a:cubicBezTo>
                  <a:cubicBezTo>
                    <a:pt x="70989" y="1684"/>
                    <a:pt x="70122" y="1378"/>
                    <a:pt x="69306" y="1123"/>
                  </a:cubicBezTo>
                  <a:cubicBezTo>
                    <a:pt x="68337" y="817"/>
                    <a:pt x="67317" y="613"/>
                    <a:pt x="66348" y="460"/>
                  </a:cubicBezTo>
                  <a:cubicBezTo>
                    <a:pt x="64461" y="154"/>
                    <a:pt x="62524" y="1"/>
                    <a:pt x="60586" y="1"/>
                  </a:cubicBezTo>
                  <a:close/>
                </a:path>
              </a:pathLst>
            </a:custGeom>
            <a:solidFill>
              <a:srgbClr val="FFC19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36" name="Google Shape;1736;p33"/>
            <p:cNvSpPr/>
            <p:nvPr/>
          </p:nvSpPr>
          <p:spPr>
            <a:xfrm>
              <a:off x="1779000" y="3254883"/>
              <a:ext cx="373610" cy="338101"/>
            </a:xfrm>
            <a:custGeom>
              <a:avLst/>
              <a:gdLst/>
              <a:ahLst/>
              <a:cxnLst/>
              <a:rect l="l" t="t" r="r" b="b"/>
              <a:pathLst>
                <a:path w="30039" h="27184" extrusionOk="0">
                  <a:moveTo>
                    <a:pt x="11628" y="0"/>
                  </a:moveTo>
                  <a:cubicBezTo>
                    <a:pt x="10914" y="0"/>
                    <a:pt x="10200" y="102"/>
                    <a:pt x="9486" y="204"/>
                  </a:cubicBezTo>
                  <a:cubicBezTo>
                    <a:pt x="8670" y="357"/>
                    <a:pt x="7854" y="561"/>
                    <a:pt x="7038" y="867"/>
                  </a:cubicBezTo>
                  <a:cubicBezTo>
                    <a:pt x="6171" y="1122"/>
                    <a:pt x="5355" y="1428"/>
                    <a:pt x="4590" y="1836"/>
                  </a:cubicBezTo>
                  <a:cubicBezTo>
                    <a:pt x="3825" y="2193"/>
                    <a:pt x="3111" y="2652"/>
                    <a:pt x="2448" y="3111"/>
                  </a:cubicBezTo>
                  <a:cubicBezTo>
                    <a:pt x="2091" y="3315"/>
                    <a:pt x="1836" y="3570"/>
                    <a:pt x="1530" y="3825"/>
                  </a:cubicBezTo>
                  <a:cubicBezTo>
                    <a:pt x="1224" y="4131"/>
                    <a:pt x="918" y="4437"/>
                    <a:pt x="663" y="4794"/>
                  </a:cubicBezTo>
                  <a:cubicBezTo>
                    <a:pt x="459" y="5151"/>
                    <a:pt x="255" y="5559"/>
                    <a:pt x="153" y="5967"/>
                  </a:cubicBezTo>
                  <a:cubicBezTo>
                    <a:pt x="51" y="6375"/>
                    <a:pt x="0" y="6834"/>
                    <a:pt x="0" y="7242"/>
                  </a:cubicBezTo>
                  <a:cubicBezTo>
                    <a:pt x="51" y="8160"/>
                    <a:pt x="204" y="9078"/>
                    <a:pt x="459" y="9945"/>
                  </a:cubicBezTo>
                  <a:cubicBezTo>
                    <a:pt x="765" y="11373"/>
                    <a:pt x="1224" y="13005"/>
                    <a:pt x="1734" y="14636"/>
                  </a:cubicBezTo>
                  <a:cubicBezTo>
                    <a:pt x="2142" y="15911"/>
                    <a:pt x="2652" y="17135"/>
                    <a:pt x="3315" y="18308"/>
                  </a:cubicBezTo>
                  <a:cubicBezTo>
                    <a:pt x="3927" y="19379"/>
                    <a:pt x="4692" y="20348"/>
                    <a:pt x="5559" y="21215"/>
                  </a:cubicBezTo>
                  <a:cubicBezTo>
                    <a:pt x="6069" y="21674"/>
                    <a:pt x="6528" y="22082"/>
                    <a:pt x="7089" y="22490"/>
                  </a:cubicBezTo>
                  <a:cubicBezTo>
                    <a:pt x="7650" y="22847"/>
                    <a:pt x="8262" y="23255"/>
                    <a:pt x="8874" y="23561"/>
                  </a:cubicBezTo>
                  <a:cubicBezTo>
                    <a:pt x="10353" y="24326"/>
                    <a:pt x="11883" y="24887"/>
                    <a:pt x="13464" y="25346"/>
                  </a:cubicBezTo>
                  <a:cubicBezTo>
                    <a:pt x="15453" y="25907"/>
                    <a:pt x="17442" y="26366"/>
                    <a:pt x="19482" y="26621"/>
                  </a:cubicBezTo>
                  <a:cubicBezTo>
                    <a:pt x="20654" y="26774"/>
                    <a:pt x="21878" y="26876"/>
                    <a:pt x="23051" y="26876"/>
                  </a:cubicBezTo>
                  <a:lnTo>
                    <a:pt x="23459" y="26876"/>
                  </a:lnTo>
                  <a:cubicBezTo>
                    <a:pt x="24479" y="26876"/>
                    <a:pt x="25499" y="26825"/>
                    <a:pt x="26519" y="26672"/>
                  </a:cubicBezTo>
                  <a:lnTo>
                    <a:pt x="26519" y="26672"/>
                  </a:lnTo>
                  <a:cubicBezTo>
                    <a:pt x="26468" y="26825"/>
                    <a:pt x="26468" y="27029"/>
                    <a:pt x="26621" y="27131"/>
                  </a:cubicBezTo>
                  <a:cubicBezTo>
                    <a:pt x="26675" y="27167"/>
                    <a:pt x="26736" y="27184"/>
                    <a:pt x="26796" y="27184"/>
                  </a:cubicBezTo>
                  <a:cubicBezTo>
                    <a:pt x="26906" y="27184"/>
                    <a:pt x="27014" y="27128"/>
                    <a:pt x="27080" y="27029"/>
                  </a:cubicBezTo>
                  <a:cubicBezTo>
                    <a:pt x="27998" y="25754"/>
                    <a:pt x="28763" y="24326"/>
                    <a:pt x="29222" y="22847"/>
                  </a:cubicBezTo>
                  <a:cubicBezTo>
                    <a:pt x="29681" y="21470"/>
                    <a:pt x="29936" y="19991"/>
                    <a:pt x="29987" y="18512"/>
                  </a:cubicBezTo>
                  <a:cubicBezTo>
                    <a:pt x="30038" y="15605"/>
                    <a:pt x="29324" y="12750"/>
                    <a:pt x="27947" y="10251"/>
                  </a:cubicBezTo>
                  <a:cubicBezTo>
                    <a:pt x="26519" y="7650"/>
                    <a:pt x="24581" y="5355"/>
                    <a:pt x="22184" y="3621"/>
                  </a:cubicBezTo>
                  <a:cubicBezTo>
                    <a:pt x="21011" y="2754"/>
                    <a:pt x="19685" y="1989"/>
                    <a:pt x="18309" y="1428"/>
                  </a:cubicBezTo>
                  <a:cubicBezTo>
                    <a:pt x="16932" y="816"/>
                    <a:pt x="15504" y="408"/>
                    <a:pt x="14025" y="204"/>
                  </a:cubicBezTo>
                  <a:cubicBezTo>
                    <a:pt x="13260" y="51"/>
                    <a:pt x="12546" y="0"/>
                    <a:pt x="11781" y="0"/>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37" name="Google Shape;1737;p33"/>
            <p:cNvSpPr/>
            <p:nvPr/>
          </p:nvSpPr>
          <p:spPr>
            <a:xfrm>
              <a:off x="2152598" y="2970089"/>
              <a:ext cx="83729" cy="74215"/>
            </a:xfrm>
            <a:custGeom>
              <a:avLst/>
              <a:gdLst/>
              <a:ahLst/>
              <a:cxnLst/>
              <a:rect l="l" t="t" r="r" b="b"/>
              <a:pathLst>
                <a:path w="6732" h="5967" extrusionOk="0">
                  <a:moveTo>
                    <a:pt x="3723" y="0"/>
                  </a:moveTo>
                  <a:cubicBezTo>
                    <a:pt x="3519" y="0"/>
                    <a:pt x="3264" y="0"/>
                    <a:pt x="3060" y="51"/>
                  </a:cubicBezTo>
                  <a:cubicBezTo>
                    <a:pt x="2805" y="102"/>
                    <a:pt x="2550" y="153"/>
                    <a:pt x="2346" y="255"/>
                  </a:cubicBezTo>
                  <a:cubicBezTo>
                    <a:pt x="2142" y="306"/>
                    <a:pt x="1989" y="408"/>
                    <a:pt x="1785" y="510"/>
                  </a:cubicBezTo>
                  <a:cubicBezTo>
                    <a:pt x="1581" y="612"/>
                    <a:pt x="1377" y="765"/>
                    <a:pt x="1224" y="918"/>
                  </a:cubicBezTo>
                  <a:cubicBezTo>
                    <a:pt x="1020" y="1071"/>
                    <a:pt x="816" y="1275"/>
                    <a:pt x="663" y="1479"/>
                  </a:cubicBezTo>
                  <a:cubicBezTo>
                    <a:pt x="408" y="1785"/>
                    <a:pt x="204" y="2142"/>
                    <a:pt x="102" y="2550"/>
                  </a:cubicBezTo>
                  <a:cubicBezTo>
                    <a:pt x="51" y="2805"/>
                    <a:pt x="0" y="3009"/>
                    <a:pt x="0" y="3264"/>
                  </a:cubicBezTo>
                  <a:cubicBezTo>
                    <a:pt x="0" y="3417"/>
                    <a:pt x="51" y="3570"/>
                    <a:pt x="51" y="3723"/>
                  </a:cubicBezTo>
                  <a:cubicBezTo>
                    <a:pt x="102" y="3876"/>
                    <a:pt x="153" y="4029"/>
                    <a:pt x="204" y="4182"/>
                  </a:cubicBezTo>
                  <a:cubicBezTo>
                    <a:pt x="357" y="4641"/>
                    <a:pt x="663" y="5049"/>
                    <a:pt x="1071" y="5355"/>
                  </a:cubicBezTo>
                  <a:cubicBezTo>
                    <a:pt x="1224" y="5508"/>
                    <a:pt x="1428" y="5610"/>
                    <a:pt x="1632" y="5712"/>
                  </a:cubicBezTo>
                  <a:cubicBezTo>
                    <a:pt x="1785" y="5763"/>
                    <a:pt x="1938" y="5814"/>
                    <a:pt x="2091" y="5865"/>
                  </a:cubicBezTo>
                  <a:cubicBezTo>
                    <a:pt x="2295" y="5916"/>
                    <a:pt x="2550" y="5916"/>
                    <a:pt x="2754" y="5967"/>
                  </a:cubicBezTo>
                  <a:cubicBezTo>
                    <a:pt x="3009" y="5967"/>
                    <a:pt x="3213" y="5916"/>
                    <a:pt x="3468" y="5865"/>
                  </a:cubicBezTo>
                  <a:cubicBezTo>
                    <a:pt x="3570" y="5865"/>
                    <a:pt x="3621" y="5865"/>
                    <a:pt x="3723" y="5814"/>
                  </a:cubicBezTo>
                  <a:cubicBezTo>
                    <a:pt x="3825" y="5839"/>
                    <a:pt x="3914" y="5852"/>
                    <a:pt x="4003" y="5852"/>
                  </a:cubicBezTo>
                  <a:cubicBezTo>
                    <a:pt x="4093" y="5852"/>
                    <a:pt x="4182" y="5839"/>
                    <a:pt x="4284" y="5814"/>
                  </a:cubicBezTo>
                  <a:cubicBezTo>
                    <a:pt x="4488" y="5814"/>
                    <a:pt x="4743" y="5712"/>
                    <a:pt x="4947" y="5610"/>
                  </a:cubicBezTo>
                  <a:cubicBezTo>
                    <a:pt x="5202" y="5508"/>
                    <a:pt x="5355" y="5406"/>
                    <a:pt x="5559" y="5253"/>
                  </a:cubicBezTo>
                  <a:cubicBezTo>
                    <a:pt x="5763" y="5100"/>
                    <a:pt x="5916" y="4896"/>
                    <a:pt x="6120" y="4743"/>
                  </a:cubicBezTo>
                  <a:cubicBezTo>
                    <a:pt x="6222" y="4539"/>
                    <a:pt x="6324" y="4335"/>
                    <a:pt x="6426" y="4131"/>
                  </a:cubicBezTo>
                  <a:cubicBezTo>
                    <a:pt x="6528" y="3927"/>
                    <a:pt x="6579" y="3774"/>
                    <a:pt x="6630" y="3621"/>
                  </a:cubicBezTo>
                  <a:cubicBezTo>
                    <a:pt x="6681" y="3366"/>
                    <a:pt x="6732" y="3111"/>
                    <a:pt x="6732" y="2907"/>
                  </a:cubicBezTo>
                  <a:cubicBezTo>
                    <a:pt x="6732" y="2652"/>
                    <a:pt x="6681" y="2397"/>
                    <a:pt x="6630" y="2142"/>
                  </a:cubicBezTo>
                  <a:cubicBezTo>
                    <a:pt x="6477" y="1632"/>
                    <a:pt x="6222" y="1173"/>
                    <a:pt x="5865" y="816"/>
                  </a:cubicBezTo>
                  <a:cubicBezTo>
                    <a:pt x="5661" y="663"/>
                    <a:pt x="5457" y="510"/>
                    <a:pt x="5253" y="357"/>
                  </a:cubicBezTo>
                  <a:cubicBezTo>
                    <a:pt x="4998" y="255"/>
                    <a:pt x="4794" y="153"/>
                    <a:pt x="4539" y="102"/>
                  </a:cubicBezTo>
                  <a:cubicBezTo>
                    <a:pt x="4284" y="0"/>
                    <a:pt x="4080" y="0"/>
                    <a:pt x="3825"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38" name="Google Shape;1738;p33"/>
            <p:cNvSpPr/>
            <p:nvPr/>
          </p:nvSpPr>
          <p:spPr>
            <a:xfrm>
              <a:off x="2599763" y="2919978"/>
              <a:ext cx="57101" cy="56466"/>
            </a:xfrm>
            <a:custGeom>
              <a:avLst/>
              <a:gdLst/>
              <a:ahLst/>
              <a:cxnLst/>
              <a:rect l="l" t="t" r="r" b="b"/>
              <a:pathLst>
                <a:path w="4591" h="4540" extrusionOk="0">
                  <a:moveTo>
                    <a:pt x="1428" y="0"/>
                  </a:moveTo>
                  <a:cubicBezTo>
                    <a:pt x="1275" y="0"/>
                    <a:pt x="1122" y="51"/>
                    <a:pt x="969" y="153"/>
                  </a:cubicBezTo>
                  <a:cubicBezTo>
                    <a:pt x="816" y="204"/>
                    <a:pt x="714" y="306"/>
                    <a:pt x="612" y="408"/>
                  </a:cubicBezTo>
                  <a:cubicBezTo>
                    <a:pt x="357" y="612"/>
                    <a:pt x="204" y="867"/>
                    <a:pt x="102" y="1173"/>
                  </a:cubicBezTo>
                  <a:cubicBezTo>
                    <a:pt x="51" y="1326"/>
                    <a:pt x="51" y="1479"/>
                    <a:pt x="0" y="1632"/>
                  </a:cubicBezTo>
                  <a:cubicBezTo>
                    <a:pt x="0" y="1836"/>
                    <a:pt x="0" y="1989"/>
                    <a:pt x="0" y="2193"/>
                  </a:cubicBezTo>
                  <a:cubicBezTo>
                    <a:pt x="51" y="2448"/>
                    <a:pt x="153" y="2754"/>
                    <a:pt x="255" y="3009"/>
                  </a:cubicBezTo>
                  <a:cubicBezTo>
                    <a:pt x="357" y="3264"/>
                    <a:pt x="510" y="3519"/>
                    <a:pt x="663" y="3723"/>
                  </a:cubicBezTo>
                  <a:cubicBezTo>
                    <a:pt x="714" y="3825"/>
                    <a:pt x="816" y="3876"/>
                    <a:pt x="867" y="3927"/>
                  </a:cubicBezTo>
                  <a:cubicBezTo>
                    <a:pt x="1020" y="4080"/>
                    <a:pt x="1122" y="4182"/>
                    <a:pt x="1275" y="4284"/>
                  </a:cubicBezTo>
                  <a:cubicBezTo>
                    <a:pt x="1581" y="4437"/>
                    <a:pt x="1887" y="4539"/>
                    <a:pt x="2193" y="4539"/>
                  </a:cubicBezTo>
                  <a:lnTo>
                    <a:pt x="2550" y="4539"/>
                  </a:lnTo>
                  <a:lnTo>
                    <a:pt x="2754" y="4488"/>
                  </a:lnTo>
                  <a:cubicBezTo>
                    <a:pt x="3162" y="4488"/>
                    <a:pt x="3570" y="4284"/>
                    <a:pt x="3825" y="3927"/>
                  </a:cubicBezTo>
                  <a:cubicBezTo>
                    <a:pt x="3876" y="3774"/>
                    <a:pt x="3978" y="3672"/>
                    <a:pt x="4029" y="3519"/>
                  </a:cubicBezTo>
                  <a:lnTo>
                    <a:pt x="4182" y="3315"/>
                  </a:lnTo>
                  <a:cubicBezTo>
                    <a:pt x="4386" y="3060"/>
                    <a:pt x="4539" y="2703"/>
                    <a:pt x="4539" y="2346"/>
                  </a:cubicBezTo>
                  <a:cubicBezTo>
                    <a:pt x="4590" y="2040"/>
                    <a:pt x="4488" y="1734"/>
                    <a:pt x="4335" y="1479"/>
                  </a:cubicBezTo>
                  <a:cubicBezTo>
                    <a:pt x="4284" y="1326"/>
                    <a:pt x="4233" y="1224"/>
                    <a:pt x="4131" y="1122"/>
                  </a:cubicBezTo>
                  <a:cubicBezTo>
                    <a:pt x="4080" y="1071"/>
                    <a:pt x="4080" y="969"/>
                    <a:pt x="4029" y="867"/>
                  </a:cubicBezTo>
                  <a:cubicBezTo>
                    <a:pt x="3927" y="663"/>
                    <a:pt x="3774" y="510"/>
                    <a:pt x="3621" y="408"/>
                  </a:cubicBezTo>
                  <a:cubicBezTo>
                    <a:pt x="3430" y="293"/>
                    <a:pt x="3210" y="236"/>
                    <a:pt x="3005" y="236"/>
                  </a:cubicBezTo>
                  <a:cubicBezTo>
                    <a:pt x="2936" y="236"/>
                    <a:pt x="2869" y="242"/>
                    <a:pt x="2805" y="255"/>
                  </a:cubicBezTo>
                  <a:lnTo>
                    <a:pt x="2754" y="255"/>
                  </a:lnTo>
                  <a:lnTo>
                    <a:pt x="2601" y="204"/>
                  </a:lnTo>
                  <a:cubicBezTo>
                    <a:pt x="2397" y="102"/>
                    <a:pt x="2193" y="51"/>
                    <a:pt x="1989" y="51"/>
                  </a:cubicBezTo>
                  <a:cubicBezTo>
                    <a:pt x="1964" y="26"/>
                    <a:pt x="1926" y="13"/>
                    <a:pt x="1881" y="13"/>
                  </a:cubicBezTo>
                  <a:cubicBezTo>
                    <a:pt x="1836" y="13"/>
                    <a:pt x="1785" y="26"/>
                    <a:pt x="1734" y="51"/>
                  </a:cubicBezTo>
                  <a:lnTo>
                    <a:pt x="1428" y="51"/>
                  </a:lnTo>
                  <a:lnTo>
                    <a:pt x="1428" y="0"/>
                  </a:ln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39" name="Google Shape;1739;p33"/>
            <p:cNvSpPr/>
            <p:nvPr/>
          </p:nvSpPr>
          <p:spPr>
            <a:xfrm>
              <a:off x="2058533" y="2871771"/>
              <a:ext cx="114363" cy="85707"/>
            </a:xfrm>
            <a:custGeom>
              <a:avLst/>
              <a:gdLst/>
              <a:ahLst/>
              <a:cxnLst/>
              <a:rect l="l" t="t" r="r" b="b"/>
              <a:pathLst>
                <a:path w="9195" h="6891" extrusionOk="0">
                  <a:moveTo>
                    <a:pt x="7104" y="0"/>
                  </a:moveTo>
                  <a:cubicBezTo>
                    <a:pt x="6645" y="51"/>
                    <a:pt x="6186" y="102"/>
                    <a:pt x="5727" y="255"/>
                  </a:cubicBezTo>
                  <a:cubicBezTo>
                    <a:pt x="4911" y="510"/>
                    <a:pt x="4146" y="918"/>
                    <a:pt x="3483" y="1479"/>
                  </a:cubicBezTo>
                  <a:cubicBezTo>
                    <a:pt x="3126" y="1734"/>
                    <a:pt x="2820" y="2040"/>
                    <a:pt x="2514" y="2295"/>
                  </a:cubicBezTo>
                  <a:cubicBezTo>
                    <a:pt x="2157" y="2652"/>
                    <a:pt x="1851" y="3009"/>
                    <a:pt x="1545" y="3417"/>
                  </a:cubicBezTo>
                  <a:cubicBezTo>
                    <a:pt x="1290" y="3774"/>
                    <a:pt x="1035" y="4182"/>
                    <a:pt x="831" y="4590"/>
                  </a:cubicBezTo>
                  <a:cubicBezTo>
                    <a:pt x="627" y="4947"/>
                    <a:pt x="474" y="5304"/>
                    <a:pt x="321" y="5661"/>
                  </a:cubicBezTo>
                  <a:cubicBezTo>
                    <a:pt x="1" y="6367"/>
                    <a:pt x="588" y="6891"/>
                    <a:pt x="1169" y="6891"/>
                  </a:cubicBezTo>
                  <a:cubicBezTo>
                    <a:pt x="1512" y="6891"/>
                    <a:pt x="1853" y="6708"/>
                    <a:pt x="2004" y="6273"/>
                  </a:cubicBezTo>
                  <a:cubicBezTo>
                    <a:pt x="2106" y="5967"/>
                    <a:pt x="2259" y="5661"/>
                    <a:pt x="2412" y="5355"/>
                  </a:cubicBezTo>
                  <a:cubicBezTo>
                    <a:pt x="2769" y="4743"/>
                    <a:pt x="3177" y="4182"/>
                    <a:pt x="3687" y="3621"/>
                  </a:cubicBezTo>
                  <a:cubicBezTo>
                    <a:pt x="4095" y="3162"/>
                    <a:pt x="4605" y="2754"/>
                    <a:pt x="5115" y="2448"/>
                  </a:cubicBezTo>
                  <a:cubicBezTo>
                    <a:pt x="5523" y="2193"/>
                    <a:pt x="5931" y="2040"/>
                    <a:pt x="6339" y="1887"/>
                  </a:cubicBezTo>
                  <a:cubicBezTo>
                    <a:pt x="6696" y="1785"/>
                    <a:pt x="7002" y="1734"/>
                    <a:pt x="7308" y="1734"/>
                  </a:cubicBezTo>
                  <a:cubicBezTo>
                    <a:pt x="7614" y="1734"/>
                    <a:pt x="7920" y="1785"/>
                    <a:pt x="8175" y="1836"/>
                  </a:cubicBezTo>
                  <a:cubicBezTo>
                    <a:pt x="8430" y="1836"/>
                    <a:pt x="8634" y="1785"/>
                    <a:pt x="8838" y="1632"/>
                  </a:cubicBezTo>
                  <a:cubicBezTo>
                    <a:pt x="9042" y="1479"/>
                    <a:pt x="9144" y="1275"/>
                    <a:pt x="9144" y="1071"/>
                  </a:cubicBezTo>
                  <a:cubicBezTo>
                    <a:pt x="9195" y="816"/>
                    <a:pt x="9093" y="612"/>
                    <a:pt x="8991" y="408"/>
                  </a:cubicBezTo>
                  <a:lnTo>
                    <a:pt x="8838" y="255"/>
                  </a:lnTo>
                  <a:cubicBezTo>
                    <a:pt x="8685" y="153"/>
                    <a:pt x="8532" y="102"/>
                    <a:pt x="8379" y="102"/>
                  </a:cubicBezTo>
                  <a:cubicBezTo>
                    <a:pt x="8073" y="0"/>
                    <a:pt x="7716" y="0"/>
                    <a:pt x="7410"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0" name="Google Shape;1740;p33"/>
            <p:cNvSpPr/>
            <p:nvPr/>
          </p:nvSpPr>
          <p:spPr>
            <a:xfrm>
              <a:off x="2575025" y="2840055"/>
              <a:ext cx="75732" cy="32238"/>
            </a:xfrm>
            <a:custGeom>
              <a:avLst/>
              <a:gdLst/>
              <a:ahLst/>
              <a:cxnLst/>
              <a:rect l="l" t="t" r="r" b="b"/>
              <a:pathLst>
                <a:path w="6089" h="2592" extrusionOk="0">
                  <a:moveTo>
                    <a:pt x="1734" y="1"/>
                  </a:moveTo>
                  <a:lnTo>
                    <a:pt x="1785" y="52"/>
                  </a:lnTo>
                  <a:cubicBezTo>
                    <a:pt x="1377" y="103"/>
                    <a:pt x="970" y="204"/>
                    <a:pt x="562" y="357"/>
                  </a:cubicBezTo>
                  <a:cubicBezTo>
                    <a:pt x="358" y="408"/>
                    <a:pt x="154" y="612"/>
                    <a:pt x="103" y="816"/>
                  </a:cubicBezTo>
                  <a:cubicBezTo>
                    <a:pt x="1" y="1020"/>
                    <a:pt x="1" y="1275"/>
                    <a:pt x="103" y="1479"/>
                  </a:cubicBezTo>
                  <a:cubicBezTo>
                    <a:pt x="154" y="1683"/>
                    <a:pt x="358" y="1887"/>
                    <a:pt x="562" y="1938"/>
                  </a:cubicBezTo>
                  <a:cubicBezTo>
                    <a:pt x="664" y="1989"/>
                    <a:pt x="778" y="2015"/>
                    <a:pt x="893" y="2015"/>
                  </a:cubicBezTo>
                  <a:cubicBezTo>
                    <a:pt x="1008" y="2015"/>
                    <a:pt x="1123" y="1989"/>
                    <a:pt x="1224" y="1938"/>
                  </a:cubicBezTo>
                  <a:lnTo>
                    <a:pt x="1428" y="1887"/>
                  </a:lnTo>
                  <a:cubicBezTo>
                    <a:pt x="1683" y="1836"/>
                    <a:pt x="1989" y="1785"/>
                    <a:pt x="2244" y="1785"/>
                  </a:cubicBezTo>
                  <a:cubicBezTo>
                    <a:pt x="2550" y="1785"/>
                    <a:pt x="2805" y="1785"/>
                    <a:pt x="3111" y="1836"/>
                  </a:cubicBezTo>
                  <a:cubicBezTo>
                    <a:pt x="3366" y="1938"/>
                    <a:pt x="3621" y="2040"/>
                    <a:pt x="3876" y="2142"/>
                  </a:cubicBezTo>
                  <a:cubicBezTo>
                    <a:pt x="4029" y="2244"/>
                    <a:pt x="4131" y="2295"/>
                    <a:pt x="4284" y="2397"/>
                  </a:cubicBezTo>
                  <a:cubicBezTo>
                    <a:pt x="4460" y="2534"/>
                    <a:pt x="4641" y="2592"/>
                    <a:pt x="4812" y="2592"/>
                  </a:cubicBezTo>
                  <a:cubicBezTo>
                    <a:pt x="5537" y="2592"/>
                    <a:pt x="6088" y="1547"/>
                    <a:pt x="5304" y="969"/>
                  </a:cubicBezTo>
                  <a:cubicBezTo>
                    <a:pt x="4947" y="714"/>
                    <a:pt x="4590" y="510"/>
                    <a:pt x="4182" y="357"/>
                  </a:cubicBezTo>
                  <a:cubicBezTo>
                    <a:pt x="3825" y="204"/>
                    <a:pt x="3417" y="103"/>
                    <a:pt x="3009"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1" name="Google Shape;1741;p33"/>
            <p:cNvSpPr/>
            <p:nvPr/>
          </p:nvSpPr>
          <p:spPr>
            <a:xfrm>
              <a:off x="2448312" y="3035411"/>
              <a:ext cx="109599" cy="95483"/>
            </a:xfrm>
            <a:custGeom>
              <a:avLst/>
              <a:gdLst/>
              <a:ahLst/>
              <a:cxnLst/>
              <a:rect l="l" t="t" r="r" b="b"/>
              <a:pathLst>
                <a:path w="8812" h="7677" extrusionOk="0">
                  <a:moveTo>
                    <a:pt x="4885" y="1"/>
                  </a:moveTo>
                  <a:cubicBezTo>
                    <a:pt x="4375" y="1"/>
                    <a:pt x="3916" y="103"/>
                    <a:pt x="3406" y="205"/>
                  </a:cubicBezTo>
                  <a:lnTo>
                    <a:pt x="3406" y="256"/>
                  </a:lnTo>
                  <a:cubicBezTo>
                    <a:pt x="2233" y="511"/>
                    <a:pt x="1213" y="1225"/>
                    <a:pt x="499" y="2143"/>
                  </a:cubicBezTo>
                  <a:cubicBezTo>
                    <a:pt x="0" y="2855"/>
                    <a:pt x="621" y="3567"/>
                    <a:pt x="1249" y="3567"/>
                  </a:cubicBezTo>
                  <a:cubicBezTo>
                    <a:pt x="1521" y="3567"/>
                    <a:pt x="1793" y="3435"/>
                    <a:pt x="1978" y="3112"/>
                  </a:cubicBezTo>
                  <a:lnTo>
                    <a:pt x="2131" y="2959"/>
                  </a:lnTo>
                  <a:cubicBezTo>
                    <a:pt x="2335" y="2755"/>
                    <a:pt x="2539" y="2551"/>
                    <a:pt x="2743" y="2398"/>
                  </a:cubicBezTo>
                  <a:cubicBezTo>
                    <a:pt x="3049" y="2245"/>
                    <a:pt x="3355" y="2092"/>
                    <a:pt x="3661" y="1990"/>
                  </a:cubicBezTo>
                  <a:cubicBezTo>
                    <a:pt x="3967" y="1888"/>
                    <a:pt x="4273" y="1786"/>
                    <a:pt x="4630" y="1786"/>
                  </a:cubicBezTo>
                  <a:cubicBezTo>
                    <a:pt x="4704" y="1771"/>
                    <a:pt x="4779" y="1765"/>
                    <a:pt x="4854" y="1765"/>
                  </a:cubicBezTo>
                  <a:cubicBezTo>
                    <a:pt x="5034" y="1765"/>
                    <a:pt x="5214" y="1801"/>
                    <a:pt x="5395" y="1837"/>
                  </a:cubicBezTo>
                  <a:cubicBezTo>
                    <a:pt x="5599" y="1837"/>
                    <a:pt x="5803" y="1939"/>
                    <a:pt x="5956" y="1990"/>
                  </a:cubicBezTo>
                  <a:cubicBezTo>
                    <a:pt x="6160" y="2092"/>
                    <a:pt x="6313" y="2245"/>
                    <a:pt x="6517" y="2347"/>
                  </a:cubicBezTo>
                  <a:cubicBezTo>
                    <a:pt x="6568" y="2449"/>
                    <a:pt x="6670" y="2551"/>
                    <a:pt x="6772" y="2653"/>
                  </a:cubicBezTo>
                  <a:cubicBezTo>
                    <a:pt x="6772" y="2704"/>
                    <a:pt x="6823" y="2806"/>
                    <a:pt x="6874" y="2857"/>
                  </a:cubicBezTo>
                  <a:cubicBezTo>
                    <a:pt x="6874" y="2959"/>
                    <a:pt x="6925" y="3061"/>
                    <a:pt x="6925" y="3112"/>
                  </a:cubicBezTo>
                  <a:cubicBezTo>
                    <a:pt x="6925" y="3265"/>
                    <a:pt x="6925" y="3367"/>
                    <a:pt x="6925" y="3520"/>
                  </a:cubicBezTo>
                  <a:cubicBezTo>
                    <a:pt x="6874" y="3724"/>
                    <a:pt x="6772" y="3979"/>
                    <a:pt x="6670" y="4183"/>
                  </a:cubicBezTo>
                  <a:cubicBezTo>
                    <a:pt x="6466" y="4642"/>
                    <a:pt x="6160" y="5050"/>
                    <a:pt x="5854" y="5407"/>
                  </a:cubicBezTo>
                  <a:cubicBezTo>
                    <a:pt x="5599" y="5662"/>
                    <a:pt x="5395" y="5917"/>
                    <a:pt x="5140" y="6121"/>
                  </a:cubicBezTo>
                  <a:cubicBezTo>
                    <a:pt x="4416" y="6724"/>
                    <a:pt x="4993" y="7676"/>
                    <a:pt x="5694" y="7676"/>
                  </a:cubicBezTo>
                  <a:cubicBezTo>
                    <a:pt x="5882" y="7676"/>
                    <a:pt x="6079" y="7608"/>
                    <a:pt x="6262" y="7447"/>
                  </a:cubicBezTo>
                  <a:cubicBezTo>
                    <a:pt x="6619" y="7141"/>
                    <a:pt x="6976" y="6784"/>
                    <a:pt x="7282" y="6427"/>
                  </a:cubicBezTo>
                  <a:cubicBezTo>
                    <a:pt x="7537" y="6121"/>
                    <a:pt x="7792" y="5764"/>
                    <a:pt x="8047" y="5407"/>
                  </a:cubicBezTo>
                  <a:cubicBezTo>
                    <a:pt x="8557" y="4591"/>
                    <a:pt x="8812" y="3622"/>
                    <a:pt x="8659" y="2653"/>
                  </a:cubicBezTo>
                  <a:cubicBezTo>
                    <a:pt x="8608" y="2398"/>
                    <a:pt x="8557" y="2194"/>
                    <a:pt x="8455" y="1990"/>
                  </a:cubicBezTo>
                  <a:cubicBezTo>
                    <a:pt x="8302" y="1735"/>
                    <a:pt x="8149" y="1531"/>
                    <a:pt x="7996" y="1327"/>
                  </a:cubicBezTo>
                  <a:cubicBezTo>
                    <a:pt x="7792" y="1123"/>
                    <a:pt x="7588" y="919"/>
                    <a:pt x="7384" y="766"/>
                  </a:cubicBezTo>
                  <a:cubicBezTo>
                    <a:pt x="7078" y="613"/>
                    <a:pt x="6823" y="460"/>
                    <a:pt x="6517" y="307"/>
                  </a:cubicBezTo>
                  <a:cubicBezTo>
                    <a:pt x="6313" y="256"/>
                    <a:pt x="6109" y="154"/>
                    <a:pt x="5905" y="154"/>
                  </a:cubicBezTo>
                  <a:cubicBezTo>
                    <a:pt x="5599" y="52"/>
                    <a:pt x="5293" y="52"/>
                    <a:pt x="4987"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2" name="Google Shape;1742;p33"/>
            <p:cNvSpPr/>
            <p:nvPr/>
          </p:nvSpPr>
          <p:spPr>
            <a:xfrm>
              <a:off x="2354931" y="3189549"/>
              <a:ext cx="212159" cy="53456"/>
            </a:xfrm>
            <a:custGeom>
              <a:avLst/>
              <a:gdLst/>
              <a:ahLst/>
              <a:cxnLst/>
              <a:rect l="l" t="t" r="r" b="b"/>
              <a:pathLst>
                <a:path w="17058" h="4298" extrusionOk="0">
                  <a:moveTo>
                    <a:pt x="714" y="0"/>
                  </a:moveTo>
                  <a:cubicBezTo>
                    <a:pt x="561" y="0"/>
                    <a:pt x="357" y="51"/>
                    <a:pt x="255" y="204"/>
                  </a:cubicBezTo>
                  <a:cubicBezTo>
                    <a:pt x="0" y="459"/>
                    <a:pt x="0" y="867"/>
                    <a:pt x="255" y="1122"/>
                  </a:cubicBezTo>
                  <a:cubicBezTo>
                    <a:pt x="1020" y="1836"/>
                    <a:pt x="1887" y="2397"/>
                    <a:pt x="2805" y="2856"/>
                  </a:cubicBezTo>
                  <a:cubicBezTo>
                    <a:pt x="3723" y="3315"/>
                    <a:pt x="4692" y="3621"/>
                    <a:pt x="5712" y="3876"/>
                  </a:cubicBezTo>
                  <a:cubicBezTo>
                    <a:pt x="6681" y="4131"/>
                    <a:pt x="7752" y="4284"/>
                    <a:pt x="8772" y="4284"/>
                  </a:cubicBezTo>
                  <a:cubicBezTo>
                    <a:pt x="8962" y="4293"/>
                    <a:pt x="9150" y="4297"/>
                    <a:pt x="9337" y="4297"/>
                  </a:cubicBezTo>
                  <a:cubicBezTo>
                    <a:pt x="10206" y="4297"/>
                    <a:pt x="11053" y="4206"/>
                    <a:pt x="11934" y="4080"/>
                  </a:cubicBezTo>
                  <a:cubicBezTo>
                    <a:pt x="13464" y="3825"/>
                    <a:pt x="14994" y="3264"/>
                    <a:pt x="16371" y="2499"/>
                  </a:cubicBezTo>
                  <a:cubicBezTo>
                    <a:pt x="17057" y="2113"/>
                    <a:pt x="16661" y="1222"/>
                    <a:pt x="16062" y="1222"/>
                  </a:cubicBezTo>
                  <a:cubicBezTo>
                    <a:pt x="15949" y="1222"/>
                    <a:pt x="15829" y="1253"/>
                    <a:pt x="15708" y="1326"/>
                  </a:cubicBezTo>
                  <a:cubicBezTo>
                    <a:pt x="15300" y="1581"/>
                    <a:pt x="14943" y="1734"/>
                    <a:pt x="14535" y="1938"/>
                  </a:cubicBezTo>
                  <a:cubicBezTo>
                    <a:pt x="13413" y="2346"/>
                    <a:pt x="12291" y="2652"/>
                    <a:pt x="11169" y="2805"/>
                  </a:cubicBezTo>
                  <a:cubicBezTo>
                    <a:pt x="10531" y="2907"/>
                    <a:pt x="9894" y="2958"/>
                    <a:pt x="9256" y="2958"/>
                  </a:cubicBezTo>
                  <a:cubicBezTo>
                    <a:pt x="8619" y="2958"/>
                    <a:pt x="7981" y="2907"/>
                    <a:pt x="7344" y="2805"/>
                  </a:cubicBezTo>
                  <a:cubicBezTo>
                    <a:pt x="6171" y="2652"/>
                    <a:pt x="5100" y="2397"/>
                    <a:pt x="4029" y="1938"/>
                  </a:cubicBezTo>
                  <a:cubicBezTo>
                    <a:pt x="3213" y="1581"/>
                    <a:pt x="2397" y="1122"/>
                    <a:pt x="1683" y="561"/>
                  </a:cubicBezTo>
                  <a:cubicBezTo>
                    <a:pt x="1530" y="459"/>
                    <a:pt x="1377" y="306"/>
                    <a:pt x="1173" y="204"/>
                  </a:cubicBezTo>
                  <a:cubicBezTo>
                    <a:pt x="1071" y="51"/>
                    <a:pt x="918" y="0"/>
                    <a:pt x="714"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3" name="Google Shape;1743;p33"/>
            <p:cNvSpPr/>
            <p:nvPr/>
          </p:nvSpPr>
          <p:spPr>
            <a:xfrm>
              <a:off x="2609278" y="2767743"/>
              <a:ext cx="192831" cy="240653"/>
            </a:xfrm>
            <a:custGeom>
              <a:avLst/>
              <a:gdLst/>
              <a:ahLst/>
              <a:cxnLst/>
              <a:rect l="l" t="t" r="r" b="b"/>
              <a:pathLst>
                <a:path w="15504" h="19349" extrusionOk="0">
                  <a:moveTo>
                    <a:pt x="14790" y="1"/>
                  </a:moveTo>
                  <a:lnTo>
                    <a:pt x="14688" y="52"/>
                  </a:lnTo>
                  <a:lnTo>
                    <a:pt x="14535" y="52"/>
                  </a:lnTo>
                  <a:cubicBezTo>
                    <a:pt x="14433" y="103"/>
                    <a:pt x="14331" y="205"/>
                    <a:pt x="14280" y="307"/>
                  </a:cubicBezTo>
                  <a:cubicBezTo>
                    <a:pt x="10710" y="3979"/>
                    <a:pt x="7395" y="7905"/>
                    <a:pt x="4335" y="12036"/>
                  </a:cubicBezTo>
                  <a:cubicBezTo>
                    <a:pt x="2856" y="14025"/>
                    <a:pt x="1428" y="16116"/>
                    <a:pt x="153" y="18258"/>
                  </a:cubicBezTo>
                  <a:lnTo>
                    <a:pt x="51" y="18411"/>
                  </a:lnTo>
                  <a:cubicBezTo>
                    <a:pt x="0" y="18513"/>
                    <a:pt x="0" y="18615"/>
                    <a:pt x="0" y="18768"/>
                  </a:cubicBezTo>
                  <a:cubicBezTo>
                    <a:pt x="0" y="18921"/>
                    <a:pt x="102" y="19074"/>
                    <a:pt x="255" y="19227"/>
                  </a:cubicBezTo>
                  <a:cubicBezTo>
                    <a:pt x="330" y="19302"/>
                    <a:pt x="459" y="19349"/>
                    <a:pt x="603" y="19349"/>
                  </a:cubicBezTo>
                  <a:cubicBezTo>
                    <a:pt x="656" y="19349"/>
                    <a:pt x="711" y="19343"/>
                    <a:pt x="765" y="19329"/>
                  </a:cubicBezTo>
                  <a:cubicBezTo>
                    <a:pt x="918" y="19329"/>
                    <a:pt x="1071" y="19227"/>
                    <a:pt x="1173" y="19074"/>
                  </a:cubicBezTo>
                  <a:cubicBezTo>
                    <a:pt x="3927" y="14739"/>
                    <a:pt x="6936" y="10557"/>
                    <a:pt x="10251" y="6681"/>
                  </a:cubicBezTo>
                  <a:cubicBezTo>
                    <a:pt x="11883" y="4744"/>
                    <a:pt x="13566" y="2908"/>
                    <a:pt x="15300" y="1123"/>
                  </a:cubicBezTo>
                  <a:cubicBezTo>
                    <a:pt x="15453" y="970"/>
                    <a:pt x="15504" y="766"/>
                    <a:pt x="15453" y="613"/>
                  </a:cubicBezTo>
                  <a:cubicBezTo>
                    <a:pt x="15453" y="460"/>
                    <a:pt x="15351" y="256"/>
                    <a:pt x="15198" y="154"/>
                  </a:cubicBezTo>
                  <a:cubicBezTo>
                    <a:pt x="15096" y="52"/>
                    <a:pt x="14943" y="1"/>
                    <a:pt x="14790" y="1"/>
                  </a:cubicBezTo>
                  <a:close/>
                </a:path>
              </a:pathLst>
            </a:custGeom>
            <a:solidFill>
              <a:schemeClr val="accent4"/>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4" name="Google Shape;1744;p33"/>
            <p:cNvSpPr/>
            <p:nvPr/>
          </p:nvSpPr>
          <p:spPr>
            <a:xfrm>
              <a:off x="2680321" y="2887629"/>
              <a:ext cx="111639" cy="140183"/>
            </a:xfrm>
            <a:custGeom>
              <a:avLst/>
              <a:gdLst/>
              <a:ahLst/>
              <a:cxnLst/>
              <a:rect l="l" t="t" r="r" b="b"/>
              <a:pathLst>
                <a:path w="8976" h="11271" extrusionOk="0">
                  <a:moveTo>
                    <a:pt x="8211" y="0"/>
                  </a:moveTo>
                  <a:cubicBezTo>
                    <a:pt x="8007" y="0"/>
                    <a:pt x="7803" y="102"/>
                    <a:pt x="7701" y="255"/>
                  </a:cubicBezTo>
                  <a:cubicBezTo>
                    <a:pt x="5100" y="3468"/>
                    <a:pt x="2448" y="6681"/>
                    <a:pt x="204" y="10149"/>
                  </a:cubicBezTo>
                  <a:cubicBezTo>
                    <a:pt x="51" y="10302"/>
                    <a:pt x="0" y="10506"/>
                    <a:pt x="51" y="10659"/>
                  </a:cubicBezTo>
                  <a:cubicBezTo>
                    <a:pt x="51" y="10863"/>
                    <a:pt x="153" y="11016"/>
                    <a:pt x="306" y="11118"/>
                  </a:cubicBezTo>
                  <a:cubicBezTo>
                    <a:pt x="459" y="11220"/>
                    <a:pt x="612" y="11271"/>
                    <a:pt x="816" y="11271"/>
                  </a:cubicBezTo>
                  <a:cubicBezTo>
                    <a:pt x="969" y="11220"/>
                    <a:pt x="1122" y="11118"/>
                    <a:pt x="1224" y="11016"/>
                  </a:cubicBezTo>
                  <a:cubicBezTo>
                    <a:pt x="3519" y="7548"/>
                    <a:pt x="6171" y="4335"/>
                    <a:pt x="8772" y="1071"/>
                  </a:cubicBezTo>
                  <a:cubicBezTo>
                    <a:pt x="8976" y="765"/>
                    <a:pt x="8925" y="357"/>
                    <a:pt x="8619" y="102"/>
                  </a:cubicBezTo>
                  <a:cubicBezTo>
                    <a:pt x="8517" y="51"/>
                    <a:pt x="8364" y="0"/>
                    <a:pt x="8211" y="0"/>
                  </a:cubicBezTo>
                  <a:close/>
                </a:path>
              </a:pathLst>
            </a:custGeom>
            <a:solidFill>
              <a:schemeClr val="accent4"/>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5" name="Google Shape;1745;p33"/>
            <p:cNvSpPr/>
            <p:nvPr/>
          </p:nvSpPr>
          <p:spPr>
            <a:xfrm>
              <a:off x="2088532" y="2827369"/>
              <a:ext cx="209323" cy="267518"/>
            </a:xfrm>
            <a:custGeom>
              <a:avLst/>
              <a:gdLst/>
              <a:ahLst/>
              <a:cxnLst/>
              <a:rect l="l" t="t" r="r" b="b"/>
              <a:pathLst>
                <a:path w="16830" h="21509" extrusionOk="0">
                  <a:moveTo>
                    <a:pt x="15861" y="1"/>
                  </a:moveTo>
                  <a:cubicBezTo>
                    <a:pt x="15657" y="1"/>
                    <a:pt x="15504" y="103"/>
                    <a:pt x="15402" y="256"/>
                  </a:cubicBezTo>
                  <a:cubicBezTo>
                    <a:pt x="13668" y="2346"/>
                    <a:pt x="11883" y="4488"/>
                    <a:pt x="10200" y="6630"/>
                  </a:cubicBezTo>
                  <a:lnTo>
                    <a:pt x="7650" y="9843"/>
                  </a:lnTo>
                  <a:cubicBezTo>
                    <a:pt x="7191" y="10353"/>
                    <a:pt x="6783" y="10914"/>
                    <a:pt x="6375" y="11424"/>
                  </a:cubicBezTo>
                  <a:cubicBezTo>
                    <a:pt x="5916" y="11985"/>
                    <a:pt x="5610" y="12393"/>
                    <a:pt x="5202" y="12903"/>
                  </a:cubicBezTo>
                  <a:cubicBezTo>
                    <a:pt x="4233" y="14076"/>
                    <a:pt x="3162" y="15249"/>
                    <a:pt x="2244" y="16473"/>
                  </a:cubicBezTo>
                  <a:cubicBezTo>
                    <a:pt x="1785" y="17136"/>
                    <a:pt x="1326" y="17799"/>
                    <a:pt x="918" y="18513"/>
                  </a:cubicBezTo>
                  <a:cubicBezTo>
                    <a:pt x="561" y="19176"/>
                    <a:pt x="255" y="19839"/>
                    <a:pt x="51" y="20553"/>
                  </a:cubicBezTo>
                  <a:cubicBezTo>
                    <a:pt x="51" y="20604"/>
                    <a:pt x="51" y="20706"/>
                    <a:pt x="0" y="20757"/>
                  </a:cubicBezTo>
                  <a:cubicBezTo>
                    <a:pt x="0" y="20859"/>
                    <a:pt x="0" y="20961"/>
                    <a:pt x="51" y="21114"/>
                  </a:cubicBezTo>
                  <a:cubicBezTo>
                    <a:pt x="153" y="21267"/>
                    <a:pt x="255" y="21369"/>
                    <a:pt x="408" y="21471"/>
                  </a:cubicBezTo>
                  <a:cubicBezTo>
                    <a:pt x="510" y="21496"/>
                    <a:pt x="599" y="21509"/>
                    <a:pt x="682" y="21509"/>
                  </a:cubicBezTo>
                  <a:cubicBezTo>
                    <a:pt x="765" y="21509"/>
                    <a:pt x="842" y="21496"/>
                    <a:pt x="918" y="21471"/>
                  </a:cubicBezTo>
                  <a:cubicBezTo>
                    <a:pt x="1122" y="21369"/>
                    <a:pt x="1224" y="21267"/>
                    <a:pt x="1326" y="21114"/>
                  </a:cubicBezTo>
                  <a:cubicBezTo>
                    <a:pt x="1530" y="20298"/>
                    <a:pt x="1887" y="19584"/>
                    <a:pt x="2295" y="18870"/>
                  </a:cubicBezTo>
                  <a:cubicBezTo>
                    <a:pt x="3468" y="16932"/>
                    <a:pt x="4998" y="15249"/>
                    <a:pt x="6426" y="13515"/>
                  </a:cubicBezTo>
                  <a:cubicBezTo>
                    <a:pt x="6834" y="13005"/>
                    <a:pt x="7242" y="12495"/>
                    <a:pt x="7599" y="11985"/>
                  </a:cubicBezTo>
                  <a:cubicBezTo>
                    <a:pt x="8007" y="11526"/>
                    <a:pt x="8466" y="10914"/>
                    <a:pt x="8874" y="10404"/>
                  </a:cubicBezTo>
                  <a:cubicBezTo>
                    <a:pt x="9741" y="9333"/>
                    <a:pt x="10608" y="8262"/>
                    <a:pt x="11424" y="7191"/>
                  </a:cubicBezTo>
                  <a:cubicBezTo>
                    <a:pt x="13107" y="5151"/>
                    <a:pt x="14790" y="3111"/>
                    <a:pt x="16473" y="1072"/>
                  </a:cubicBezTo>
                  <a:cubicBezTo>
                    <a:pt x="16830" y="664"/>
                    <a:pt x="16473" y="1"/>
                    <a:pt x="15912" y="1"/>
                  </a:cubicBezTo>
                  <a:close/>
                </a:path>
              </a:pathLst>
            </a:custGeom>
            <a:solidFill>
              <a:schemeClr val="accent4"/>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6" name="Google Shape;1746;p33"/>
            <p:cNvSpPr/>
            <p:nvPr/>
          </p:nvSpPr>
          <p:spPr>
            <a:xfrm>
              <a:off x="2165906" y="2971992"/>
              <a:ext cx="120532" cy="155407"/>
            </a:xfrm>
            <a:custGeom>
              <a:avLst/>
              <a:gdLst/>
              <a:ahLst/>
              <a:cxnLst/>
              <a:rect l="l" t="t" r="r" b="b"/>
              <a:pathLst>
                <a:path w="9691" h="12495" extrusionOk="0">
                  <a:moveTo>
                    <a:pt x="8926" y="0"/>
                  </a:moveTo>
                  <a:cubicBezTo>
                    <a:pt x="8722" y="0"/>
                    <a:pt x="8518" y="102"/>
                    <a:pt x="8416" y="306"/>
                  </a:cubicBezTo>
                  <a:cubicBezTo>
                    <a:pt x="5560" y="3927"/>
                    <a:pt x="2704" y="7548"/>
                    <a:pt x="154" y="11424"/>
                  </a:cubicBezTo>
                  <a:cubicBezTo>
                    <a:pt x="52" y="11526"/>
                    <a:pt x="1" y="11730"/>
                    <a:pt x="1" y="11883"/>
                  </a:cubicBezTo>
                  <a:cubicBezTo>
                    <a:pt x="1" y="12087"/>
                    <a:pt x="103" y="12240"/>
                    <a:pt x="256" y="12342"/>
                  </a:cubicBezTo>
                  <a:cubicBezTo>
                    <a:pt x="409" y="12444"/>
                    <a:pt x="562" y="12495"/>
                    <a:pt x="766" y="12495"/>
                  </a:cubicBezTo>
                  <a:cubicBezTo>
                    <a:pt x="919" y="12444"/>
                    <a:pt x="1072" y="12342"/>
                    <a:pt x="1225" y="12240"/>
                  </a:cubicBezTo>
                  <a:cubicBezTo>
                    <a:pt x="3775" y="8364"/>
                    <a:pt x="6580" y="4743"/>
                    <a:pt x="9436" y="1122"/>
                  </a:cubicBezTo>
                  <a:cubicBezTo>
                    <a:pt x="9691" y="816"/>
                    <a:pt x="9640" y="408"/>
                    <a:pt x="9334" y="153"/>
                  </a:cubicBezTo>
                  <a:cubicBezTo>
                    <a:pt x="9232" y="51"/>
                    <a:pt x="9079" y="0"/>
                    <a:pt x="8926" y="0"/>
                  </a:cubicBezTo>
                  <a:close/>
                </a:path>
              </a:pathLst>
            </a:custGeom>
            <a:solidFill>
              <a:schemeClr val="accent4"/>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7" name="Google Shape;1747;p33"/>
            <p:cNvSpPr/>
            <p:nvPr/>
          </p:nvSpPr>
          <p:spPr>
            <a:xfrm>
              <a:off x="2305455" y="3655744"/>
              <a:ext cx="315253" cy="177620"/>
            </a:xfrm>
            <a:custGeom>
              <a:avLst/>
              <a:gdLst/>
              <a:ahLst/>
              <a:cxnLst/>
              <a:rect l="l" t="t" r="r" b="b"/>
              <a:pathLst>
                <a:path w="25347" h="14281" extrusionOk="0">
                  <a:moveTo>
                    <a:pt x="24479" y="1"/>
                  </a:moveTo>
                  <a:lnTo>
                    <a:pt x="23969" y="103"/>
                  </a:lnTo>
                  <a:cubicBezTo>
                    <a:pt x="21012" y="1582"/>
                    <a:pt x="17952" y="2755"/>
                    <a:pt x="14739" y="3571"/>
                  </a:cubicBezTo>
                  <a:cubicBezTo>
                    <a:pt x="12954" y="4030"/>
                    <a:pt x="11169" y="4336"/>
                    <a:pt x="9333" y="4590"/>
                  </a:cubicBezTo>
                  <a:cubicBezTo>
                    <a:pt x="7752" y="4743"/>
                    <a:pt x="6171" y="4845"/>
                    <a:pt x="4590" y="4845"/>
                  </a:cubicBezTo>
                  <a:lnTo>
                    <a:pt x="3723" y="4845"/>
                  </a:lnTo>
                  <a:cubicBezTo>
                    <a:pt x="3213" y="4845"/>
                    <a:pt x="2652" y="4845"/>
                    <a:pt x="2091" y="4743"/>
                  </a:cubicBezTo>
                  <a:cubicBezTo>
                    <a:pt x="1530" y="4692"/>
                    <a:pt x="1071" y="4692"/>
                    <a:pt x="510" y="4641"/>
                  </a:cubicBezTo>
                  <a:lnTo>
                    <a:pt x="408" y="4539"/>
                  </a:lnTo>
                  <a:cubicBezTo>
                    <a:pt x="306" y="4590"/>
                    <a:pt x="204" y="4692"/>
                    <a:pt x="102" y="4794"/>
                  </a:cubicBezTo>
                  <a:cubicBezTo>
                    <a:pt x="1" y="4998"/>
                    <a:pt x="1" y="5253"/>
                    <a:pt x="102" y="5457"/>
                  </a:cubicBezTo>
                  <a:cubicBezTo>
                    <a:pt x="765" y="7038"/>
                    <a:pt x="1530" y="8568"/>
                    <a:pt x="2397" y="10047"/>
                  </a:cubicBezTo>
                  <a:cubicBezTo>
                    <a:pt x="2907" y="10863"/>
                    <a:pt x="3417" y="11628"/>
                    <a:pt x="4029" y="12393"/>
                  </a:cubicBezTo>
                  <a:cubicBezTo>
                    <a:pt x="4539" y="13056"/>
                    <a:pt x="5151" y="13668"/>
                    <a:pt x="5814" y="14178"/>
                  </a:cubicBezTo>
                  <a:cubicBezTo>
                    <a:pt x="5916" y="14229"/>
                    <a:pt x="6069" y="14280"/>
                    <a:pt x="6171" y="14280"/>
                  </a:cubicBezTo>
                  <a:lnTo>
                    <a:pt x="6324" y="14280"/>
                  </a:lnTo>
                  <a:cubicBezTo>
                    <a:pt x="6477" y="14229"/>
                    <a:pt x="6579" y="14178"/>
                    <a:pt x="6681" y="14076"/>
                  </a:cubicBezTo>
                  <a:cubicBezTo>
                    <a:pt x="8517" y="13872"/>
                    <a:pt x="10302" y="13413"/>
                    <a:pt x="11985" y="12699"/>
                  </a:cubicBezTo>
                  <a:cubicBezTo>
                    <a:pt x="13974" y="11883"/>
                    <a:pt x="15861" y="10863"/>
                    <a:pt x="17595" y="9639"/>
                  </a:cubicBezTo>
                  <a:cubicBezTo>
                    <a:pt x="19227" y="8517"/>
                    <a:pt x="20757" y="7140"/>
                    <a:pt x="22134" y="5661"/>
                  </a:cubicBezTo>
                  <a:cubicBezTo>
                    <a:pt x="22797" y="4947"/>
                    <a:pt x="23357" y="4132"/>
                    <a:pt x="23918" y="3367"/>
                  </a:cubicBezTo>
                  <a:cubicBezTo>
                    <a:pt x="24428" y="2551"/>
                    <a:pt x="24887" y="1735"/>
                    <a:pt x="25244" y="868"/>
                  </a:cubicBezTo>
                  <a:cubicBezTo>
                    <a:pt x="25346" y="664"/>
                    <a:pt x="25295" y="409"/>
                    <a:pt x="25142" y="205"/>
                  </a:cubicBezTo>
                  <a:cubicBezTo>
                    <a:pt x="25040" y="154"/>
                    <a:pt x="24938" y="52"/>
                    <a:pt x="24836" y="52"/>
                  </a:cubicBezTo>
                  <a:cubicBezTo>
                    <a:pt x="24785" y="1"/>
                    <a:pt x="24683" y="1"/>
                    <a:pt x="24632" y="1"/>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8" name="Google Shape;1748;p33"/>
            <p:cNvSpPr/>
            <p:nvPr/>
          </p:nvSpPr>
          <p:spPr>
            <a:xfrm>
              <a:off x="1788515" y="3600558"/>
              <a:ext cx="674884" cy="891184"/>
            </a:xfrm>
            <a:custGeom>
              <a:avLst/>
              <a:gdLst/>
              <a:ahLst/>
              <a:cxnLst/>
              <a:rect l="l" t="t" r="r" b="b"/>
              <a:pathLst>
                <a:path w="54262" h="71653" extrusionOk="0">
                  <a:moveTo>
                    <a:pt x="3927" y="1"/>
                  </a:moveTo>
                  <a:cubicBezTo>
                    <a:pt x="3417" y="1"/>
                    <a:pt x="2907" y="1"/>
                    <a:pt x="2397" y="103"/>
                  </a:cubicBezTo>
                  <a:cubicBezTo>
                    <a:pt x="2193" y="154"/>
                    <a:pt x="1989" y="205"/>
                    <a:pt x="1785" y="256"/>
                  </a:cubicBezTo>
                  <a:cubicBezTo>
                    <a:pt x="1632" y="256"/>
                    <a:pt x="1479" y="307"/>
                    <a:pt x="1326" y="358"/>
                  </a:cubicBezTo>
                  <a:cubicBezTo>
                    <a:pt x="1173" y="409"/>
                    <a:pt x="1071" y="511"/>
                    <a:pt x="969" y="562"/>
                  </a:cubicBezTo>
                  <a:cubicBezTo>
                    <a:pt x="816" y="613"/>
                    <a:pt x="714" y="715"/>
                    <a:pt x="612" y="817"/>
                  </a:cubicBezTo>
                  <a:cubicBezTo>
                    <a:pt x="459" y="970"/>
                    <a:pt x="357" y="1174"/>
                    <a:pt x="255" y="1378"/>
                  </a:cubicBezTo>
                  <a:cubicBezTo>
                    <a:pt x="153" y="1633"/>
                    <a:pt x="102" y="1837"/>
                    <a:pt x="51" y="2092"/>
                  </a:cubicBezTo>
                  <a:cubicBezTo>
                    <a:pt x="0" y="2653"/>
                    <a:pt x="0" y="3214"/>
                    <a:pt x="153" y="3775"/>
                  </a:cubicBezTo>
                  <a:cubicBezTo>
                    <a:pt x="357" y="4897"/>
                    <a:pt x="663" y="5968"/>
                    <a:pt x="1071" y="7039"/>
                  </a:cubicBezTo>
                  <a:lnTo>
                    <a:pt x="1224" y="7498"/>
                  </a:lnTo>
                  <a:lnTo>
                    <a:pt x="1224" y="7549"/>
                  </a:lnTo>
                  <a:cubicBezTo>
                    <a:pt x="1377" y="8008"/>
                    <a:pt x="1530" y="8518"/>
                    <a:pt x="1632" y="8976"/>
                  </a:cubicBezTo>
                  <a:cubicBezTo>
                    <a:pt x="1632" y="9027"/>
                    <a:pt x="1632" y="9078"/>
                    <a:pt x="1632" y="9078"/>
                  </a:cubicBezTo>
                  <a:cubicBezTo>
                    <a:pt x="1632" y="9231"/>
                    <a:pt x="1734" y="9384"/>
                    <a:pt x="1734" y="9537"/>
                  </a:cubicBezTo>
                  <a:cubicBezTo>
                    <a:pt x="1734" y="9588"/>
                    <a:pt x="1734" y="9639"/>
                    <a:pt x="1734" y="9639"/>
                  </a:cubicBezTo>
                  <a:cubicBezTo>
                    <a:pt x="2397" y="12495"/>
                    <a:pt x="2856" y="15351"/>
                    <a:pt x="3111" y="18258"/>
                  </a:cubicBezTo>
                  <a:cubicBezTo>
                    <a:pt x="3264" y="19788"/>
                    <a:pt x="3366" y="21165"/>
                    <a:pt x="3366" y="22491"/>
                  </a:cubicBezTo>
                  <a:cubicBezTo>
                    <a:pt x="3366" y="23409"/>
                    <a:pt x="3366" y="24327"/>
                    <a:pt x="3315" y="25245"/>
                  </a:cubicBezTo>
                  <a:cubicBezTo>
                    <a:pt x="3315" y="25653"/>
                    <a:pt x="3315" y="26163"/>
                    <a:pt x="3315" y="26673"/>
                  </a:cubicBezTo>
                  <a:cubicBezTo>
                    <a:pt x="3315" y="27489"/>
                    <a:pt x="3315" y="28152"/>
                    <a:pt x="3315" y="28815"/>
                  </a:cubicBezTo>
                  <a:cubicBezTo>
                    <a:pt x="3315" y="29172"/>
                    <a:pt x="3366" y="29478"/>
                    <a:pt x="3417" y="29835"/>
                  </a:cubicBezTo>
                  <a:cubicBezTo>
                    <a:pt x="3417" y="30090"/>
                    <a:pt x="3519" y="30345"/>
                    <a:pt x="3519" y="30600"/>
                  </a:cubicBezTo>
                  <a:lnTo>
                    <a:pt x="3519" y="30651"/>
                  </a:lnTo>
                  <a:cubicBezTo>
                    <a:pt x="3519" y="30753"/>
                    <a:pt x="3570" y="30855"/>
                    <a:pt x="3570" y="30957"/>
                  </a:cubicBezTo>
                  <a:cubicBezTo>
                    <a:pt x="3825" y="32690"/>
                    <a:pt x="3978" y="33965"/>
                    <a:pt x="4131" y="35189"/>
                  </a:cubicBezTo>
                  <a:lnTo>
                    <a:pt x="4182" y="35801"/>
                  </a:lnTo>
                  <a:lnTo>
                    <a:pt x="4182" y="35699"/>
                  </a:lnTo>
                  <a:cubicBezTo>
                    <a:pt x="4233" y="36515"/>
                    <a:pt x="4284" y="37178"/>
                    <a:pt x="4335" y="37790"/>
                  </a:cubicBezTo>
                  <a:cubicBezTo>
                    <a:pt x="4386" y="38351"/>
                    <a:pt x="4386" y="38912"/>
                    <a:pt x="4386" y="39626"/>
                  </a:cubicBezTo>
                  <a:cubicBezTo>
                    <a:pt x="4386" y="40748"/>
                    <a:pt x="4386" y="41870"/>
                    <a:pt x="4335" y="42992"/>
                  </a:cubicBezTo>
                  <a:lnTo>
                    <a:pt x="4335" y="43043"/>
                  </a:lnTo>
                  <a:lnTo>
                    <a:pt x="4335" y="43502"/>
                  </a:lnTo>
                  <a:cubicBezTo>
                    <a:pt x="4233" y="46052"/>
                    <a:pt x="4335" y="48653"/>
                    <a:pt x="4590" y="51203"/>
                  </a:cubicBezTo>
                  <a:cubicBezTo>
                    <a:pt x="4692" y="51713"/>
                    <a:pt x="4743" y="52223"/>
                    <a:pt x="4896" y="52733"/>
                  </a:cubicBezTo>
                  <a:cubicBezTo>
                    <a:pt x="4794" y="52784"/>
                    <a:pt x="4794" y="52886"/>
                    <a:pt x="4794" y="52937"/>
                  </a:cubicBezTo>
                  <a:cubicBezTo>
                    <a:pt x="4794" y="53039"/>
                    <a:pt x="4845" y="53141"/>
                    <a:pt x="4896" y="53192"/>
                  </a:cubicBezTo>
                  <a:cubicBezTo>
                    <a:pt x="6426" y="55130"/>
                    <a:pt x="8211" y="56914"/>
                    <a:pt x="10098" y="58495"/>
                  </a:cubicBezTo>
                  <a:cubicBezTo>
                    <a:pt x="12036" y="60076"/>
                    <a:pt x="14076" y="61504"/>
                    <a:pt x="16269" y="62728"/>
                  </a:cubicBezTo>
                  <a:cubicBezTo>
                    <a:pt x="18411" y="63952"/>
                    <a:pt x="20654" y="64972"/>
                    <a:pt x="22949" y="65890"/>
                  </a:cubicBezTo>
                  <a:cubicBezTo>
                    <a:pt x="24020" y="66349"/>
                    <a:pt x="25040" y="66706"/>
                    <a:pt x="26213" y="67114"/>
                  </a:cubicBezTo>
                  <a:cubicBezTo>
                    <a:pt x="27386" y="67573"/>
                    <a:pt x="28457" y="67930"/>
                    <a:pt x="29528" y="68287"/>
                  </a:cubicBezTo>
                  <a:cubicBezTo>
                    <a:pt x="32129" y="69154"/>
                    <a:pt x="34475" y="69868"/>
                    <a:pt x="36719" y="70378"/>
                  </a:cubicBezTo>
                  <a:cubicBezTo>
                    <a:pt x="39167" y="70990"/>
                    <a:pt x="41615" y="71398"/>
                    <a:pt x="44164" y="71551"/>
                  </a:cubicBezTo>
                  <a:cubicBezTo>
                    <a:pt x="44776" y="71602"/>
                    <a:pt x="45439" y="71653"/>
                    <a:pt x="46051" y="71653"/>
                  </a:cubicBezTo>
                  <a:cubicBezTo>
                    <a:pt x="47887" y="71653"/>
                    <a:pt x="49672" y="71449"/>
                    <a:pt x="51406" y="70990"/>
                  </a:cubicBezTo>
                  <a:cubicBezTo>
                    <a:pt x="51508" y="71041"/>
                    <a:pt x="51559" y="71092"/>
                    <a:pt x="51661" y="71092"/>
                  </a:cubicBezTo>
                  <a:cubicBezTo>
                    <a:pt x="51814" y="71092"/>
                    <a:pt x="51916" y="70990"/>
                    <a:pt x="51967" y="70837"/>
                  </a:cubicBezTo>
                  <a:cubicBezTo>
                    <a:pt x="52120" y="70786"/>
                    <a:pt x="52171" y="70633"/>
                    <a:pt x="52120" y="70480"/>
                  </a:cubicBezTo>
                  <a:cubicBezTo>
                    <a:pt x="52885" y="68185"/>
                    <a:pt x="53344" y="65839"/>
                    <a:pt x="53548" y="63442"/>
                  </a:cubicBezTo>
                  <a:cubicBezTo>
                    <a:pt x="53701" y="61861"/>
                    <a:pt x="53803" y="60229"/>
                    <a:pt x="53854" y="58648"/>
                  </a:cubicBezTo>
                  <a:lnTo>
                    <a:pt x="53854" y="58597"/>
                  </a:lnTo>
                  <a:cubicBezTo>
                    <a:pt x="53905" y="57781"/>
                    <a:pt x="53956" y="56761"/>
                    <a:pt x="54058" y="55792"/>
                  </a:cubicBezTo>
                  <a:cubicBezTo>
                    <a:pt x="54058" y="55639"/>
                    <a:pt x="54058" y="55537"/>
                    <a:pt x="54058" y="55385"/>
                  </a:cubicBezTo>
                  <a:lnTo>
                    <a:pt x="54058" y="55232"/>
                  </a:lnTo>
                  <a:lnTo>
                    <a:pt x="54058" y="55130"/>
                  </a:lnTo>
                  <a:cubicBezTo>
                    <a:pt x="54058" y="54722"/>
                    <a:pt x="54160" y="54212"/>
                    <a:pt x="54160" y="53804"/>
                  </a:cubicBezTo>
                  <a:cubicBezTo>
                    <a:pt x="54211" y="53090"/>
                    <a:pt x="54211" y="52427"/>
                    <a:pt x="54262" y="51662"/>
                  </a:cubicBezTo>
                  <a:cubicBezTo>
                    <a:pt x="54262" y="50336"/>
                    <a:pt x="54262" y="48908"/>
                    <a:pt x="54211" y="47378"/>
                  </a:cubicBezTo>
                  <a:cubicBezTo>
                    <a:pt x="54058" y="44522"/>
                    <a:pt x="53803" y="41717"/>
                    <a:pt x="53548" y="38810"/>
                  </a:cubicBezTo>
                  <a:cubicBezTo>
                    <a:pt x="53548" y="38708"/>
                    <a:pt x="53548" y="38606"/>
                    <a:pt x="53497" y="38453"/>
                  </a:cubicBezTo>
                  <a:cubicBezTo>
                    <a:pt x="53497" y="38096"/>
                    <a:pt x="53446" y="37739"/>
                    <a:pt x="53446" y="37382"/>
                  </a:cubicBezTo>
                  <a:cubicBezTo>
                    <a:pt x="53395" y="36770"/>
                    <a:pt x="53344" y="36158"/>
                    <a:pt x="53344" y="35648"/>
                  </a:cubicBezTo>
                  <a:lnTo>
                    <a:pt x="53344" y="35444"/>
                  </a:lnTo>
                  <a:lnTo>
                    <a:pt x="53344" y="34934"/>
                  </a:lnTo>
                  <a:cubicBezTo>
                    <a:pt x="53293" y="34118"/>
                    <a:pt x="53242" y="33098"/>
                    <a:pt x="53140" y="32079"/>
                  </a:cubicBezTo>
                  <a:cubicBezTo>
                    <a:pt x="53038" y="31212"/>
                    <a:pt x="52885" y="30294"/>
                    <a:pt x="52630" y="29427"/>
                  </a:cubicBezTo>
                  <a:cubicBezTo>
                    <a:pt x="52528" y="29019"/>
                    <a:pt x="52375" y="28611"/>
                    <a:pt x="52222" y="28203"/>
                  </a:cubicBezTo>
                  <a:cubicBezTo>
                    <a:pt x="52069" y="27948"/>
                    <a:pt x="51916" y="27693"/>
                    <a:pt x="51763" y="27438"/>
                  </a:cubicBezTo>
                  <a:cubicBezTo>
                    <a:pt x="51712" y="27234"/>
                    <a:pt x="51610" y="27030"/>
                    <a:pt x="51559" y="26775"/>
                  </a:cubicBezTo>
                  <a:cubicBezTo>
                    <a:pt x="51253" y="25908"/>
                    <a:pt x="50896" y="24990"/>
                    <a:pt x="50437" y="23970"/>
                  </a:cubicBezTo>
                  <a:cubicBezTo>
                    <a:pt x="49621" y="22134"/>
                    <a:pt x="48703" y="20400"/>
                    <a:pt x="47632" y="18513"/>
                  </a:cubicBezTo>
                  <a:lnTo>
                    <a:pt x="47428" y="18105"/>
                  </a:lnTo>
                  <a:lnTo>
                    <a:pt x="47377" y="18054"/>
                  </a:lnTo>
                  <a:cubicBezTo>
                    <a:pt x="47020" y="17391"/>
                    <a:pt x="46663" y="16728"/>
                    <a:pt x="46357" y="16065"/>
                  </a:cubicBezTo>
                  <a:lnTo>
                    <a:pt x="45898" y="15249"/>
                  </a:lnTo>
                  <a:lnTo>
                    <a:pt x="45847" y="15147"/>
                  </a:lnTo>
                  <a:lnTo>
                    <a:pt x="45337" y="14178"/>
                  </a:lnTo>
                  <a:cubicBezTo>
                    <a:pt x="45337" y="14178"/>
                    <a:pt x="45337" y="14127"/>
                    <a:pt x="45337" y="14127"/>
                  </a:cubicBezTo>
                  <a:cubicBezTo>
                    <a:pt x="44929" y="13362"/>
                    <a:pt x="44470" y="12495"/>
                    <a:pt x="43909" y="11577"/>
                  </a:cubicBezTo>
                  <a:cubicBezTo>
                    <a:pt x="43501" y="10914"/>
                    <a:pt x="43042" y="10251"/>
                    <a:pt x="42583" y="9588"/>
                  </a:cubicBezTo>
                  <a:cubicBezTo>
                    <a:pt x="42073" y="8976"/>
                    <a:pt x="41513" y="8365"/>
                    <a:pt x="40952" y="7804"/>
                  </a:cubicBezTo>
                  <a:cubicBezTo>
                    <a:pt x="40187" y="7039"/>
                    <a:pt x="39320" y="6427"/>
                    <a:pt x="38402" y="5866"/>
                  </a:cubicBezTo>
                  <a:lnTo>
                    <a:pt x="38147" y="5866"/>
                  </a:lnTo>
                  <a:cubicBezTo>
                    <a:pt x="38045" y="5917"/>
                    <a:pt x="37943" y="6019"/>
                    <a:pt x="37943" y="6121"/>
                  </a:cubicBezTo>
                  <a:cubicBezTo>
                    <a:pt x="37535" y="8314"/>
                    <a:pt x="37229" y="10455"/>
                    <a:pt x="37076" y="12699"/>
                  </a:cubicBezTo>
                  <a:lnTo>
                    <a:pt x="37076" y="12954"/>
                  </a:lnTo>
                  <a:cubicBezTo>
                    <a:pt x="37076" y="13311"/>
                    <a:pt x="37025" y="13719"/>
                    <a:pt x="37025" y="14127"/>
                  </a:cubicBezTo>
                  <a:cubicBezTo>
                    <a:pt x="36974" y="14586"/>
                    <a:pt x="36872" y="14994"/>
                    <a:pt x="36821" y="15555"/>
                  </a:cubicBezTo>
                  <a:cubicBezTo>
                    <a:pt x="36668" y="16473"/>
                    <a:pt x="36464" y="17391"/>
                    <a:pt x="36260" y="18309"/>
                  </a:cubicBezTo>
                  <a:lnTo>
                    <a:pt x="36260" y="18360"/>
                  </a:lnTo>
                  <a:lnTo>
                    <a:pt x="36260" y="18462"/>
                  </a:lnTo>
                  <a:cubicBezTo>
                    <a:pt x="36005" y="19635"/>
                    <a:pt x="35750" y="20910"/>
                    <a:pt x="35597" y="22134"/>
                  </a:cubicBezTo>
                  <a:cubicBezTo>
                    <a:pt x="35444" y="23052"/>
                    <a:pt x="35393" y="24021"/>
                    <a:pt x="35393" y="24990"/>
                  </a:cubicBezTo>
                  <a:cubicBezTo>
                    <a:pt x="34016" y="23358"/>
                    <a:pt x="32486" y="21777"/>
                    <a:pt x="30956" y="20298"/>
                  </a:cubicBezTo>
                  <a:cubicBezTo>
                    <a:pt x="29834" y="19227"/>
                    <a:pt x="28712" y="18105"/>
                    <a:pt x="27692" y="16983"/>
                  </a:cubicBezTo>
                  <a:cubicBezTo>
                    <a:pt x="27335" y="16626"/>
                    <a:pt x="26978" y="16218"/>
                    <a:pt x="26672" y="15861"/>
                  </a:cubicBezTo>
                  <a:cubicBezTo>
                    <a:pt x="26315" y="15453"/>
                    <a:pt x="26009" y="15096"/>
                    <a:pt x="25754" y="14739"/>
                  </a:cubicBezTo>
                  <a:lnTo>
                    <a:pt x="25652" y="14637"/>
                  </a:lnTo>
                  <a:cubicBezTo>
                    <a:pt x="25040" y="13872"/>
                    <a:pt x="24326" y="13056"/>
                    <a:pt x="23612" y="12189"/>
                  </a:cubicBezTo>
                  <a:cubicBezTo>
                    <a:pt x="22235" y="10608"/>
                    <a:pt x="20807" y="8976"/>
                    <a:pt x="19328" y="7396"/>
                  </a:cubicBezTo>
                  <a:cubicBezTo>
                    <a:pt x="18564" y="6529"/>
                    <a:pt x="17748" y="5611"/>
                    <a:pt x="16881" y="4744"/>
                  </a:cubicBezTo>
                  <a:cubicBezTo>
                    <a:pt x="16830" y="4642"/>
                    <a:pt x="16779" y="4540"/>
                    <a:pt x="16728" y="4438"/>
                  </a:cubicBezTo>
                  <a:cubicBezTo>
                    <a:pt x="16524" y="4183"/>
                    <a:pt x="16320" y="3928"/>
                    <a:pt x="16065" y="3724"/>
                  </a:cubicBezTo>
                  <a:cubicBezTo>
                    <a:pt x="15810" y="3520"/>
                    <a:pt x="15504" y="3316"/>
                    <a:pt x="15198" y="3112"/>
                  </a:cubicBezTo>
                  <a:cubicBezTo>
                    <a:pt x="14892" y="2959"/>
                    <a:pt x="14586" y="2755"/>
                    <a:pt x="14229" y="2653"/>
                  </a:cubicBezTo>
                  <a:cubicBezTo>
                    <a:pt x="13770" y="2449"/>
                    <a:pt x="13260" y="2245"/>
                    <a:pt x="12801" y="2041"/>
                  </a:cubicBezTo>
                  <a:lnTo>
                    <a:pt x="12495" y="1939"/>
                  </a:lnTo>
                  <a:cubicBezTo>
                    <a:pt x="11730" y="1633"/>
                    <a:pt x="10965" y="1378"/>
                    <a:pt x="10200" y="1123"/>
                  </a:cubicBezTo>
                  <a:cubicBezTo>
                    <a:pt x="9333" y="868"/>
                    <a:pt x="8466" y="613"/>
                    <a:pt x="7650" y="460"/>
                  </a:cubicBezTo>
                  <a:cubicBezTo>
                    <a:pt x="6783" y="256"/>
                    <a:pt x="5916" y="103"/>
                    <a:pt x="4998" y="52"/>
                  </a:cubicBezTo>
                  <a:cubicBezTo>
                    <a:pt x="4692" y="52"/>
                    <a:pt x="4386" y="1"/>
                    <a:pt x="4029" y="1"/>
                  </a:cubicBezTo>
                  <a:close/>
                </a:path>
              </a:pathLst>
            </a:custGeom>
            <a:solidFill>
              <a:schemeClr val="accent4"/>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49" name="Google Shape;1749;p33"/>
            <p:cNvSpPr/>
            <p:nvPr/>
          </p:nvSpPr>
          <p:spPr>
            <a:xfrm>
              <a:off x="2221725" y="3901844"/>
              <a:ext cx="28631" cy="543929"/>
            </a:xfrm>
            <a:custGeom>
              <a:avLst/>
              <a:gdLst/>
              <a:ahLst/>
              <a:cxnLst/>
              <a:rect l="l" t="t" r="r" b="b"/>
              <a:pathLst>
                <a:path w="2302" h="43733" extrusionOk="0">
                  <a:moveTo>
                    <a:pt x="817" y="1"/>
                  </a:moveTo>
                  <a:cubicBezTo>
                    <a:pt x="613" y="1"/>
                    <a:pt x="460" y="103"/>
                    <a:pt x="358" y="256"/>
                  </a:cubicBezTo>
                  <a:lnTo>
                    <a:pt x="256" y="409"/>
                  </a:lnTo>
                  <a:cubicBezTo>
                    <a:pt x="256" y="511"/>
                    <a:pt x="205" y="613"/>
                    <a:pt x="256" y="766"/>
                  </a:cubicBezTo>
                  <a:cubicBezTo>
                    <a:pt x="256" y="2143"/>
                    <a:pt x="307" y="3520"/>
                    <a:pt x="307" y="4897"/>
                  </a:cubicBezTo>
                  <a:lnTo>
                    <a:pt x="307" y="5152"/>
                  </a:lnTo>
                  <a:lnTo>
                    <a:pt x="307" y="6937"/>
                  </a:lnTo>
                  <a:cubicBezTo>
                    <a:pt x="307" y="9741"/>
                    <a:pt x="256" y="12495"/>
                    <a:pt x="205" y="15300"/>
                  </a:cubicBezTo>
                  <a:cubicBezTo>
                    <a:pt x="103" y="19125"/>
                    <a:pt x="1" y="23001"/>
                    <a:pt x="52" y="26877"/>
                  </a:cubicBezTo>
                  <a:cubicBezTo>
                    <a:pt x="52" y="26928"/>
                    <a:pt x="52" y="26979"/>
                    <a:pt x="52" y="27030"/>
                  </a:cubicBezTo>
                  <a:cubicBezTo>
                    <a:pt x="52" y="28713"/>
                    <a:pt x="52" y="30396"/>
                    <a:pt x="103" y="32078"/>
                  </a:cubicBezTo>
                  <a:cubicBezTo>
                    <a:pt x="205" y="35750"/>
                    <a:pt x="460" y="39473"/>
                    <a:pt x="919" y="43196"/>
                  </a:cubicBezTo>
                  <a:cubicBezTo>
                    <a:pt x="987" y="43561"/>
                    <a:pt x="1280" y="43732"/>
                    <a:pt x="1574" y="43732"/>
                  </a:cubicBezTo>
                  <a:cubicBezTo>
                    <a:pt x="1937" y="43732"/>
                    <a:pt x="2301" y="43471"/>
                    <a:pt x="2245" y="42992"/>
                  </a:cubicBezTo>
                  <a:cubicBezTo>
                    <a:pt x="1939" y="40238"/>
                    <a:pt x="1684" y="37484"/>
                    <a:pt x="1582" y="34730"/>
                  </a:cubicBezTo>
                  <a:cubicBezTo>
                    <a:pt x="1480" y="33353"/>
                    <a:pt x="1429" y="31925"/>
                    <a:pt x="1429" y="30549"/>
                  </a:cubicBezTo>
                  <a:lnTo>
                    <a:pt x="1429" y="28458"/>
                  </a:lnTo>
                  <a:lnTo>
                    <a:pt x="1429" y="27489"/>
                  </a:lnTo>
                  <a:lnTo>
                    <a:pt x="1429" y="26979"/>
                  </a:lnTo>
                  <a:lnTo>
                    <a:pt x="1429" y="26418"/>
                  </a:lnTo>
                  <a:lnTo>
                    <a:pt x="1429" y="24327"/>
                  </a:lnTo>
                  <a:cubicBezTo>
                    <a:pt x="1429" y="22899"/>
                    <a:pt x="1429" y="21522"/>
                    <a:pt x="1480" y="20145"/>
                  </a:cubicBezTo>
                  <a:cubicBezTo>
                    <a:pt x="1531" y="17340"/>
                    <a:pt x="1582" y="14586"/>
                    <a:pt x="1633" y="11781"/>
                  </a:cubicBezTo>
                  <a:cubicBezTo>
                    <a:pt x="1633" y="9537"/>
                    <a:pt x="1684" y="7345"/>
                    <a:pt x="1684" y="5101"/>
                  </a:cubicBezTo>
                  <a:lnTo>
                    <a:pt x="1684" y="5050"/>
                  </a:lnTo>
                  <a:cubicBezTo>
                    <a:pt x="1684" y="3571"/>
                    <a:pt x="1633" y="2092"/>
                    <a:pt x="1582" y="613"/>
                  </a:cubicBezTo>
                  <a:cubicBezTo>
                    <a:pt x="1582" y="409"/>
                    <a:pt x="1480" y="256"/>
                    <a:pt x="1327" y="154"/>
                  </a:cubicBezTo>
                  <a:cubicBezTo>
                    <a:pt x="1225" y="52"/>
                    <a:pt x="1072" y="1"/>
                    <a:pt x="919" y="1"/>
                  </a:cubicBezTo>
                  <a:close/>
                </a:path>
              </a:pathLst>
            </a:custGeom>
            <a:solidFill>
              <a:schemeClr val="accen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0" name="Google Shape;1750;p33"/>
            <p:cNvSpPr/>
            <p:nvPr/>
          </p:nvSpPr>
          <p:spPr>
            <a:xfrm>
              <a:off x="2262321" y="4233577"/>
              <a:ext cx="43146" cy="40397"/>
            </a:xfrm>
            <a:custGeom>
              <a:avLst/>
              <a:gdLst/>
              <a:ahLst/>
              <a:cxnLst/>
              <a:rect l="l" t="t" r="r" b="b"/>
              <a:pathLst>
                <a:path w="3469" h="3248" extrusionOk="0">
                  <a:moveTo>
                    <a:pt x="1684" y="1"/>
                  </a:moveTo>
                  <a:lnTo>
                    <a:pt x="1684" y="52"/>
                  </a:lnTo>
                  <a:cubicBezTo>
                    <a:pt x="1582" y="52"/>
                    <a:pt x="1531" y="52"/>
                    <a:pt x="1429" y="103"/>
                  </a:cubicBezTo>
                  <a:cubicBezTo>
                    <a:pt x="1327" y="154"/>
                    <a:pt x="1276" y="205"/>
                    <a:pt x="1174" y="256"/>
                  </a:cubicBezTo>
                  <a:cubicBezTo>
                    <a:pt x="1072" y="358"/>
                    <a:pt x="970" y="460"/>
                    <a:pt x="868" y="562"/>
                  </a:cubicBezTo>
                  <a:cubicBezTo>
                    <a:pt x="817" y="613"/>
                    <a:pt x="766" y="715"/>
                    <a:pt x="715" y="766"/>
                  </a:cubicBezTo>
                  <a:cubicBezTo>
                    <a:pt x="664" y="817"/>
                    <a:pt x="562" y="970"/>
                    <a:pt x="511" y="1072"/>
                  </a:cubicBezTo>
                  <a:cubicBezTo>
                    <a:pt x="154" y="1225"/>
                    <a:pt x="1" y="1633"/>
                    <a:pt x="205" y="1990"/>
                  </a:cubicBezTo>
                  <a:cubicBezTo>
                    <a:pt x="256" y="2143"/>
                    <a:pt x="307" y="2245"/>
                    <a:pt x="409" y="2296"/>
                  </a:cubicBezTo>
                  <a:lnTo>
                    <a:pt x="562" y="2449"/>
                  </a:lnTo>
                  <a:cubicBezTo>
                    <a:pt x="511" y="2653"/>
                    <a:pt x="562" y="2806"/>
                    <a:pt x="715" y="2959"/>
                  </a:cubicBezTo>
                  <a:cubicBezTo>
                    <a:pt x="817" y="3061"/>
                    <a:pt x="970" y="3163"/>
                    <a:pt x="1123" y="3214"/>
                  </a:cubicBezTo>
                  <a:cubicBezTo>
                    <a:pt x="1249" y="3235"/>
                    <a:pt x="1385" y="3247"/>
                    <a:pt x="1518" y="3247"/>
                  </a:cubicBezTo>
                  <a:cubicBezTo>
                    <a:pt x="1707" y="3247"/>
                    <a:pt x="1891" y="3222"/>
                    <a:pt x="2041" y="3163"/>
                  </a:cubicBezTo>
                  <a:cubicBezTo>
                    <a:pt x="2245" y="3112"/>
                    <a:pt x="2398" y="3061"/>
                    <a:pt x="2551" y="3010"/>
                  </a:cubicBezTo>
                  <a:cubicBezTo>
                    <a:pt x="2704" y="2908"/>
                    <a:pt x="2857" y="2806"/>
                    <a:pt x="2959" y="2704"/>
                  </a:cubicBezTo>
                  <a:cubicBezTo>
                    <a:pt x="3112" y="2551"/>
                    <a:pt x="3265" y="2398"/>
                    <a:pt x="3316" y="2245"/>
                  </a:cubicBezTo>
                  <a:cubicBezTo>
                    <a:pt x="3418" y="2092"/>
                    <a:pt x="3469" y="1939"/>
                    <a:pt x="3469" y="1786"/>
                  </a:cubicBezTo>
                  <a:cubicBezTo>
                    <a:pt x="3469" y="1327"/>
                    <a:pt x="3316" y="919"/>
                    <a:pt x="3061" y="613"/>
                  </a:cubicBezTo>
                  <a:cubicBezTo>
                    <a:pt x="2908" y="460"/>
                    <a:pt x="2755" y="358"/>
                    <a:pt x="2602" y="256"/>
                  </a:cubicBezTo>
                  <a:cubicBezTo>
                    <a:pt x="2551" y="205"/>
                    <a:pt x="2449" y="154"/>
                    <a:pt x="2347" y="103"/>
                  </a:cubicBezTo>
                  <a:cubicBezTo>
                    <a:pt x="2296" y="52"/>
                    <a:pt x="2194" y="52"/>
                    <a:pt x="2092" y="1"/>
                  </a:cubicBezTo>
                  <a:close/>
                </a:path>
              </a:pathLst>
            </a:custGeom>
            <a:solidFill>
              <a:schemeClr val="accen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1" name="Google Shape;1751;p33"/>
            <p:cNvSpPr/>
            <p:nvPr/>
          </p:nvSpPr>
          <p:spPr>
            <a:xfrm>
              <a:off x="2256613" y="4111802"/>
              <a:ext cx="43780" cy="39327"/>
            </a:xfrm>
            <a:custGeom>
              <a:avLst/>
              <a:gdLst/>
              <a:ahLst/>
              <a:cxnLst/>
              <a:rect l="l" t="t" r="r" b="b"/>
              <a:pathLst>
                <a:path w="3520" h="3162" extrusionOk="0">
                  <a:moveTo>
                    <a:pt x="2041" y="0"/>
                  </a:moveTo>
                  <a:lnTo>
                    <a:pt x="2041" y="51"/>
                  </a:lnTo>
                  <a:cubicBezTo>
                    <a:pt x="1837" y="102"/>
                    <a:pt x="1684" y="102"/>
                    <a:pt x="1480" y="153"/>
                  </a:cubicBezTo>
                  <a:cubicBezTo>
                    <a:pt x="1378" y="204"/>
                    <a:pt x="1225" y="255"/>
                    <a:pt x="1072" y="357"/>
                  </a:cubicBezTo>
                  <a:cubicBezTo>
                    <a:pt x="1021" y="408"/>
                    <a:pt x="970" y="459"/>
                    <a:pt x="919" y="561"/>
                  </a:cubicBezTo>
                  <a:cubicBezTo>
                    <a:pt x="868" y="612"/>
                    <a:pt x="817" y="714"/>
                    <a:pt x="817" y="867"/>
                  </a:cubicBezTo>
                  <a:lnTo>
                    <a:pt x="766" y="867"/>
                  </a:lnTo>
                  <a:cubicBezTo>
                    <a:pt x="613" y="969"/>
                    <a:pt x="511" y="1071"/>
                    <a:pt x="409" y="1224"/>
                  </a:cubicBezTo>
                  <a:cubicBezTo>
                    <a:pt x="307" y="1275"/>
                    <a:pt x="256" y="1377"/>
                    <a:pt x="205" y="1479"/>
                  </a:cubicBezTo>
                  <a:cubicBezTo>
                    <a:pt x="103" y="1632"/>
                    <a:pt x="52" y="1785"/>
                    <a:pt x="1" y="1989"/>
                  </a:cubicBezTo>
                  <a:cubicBezTo>
                    <a:pt x="1" y="2040"/>
                    <a:pt x="1" y="2142"/>
                    <a:pt x="1" y="2244"/>
                  </a:cubicBezTo>
                  <a:cubicBezTo>
                    <a:pt x="1" y="2397"/>
                    <a:pt x="52" y="2499"/>
                    <a:pt x="154" y="2652"/>
                  </a:cubicBezTo>
                  <a:cubicBezTo>
                    <a:pt x="256" y="2805"/>
                    <a:pt x="409" y="2907"/>
                    <a:pt x="613" y="3009"/>
                  </a:cubicBezTo>
                  <a:cubicBezTo>
                    <a:pt x="766" y="3060"/>
                    <a:pt x="970" y="3111"/>
                    <a:pt x="1123" y="3162"/>
                  </a:cubicBezTo>
                  <a:lnTo>
                    <a:pt x="1837" y="3162"/>
                  </a:lnTo>
                  <a:cubicBezTo>
                    <a:pt x="1990" y="3162"/>
                    <a:pt x="2143" y="3111"/>
                    <a:pt x="2296" y="3111"/>
                  </a:cubicBezTo>
                  <a:cubicBezTo>
                    <a:pt x="2449" y="3060"/>
                    <a:pt x="2551" y="2958"/>
                    <a:pt x="2704" y="2907"/>
                  </a:cubicBezTo>
                  <a:cubicBezTo>
                    <a:pt x="2806" y="2805"/>
                    <a:pt x="2857" y="2754"/>
                    <a:pt x="2959" y="2652"/>
                  </a:cubicBezTo>
                  <a:cubicBezTo>
                    <a:pt x="3010" y="2550"/>
                    <a:pt x="3112" y="2448"/>
                    <a:pt x="3163" y="2346"/>
                  </a:cubicBezTo>
                  <a:cubicBezTo>
                    <a:pt x="3265" y="2142"/>
                    <a:pt x="3316" y="1938"/>
                    <a:pt x="3367" y="1683"/>
                  </a:cubicBezTo>
                  <a:cubicBezTo>
                    <a:pt x="3367" y="1581"/>
                    <a:pt x="3418" y="1428"/>
                    <a:pt x="3418" y="1326"/>
                  </a:cubicBezTo>
                  <a:cubicBezTo>
                    <a:pt x="3418" y="1326"/>
                    <a:pt x="3418" y="1224"/>
                    <a:pt x="3469" y="1224"/>
                  </a:cubicBezTo>
                  <a:cubicBezTo>
                    <a:pt x="3520" y="1071"/>
                    <a:pt x="3520" y="918"/>
                    <a:pt x="3520" y="765"/>
                  </a:cubicBezTo>
                  <a:cubicBezTo>
                    <a:pt x="3469" y="612"/>
                    <a:pt x="3418" y="510"/>
                    <a:pt x="3367" y="357"/>
                  </a:cubicBezTo>
                  <a:cubicBezTo>
                    <a:pt x="3316" y="306"/>
                    <a:pt x="3214" y="255"/>
                    <a:pt x="3163" y="204"/>
                  </a:cubicBezTo>
                  <a:cubicBezTo>
                    <a:pt x="2959" y="51"/>
                    <a:pt x="2755" y="0"/>
                    <a:pt x="2551" y="0"/>
                  </a:cubicBezTo>
                  <a:close/>
                </a:path>
              </a:pathLst>
            </a:custGeom>
            <a:solidFill>
              <a:schemeClr val="accen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2" name="Google Shape;1752;p33"/>
            <p:cNvSpPr/>
            <p:nvPr/>
          </p:nvSpPr>
          <p:spPr>
            <a:xfrm>
              <a:off x="2124688" y="4232309"/>
              <a:ext cx="338076" cy="259434"/>
            </a:xfrm>
            <a:custGeom>
              <a:avLst/>
              <a:gdLst/>
              <a:ahLst/>
              <a:cxnLst/>
              <a:rect l="l" t="t" r="r" b="b"/>
              <a:pathLst>
                <a:path w="27182" h="20859" extrusionOk="0">
                  <a:moveTo>
                    <a:pt x="27080" y="1"/>
                  </a:moveTo>
                  <a:cubicBezTo>
                    <a:pt x="26927" y="1"/>
                    <a:pt x="26774" y="103"/>
                    <a:pt x="26621" y="205"/>
                  </a:cubicBezTo>
                  <a:cubicBezTo>
                    <a:pt x="25550" y="1429"/>
                    <a:pt x="24632" y="2704"/>
                    <a:pt x="23867" y="4132"/>
                  </a:cubicBezTo>
                  <a:cubicBezTo>
                    <a:pt x="23408" y="4896"/>
                    <a:pt x="22949" y="5712"/>
                    <a:pt x="22388" y="6426"/>
                  </a:cubicBezTo>
                  <a:cubicBezTo>
                    <a:pt x="21470" y="7701"/>
                    <a:pt x="20348" y="8823"/>
                    <a:pt x="19124" y="9843"/>
                  </a:cubicBezTo>
                  <a:cubicBezTo>
                    <a:pt x="17645" y="11016"/>
                    <a:pt x="16064" y="11985"/>
                    <a:pt x="14382" y="12750"/>
                  </a:cubicBezTo>
                  <a:cubicBezTo>
                    <a:pt x="13668" y="13056"/>
                    <a:pt x="12954" y="13311"/>
                    <a:pt x="12240" y="13566"/>
                  </a:cubicBezTo>
                  <a:cubicBezTo>
                    <a:pt x="11475" y="13821"/>
                    <a:pt x="10659" y="14025"/>
                    <a:pt x="9843" y="14127"/>
                  </a:cubicBezTo>
                  <a:cubicBezTo>
                    <a:pt x="8619" y="14331"/>
                    <a:pt x="7395" y="14382"/>
                    <a:pt x="6222" y="14484"/>
                  </a:cubicBezTo>
                  <a:cubicBezTo>
                    <a:pt x="4284" y="14535"/>
                    <a:pt x="2397" y="14790"/>
                    <a:pt x="510" y="15249"/>
                  </a:cubicBezTo>
                  <a:cubicBezTo>
                    <a:pt x="306" y="15300"/>
                    <a:pt x="204" y="15453"/>
                    <a:pt x="102" y="15606"/>
                  </a:cubicBezTo>
                  <a:cubicBezTo>
                    <a:pt x="0" y="15759"/>
                    <a:pt x="0" y="15912"/>
                    <a:pt x="51" y="16116"/>
                  </a:cubicBezTo>
                  <a:cubicBezTo>
                    <a:pt x="153" y="16371"/>
                    <a:pt x="306" y="16575"/>
                    <a:pt x="459" y="16830"/>
                  </a:cubicBezTo>
                  <a:cubicBezTo>
                    <a:pt x="1122" y="17034"/>
                    <a:pt x="1785" y="17289"/>
                    <a:pt x="2448" y="17493"/>
                  </a:cubicBezTo>
                  <a:cubicBezTo>
                    <a:pt x="5049" y="18411"/>
                    <a:pt x="7395" y="19074"/>
                    <a:pt x="9639" y="19584"/>
                  </a:cubicBezTo>
                  <a:cubicBezTo>
                    <a:pt x="12036" y="20196"/>
                    <a:pt x="14535" y="20604"/>
                    <a:pt x="17084" y="20808"/>
                  </a:cubicBezTo>
                  <a:cubicBezTo>
                    <a:pt x="17696" y="20808"/>
                    <a:pt x="18359" y="20859"/>
                    <a:pt x="18971" y="20859"/>
                  </a:cubicBezTo>
                  <a:cubicBezTo>
                    <a:pt x="20807" y="20859"/>
                    <a:pt x="22592" y="20655"/>
                    <a:pt x="24326" y="20196"/>
                  </a:cubicBezTo>
                  <a:cubicBezTo>
                    <a:pt x="24377" y="20247"/>
                    <a:pt x="24479" y="20298"/>
                    <a:pt x="24581" y="20298"/>
                  </a:cubicBezTo>
                  <a:cubicBezTo>
                    <a:pt x="24683" y="20298"/>
                    <a:pt x="24836" y="20196"/>
                    <a:pt x="24887" y="20043"/>
                  </a:cubicBezTo>
                  <a:cubicBezTo>
                    <a:pt x="24989" y="19992"/>
                    <a:pt x="25091" y="19839"/>
                    <a:pt x="25040" y="19686"/>
                  </a:cubicBezTo>
                  <a:cubicBezTo>
                    <a:pt x="25754" y="17442"/>
                    <a:pt x="26264" y="15045"/>
                    <a:pt x="26468" y="12699"/>
                  </a:cubicBezTo>
                  <a:cubicBezTo>
                    <a:pt x="26621" y="11067"/>
                    <a:pt x="26723" y="9435"/>
                    <a:pt x="26774" y="7854"/>
                  </a:cubicBezTo>
                  <a:lnTo>
                    <a:pt x="26774" y="7803"/>
                  </a:lnTo>
                  <a:cubicBezTo>
                    <a:pt x="26825" y="6987"/>
                    <a:pt x="26876" y="5967"/>
                    <a:pt x="26978" y="4998"/>
                  </a:cubicBezTo>
                  <a:cubicBezTo>
                    <a:pt x="26978" y="4845"/>
                    <a:pt x="26978" y="4743"/>
                    <a:pt x="26978" y="4591"/>
                  </a:cubicBezTo>
                  <a:lnTo>
                    <a:pt x="26978" y="4438"/>
                  </a:lnTo>
                  <a:lnTo>
                    <a:pt x="26978" y="4336"/>
                  </a:lnTo>
                  <a:cubicBezTo>
                    <a:pt x="26978" y="3928"/>
                    <a:pt x="27080" y="3418"/>
                    <a:pt x="27080" y="3010"/>
                  </a:cubicBezTo>
                  <a:cubicBezTo>
                    <a:pt x="27131" y="2296"/>
                    <a:pt x="27131" y="1633"/>
                    <a:pt x="27182" y="868"/>
                  </a:cubicBezTo>
                  <a:lnTo>
                    <a:pt x="27182" y="1"/>
                  </a:ln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3" name="Google Shape;1753;p33"/>
            <p:cNvSpPr/>
            <p:nvPr/>
          </p:nvSpPr>
          <p:spPr>
            <a:xfrm>
              <a:off x="2574391" y="3220630"/>
              <a:ext cx="123069" cy="190294"/>
            </a:xfrm>
            <a:custGeom>
              <a:avLst/>
              <a:gdLst/>
              <a:ahLst/>
              <a:cxnLst/>
              <a:rect l="l" t="t" r="r" b="b"/>
              <a:pathLst>
                <a:path w="9895" h="15300" extrusionOk="0">
                  <a:moveTo>
                    <a:pt x="7497" y="0"/>
                  </a:moveTo>
                  <a:cubicBezTo>
                    <a:pt x="7038" y="51"/>
                    <a:pt x="6630" y="102"/>
                    <a:pt x="6222" y="255"/>
                  </a:cubicBezTo>
                  <a:cubicBezTo>
                    <a:pt x="5763" y="408"/>
                    <a:pt x="5355" y="612"/>
                    <a:pt x="4998" y="867"/>
                  </a:cubicBezTo>
                  <a:cubicBezTo>
                    <a:pt x="4590" y="1122"/>
                    <a:pt x="4233" y="1377"/>
                    <a:pt x="3927" y="1683"/>
                  </a:cubicBezTo>
                  <a:cubicBezTo>
                    <a:pt x="3570" y="2040"/>
                    <a:pt x="3213" y="2397"/>
                    <a:pt x="2907" y="2805"/>
                  </a:cubicBezTo>
                  <a:cubicBezTo>
                    <a:pt x="2295" y="3570"/>
                    <a:pt x="1734" y="4488"/>
                    <a:pt x="1326" y="5406"/>
                  </a:cubicBezTo>
                  <a:cubicBezTo>
                    <a:pt x="919" y="6375"/>
                    <a:pt x="562" y="7344"/>
                    <a:pt x="307" y="8364"/>
                  </a:cubicBezTo>
                  <a:cubicBezTo>
                    <a:pt x="103" y="9282"/>
                    <a:pt x="1" y="10251"/>
                    <a:pt x="1" y="11220"/>
                  </a:cubicBezTo>
                  <a:cubicBezTo>
                    <a:pt x="1" y="11628"/>
                    <a:pt x="52" y="12036"/>
                    <a:pt x="154" y="12444"/>
                  </a:cubicBezTo>
                  <a:cubicBezTo>
                    <a:pt x="205" y="12801"/>
                    <a:pt x="358" y="13209"/>
                    <a:pt x="511" y="13566"/>
                  </a:cubicBezTo>
                  <a:cubicBezTo>
                    <a:pt x="664" y="13872"/>
                    <a:pt x="868" y="14178"/>
                    <a:pt x="1123" y="14433"/>
                  </a:cubicBezTo>
                  <a:cubicBezTo>
                    <a:pt x="1479" y="14892"/>
                    <a:pt x="1989" y="15147"/>
                    <a:pt x="2601" y="15300"/>
                  </a:cubicBezTo>
                  <a:lnTo>
                    <a:pt x="2703" y="15300"/>
                  </a:lnTo>
                  <a:cubicBezTo>
                    <a:pt x="3009" y="14892"/>
                    <a:pt x="3315" y="14535"/>
                    <a:pt x="3570" y="14127"/>
                  </a:cubicBezTo>
                  <a:cubicBezTo>
                    <a:pt x="6528" y="9996"/>
                    <a:pt x="8874" y="5406"/>
                    <a:pt x="9894" y="510"/>
                  </a:cubicBezTo>
                  <a:cubicBezTo>
                    <a:pt x="9792" y="459"/>
                    <a:pt x="9690" y="408"/>
                    <a:pt x="9588" y="357"/>
                  </a:cubicBezTo>
                  <a:cubicBezTo>
                    <a:pt x="9333" y="255"/>
                    <a:pt x="9078" y="204"/>
                    <a:pt x="8823" y="153"/>
                  </a:cubicBezTo>
                  <a:cubicBezTo>
                    <a:pt x="8466" y="51"/>
                    <a:pt x="8109" y="0"/>
                    <a:pt x="7701" y="0"/>
                  </a:cubicBezTo>
                  <a:close/>
                </a:path>
              </a:pathLst>
            </a:custGeom>
            <a:solidFill>
              <a:srgbClr val="FF3577">
                <a:alpha val="4302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4" name="Google Shape;1754;p33"/>
            <p:cNvSpPr/>
            <p:nvPr/>
          </p:nvSpPr>
          <p:spPr>
            <a:xfrm>
              <a:off x="2785604" y="2464555"/>
              <a:ext cx="774483" cy="714223"/>
            </a:xfrm>
            <a:custGeom>
              <a:avLst/>
              <a:gdLst/>
              <a:ahLst/>
              <a:cxnLst/>
              <a:rect l="l" t="t" r="r" b="b"/>
              <a:pathLst>
                <a:path w="62270" h="57425" extrusionOk="0">
                  <a:moveTo>
                    <a:pt x="11424" y="1"/>
                  </a:moveTo>
                  <a:cubicBezTo>
                    <a:pt x="11322" y="52"/>
                    <a:pt x="11220" y="103"/>
                    <a:pt x="11169" y="205"/>
                  </a:cubicBezTo>
                  <a:cubicBezTo>
                    <a:pt x="11169" y="256"/>
                    <a:pt x="11169" y="307"/>
                    <a:pt x="11169" y="358"/>
                  </a:cubicBezTo>
                  <a:cubicBezTo>
                    <a:pt x="9486" y="5050"/>
                    <a:pt x="7905" y="9588"/>
                    <a:pt x="6529" y="13923"/>
                  </a:cubicBezTo>
                  <a:cubicBezTo>
                    <a:pt x="6529" y="13923"/>
                    <a:pt x="6529" y="13974"/>
                    <a:pt x="6529" y="13974"/>
                  </a:cubicBezTo>
                  <a:lnTo>
                    <a:pt x="6478" y="14127"/>
                  </a:lnTo>
                  <a:lnTo>
                    <a:pt x="6478" y="14229"/>
                  </a:lnTo>
                  <a:cubicBezTo>
                    <a:pt x="4897" y="19176"/>
                    <a:pt x="3469" y="23970"/>
                    <a:pt x="2347" y="28560"/>
                  </a:cubicBezTo>
                  <a:cubicBezTo>
                    <a:pt x="1480" y="31874"/>
                    <a:pt x="715" y="35189"/>
                    <a:pt x="103" y="38351"/>
                  </a:cubicBezTo>
                  <a:cubicBezTo>
                    <a:pt x="103" y="38402"/>
                    <a:pt x="103" y="38453"/>
                    <a:pt x="103" y="38504"/>
                  </a:cubicBezTo>
                  <a:lnTo>
                    <a:pt x="103" y="38555"/>
                  </a:lnTo>
                  <a:cubicBezTo>
                    <a:pt x="103" y="38708"/>
                    <a:pt x="52" y="38810"/>
                    <a:pt x="1" y="38963"/>
                  </a:cubicBezTo>
                  <a:cubicBezTo>
                    <a:pt x="1" y="39065"/>
                    <a:pt x="1" y="39167"/>
                    <a:pt x="52" y="39218"/>
                  </a:cubicBezTo>
                  <a:cubicBezTo>
                    <a:pt x="103" y="39269"/>
                    <a:pt x="205" y="39320"/>
                    <a:pt x="307" y="39371"/>
                  </a:cubicBezTo>
                  <a:lnTo>
                    <a:pt x="358" y="39371"/>
                  </a:lnTo>
                  <a:cubicBezTo>
                    <a:pt x="511" y="39371"/>
                    <a:pt x="664" y="39269"/>
                    <a:pt x="664" y="39065"/>
                  </a:cubicBezTo>
                  <a:lnTo>
                    <a:pt x="664" y="39014"/>
                  </a:lnTo>
                  <a:cubicBezTo>
                    <a:pt x="5662" y="41564"/>
                    <a:pt x="10761" y="43859"/>
                    <a:pt x="16014" y="45848"/>
                  </a:cubicBezTo>
                  <a:cubicBezTo>
                    <a:pt x="20910" y="47786"/>
                    <a:pt x="25959" y="49469"/>
                    <a:pt x="30803" y="51203"/>
                  </a:cubicBezTo>
                  <a:lnTo>
                    <a:pt x="32333" y="51764"/>
                  </a:lnTo>
                  <a:cubicBezTo>
                    <a:pt x="37586" y="53600"/>
                    <a:pt x="42788" y="55384"/>
                    <a:pt x="47888" y="57424"/>
                  </a:cubicBezTo>
                  <a:lnTo>
                    <a:pt x="47990" y="57424"/>
                  </a:lnTo>
                  <a:cubicBezTo>
                    <a:pt x="48092" y="57424"/>
                    <a:pt x="48194" y="57373"/>
                    <a:pt x="48296" y="57271"/>
                  </a:cubicBezTo>
                  <a:cubicBezTo>
                    <a:pt x="48296" y="57271"/>
                    <a:pt x="48347" y="57220"/>
                    <a:pt x="48347" y="57169"/>
                  </a:cubicBezTo>
                  <a:cubicBezTo>
                    <a:pt x="50285" y="51203"/>
                    <a:pt x="51764" y="46664"/>
                    <a:pt x="53191" y="42431"/>
                  </a:cubicBezTo>
                  <a:cubicBezTo>
                    <a:pt x="54976" y="37127"/>
                    <a:pt x="56659" y="32333"/>
                    <a:pt x="58291" y="27795"/>
                  </a:cubicBezTo>
                  <a:cubicBezTo>
                    <a:pt x="59566" y="24225"/>
                    <a:pt x="60892" y="20757"/>
                    <a:pt x="62218" y="17442"/>
                  </a:cubicBezTo>
                  <a:cubicBezTo>
                    <a:pt x="62269" y="17238"/>
                    <a:pt x="62218" y="17085"/>
                    <a:pt x="62065" y="16983"/>
                  </a:cubicBezTo>
                  <a:cubicBezTo>
                    <a:pt x="62014" y="16932"/>
                    <a:pt x="61963" y="16881"/>
                    <a:pt x="61912" y="16881"/>
                  </a:cubicBezTo>
                  <a:cubicBezTo>
                    <a:pt x="59158" y="15657"/>
                    <a:pt x="56302" y="14637"/>
                    <a:pt x="53395" y="13923"/>
                  </a:cubicBezTo>
                  <a:cubicBezTo>
                    <a:pt x="52376" y="13617"/>
                    <a:pt x="51407" y="13362"/>
                    <a:pt x="50438" y="13107"/>
                  </a:cubicBezTo>
                  <a:cubicBezTo>
                    <a:pt x="48551" y="12597"/>
                    <a:pt x="46562" y="12036"/>
                    <a:pt x="44624" y="11424"/>
                  </a:cubicBezTo>
                  <a:cubicBezTo>
                    <a:pt x="43910" y="11220"/>
                    <a:pt x="43145" y="10965"/>
                    <a:pt x="42431" y="10710"/>
                  </a:cubicBezTo>
                  <a:lnTo>
                    <a:pt x="42329" y="10659"/>
                  </a:lnTo>
                  <a:lnTo>
                    <a:pt x="39983" y="9894"/>
                  </a:lnTo>
                  <a:cubicBezTo>
                    <a:pt x="38606" y="9435"/>
                    <a:pt x="37178" y="8925"/>
                    <a:pt x="35291" y="8262"/>
                  </a:cubicBezTo>
                  <a:lnTo>
                    <a:pt x="31364" y="6835"/>
                  </a:lnTo>
                  <a:cubicBezTo>
                    <a:pt x="29580" y="6172"/>
                    <a:pt x="27744" y="5560"/>
                    <a:pt x="25959" y="4897"/>
                  </a:cubicBezTo>
                  <a:cubicBezTo>
                    <a:pt x="23664" y="4132"/>
                    <a:pt x="21318" y="3316"/>
                    <a:pt x="19074" y="2602"/>
                  </a:cubicBezTo>
                  <a:cubicBezTo>
                    <a:pt x="16677" y="1786"/>
                    <a:pt x="14229" y="970"/>
                    <a:pt x="11832" y="103"/>
                  </a:cubicBezTo>
                  <a:cubicBezTo>
                    <a:pt x="11781" y="52"/>
                    <a:pt x="11730" y="52"/>
                    <a:pt x="11730" y="1"/>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5" name="Google Shape;1755;p33"/>
            <p:cNvSpPr/>
            <p:nvPr/>
          </p:nvSpPr>
          <p:spPr>
            <a:xfrm>
              <a:off x="2976532" y="2666900"/>
              <a:ext cx="260068" cy="228353"/>
            </a:xfrm>
            <a:custGeom>
              <a:avLst/>
              <a:gdLst/>
              <a:ahLst/>
              <a:cxnLst/>
              <a:rect l="l" t="t" r="r" b="b"/>
              <a:pathLst>
                <a:path w="20910" h="18360" extrusionOk="0">
                  <a:moveTo>
                    <a:pt x="8313" y="6783"/>
                  </a:moveTo>
                  <a:cubicBezTo>
                    <a:pt x="8466" y="6783"/>
                    <a:pt x="8670" y="6834"/>
                    <a:pt x="8823" y="6834"/>
                  </a:cubicBezTo>
                  <a:cubicBezTo>
                    <a:pt x="8976" y="6885"/>
                    <a:pt x="9180" y="6987"/>
                    <a:pt x="9333" y="7038"/>
                  </a:cubicBezTo>
                  <a:cubicBezTo>
                    <a:pt x="9537" y="7191"/>
                    <a:pt x="9792" y="7344"/>
                    <a:pt x="9996" y="7548"/>
                  </a:cubicBezTo>
                  <a:cubicBezTo>
                    <a:pt x="10506" y="8058"/>
                    <a:pt x="10914" y="8670"/>
                    <a:pt x="11322" y="9333"/>
                  </a:cubicBezTo>
                  <a:lnTo>
                    <a:pt x="11628" y="9894"/>
                  </a:lnTo>
                  <a:cubicBezTo>
                    <a:pt x="11730" y="10098"/>
                    <a:pt x="11883" y="10353"/>
                    <a:pt x="12036" y="10557"/>
                  </a:cubicBezTo>
                  <a:cubicBezTo>
                    <a:pt x="12240" y="10914"/>
                    <a:pt x="12444" y="11271"/>
                    <a:pt x="12699" y="11577"/>
                  </a:cubicBezTo>
                  <a:cubicBezTo>
                    <a:pt x="12801" y="11730"/>
                    <a:pt x="12954" y="11832"/>
                    <a:pt x="13158" y="11832"/>
                  </a:cubicBezTo>
                  <a:lnTo>
                    <a:pt x="13209" y="11832"/>
                  </a:lnTo>
                  <a:cubicBezTo>
                    <a:pt x="13311" y="11832"/>
                    <a:pt x="13413" y="11781"/>
                    <a:pt x="13464" y="11781"/>
                  </a:cubicBezTo>
                  <a:cubicBezTo>
                    <a:pt x="13617" y="11730"/>
                    <a:pt x="13668" y="11628"/>
                    <a:pt x="13770" y="11526"/>
                  </a:cubicBezTo>
                  <a:cubicBezTo>
                    <a:pt x="13872" y="11322"/>
                    <a:pt x="14025" y="11067"/>
                    <a:pt x="14127" y="10812"/>
                  </a:cubicBezTo>
                  <a:cubicBezTo>
                    <a:pt x="14229" y="10557"/>
                    <a:pt x="14331" y="10404"/>
                    <a:pt x="14432" y="10149"/>
                  </a:cubicBezTo>
                  <a:cubicBezTo>
                    <a:pt x="14585" y="9945"/>
                    <a:pt x="14687" y="9741"/>
                    <a:pt x="14840" y="9537"/>
                  </a:cubicBezTo>
                  <a:cubicBezTo>
                    <a:pt x="14942" y="9486"/>
                    <a:pt x="14993" y="9435"/>
                    <a:pt x="15095" y="9384"/>
                  </a:cubicBezTo>
                  <a:lnTo>
                    <a:pt x="15248" y="9333"/>
                  </a:lnTo>
                  <a:lnTo>
                    <a:pt x="15605" y="9333"/>
                  </a:lnTo>
                  <a:cubicBezTo>
                    <a:pt x="15656" y="9333"/>
                    <a:pt x="15707" y="9333"/>
                    <a:pt x="15758" y="9384"/>
                  </a:cubicBezTo>
                  <a:cubicBezTo>
                    <a:pt x="15809" y="9435"/>
                    <a:pt x="15860" y="9486"/>
                    <a:pt x="15911" y="9537"/>
                  </a:cubicBezTo>
                  <a:cubicBezTo>
                    <a:pt x="16013" y="9588"/>
                    <a:pt x="16064" y="9741"/>
                    <a:pt x="16166" y="9843"/>
                  </a:cubicBezTo>
                  <a:cubicBezTo>
                    <a:pt x="16268" y="10047"/>
                    <a:pt x="16370" y="10302"/>
                    <a:pt x="16472" y="10557"/>
                  </a:cubicBezTo>
                  <a:cubicBezTo>
                    <a:pt x="16574" y="11016"/>
                    <a:pt x="16625" y="11475"/>
                    <a:pt x="16676" y="11985"/>
                  </a:cubicBezTo>
                  <a:cubicBezTo>
                    <a:pt x="16676" y="12342"/>
                    <a:pt x="16625" y="12750"/>
                    <a:pt x="16574" y="13107"/>
                  </a:cubicBezTo>
                  <a:cubicBezTo>
                    <a:pt x="16523" y="13362"/>
                    <a:pt x="16421" y="13566"/>
                    <a:pt x="16370" y="13821"/>
                  </a:cubicBezTo>
                  <a:lnTo>
                    <a:pt x="16268" y="13821"/>
                  </a:lnTo>
                  <a:cubicBezTo>
                    <a:pt x="16064" y="13719"/>
                    <a:pt x="15911" y="13668"/>
                    <a:pt x="15707" y="13617"/>
                  </a:cubicBezTo>
                  <a:lnTo>
                    <a:pt x="15605" y="13566"/>
                  </a:lnTo>
                  <a:cubicBezTo>
                    <a:pt x="15299" y="13464"/>
                    <a:pt x="15044" y="13362"/>
                    <a:pt x="14738" y="13260"/>
                  </a:cubicBezTo>
                  <a:lnTo>
                    <a:pt x="14280" y="13107"/>
                  </a:lnTo>
                  <a:cubicBezTo>
                    <a:pt x="13311" y="12750"/>
                    <a:pt x="12342" y="12342"/>
                    <a:pt x="11169" y="11832"/>
                  </a:cubicBezTo>
                  <a:cubicBezTo>
                    <a:pt x="9996" y="11322"/>
                    <a:pt x="8772" y="10812"/>
                    <a:pt x="7650" y="10302"/>
                  </a:cubicBezTo>
                  <a:lnTo>
                    <a:pt x="5763" y="9435"/>
                  </a:lnTo>
                  <a:cubicBezTo>
                    <a:pt x="5916" y="9078"/>
                    <a:pt x="6069" y="8721"/>
                    <a:pt x="6273" y="8364"/>
                  </a:cubicBezTo>
                  <a:cubicBezTo>
                    <a:pt x="6426" y="8007"/>
                    <a:pt x="6630" y="7701"/>
                    <a:pt x="6885" y="7446"/>
                  </a:cubicBezTo>
                  <a:cubicBezTo>
                    <a:pt x="7038" y="7293"/>
                    <a:pt x="7191" y="7140"/>
                    <a:pt x="7395" y="7038"/>
                  </a:cubicBezTo>
                  <a:cubicBezTo>
                    <a:pt x="7548" y="6987"/>
                    <a:pt x="7650" y="6936"/>
                    <a:pt x="7803" y="6885"/>
                  </a:cubicBezTo>
                  <a:cubicBezTo>
                    <a:pt x="7956" y="6834"/>
                    <a:pt x="8160" y="6783"/>
                    <a:pt x="8313" y="6783"/>
                  </a:cubicBezTo>
                  <a:close/>
                  <a:moveTo>
                    <a:pt x="7956" y="0"/>
                  </a:moveTo>
                  <a:cubicBezTo>
                    <a:pt x="7497" y="51"/>
                    <a:pt x="7038" y="153"/>
                    <a:pt x="6579" y="357"/>
                  </a:cubicBezTo>
                  <a:cubicBezTo>
                    <a:pt x="6018" y="561"/>
                    <a:pt x="5559" y="816"/>
                    <a:pt x="5049" y="1122"/>
                  </a:cubicBezTo>
                  <a:cubicBezTo>
                    <a:pt x="4131" y="1734"/>
                    <a:pt x="3366" y="2499"/>
                    <a:pt x="2703" y="3366"/>
                  </a:cubicBezTo>
                  <a:cubicBezTo>
                    <a:pt x="2040" y="4233"/>
                    <a:pt x="1530" y="5151"/>
                    <a:pt x="1122" y="6171"/>
                  </a:cubicBezTo>
                  <a:cubicBezTo>
                    <a:pt x="765" y="7140"/>
                    <a:pt x="459" y="8211"/>
                    <a:pt x="306" y="9282"/>
                  </a:cubicBezTo>
                  <a:cubicBezTo>
                    <a:pt x="255" y="9588"/>
                    <a:pt x="204" y="9894"/>
                    <a:pt x="153" y="10251"/>
                  </a:cubicBezTo>
                  <a:cubicBezTo>
                    <a:pt x="153" y="10302"/>
                    <a:pt x="153" y="10404"/>
                    <a:pt x="153" y="10506"/>
                  </a:cubicBezTo>
                  <a:cubicBezTo>
                    <a:pt x="0" y="10761"/>
                    <a:pt x="51" y="11169"/>
                    <a:pt x="357" y="11373"/>
                  </a:cubicBezTo>
                  <a:cubicBezTo>
                    <a:pt x="1224" y="12036"/>
                    <a:pt x="2193" y="12648"/>
                    <a:pt x="3162" y="13158"/>
                  </a:cubicBezTo>
                  <a:cubicBezTo>
                    <a:pt x="4080" y="13617"/>
                    <a:pt x="5049" y="14076"/>
                    <a:pt x="6273" y="14534"/>
                  </a:cubicBezTo>
                  <a:cubicBezTo>
                    <a:pt x="7497" y="15044"/>
                    <a:pt x="8925" y="15503"/>
                    <a:pt x="10200" y="15962"/>
                  </a:cubicBezTo>
                  <a:cubicBezTo>
                    <a:pt x="10965" y="16217"/>
                    <a:pt x="11781" y="16523"/>
                    <a:pt x="12546" y="16778"/>
                  </a:cubicBezTo>
                  <a:cubicBezTo>
                    <a:pt x="12903" y="16931"/>
                    <a:pt x="13311" y="17084"/>
                    <a:pt x="13668" y="17237"/>
                  </a:cubicBezTo>
                  <a:cubicBezTo>
                    <a:pt x="14025" y="17390"/>
                    <a:pt x="14229" y="17492"/>
                    <a:pt x="14534" y="17594"/>
                  </a:cubicBezTo>
                  <a:cubicBezTo>
                    <a:pt x="15350" y="17900"/>
                    <a:pt x="16217" y="18155"/>
                    <a:pt x="17084" y="18308"/>
                  </a:cubicBezTo>
                  <a:cubicBezTo>
                    <a:pt x="17237" y="18359"/>
                    <a:pt x="17441" y="18359"/>
                    <a:pt x="17594" y="18359"/>
                  </a:cubicBezTo>
                  <a:lnTo>
                    <a:pt x="17696" y="18359"/>
                  </a:lnTo>
                  <a:cubicBezTo>
                    <a:pt x="17900" y="18359"/>
                    <a:pt x="18053" y="18359"/>
                    <a:pt x="18206" y="18308"/>
                  </a:cubicBezTo>
                  <a:cubicBezTo>
                    <a:pt x="18563" y="18257"/>
                    <a:pt x="18869" y="18104"/>
                    <a:pt x="19124" y="17900"/>
                  </a:cubicBezTo>
                  <a:cubicBezTo>
                    <a:pt x="19583" y="17492"/>
                    <a:pt x="19940" y="16931"/>
                    <a:pt x="20195" y="16370"/>
                  </a:cubicBezTo>
                  <a:cubicBezTo>
                    <a:pt x="20297" y="16064"/>
                    <a:pt x="20399" y="15758"/>
                    <a:pt x="20450" y="15452"/>
                  </a:cubicBezTo>
                  <a:cubicBezTo>
                    <a:pt x="20552" y="15044"/>
                    <a:pt x="20654" y="14636"/>
                    <a:pt x="20705" y="14279"/>
                  </a:cubicBezTo>
                  <a:cubicBezTo>
                    <a:pt x="20807" y="13515"/>
                    <a:pt x="20858" y="12750"/>
                    <a:pt x="20858" y="11985"/>
                  </a:cubicBezTo>
                  <a:cubicBezTo>
                    <a:pt x="20909" y="10404"/>
                    <a:pt x="20807" y="8823"/>
                    <a:pt x="20501" y="7242"/>
                  </a:cubicBezTo>
                  <a:cubicBezTo>
                    <a:pt x="20399" y="6630"/>
                    <a:pt x="20195" y="6018"/>
                    <a:pt x="19991" y="5457"/>
                  </a:cubicBezTo>
                  <a:cubicBezTo>
                    <a:pt x="19889" y="5202"/>
                    <a:pt x="19787" y="4947"/>
                    <a:pt x="19634" y="4743"/>
                  </a:cubicBezTo>
                  <a:cubicBezTo>
                    <a:pt x="19532" y="4539"/>
                    <a:pt x="19379" y="4386"/>
                    <a:pt x="19226" y="4233"/>
                  </a:cubicBezTo>
                  <a:cubicBezTo>
                    <a:pt x="19073" y="4029"/>
                    <a:pt x="18869" y="3825"/>
                    <a:pt x="18614" y="3723"/>
                  </a:cubicBezTo>
                  <a:cubicBezTo>
                    <a:pt x="18257" y="3468"/>
                    <a:pt x="17798" y="3264"/>
                    <a:pt x="17339" y="3213"/>
                  </a:cubicBezTo>
                  <a:lnTo>
                    <a:pt x="16676" y="3213"/>
                  </a:lnTo>
                  <a:cubicBezTo>
                    <a:pt x="16472" y="3264"/>
                    <a:pt x="16268" y="3264"/>
                    <a:pt x="16064" y="3315"/>
                  </a:cubicBezTo>
                  <a:cubicBezTo>
                    <a:pt x="15146" y="3570"/>
                    <a:pt x="14331" y="4029"/>
                    <a:pt x="13617" y="4641"/>
                  </a:cubicBezTo>
                  <a:cubicBezTo>
                    <a:pt x="13413" y="4845"/>
                    <a:pt x="13209" y="5049"/>
                    <a:pt x="13005" y="5304"/>
                  </a:cubicBezTo>
                  <a:cubicBezTo>
                    <a:pt x="13005" y="5151"/>
                    <a:pt x="12954" y="4947"/>
                    <a:pt x="12903" y="4794"/>
                  </a:cubicBezTo>
                  <a:cubicBezTo>
                    <a:pt x="12750" y="3978"/>
                    <a:pt x="12444" y="3162"/>
                    <a:pt x="12036" y="2397"/>
                  </a:cubicBezTo>
                  <a:cubicBezTo>
                    <a:pt x="11679" y="1683"/>
                    <a:pt x="11118" y="1020"/>
                    <a:pt x="10404" y="561"/>
                  </a:cubicBezTo>
                  <a:cubicBezTo>
                    <a:pt x="10251" y="459"/>
                    <a:pt x="10047" y="357"/>
                    <a:pt x="9843" y="306"/>
                  </a:cubicBezTo>
                  <a:cubicBezTo>
                    <a:pt x="9639" y="204"/>
                    <a:pt x="9435" y="153"/>
                    <a:pt x="9231" y="102"/>
                  </a:cubicBezTo>
                  <a:cubicBezTo>
                    <a:pt x="8976" y="51"/>
                    <a:pt x="8721" y="0"/>
                    <a:pt x="8415"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6" name="Google Shape;1756;p33"/>
            <p:cNvSpPr/>
            <p:nvPr/>
          </p:nvSpPr>
          <p:spPr>
            <a:xfrm>
              <a:off x="3241663" y="2740468"/>
              <a:ext cx="140183" cy="269583"/>
            </a:xfrm>
            <a:custGeom>
              <a:avLst/>
              <a:gdLst/>
              <a:ahLst/>
              <a:cxnLst/>
              <a:rect l="l" t="t" r="r" b="b"/>
              <a:pathLst>
                <a:path w="11271" h="21675" extrusionOk="0">
                  <a:moveTo>
                    <a:pt x="6885" y="1"/>
                  </a:moveTo>
                  <a:cubicBezTo>
                    <a:pt x="6897" y="1"/>
                    <a:pt x="6910" y="1"/>
                    <a:pt x="6922" y="1"/>
                  </a:cubicBezTo>
                  <a:lnTo>
                    <a:pt x="6922" y="1"/>
                  </a:lnTo>
                  <a:cubicBezTo>
                    <a:pt x="6927" y="1"/>
                    <a:pt x="6931" y="1"/>
                    <a:pt x="6936" y="1"/>
                  </a:cubicBezTo>
                  <a:close/>
                  <a:moveTo>
                    <a:pt x="6922" y="1"/>
                  </a:moveTo>
                  <a:cubicBezTo>
                    <a:pt x="6672" y="4"/>
                    <a:pt x="6424" y="107"/>
                    <a:pt x="6324" y="358"/>
                  </a:cubicBezTo>
                  <a:cubicBezTo>
                    <a:pt x="4182" y="4744"/>
                    <a:pt x="2907" y="9537"/>
                    <a:pt x="1632" y="14178"/>
                  </a:cubicBezTo>
                  <a:lnTo>
                    <a:pt x="1428" y="14943"/>
                  </a:lnTo>
                  <a:cubicBezTo>
                    <a:pt x="1020" y="16422"/>
                    <a:pt x="561" y="18156"/>
                    <a:pt x="51" y="19890"/>
                  </a:cubicBezTo>
                  <a:cubicBezTo>
                    <a:pt x="0" y="20043"/>
                    <a:pt x="51" y="20196"/>
                    <a:pt x="153" y="20349"/>
                  </a:cubicBezTo>
                  <a:cubicBezTo>
                    <a:pt x="204" y="20502"/>
                    <a:pt x="357" y="20604"/>
                    <a:pt x="561" y="20655"/>
                  </a:cubicBezTo>
                  <a:lnTo>
                    <a:pt x="765" y="20655"/>
                  </a:lnTo>
                  <a:lnTo>
                    <a:pt x="867" y="20706"/>
                  </a:lnTo>
                  <a:lnTo>
                    <a:pt x="1122" y="20808"/>
                  </a:lnTo>
                  <a:lnTo>
                    <a:pt x="1785" y="21063"/>
                  </a:lnTo>
                  <a:cubicBezTo>
                    <a:pt x="2040" y="21165"/>
                    <a:pt x="2346" y="21267"/>
                    <a:pt x="2601" y="21369"/>
                  </a:cubicBezTo>
                  <a:cubicBezTo>
                    <a:pt x="3111" y="21573"/>
                    <a:pt x="3621" y="21675"/>
                    <a:pt x="4182" y="21675"/>
                  </a:cubicBezTo>
                  <a:lnTo>
                    <a:pt x="4284" y="21675"/>
                  </a:lnTo>
                  <a:cubicBezTo>
                    <a:pt x="4386" y="21675"/>
                    <a:pt x="4437" y="21624"/>
                    <a:pt x="4539" y="21573"/>
                  </a:cubicBezTo>
                  <a:cubicBezTo>
                    <a:pt x="4794" y="21573"/>
                    <a:pt x="5049" y="21471"/>
                    <a:pt x="5151" y="21216"/>
                  </a:cubicBezTo>
                  <a:cubicBezTo>
                    <a:pt x="5712" y="20094"/>
                    <a:pt x="6120" y="18921"/>
                    <a:pt x="6375" y="17697"/>
                  </a:cubicBezTo>
                  <a:cubicBezTo>
                    <a:pt x="6426" y="17391"/>
                    <a:pt x="6528" y="17034"/>
                    <a:pt x="6579" y="16779"/>
                  </a:cubicBezTo>
                  <a:cubicBezTo>
                    <a:pt x="6681" y="16473"/>
                    <a:pt x="6732" y="16167"/>
                    <a:pt x="6783" y="15912"/>
                  </a:cubicBezTo>
                  <a:cubicBezTo>
                    <a:pt x="6885" y="15351"/>
                    <a:pt x="7038" y="14790"/>
                    <a:pt x="7242" y="14076"/>
                  </a:cubicBezTo>
                  <a:cubicBezTo>
                    <a:pt x="7650" y="12699"/>
                    <a:pt x="8109" y="11373"/>
                    <a:pt x="8517" y="10149"/>
                  </a:cubicBezTo>
                  <a:lnTo>
                    <a:pt x="8772" y="9384"/>
                  </a:lnTo>
                  <a:cubicBezTo>
                    <a:pt x="9129" y="8364"/>
                    <a:pt x="9486" y="7294"/>
                    <a:pt x="9894" y="6223"/>
                  </a:cubicBezTo>
                  <a:lnTo>
                    <a:pt x="10098" y="5713"/>
                  </a:lnTo>
                  <a:cubicBezTo>
                    <a:pt x="10506" y="4540"/>
                    <a:pt x="10914" y="3367"/>
                    <a:pt x="11271" y="2143"/>
                  </a:cubicBezTo>
                  <a:cubicBezTo>
                    <a:pt x="11271" y="1990"/>
                    <a:pt x="11271" y="1786"/>
                    <a:pt x="11169" y="1684"/>
                  </a:cubicBezTo>
                  <a:cubicBezTo>
                    <a:pt x="11067" y="1480"/>
                    <a:pt x="10914" y="1378"/>
                    <a:pt x="10761" y="1327"/>
                  </a:cubicBezTo>
                  <a:lnTo>
                    <a:pt x="10608" y="1327"/>
                  </a:lnTo>
                  <a:cubicBezTo>
                    <a:pt x="10353" y="1276"/>
                    <a:pt x="10098" y="1174"/>
                    <a:pt x="9843" y="1123"/>
                  </a:cubicBezTo>
                  <a:cubicBezTo>
                    <a:pt x="9486" y="970"/>
                    <a:pt x="9078" y="817"/>
                    <a:pt x="8721" y="664"/>
                  </a:cubicBezTo>
                  <a:cubicBezTo>
                    <a:pt x="8211" y="460"/>
                    <a:pt x="7701" y="256"/>
                    <a:pt x="7191" y="52"/>
                  </a:cubicBezTo>
                  <a:cubicBezTo>
                    <a:pt x="7101" y="7"/>
                    <a:pt x="7012" y="2"/>
                    <a:pt x="6922" y="1"/>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7" name="Google Shape;1757;p33"/>
            <p:cNvSpPr/>
            <p:nvPr/>
          </p:nvSpPr>
          <p:spPr>
            <a:xfrm>
              <a:off x="3017116" y="2911098"/>
              <a:ext cx="88182" cy="152235"/>
            </a:xfrm>
            <a:custGeom>
              <a:avLst/>
              <a:gdLst/>
              <a:ahLst/>
              <a:cxnLst/>
              <a:rect l="l" t="t" r="r" b="b"/>
              <a:pathLst>
                <a:path w="7090" h="12240" extrusionOk="0">
                  <a:moveTo>
                    <a:pt x="4999" y="0"/>
                  </a:moveTo>
                  <a:cubicBezTo>
                    <a:pt x="4540" y="0"/>
                    <a:pt x="4132" y="102"/>
                    <a:pt x="3673" y="204"/>
                  </a:cubicBezTo>
                  <a:cubicBezTo>
                    <a:pt x="3112" y="357"/>
                    <a:pt x="2551" y="612"/>
                    <a:pt x="2041" y="969"/>
                  </a:cubicBezTo>
                  <a:cubicBezTo>
                    <a:pt x="1888" y="1122"/>
                    <a:pt x="1684" y="1275"/>
                    <a:pt x="1531" y="1428"/>
                  </a:cubicBezTo>
                  <a:cubicBezTo>
                    <a:pt x="1225" y="1734"/>
                    <a:pt x="970" y="2040"/>
                    <a:pt x="817" y="2448"/>
                  </a:cubicBezTo>
                  <a:cubicBezTo>
                    <a:pt x="562" y="2856"/>
                    <a:pt x="409" y="3264"/>
                    <a:pt x="307" y="3723"/>
                  </a:cubicBezTo>
                  <a:cubicBezTo>
                    <a:pt x="103" y="4590"/>
                    <a:pt x="1" y="5457"/>
                    <a:pt x="52" y="6324"/>
                  </a:cubicBezTo>
                  <a:cubicBezTo>
                    <a:pt x="52" y="7293"/>
                    <a:pt x="154" y="8211"/>
                    <a:pt x="307" y="9129"/>
                  </a:cubicBezTo>
                  <a:cubicBezTo>
                    <a:pt x="409" y="9588"/>
                    <a:pt x="511" y="10098"/>
                    <a:pt x="664" y="10557"/>
                  </a:cubicBezTo>
                  <a:cubicBezTo>
                    <a:pt x="766" y="10863"/>
                    <a:pt x="919" y="11118"/>
                    <a:pt x="1072" y="11424"/>
                  </a:cubicBezTo>
                  <a:cubicBezTo>
                    <a:pt x="1837" y="11679"/>
                    <a:pt x="2602" y="11985"/>
                    <a:pt x="3367" y="12240"/>
                  </a:cubicBezTo>
                  <a:cubicBezTo>
                    <a:pt x="3724" y="12036"/>
                    <a:pt x="4030" y="11730"/>
                    <a:pt x="4285" y="11424"/>
                  </a:cubicBezTo>
                  <a:cubicBezTo>
                    <a:pt x="4438" y="11220"/>
                    <a:pt x="4591" y="11016"/>
                    <a:pt x="4744" y="10812"/>
                  </a:cubicBezTo>
                  <a:cubicBezTo>
                    <a:pt x="4897" y="10506"/>
                    <a:pt x="5050" y="10200"/>
                    <a:pt x="5203" y="9945"/>
                  </a:cubicBezTo>
                  <a:cubicBezTo>
                    <a:pt x="5407" y="9384"/>
                    <a:pt x="5560" y="8772"/>
                    <a:pt x="5611" y="8211"/>
                  </a:cubicBezTo>
                  <a:cubicBezTo>
                    <a:pt x="5662" y="7395"/>
                    <a:pt x="5611" y="6579"/>
                    <a:pt x="5458" y="5814"/>
                  </a:cubicBezTo>
                  <a:cubicBezTo>
                    <a:pt x="5356" y="5406"/>
                    <a:pt x="5254" y="4998"/>
                    <a:pt x="5101" y="4641"/>
                  </a:cubicBezTo>
                  <a:cubicBezTo>
                    <a:pt x="4999" y="4437"/>
                    <a:pt x="4948" y="4182"/>
                    <a:pt x="4897" y="3978"/>
                  </a:cubicBezTo>
                  <a:cubicBezTo>
                    <a:pt x="4795" y="3570"/>
                    <a:pt x="4744" y="3213"/>
                    <a:pt x="4744" y="2856"/>
                  </a:cubicBezTo>
                  <a:cubicBezTo>
                    <a:pt x="4744" y="2652"/>
                    <a:pt x="4795" y="2499"/>
                    <a:pt x="4795" y="2295"/>
                  </a:cubicBezTo>
                  <a:cubicBezTo>
                    <a:pt x="4846" y="2193"/>
                    <a:pt x="4897" y="2142"/>
                    <a:pt x="4948" y="2040"/>
                  </a:cubicBezTo>
                  <a:cubicBezTo>
                    <a:pt x="4948" y="1989"/>
                    <a:pt x="4999" y="1938"/>
                    <a:pt x="5050" y="1887"/>
                  </a:cubicBezTo>
                  <a:lnTo>
                    <a:pt x="5203" y="1734"/>
                  </a:lnTo>
                  <a:cubicBezTo>
                    <a:pt x="5305" y="1734"/>
                    <a:pt x="5407" y="1683"/>
                    <a:pt x="5509" y="1632"/>
                  </a:cubicBezTo>
                  <a:cubicBezTo>
                    <a:pt x="5713" y="1581"/>
                    <a:pt x="5917" y="1581"/>
                    <a:pt x="6121" y="1581"/>
                  </a:cubicBezTo>
                  <a:lnTo>
                    <a:pt x="6223" y="1581"/>
                  </a:lnTo>
                  <a:cubicBezTo>
                    <a:pt x="6427" y="1581"/>
                    <a:pt x="6580" y="1479"/>
                    <a:pt x="6682" y="1326"/>
                  </a:cubicBezTo>
                  <a:cubicBezTo>
                    <a:pt x="6733" y="1326"/>
                    <a:pt x="6784" y="1275"/>
                    <a:pt x="6784" y="1275"/>
                  </a:cubicBezTo>
                  <a:cubicBezTo>
                    <a:pt x="6937" y="1173"/>
                    <a:pt x="7039" y="1020"/>
                    <a:pt x="7039" y="816"/>
                  </a:cubicBezTo>
                  <a:cubicBezTo>
                    <a:pt x="7090" y="663"/>
                    <a:pt x="7039" y="459"/>
                    <a:pt x="6937" y="306"/>
                  </a:cubicBezTo>
                  <a:cubicBezTo>
                    <a:pt x="6835" y="153"/>
                    <a:pt x="6682" y="102"/>
                    <a:pt x="6478" y="51"/>
                  </a:cubicBezTo>
                  <a:cubicBezTo>
                    <a:pt x="6121" y="0"/>
                    <a:pt x="5764" y="0"/>
                    <a:pt x="5407" y="0"/>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8" name="Google Shape;1758;p33"/>
            <p:cNvSpPr/>
            <p:nvPr/>
          </p:nvSpPr>
          <p:spPr>
            <a:xfrm>
              <a:off x="3159202" y="3027799"/>
              <a:ext cx="273389" cy="150979"/>
            </a:xfrm>
            <a:custGeom>
              <a:avLst/>
              <a:gdLst/>
              <a:ahLst/>
              <a:cxnLst/>
              <a:rect l="l" t="t" r="r" b="b"/>
              <a:pathLst>
                <a:path w="21981" h="12139" extrusionOk="0">
                  <a:moveTo>
                    <a:pt x="663" y="1"/>
                  </a:moveTo>
                  <a:cubicBezTo>
                    <a:pt x="459" y="1"/>
                    <a:pt x="306" y="103"/>
                    <a:pt x="204" y="256"/>
                  </a:cubicBezTo>
                  <a:cubicBezTo>
                    <a:pt x="102" y="409"/>
                    <a:pt x="51" y="562"/>
                    <a:pt x="51" y="766"/>
                  </a:cubicBezTo>
                  <a:cubicBezTo>
                    <a:pt x="102" y="1123"/>
                    <a:pt x="153" y="1531"/>
                    <a:pt x="102" y="1939"/>
                  </a:cubicBezTo>
                  <a:cubicBezTo>
                    <a:pt x="102" y="2245"/>
                    <a:pt x="102" y="2551"/>
                    <a:pt x="102" y="2806"/>
                  </a:cubicBezTo>
                  <a:lnTo>
                    <a:pt x="51" y="3469"/>
                  </a:lnTo>
                  <a:cubicBezTo>
                    <a:pt x="0" y="3979"/>
                    <a:pt x="0" y="4540"/>
                    <a:pt x="51" y="5101"/>
                  </a:cubicBezTo>
                  <a:cubicBezTo>
                    <a:pt x="102" y="5305"/>
                    <a:pt x="153" y="5560"/>
                    <a:pt x="204" y="5764"/>
                  </a:cubicBezTo>
                  <a:lnTo>
                    <a:pt x="663" y="5917"/>
                  </a:lnTo>
                  <a:lnTo>
                    <a:pt x="2295" y="6478"/>
                  </a:lnTo>
                  <a:cubicBezTo>
                    <a:pt x="7548" y="8314"/>
                    <a:pt x="12750" y="10098"/>
                    <a:pt x="17850" y="12138"/>
                  </a:cubicBezTo>
                  <a:lnTo>
                    <a:pt x="17952" y="12138"/>
                  </a:lnTo>
                  <a:cubicBezTo>
                    <a:pt x="18054" y="12138"/>
                    <a:pt x="18156" y="12087"/>
                    <a:pt x="18258" y="11985"/>
                  </a:cubicBezTo>
                  <a:cubicBezTo>
                    <a:pt x="18258" y="11985"/>
                    <a:pt x="18309" y="11934"/>
                    <a:pt x="18309" y="11883"/>
                  </a:cubicBezTo>
                  <a:cubicBezTo>
                    <a:pt x="19737" y="7549"/>
                    <a:pt x="20910" y="3928"/>
                    <a:pt x="21981" y="664"/>
                  </a:cubicBezTo>
                  <a:cubicBezTo>
                    <a:pt x="21930" y="613"/>
                    <a:pt x="21828" y="562"/>
                    <a:pt x="21777" y="562"/>
                  </a:cubicBezTo>
                  <a:cubicBezTo>
                    <a:pt x="21675" y="511"/>
                    <a:pt x="21573" y="511"/>
                    <a:pt x="21471" y="511"/>
                  </a:cubicBezTo>
                  <a:lnTo>
                    <a:pt x="21420" y="511"/>
                  </a:lnTo>
                  <a:cubicBezTo>
                    <a:pt x="21318" y="511"/>
                    <a:pt x="21165" y="562"/>
                    <a:pt x="21114" y="664"/>
                  </a:cubicBezTo>
                  <a:lnTo>
                    <a:pt x="20808" y="817"/>
                  </a:lnTo>
                  <a:cubicBezTo>
                    <a:pt x="19890" y="1276"/>
                    <a:pt x="18921" y="1633"/>
                    <a:pt x="17952" y="1888"/>
                  </a:cubicBezTo>
                  <a:cubicBezTo>
                    <a:pt x="16269" y="2245"/>
                    <a:pt x="14535" y="2449"/>
                    <a:pt x="12852" y="2449"/>
                  </a:cubicBezTo>
                  <a:lnTo>
                    <a:pt x="12087" y="2449"/>
                  </a:lnTo>
                  <a:cubicBezTo>
                    <a:pt x="9384" y="2347"/>
                    <a:pt x="6732" y="1888"/>
                    <a:pt x="4131" y="1174"/>
                  </a:cubicBezTo>
                  <a:cubicBezTo>
                    <a:pt x="3162" y="868"/>
                    <a:pt x="2295" y="562"/>
                    <a:pt x="1377" y="154"/>
                  </a:cubicBezTo>
                  <a:cubicBezTo>
                    <a:pt x="1275" y="103"/>
                    <a:pt x="1224" y="103"/>
                    <a:pt x="1122" y="103"/>
                  </a:cubicBezTo>
                  <a:lnTo>
                    <a:pt x="1071" y="103"/>
                  </a:lnTo>
                  <a:cubicBezTo>
                    <a:pt x="969" y="52"/>
                    <a:pt x="867" y="1"/>
                    <a:pt x="714" y="1"/>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59" name="Google Shape;1759;p33"/>
            <p:cNvSpPr/>
            <p:nvPr/>
          </p:nvSpPr>
          <p:spPr>
            <a:xfrm>
              <a:off x="3246737" y="2574925"/>
              <a:ext cx="313350" cy="195368"/>
            </a:xfrm>
            <a:custGeom>
              <a:avLst/>
              <a:gdLst/>
              <a:ahLst/>
              <a:cxnLst/>
              <a:rect l="l" t="t" r="r" b="b"/>
              <a:pathLst>
                <a:path w="25194" h="15708" extrusionOk="0">
                  <a:moveTo>
                    <a:pt x="0" y="0"/>
                  </a:moveTo>
                  <a:lnTo>
                    <a:pt x="0" y="0"/>
                  </a:lnTo>
                  <a:cubicBezTo>
                    <a:pt x="969" y="1989"/>
                    <a:pt x="2244" y="3876"/>
                    <a:pt x="3723" y="5559"/>
                  </a:cubicBezTo>
                  <a:cubicBezTo>
                    <a:pt x="5253" y="7344"/>
                    <a:pt x="6936" y="8925"/>
                    <a:pt x="8823" y="10353"/>
                  </a:cubicBezTo>
                  <a:cubicBezTo>
                    <a:pt x="10659" y="11730"/>
                    <a:pt x="12597" y="12954"/>
                    <a:pt x="14586" y="14025"/>
                  </a:cubicBezTo>
                  <a:cubicBezTo>
                    <a:pt x="15249" y="14382"/>
                    <a:pt x="15962" y="14688"/>
                    <a:pt x="16676" y="14943"/>
                  </a:cubicBezTo>
                  <a:cubicBezTo>
                    <a:pt x="17339" y="15198"/>
                    <a:pt x="18002" y="15351"/>
                    <a:pt x="18716" y="15504"/>
                  </a:cubicBezTo>
                  <a:cubicBezTo>
                    <a:pt x="19379" y="15657"/>
                    <a:pt x="20042" y="15708"/>
                    <a:pt x="20756" y="15708"/>
                  </a:cubicBezTo>
                  <a:lnTo>
                    <a:pt x="20909" y="15708"/>
                  </a:lnTo>
                  <a:cubicBezTo>
                    <a:pt x="21266" y="15708"/>
                    <a:pt x="21572" y="15708"/>
                    <a:pt x="21878" y="15657"/>
                  </a:cubicBezTo>
                  <a:cubicBezTo>
                    <a:pt x="22082" y="15657"/>
                    <a:pt x="22235" y="15606"/>
                    <a:pt x="22439" y="15606"/>
                  </a:cubicBezTo>
                  <a:cubicBezTo>
                    <a:pt x="23306" y="13209"/>
                    <a:pt x="24224" y="10863"/>
                    <a:pt x="25091" y="8619"/>
                  </a:cubicBezTo>
                  <a:cubicBezTo>
                    <a:pt x="25193" y="8466"/>
                    <a:pt x="25091" y="8262"/>
                    <a:pt x="24938" y="8160"/>
                  </a:cubicBezTo>
                  <a:cubicBezTo>
                    <a:pt x="24938" y="8109"/>
                    <a:pt x="24887" y="8109"/>
                    <a:pt x="24785" y="8058"/>
                  </a:cubicBezTo>
                  <a:cubicBezTo>
                    <a:pt x="22082" y="6834"/>
                    <a:pt x="19226" y="5814"/>
                    <a:pt x="16319" y="5049"/>
                  </a:cubicBezTo>
                  <a:cubicBezTo>
                    <a:pt x="15300" y="4743"/>
                    <a:pt x="14331" y="4488"/>
                    <a:pt x="13362" y="4233"/>
                  </a:cubicBezTo>
                  <a:cubicBezTo>
                    <a:pt x="11475" y="3723"/>
                    <a:pt x="9486" y="3162"/>
                    <a:pt x="7548" y="2550"/>
                  </a:cubicBezTo>
                  <a:cubicBezTo>
                    <a:pt x="6834" y="2346"/>
                    <a:pt x="6069" y="2091"/>
                    <a:pt x="5355" y="1836"/>
                  </a:cubicBezTo>
                  <a:lnTo>
                    <a:pt x="5253" y="1785"/>
                  </a:lnTo>
                  <a:lnTo>
                    <a:pt x="2907" y="1020"/>
                  </a:lnTo>
                  <a:lnTo>
                    <a:pt x="0" y="0"/>
                  </a:lnTo>
                  <a:close/>
                </a:path>
              </a:pathLst>
            </a:custGeom>
            <a:solidFill>
              <a:srgbClr val="FFFFFF">
                <a:alpha val="2682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0" name="Google Shape;1760;p33"/>
            <p:cNvSpPr/>
            <p:nvPr/>
          </p:nvSpPr>
          <p:spPr>
            <a:xfrm>
              <a:off x="3027899" y="2920613"/>
              <a:ext cx="144636" cy="274657"/>
            </a:xfrm>
            <a:custGeom>
              <a:avLst/>
              <a:gdLst/>
              <a:ahLst/>
              <a:cxnLst/>
              <a:rect l="l" t="t" r="r" b="b"/>
              <a:pathLst>
                <a:path w="11629" h="22083" extrusionOk="0">
                  <a:moveTo>
                    <a:pt x="5968" y="0"/>
                  </a:moveTo>
                  <a:cubicBezTo>
                    <a:pt x="5764" y="0"/>
                    <a:pt x="5560" y="51"/>
                    <a:pt x="5356" y="51"/>
                  </a:cubicBezTo>
                  <a:cubicBezTo>
                    <a:pt x="4999" y="102"/>
                    <a:pt x="4591" y="204"/>
                    <a:pt x="4234" y="357"/>
                  </a:cubicBezTo>
                  <a:cubicBezTo>
                    <a:pt x="3928" y="459"/>
                    <a:pt x="3571" y="663"/>
                    <a:pt x="3316" y="867"/>
                  </a:cubicBezTo>
                  <a:cubicBezTo>
                    <a:pt x="3010" y="1173"/>
                    <a:pt x="2806" y="1530"/>
                    <a:pt x="2704" y="1887"/>
                  </a:cubicBezTo>
                  <a:cubicBezTo>
                    <a:pt x="2602" y="2244"/>
                    <a:pt x="2602" y="2601"/>
                    <a:pt x="2755" y="2907"/>
                  </a:cubicBezTo>
                  <a:cubicBezTo>
                    <a:pt x="2806" y="3060"/>
                    <a:pt x="2908" y="3213"/>
                    <a:pt x="2959" y="3315"/>
                  </a:cubicBezTo>
                  <a:cubicBezTo>
                    <a:pt x="3061" y="3468"/>
                    <a:pt x="3163" y="3621"/>
                    <a:pt x="3265" y="3723"/>
                  </a:cubicBezTo>
                  <a:cubicBezTo>
                    <a:pt x="3367" y="3825"/>
                    <a:pt x="3418" y="3927"/>
                    <a:pt x="3520" y="3978"/>
                  </a:cubicBezTo>
                  <a:cubicBezTo>
                    <a:pt x="3673" y="4182"/>
                    <a:pt x="3775" y="4335"/>
                    <a:pt x="3928" y="4539"/>
                  </a:cubicBezTo>
                  <a:lnTo>
                    <a:pt x="4132" y="4845"/>
                  </a:lnTo>
                  <a:cubicBezTo>
                    <a:pt x="4285" y="5151"/>
                    <a:pt x="4387" y="5457"/>
                    <a:pt x="4489" y="5814"/>
                  </a:cubicBezTo>
                  <a:cubicBezTo>
                    <a:pt x="4642" y="6426"/>
                    <a:pt x="4642" y="7140"/>
                    <a:pt x="4438" y="7803"/>
                  </a:cubicBezTo>
                  <a:cubicBezTo>
                    <a:pt x="4285" y="8262"/>
                    <a:pt x="4132" y="8670"/>
                    <a:pt x="3877" y="9078"/>
                  </a:cubicBezTo>
                  <a:cubicBezTo>
                    <a:pt x="3418" y="9792"/>
                    <a:pt x="2908" y="10455"/>
                    <a:pt x="2347" y="11118"/>
                  </a:cubicBezTo>
                  <a:cubicBezTo>
                    <a:pt x="2143" y="11322"/>
                    <a:pt x="1939" y="11577"/>
                    <a:pt x="1684" y="11832"/>
                  </a:cubicBezTo>
                  <a:cubicBezTo>
                    <a:pt x="1327" y="12291"/>
                    <a:pt x="970" y="12801"/>
                    <a:pt x="664" y="13311"/>
                  </a:cubicBezTo>
                  <a:cubicBezTo>
                    <a:pt x="358" y="13821"/>
                    <a:pt x="154" y="14382"/>
                    <a:pt x="1" y="14943"/>
                  </a:cubicBezTo>
                  <a:cubicBezTo>
                    <a:pt x="1" y="14994"/>
                    <a:pt x="1" y="15045"/>
                    <a:pt x="1" y="15096"/>
                  </a:cubicBezTo>
                  <a:lnTo>
                    <a:pt x="1" y="15300"/>
                  </a:lnTo>
                  <a:cubicBezTo>
                    <a:pt x="1" y="15504"/>
                    <a:pt x="1" y="15708"/>
                    <a:pt x="52" y="15861"/>
                  </a:cubicBezTo>
                  <a:cubicBezTo>
                    <a:pt x="52" y="16065"/>
                    <a:pt x="103" y="16320"/>
                    <a:pt x="154" y="16524"/>
                  </a:cubicBezTo>
                  <a:cubicBezTo>
                    <a:pt x="256" y="16881"/>
                    <a:pt x="358" y="17237"/>
                    <a:pt x="562" y="17594"/>
                  </a:cubicBezTo>
                  <a:cubicBezTo>
                    <a:pt x="664" y="17900"/>
                    <a:pt x="817" y="18206"/>
                    <a:pt x="1021" y="18512"/>
                  </a:cubicBezTo>
                  <a:cubicBezTo>
                    <a:pt x="1225" y="18818"/>
                    <a:pt x="1480" y="19073"/>
                    <a:pt x="1786" y="19379"/>
                  </a:cubicBezTo>
                  <a:cubicBezTo>
                    <a:pt x="2041" y="19634"/>
                    <a:pt x="2347" y="19889"/>
                    <a:pt x="2704" y="20144"/>
                  </a:cubicBezTo>
                  <a:cubicBezTo>
                    <a:pt x="3367" y="20654"/>
                    <a:pt x="4132" y="21113"/>
                    <a:pt x="4948" y="21419"/>
                  </a:cubicBezTo>
                  <a:cubicBezTo>
                    <a:pt x="5356" y="21572"/>
                    <a:pt x="5764" y="21725"/>
                    <a:pt x="6172" y="21827"/>
                  </a:cubicBezTo>
                  <a:cubicBezTo>
                    <a:pt x="6529" y="21929"/>
                    <a:pt x="6886" y="22031"/>
                    <a:pt x="7294" y="22082"/>
                  </a:cubicBezTo>
                  <a:lnTo>
                    <a:pt x="7702" y="22082"/>
                  </a:lnTo>
                  <a:cubicBezTo>
                    <a:pt x="8110" y="22082"/>
                    <a:pt x="8467" y="21980"/>
                    <a:pt x="8824" y="21878"/>
                  </a:cubicBezTo>
                  <a:cubicBezTo>
                    <a:pt x="9742" y="21419"/>
                    <a:pt x="10404" y="20654"/>
                    <a:pt x="10761" y="19736"/>
                  </a:cubicBezTo>
                  <a:cubicBezTo>
                    <a:pt x="10965" y="19175"/>
                    <a:pt x="11118" y="18614"/>
                    <a:pt x="11220" y="18104"/>
                  </a:cubicBezTo>
                  <a:cubicBezTo>
                    <a:pt x="11322" y="17492"/>
                    <a:pt x="11424" y="16932"/>
                    <a:pt x="11475" y="16371"/>
                  </a:cubicBezTo>
                  <a:cubicBezTo>
                    <a:pt x="11577" y="15249"/>
                    <a:pt x="11628" y="14076"/>
                    <a:pt x="11577" y="12954"/>
                  </a:cubicBezTo>
                  <a:lnTo>
                    <a:pt x="11577" y="12801"/>
                  </a:lnTo>
                  <a:cubicBezTo>
                    <a:pt x="11577" y="11934"/>
                    <a:pt x="11577" y="11016"/>
                    <a:pt x="11577" y="10098"/>
                  </a:cubicBezTo>
                  <a:cubicBezTo>
                    <a:pt x="11526" y="8874"/>
                    <a:pt x="11373" y="7599"/>
                    <a:pt x="11169" y="6375"/>
                  </a:cubicBezTo>
                  <a:cubicBezTo>
                    <a:pt x="10965" y="5049"/>
                    <a:pt x="10557" y="3825"/>
                    <a:pt x="9946" y="2652"/>
                  </a:cubicBezTo>
                  <a:cubicBezTo>
                    <a:pt x="9640" y="2142"/>
                    <a:pt x="9283" y="1683"/>
                    <a:pt x="8824" y="1224"/>
                  </a:cubicBezTo>
                  <a:cubicBezTo>
                    <a:pt x="8416" y="867"/>
                    <a:pt x="7906" y="510"/>
                    <a:pt x="7396" y="306"/>
                  </a:cubicBezTo>
                  <a:cubicBezTo>
                    <a:pt x="7090" y="204"/>
                    <a:pt x="6784" y="153"/>
                    <a:pt x="6478" y="102"/>
                  </a:cubicBezTo>
                  <a:lnTo>
                    <a:pt x="5968" y="102"/>
                  </a:lnTo>
                  <a:lnTo>
                    <a:pt x="5968" y="0"/>
                  </a:lnTo>
                  <a:close/>
                </a:path>
              </a:pathLst>
            </a:custGeom>
            <a:solidFill>
              <a:srgbClr val="FFC19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1" name="Google Shape;1761;p33"/>
            <p:cNvSpPr/>
            <p:nvPr/>
          </p:nvSpPr>
          <p:spPr>
            <a:xfrm>
              <a:off x="2240755" y="3140072"/>
              <a:ext cx="492214" cy="535347"/>
            </a:xfrm>
            <a:custGeom>
              <a:avLst/>
              <a:gdLst/>
              <a:ahLst/>
              <a:cxnLst/>
              <a:rect l="l" t="t" r="r" b="b"/>
              <a:pathLst>
                <a:path w="39575" h="43043" extrusionOk="0">
                  <a:moveTo>
                    <a:pt x="37178" y="0"/>
                  </a:moveTo>
                  <a:cubicBezTo>
                    <a:pt x="37127" y="0"/>
                    <a:pt x="37076" y="51"/>
                    <a:pt x="37025" y="51"/>
                  </a:cubicBezTo>
                  <a:cubicBezTo>
                    <a:pt x="36974" y="102"/>
                    <a:pt x="36923" y="153"/>
                    <a:pt x="36872" y="255"/>
                  </a:cubicBezTo>
                  <a:lnTo>
                    <a:pt x="36821" y="255"/>
                  </a:lnTo>
                  <a:cubicBezTo>
                    <a:pt x="36770" y="357"/>
                    <a:pt x="36719" y="408"/>
                    <a:pt x="36719" y="510"/>
                  </a:cubicBezTo>
                  <a:lnTo>
                    <a:pt x="36668" y="969"/>
                  </a:lnTo>
                  <a:lnTo>
                    <a:pt x="36668" y="1122"/>
                  </a:lnTo>
                  <a:cubicBezTo>
                    <a:pt x="36566" y="1581"/>
                    <a:pt x="36515" y="2091"/>
                    <a:pt x="36464" y="2550"/>
                  </a:cubicBezTo>
                  <a:cubicBezTo>
                    <a:pt x="36413" y="3060"/>
                    <a:pt x="36311" y="3570"/>
                    <a:pt x="36209" y="4131"/>
                  </a:cubicBezTo>
                  <a:lnTo>
                    <a:pt x="36209" y="4182"/>
                  </a:lnTo>
                  <a:cubicBezTo>
                    <a:pt x="35546" y="7395"/>
                    <a:pt x="34475" y="10506"/>
                    <a:pt x="32996" y="13464"/>
                  </a:cubicBezTo>
                  <a:lnTo>
                    <a:pt x="32996" y="13515"/>
                  </a:lnTo>
                  <a:cubicBezTo>
                    <a:pt x="31466" y="16626"/>
                    <a:pt x="29528" y="19533"/>
                    <a:pt x="27234" y="22134"/>
                  </a:cubicBezTo>
                  <a:lnTo>
                    <a:pt x="27081" y="22338"/>
                  </a:lnTo>
                  <a:cubicBezTo>
                    <a:pt x="24735" y="24989"/>
                    <a:pt x="22134" y="27335"/>
                    <a:pt x="19227" y="29324"/>
                  </a:cubicBezTo>
                  <a:lnTo>
                    <a:pt x="18921" y="29579"/>
                  </a:lnTo>
                  <a:cubicBezTo>
                    <a:pt x="16116" y="31466"/>
                    <a:pt x="13056" y="32996"/>
                    <a:pt x="9843" y="34169"/>
                  </a:cubicBezTo>
                  <a:cubicBezTo>
                    <a:pt x="6936" y="35189"/>
                    <a:pt x="3877" y="35801"/>
                    <a:pt x="766" y="36056"/>
                  </a:cubicBezTo>
                  <a:lnTo>
                    <a:pt x="307" y="36056"/>
                  </a:lnTo>
                  <a:cubicBezTo>
                    <a:pt x="205" y="36056"/>
                    <a:pt x="154" y="36107"/>
                    <a:pt x="103" y="36158"/>
                  </a:cubicBezTo>
                  <a:cubicBezTo>
                    <a:pt x="52" y="36209"/>
                    <a:pt x="1" y="36311"/>
                    <a:pt x="1" y="36362"/>
                  </a:cubicBezTo>
                  <a:cubicBezTo>
                    <a:pt x="1" y="36464"/>
                    <a:pt x="52" y="36566"/>
                    <a:pt x="103" y="36617"/>
                  </a:cubicBezTo>
                  <a:lnTo>
                    <a:pt x="154" y="36668"/>
                  </a:lnTo>
                  <a:cubicBezTo>
                    <a:pt x="154" y="37688"/>
                    <a:pt x="358" y="38708"/>
                    <a:pt x="664" y="39677"/>
                  </a:cubicBezTo>
                  <a:cubicBezTo>
                    <a:pt x="970" y="40697"/>
                    <a:pt x="1429" y="41717"/>
                    <a:pt x="1939" y="42686"/>
                  </a:cubicBezTo>
                  <a:cubicBezTo>
                    <a:pt x="1939" y="42737"/>
                    <a:pt x="1990" y="42788"/>
                    <a:pt x="2041" y="42839"/>
                  </a:cubicBezTo>
                  <a:cubicBezTo>
                    <a:pt x="2092" y="42890"/>
                    <a:pt x="2143" y="42890"/>
                    <a:pt x="2194" y="42941"/>
                  </a:cubicBezTo>
                  <a:cubicBezTo>
                    <a:pt x="2245" y="42941"/>
                    <a:pt x="2347" y="42992"/>
                    <a:pt x="2398" y="42992"/>
                  </a:cubicBezTo>
                  <a:cubicBezTo>
                    <a:pt x="2500" y="43043"/>
                    <a:pt x="2551" y="43043"/>
                    <a:pt x="2653" y="43043"/>
                  </a:cubicBezTo>
                  <a:lnTo>
                    <a:pt x="3214" y="43043"/>
                  </a:lnTo>
                  <a:cubicBezTo>
                    <a:pt x="3622" y="43043"/>
                    <a:pt x="3979" y="42992"/>
                    <a:pt x="4387" y="42941"/>
                  </a:cubicBezTo>
                  <a:cubicBezTo>
                    <a:pt x="4744" y="42839"/>
                    <a:pt x="5152" y="42737"/>
                    <a:pt x="5508" y="42584"/>
                  </a:cubicBezTo>
                  <a:cubicBezTo>
                    <a:pt x="5814" y="42431"/>
                    <a:pt x="6120" y="42227"/>
                    <a:pt x="6375" y="41972"/>
                  </a:cubicBezTo>
                  <a:cubicBezTo>
                    <a:pt x="6477" y="41870"/>
                    <a:pt x="6579" y="41717"/>
                    <a:pt x="6681" y="41615"/>
                  </a:cubicBezTo>
                  <a:cubicBezTo>
                    <a:pt x="6732" y="41462"/>
                    <a:pt x="6834" y="41360"/>
                    <a:pt x="6885" y="41207"/>
                  </a:cubicBezTo>
                  <a:cubicBezTo>
                    <a:pt x="6987" y="40952"/>
                    <a:pt x="7038" y="40697"/>
                    <a:pt x="7140" y="40442"/>
                  </a:cubicBezTo>
                  <a:cubicBezTo>
                    <a:pt x="7191" y="40136"/>
                    <a:pt x="7242" y="39881"/>
                    <a:pt x="7293" y="39575"/>
                  </a:cubicBezTo>
                  <a:cubicBezTo>
                    <a:pt x="7344" y="39371"/>
                    <a:pt x="7395" y="39116"/>
                    <a:pt x="7446" y="38861"/>
                  </a:cubicBezTo>
                  <a:cubicBezTo>
                    <a:pt x="7497" y="38708"/>
                    <a:pt x="7548" y="38504"/>
                    <a:pt x="7599" y="38300"/>
                  </a:cubicBezTo>
                  <a:cubicBezTo>
                    <a:pt x="7701" y="38402"/>
                    <a:pt x="7803" y="38555"/>
                    <a:pt x="7854" y="38657"/>
                  </a:cubicBezTo>
                  <a:cubicBezTo>
                    <a:pt x="8109" y="39014"/>
                    <a:pt x="8262" y="39320"/>
                    <a:pt x="8466" y="39677"/>
                  </a:cubicBezTo>
                  <a:cubicBezTo>
                    <a:pt x="8466" y="39728"/>
                    <a:pt x="8517" y="39830"/>
                    <a:pt x="8517" y="39881"/>
                  </a:cubicBezTo>
                  <a:cubicBezTo>
                    <a:pt x="8619" y="40085"/>
                    <a:pt x="8772" y="40289"/>
                    <a:pt x="8874" y="40493"/>
                  </a:cubicBezTo>
                  <a:cubicBezTo>
                    <a:pt x="8976" y="40595"/>
                    <a:pt x="9027" y="40697"/>
                    <a:pt x="9129" y="40799"/>
                  </a:cubicBezTo>
                  <a:cubicBezTo>
                    <a:pt x="9231" y="40850"/>
                    <a:pt x="9384" y="40952"/>
                    <a:pt x="9486" y="41003"/>
                  </a:cubicBezTo>
                  <a:cubicBezTo>
                    <a:pt x="9843" y="41156"/>
                    <a:pt x="10149" y="41258"/>
                    <a:pt x="10506" y="41309"/>
                  </a:cubicBezTo>
                  <a:cubicBezTo>
                    <a:pt x="10914" y="41360"/>
                    <a:pt x="11322" y="41411"/>
                    <a:pt x="11781" y="41411"/>
                  </a:cubicBezTo>
                  <a:cubicBezTo>
                    <a:pt x="12189" y="41411"/>
                    <a:pt x="12648" y="41411"/>
                    <a:pt x="13056" y="41360"/>
                  </a:cubicBezTo>
                  <a:cubicBezTo>
                    <a:pt x="13872" y="41258"/>
                    <a:pt x="14739" y="41105"/>
                    <a:pt x="15555" y="41003"/>
                  </a:cubicBezTo>
                  <a:lnTo>
                    <a:pt x="15657" y="41003"/>
                  </a:lnTo>
                  <a:lnTo>
                    <a:pt x="16830" y="40799"/>
                  </a:lnTo>
                  <a:lnTo>
                    <a:pt x="17646" y="40697"/>
                  </a:lnTo>
                  <a:lnTo>
                    <a:pt x="18105" y="40646"/>
                  </a:lnTo>
                  <a:cubicBezTo>
                    <a:pt x="19176" y="40544"/>
                    <a:pt x="20196" y="40391"/>
                    <a:pt x="21216" y="40187"/>
                  </a:cubicBezTo>
                  <a:cubicBezTo>
                    <a:pt x="23256" y="39830"/>
                    <a:pt x="25296" y="39422"/>
                    <a:pt x="27285" y="38912"/>
                  </a:cubicBezTo>
                  <a:cubicBezTo>
                    <a:pt x="29885" y="38249"/>
                    <a:pt x="32486" y="37433"/>
                    <a:pt x="34985" y="36464"/>
                  </a:cubicBezTo>
                  <a:lnTo>
                    <a:pt x="35087" y="36464"/>
                  </a:lnTo>
                  <a:cubicBezTo>
                    <a:pt x="35189" y="36464"/>
                    <a:pt x="35342" y="36362"/>
                    <a:pt x="35393" y="36311"/>
                  </a:cubicBezTo>
                  <a:lnTo>
                    <a:pt x="35444" y="36311"/>
                  </a:lnTo>
                  <a:cubicBezTo>
                    <a:pt x="35495" y="36260"/>
                    <a:pt x="35597" y="36158"/>
                    <a:pt x="35597" y="36107"/>
                  </a:cubicBezTo>
                  <a:cubicBezTo>
                    <a:pt x="35597" y="36056"/>
                    <a:pt x="35597" y="35954"/>
                    <a:pt x="35597" y="35903"/>
                  </a:cubicBezTo>
                  <a:cubicBezTo>
                    <a:pt x="37229" y="33098"/>
                    <a:pt x="38249" y="29630"/>
                    <a:pt x="38810" y="25040"/>
                  </a:cubicBezTo>
                  <a:cubicBezTo>
                    <a:pt x="39014" y="23153"/>
                    <a:pt x="39116" y="21267"/>
                    <a:pt x="39269" y="19176"/>
                  </a:cubicBezTo>
                  <a:cubicBezTo>
                    <a:pt x="39269" y="18870"/>
                    <a:pt x="39269" y="18564"/>
                    <a:pt x="39320" y="18207"/>
                  </a:cubicBezTo>
                  <a:cubicBezTo>
                    <a:pt x="39422" y="16626"/>
                    <a:pt x="39473" y="14994"/>
                    <a:pt x="39524" y="13362"/>
                  </a:cubicBezTo>
                  <a:cubicBezTo>
                    <a:pt x="39575" y="11373"/>
                    <a:pt x="39524" y="9333"/>
                    <a:pt x="39320" y="7344"/>
                  </a:cubicBezTo>
                  <a:cubicBezTo>
                    <a:pt x="39116" y="5355"/>
                    <a:pt x="38708" y="3417"/>
                    <a:pt x="37994" y="1581"/>
                  </a:cubicBezTo>
                  <a:cubicBezTo>
                    <a:pt x="37841" y="1173"/>
                    <a:pt x="37637" y="714"/>
                    <a:pt x="37433" y="255"/>
                  </a:cubicBezTo>
                  <a:cubicBezTo>
                    <a:pt x="37382" y="153"/>
                    <a:pt x="37229" y="102"/>
                    <a:pt x="37127" y="102"/>
                  </a:cubicBezTo>
                  <a:lnTo>
                    <a:pt x="37178" y="0"/>
                  </a:ln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2" name="Google Shape;1762;p33"/>
            <p:cNvSpPr/>
            <p:nvPr/>
          </p:nvSpPr>
          <p:spPr>
            <a:xfrm>
              <a:off x="2242023" y="3337331"/>
              <a:ext cx="489042" cy="338723"/>
            </a:xfrm>
            <a:custGeom>
              <a:avLst/>
              <a:gdLst/>
              <a:ahLst/>
              <a:cxnLst/>
              <a:rect l="l" t="t" r="r" b="b"/>
              <a:pathLst>
                <a:path w="39320" h="27234" extrusionOk="0">
                  <a:moveTo>
                    <a:pt x="39320" y="1"/>
                  </a:moveTo>
                  <a:lnTo>
                    <a:pt x="39320" y="1"/>
                  </a:lnTo>
                  <a:cubicBezTo>
                    <a:pt x="38606" y="664"/>
                    <a:pt x="37892" y="1276"/>
                    <a:pt x="37229" y="1888"/>
                  </a:cubicBezTo>
                  <a:cubicBezTo>
                    <a:pt x="36515" y="2551"/>
                    <a:pt x="35699" y="3265"/>
                    <a:pt x="34883" y="3928"/>
                  </a:cubicBezTo>
                  <a:cubicBezTo>
                    <a:pt x="33863" y="4795"/>
                    <a:pt x="32741" y="5509"/>
                    <a:pt x="31568" y="6121"/>
                  </a:cubicBezTo>
                  <a:cubicBezTo>
                    <a:pt x="30905" y="6427"/>
                    <a:pt x="30191" y="6682"/>
                    <a:pt x="29426" y="6783"/>
                  </a:cubicBezTo>
                  <a:cubicBezTo>
                    <a:pt x="28967" y="6885"/>
                    <a:pt x="28508" y="6936"/>
                    <a:pt x="28049" y="6936"/>
                  </a:cubicBezTo>
                  <a:lnTo>
                    <a:pt x="27336" y="6936"/>
                  </a:lnTo>
                  <a:cubicBezTo>
                    <a:pt x="27132" y="6936"/>
                    <a:pt x="26877" y="6834"/>
                    <a:pt x="26673" y="6834"/>
                  </a:cubicBezTo>
                  <a:cubicBezTo>
                    <a:pt x="24378" y="9384"/>
                    <a:pt x="21828" y="11628"/>
                    <a:pt x="19023" y="13617"/>
                  </a:cubicBezTo>
                  <a:lnTo>
                    <a:pt x="18717" y="13821"/>
                  </a:lnTo>
                  <a:cubicBezTo>
                    <a:pt x="15912" y="15657"/>
                    <a:pt x="12903" y="17187"/>
                    <a:pt x="9741" y="18309"/>
                  </a:cubicBezTo>
                  <a:cubicBezTo>
                    <a:pt x="6834" y="19329"/>
                    <a:pt x="3775" y="19941"/>
                    <a:pt x="664" y="20196"/>
                  </a:cubicBezTo>
                  <a:lnTo>
                    <a:pt x="307" y="20196"/>
                  </a:lnTo>
                  <a:cubicBezTo>
                    <a:pt x="205" y="20349"/>
                    <a:pt x="103" y="20502"/>
                    <a:pt x="1" y="20706"/>
                  </a:cubicBezTo>
                  <a:cubicBezTo>
                    <a:pt x="1" y="20757"/>
                    <a:pt x="1" y="20757"/>
                    <a:pt x="1" y="20808"/>
                  </a:cubicBezTo>
                  <a:lnTo>
                    <a:pt x="52" y="20859"/>
                  </a:lnTo>
                  <a:cubicBezTo>
                    <a:pt x="103" y="21879"/>
                    <a:pt x="256" y="22848"/>
                    <a:pt x="562" y="23817"/>
                  </a:cubicBezTo>
                  <a:cubicBezTo>
                    <a:pt x="919" y="24888"/>
                    <a:pt x="1327" y="25908"/>
                    <a:pt x="1837" y="26877"/>
                  </a:cubicBezTo>
                  <a:cubicBezTo>
                    <a:pt x="1888" y="26928"/>
                    <a:pt x="1939" y="26979"/>
                    <a:pt x="1990" y="26979"/>
                  </a:cubicBezTo>
                  <a:cubicBezTo>
                    <a:pt x="2041" y="27030"/>
                    <a:pt x="2092" y="27081"/>
                    <a:pt x="2143" y="27081"/>
                  </a:cubicBezTo>
                  <a:cubicBezTo>
                    <a:pt x="2194" y="27132"/>
                    <a:pt x="2245" y="27183"/>
                    <a:pt x="2347" y="27183"/>
                  </a:cubicBezTo>
                  <a:cubicBezTo>
                    <a:pt x="2398" y="27183"/>
                    <a:pt x="2500" y="27234"/>
                    <a:pt x="2602" y="27234"/>
                  </a:cubicBezTo>
                  <a:lnTo>
                    <a:pt x="3163" y="27234"/>
                  </a:lnTo>
                  <a:cubicBezTo>
                    <a:pt x="3520" y="27234"/>
                    <a:pt x="3928" y="27183"/>
                    <a:pt x="4285" y="27081"/>
                  </a:cubicBezTo>
                  <a:cubicBezTo>
                    <a:pt x="4693" y="27030"/>
                    <a:pt x="5050" y="26928"/>
                    <a:pt x="5406" y="26724"/>
                  </a:cubicBezTo>
                  <a:cubicBezTo>
                    <a:pt x="5763" y="26622"/>
                    <a:pt x="6018" y="26418"/>
                    <a:pt x="6273" y="26163"/>
                  </a:cubicBezTo>
                  <a:cubicBezTo>
                    <a:pt x="6426" y="26061"/>
                    <a:pt x="6528" y="25908"/>
                    <a:pt x="6579" y="25755"/>
                  </a:cubicBezTo>
                  <a:cubicBezTo>
                    <a:pt x="6681" y="25653"/>
                    <a:pt x="6732" y="25500"/>
                    <a:pt x="6783" y="25398"/>
                  </a:cubicBezTo>
                  <a:cubicBezTo>
                    <a:pt x="6885" y="25143"/>
                    <a:pt x="6987" y="24888"/>
                    <a:pt x="7038" y="24582"/>
                  </a:cubicBezTo>
                  <a:cubicBezTo>
                    <a:pt x="7089" y="24327"/>
                    <a:pt x="7191" y="24021"/>
                    <a:pt x="7242" y="23766"/>
                  </a:cubicBezTo>
                  <a:cubicBezTo>
                    <a:pt x="7242" y="23511"/>
                    <a:pt x="7293" y="23256"/>
                    <a:pt x="7344" y="23052"/>
                  </a:cubicBezTo>
                  <a:cubicBezTo>
                    <a:pt x="7395" y="22848"/>
                    <a:pt x="7446" y="22695"/>
                    <a:pt x="7548" y="22491"/>
                  </a:cubicBezTo>
                  <a:cubicBezTo>
                    <a:pt x="7650" y="22593"/>
                    <a:pt x="7701" y="22695"/>
                    <a:pt x="7803" y="22848"/>
                  </a:cubicBezTo>
                  <a:cubicBezTo>
                    <a:pt x="8007" y="23154"/>
                    <a:pt x="8211" y="23511"/>
                    <a:pt x="8364" y="23868"/>
                  </a:cubicBezTo>
                  <a:cubicBezTo>
                    <a:pt x="8415" y="23919"/>
                    <a:pt x="8415" y="23970"/>
                    <a:pt x="8466" y="24021"/>
                  </a:cubicBezTo>
                  <a:cubicBezTo>
                    <a:pt x="8568" y="24276"/>
                    <a:pt x="8670" y="24480"/>
                    <a:pt x="8823" y="24684"/>
                  </a:cubicBezTo>
                  <a:cubicBezTo>
                    <a:pt x="8874" y="24786"/>
                    <a:pt x="8976" y="24888"/>
                    <a:pt x="9078" y="24939"/>
                  </a:cubicBezTo>
                  <a:cubicBezTo>
                    <a:pt x="9180" y="25041"/>
                    <a:pt x="9282" y="25143"/>
                    <a:pt x="9435" y="25194"/>
                  </a:cubicBezTo>
                  <a:cubicBezTo>
                    <a:pt x="9741" y="25296"/>
                    <a:pt x="10098" y="25398"/>
                    <a:pt x="10455" y="25449"/>
                  </a:cubicBezTo>
                  <a:cubicBezTo>
                    <a:pt x="10863" y="25551"/>
                    <a:pt x="11271" y="25551"/>
                    <a:pt x="11679" y="25551"/>
                  </a:cubicBezTo>
                  <a:cubicBezTo>
                    <a:pt x="12087" y="25551"/>
                    <a:pt x="12546" y="25551"/>
                    <a:pt x="12954" y="25500"/>
                  </a:cubicBezTo>
                  <a:cubicBezTo>
                    <a:pt x="13770" y="25398"/>
                    <a:pt x="14637" y="25245"/>
                    <a:pt x="15453" y="25143"/>
                  </a:cubicBezTo>
                  <a:lnTo>
                    <a:pt x="15555" y="25143"/>
                  </a:lnTo>
                  <a:lnTo>
                    <a:pt x="16728" y="24939"/>
                  </a:lnTo>
                  <a:lnTo>
                    <a:pt x="17544" y="24837"/>
                  </a:lnTo>
                  <a:lnTo>
                    <a:pt x="18003" y="24786"/>
                  </a:lnTo>
                  <a:cubicBezTo>
                    <a:pt x="19074" y="24684"/>
                    <a:pt x="20094" y="24531"/>
                    <a:pt x="21114" y="24327"/>
                  </a:cubicBezTo>
                  <a:cubicBezTo>
                    <a:pt x="23154" y="23970"/>
                    <a:pt x="25194" y="23562"/>
                    <a:pt x="27183" y="23052"/>
                  </a:cubicBezTo>
                  <a:cubicBezTo>
                    <a:pt x="29783" y="22389"/>
                    <a:pt x="32384" y="21573"/>
                    <a:pt x="34883" y="20604"/>
                  </a:cubicBezTo>
                  <a:lnTo>
                    <a:pt x="34985" y="20604"/>
                  </a:lnTo>
                  <a:cubicBezTo>
                    <a:pt x="35087" y="20604"/>
                    <a:pt x="35240" y="20502"/>
                    <a:pt x="35291" y="20451"/>
                  </a:cubicBezTo>
                  <a:lnTo>
                    <a:pt x="35342" y="20451"/>
                  </a:lnTo>
                  <a:cubicBezTo>
                    <a:pt x="35393" y="20400"/>
                    <a:pt x="35495" y="20298"/>
                    <a:pt x="35495" y="20247"/>
                  </a:cubicBezTo>
                  <a:cubicBezTo>
                    <a:pt x="35495" y="20196"/>
                    <a:pt x="35495" y="20094"/>
                    <a:pt x="35495" y="20043"/>
                  </a:cubicBezTo>
                  <a:cubicBezTo>
                    <a:pt x="37127" y="17238"/>
                    <a:pt x="38147" y="13770"/>
                    <a:pt x="38708" y="9180"/>
                  </a:cubicBezTo>
                  <a:cubicBezTo>
                    <a:pt x="38912" y="7293"/>
                    <a:pt x="39014" y="5407"/>
                    <a:pt x="39167" y="3316"/>
                  </a:cubicBezTo>
                  <a:cubicBezTo>
                    <a:pt x="39167" y="3010"/>
                    <a:pt x="39167" y="2704"/>
                    <a:pt x="39218" y="2347"/>
                  </a:cubicBezTo>
                  <a:cubicBezTo>
                    <a:pt x="39269" y="1582"/>
                    <a:pt x="39269" y="817"/>
                    <a:pt x="39320" y="1"/>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3" name="Google Shape;1763;p33"/>
            <p:cNvSpPr/>
            <p:nvPr/>
          </p:nvSpPr>
          <p:spPr>
            <a:xfrm>
              <a:off x="1287433" y="2116976"/>
              <a:ext cx="1382117" cy="1621875"/>
            </a:xfrm>
            <a:custGeom>
              <a:avLst/>
              <a:gdLst/>
              <a:ahLst/>
              <a:cxnLst/>
              <a:rect l="l" t="t" r="r" b="b"/>
              <a:pathLst>
                <a:path w="111125" h="130402" extrusionOk="0">
                  <a:moveTo>
                    <a:pt x="56608" y="0"/>
                  </a:moveTo>
                  <a:cubicBezTo>
                    <a:pt x="55945" y="0"/>
                    <a:pt x="55231" y="102"/>
                    <a:pt x="54568" y="204"/>
                  </a:cubicBezTo>
                  <a:cubicBezTo>
                    <a:pt x="53854" y="357"/>
                    <a:pt x="53140" y="561"/>
                    <a:pt x="52426" y="816"/>
                  </a:cubicBezTo>
                  <a:cubicBezTo>
                    <a:pt x="51712" y="1020"/>
                    <a:pt x="50947" y="1326"/>
                    <a:pt x="50182" y="1632"/>
                  </a:cubicBezTo>
                  <a:cubicBezTo>
                    <a:pt x="48856" y="2244"/>
                    <a:pt x="47530" y="2907"/>
                    <a:pt x="46255" y="3672"/>
                  </a:cubicBezTo>
                  <a:cubicBezTo>
                    <a:pt x="45694" y="4029"/>
                    <a:pt x="45133" y="4386"/>
                    <a:pt x="44674" y="4743"/>
                  </a:cubicBezTo>
                  <a:cubicBezTo>
                    <a:pt x="44011" y="5202"/>
                    <a:pt x="43399" y="5712"/>
                    <a:pt x="42838" y="6273"/>
                  </a:cubicBezTo>
                  <a:cubicBezTo>
                    <a:pt x="41512" y="7548"/>
                    <a:pt x="40441" y="8976"/>
                    <a:pt x="39574" y="10557"/>
                  </a:cubicBezTo>
                  <a:cubicBezTo>
                    <a:pt x="38656" y="12137"/>
                    <a:pt x="37993" y="13820"/>
                    <a:pt x="37636" y="15554"/>
                  </a:cubicBezTo>
                  <a:cubicBezTo>
                    <a:pt x="37585" y="15962"/>
                    <a:pt x="37483" y="16319"/>
                    <a:pt x="37432" y="16727"/>
                  </a:cubicBezTo>
                  <a:cubicBezTo>
                    <a:pt x="37381" y="16625"/>
                    <a:pt x="37279" y="16523"/>
                    <a:pt x="37177" y="16421"/>
                  </a:cubicBezTo>
                  <a:cubicBezTo>
                    <a:pt x="36769" y="16013"/>
                    <a:pt x="36362" y="15707"/>
                    <a:pt x="35903" y="15452"/>
                  </a:cubicBezTo>
                  <a:cubicBezTo>
                    <a:pt x="34934" y="14942"/>
                    <a:pt x="33812" y="14636"/>
                    <a:pt x="32690" y="14636"/>
                  </a:cubicBezTo>
                  <a:lnTo>
                    <a:pt x="32333" y="14636"/>
                  </a:lnTo>
                  <a:cubicBezTo>
                    <a:pt x="31874" y="14636"/>
                    <a:pt x="31415" y="14636"/>
                    <a:pt x="30956" y="14738"/>
                  </a:cubicBezTo>
                  <a:cubicBezTo>
                    <a:pt x="30344" y="14789"/>
                    <a:pt x="29732" y="14891"/>
                    <a:pt x="29171" y="15044"/>
                  </a:cubicBezTo>
                  <a:cubicBezTo>
                    <a:pt x="27947" y="15401"/>
                    <a:pt x="26774" y="15860"/>
                    <a:pt x="25652" y="16472"/>
                  </a:cubicBezTo>
                  <a:cubicBezTo>
                    <a:pt x="24530" y="17033"/>
                    <a:pt x="23510" y="17747"/>
                    <a:pt x="22592" y="18563"/>
                  </a:cubicBezTo>
                  <a:cubicBezTo>
                    <a:pt x="22133" y="18971"/>
                    <a:pt x="21674" y="19379"/>
                    <a:pt x="21317" y="19838"/>
                  </a:cubicBezTo>
                  <a:cubicBezTo>
                    <a:pt x="20960" y="20246"/>
                    <a:pt x="20603" y="20705"/>
                    <a:pt x="20348" y="21164"/>
                  </a:cubicBezTo>
                  <a:cubicBezTo>
                    <a:pt x="19889" y="21929"/>
                    <a:pt x="19583" y="22745"/>
                    <a:pt x="19481" y="23663"/>
                  </a:cubicBezTo>
                  <a:cubicBezTo>
                    <a:pt x="19481" y="23714"/>
                    <a:pt x="19481" y="23816"/>
                    <a:pt x="19532" y="23867"/>
                  </a:cubicBezTo>
                  <a:lnTo>
                    <a:pt x="19481" y="24020"/>
                  </a:lnTo>
                  <a:cubicBezTo>
                    <a:pt x="19328" y="24173"/>
                    <a:pt x="19379" y="24377"/>
                    <a:pt x="19532" y="24479"/>
                  </a:cubicBezTo>
                  <a:cubicBezTo>
                    <a:pt x="19583" y="24530"/>
                    <a:pt x="19685" y="24530"/>
                    <a:pt x="19736" y="24530"/>
                  </a:cubicBezTo>
                  <a:cubicBezTo>
                    <a:pt x="19838" y="24530"/>
                    <a:pt x="19940" y="24479"/>
                    <a:pt x="19991" y="24377"/>
                  </a:cubicBezTo>
                  <a:cubicBezTo>
                    <a:pt x="20195" y="24122"/>
                    <a:pt x="20399" y="23867"/>
                    <a:pt x="20603" y="23612"/>
                  </a:cubicBezTo>
                  <a:cubicBezTo>
                    <a:pt x="21062" y="23102"/>
                    <a:pt x="21572" y="22643"/>
                    <a:pt x="22133" y="22286"/>
                  </a:cubicBezTo>
                  <a:cubicBezTo>
                    <a:pt x="22949" y="21776"/>
                    <a:pt x="23765" y="21368"/>
                    <a:pt x="24683" y="21062"/>
                  </a:cubicBezTo>
                  <a:cubicBezTo>
                    <a:pt x="25703" y="20705"/>
                    <a:pt x="26825" y="20501"/>
                    <a:pt x="27947" y="20450"/>
                  </a:cubicBezTo>
                  <a:lnTo>
                    <a:pt x="28865" y="20450"/>
                  </a:lnTo>
                  <a:cubicBezTo>
                    <a:pt x="29630" y="20450"/>
                    <a:pt x="30395" y="20501"/>
                    <a:pt x="31109" y="20654"/>
                  </a:cubicBezTo>
                  <a:cubicBezTo>
                    <a:pt x="31772" y="20756"/>
                    <a:pt x="32435" y="20960"/>
                    <a:pt x="33047" y="21215"/>
                  </a:cubicBezTo>
                  <a:cubicBezTo>
                    <a:pt x="32843" y="21266"/>
                    <a:pt x="32690" y="21317"/>
                    <a:pt x="32435" y="21368"/>
                  </a:cubicBezTo>
                  <a:cubicBezTo>
                    <a:pt x="31976" y="21470"/>
                    <a:pt x="31466" y="21674"/>
                    <a:pt x="31007" y="21827"/>
                  </a:cubicBezTo>
                  <a:cubicBezTo>
                    <a:pt x="29987" y="22235"/>
                    <a:pt x="29069" y="22745"/>
                    <a:pt x="28151" y="23306"/>
                  </a:cubicBezTo>
                  <a:cubicBezTo>
                    <a:pt x="27233" y="23867"/>
                    <a:pt x="26366" y="24530"/>
                    <a:pt x="25550" y="25193"/>
                  </a:cubicBezTo>
                  <a:cubicBezTo>
                    <a:pt x="24734" y="25856"/>
                    <a:pt x="23918" y="26621"/>
                    <a:pt x="23000" y="27539"/>
                  </a:cubicBezTo>
                  <a:cubicBezTo>
                    <a:pt x="21419" y="29120"/>
                    <a:pt x="19940" y="30752"/>
                    <a:pt x="18512" y="32537"/>
                  </a:cubicBezTo>
                  <a:cubicBezTo>
                    <a:pt x="17798" y="33404"/>
                    <a:pt x="17135" y="34271"/>
                    <a:pt x="16625" y="34934"/>
                  </a:cubicBezTo>
                  <a:cubicBezTo>
                    <a:pt x="15962" y="35800"/>
                    <a:pt x="15248" y="36718"/>
                    <a:pt x="14585" y="37636"/>
                  </a:cubicBezTo>
                  <a:cubicBezTo>
                    <a:pt x="11628" y="41767"/>
                    <a:pt x="9129" y="46204"/>
                    <a:pt x="7089" y="50896"/>
                  </a:cubicBezTo>
                  <a:cubicBezTo>
                    <a:pt x="4998" y="55639"/>
                    <a:pt x="3366" y="60534"/>
                    <a:pt x="2244" y="65634"/>
                  </a:cubicBezTo>
                  <a:cubicBezTo>
                    <a:pt x="1683" y="68082"/>
                    <a:pt x="1275" y="70581"/>
                    <a:pt x="969" y="73080"/>
                  </a:cubicBezTo>
                  <a:cubicBezTo>
                    <a:pt x="867" y="74304"/>
                    <a:pt x="765" y="75579"/>
                    <a:pt x="663" y="76854"/>
                  </a:cubicBezTo>
                  <a:cubicBezTo>
                    <a:pt x="663" y="77211"/>
                    <a:pt x="612" y="77466"/>
                    <a:pt x="612" y="77925"/>
                  </a:cubicBezTo>
                  <a:lnTo>
                    <a:pt x="561" y="78741"/>
                  </a:lnTo>
                  <a:lnTo>
                    <a:pt x="561" y="78792"/>
                  </a:lnTo>
                  <a:cubicBezTo>
                    <a:pt x="510" y="79557"/>
                    <a:pt x="459" y="80373"/>
                    <a:pt x="408" y="81189"/>
                  </a:cubicBezTo>
                  <a:cubicBezTo>
                    <a:pt x="306" y="82667"/>
                    <a:pt x="204" y="84095"/>
                    <a:pt x="153" y="85472"/>
                  </a:cubicBezTo>
                  <a:cubicBezTo>
                    <a:pt x="0" y="88736"/>
                    <a:pt x="51" y="92000"/>
                    <a:pt x="306" y="95213"/>
                  </a:cubicBezTo>
                  <a:cubicBezTo>
                    <a:pt x="408" y="96692"/>
                    <a:pt x="663" y="98171"/>
                    <a:pt x="969" y="99650"/>
                  </a:cubicBezTo>
                  <a:cubicBezTo>
                    <a:pt x="1122" y="100313"/>
                    <a:pt x="1275" y="100925"/>
                    <a:pt x="1479" y="101537"/>
                  </a:cubicBezTo>
                  <a:cubicBezTo>
                    <a:pt x="1683" y="102098"/>
                    <a:pt x="1938" y="102659"/>
                    <a:pt x="2193" y="103169"/>
                  </a:cubicBezTo>
                  <a:cubicBezTo>
                    <a:pt x="2499" y="103730"/>
                    <a:pt x="2856" y="104189"/>
                    <a:pt x="3315" y="104648"/>
                  </a:cubicBezTo>
                  <a:cubicBezTo>
                    <a:pt x="3774" y="105004"/>
                    <a:pt x="4335" y="105310"/>
                    <a:pt x="4896" y="105463"/>
                  </a:cubicBezTo>
                  <a:lnTo>
                    <a:pt x="4998" y="105463"/>
                  </a:lnTo>
                  <a:cubicBezTo>
                    <a:pt x="5049" y="105463"/>
                    <a:pt x="5100" y="105412"/>
                    <a:pt x="5151" y="105412"/>
                  </a:cubicBezTo>
                  <a:cubicBezTo>
                    <a:pt x="5253" y="105361"/>
                    <a:pt x="5355" y="105259"/>
                    <a:pt x="5355" y="105106"/>
                  </a:cubicBezTo>
                  <a:cubicBezTo>
                    <a:pt x="5355" y="104495"/>
                    <a:pt x="5406" y="103832"/>
                    <a:pt x="5406" y="103271"/>
                  </a:cubicBezTo>
                  <a:cubicBezTo>
                    <a:pt x="5457" y="101741"/>
                    <a:pt x="5508" y="100160"/>
                    <a:pt x="5610" y="98579"/>
                  </a:cubicBezTo>
                  <a:cubicBezTo>
                    <a:pt x="5610" y="98885"/>
                    <a:pt x="5661" y="99242"/>
                    <a:pt x="5712" y="99599"/>
                  </a:cubicBezTo>
                  <a:cubicBezTo>
                    <a:pt x="5865" y="101129"/>
                    <a:pt x="6120" y="102608"/>
                    <a:pt x="6426" y="104087"/>
                  </a:cubicBezTo>
                  <a:cubicBezTo>
                    <a:pt x="6732" y="105514"/>
                    <a:pt x="7140" y="106891"/>
                    <a:pt x="7599" y="108268"/>
                  </a:cubicBezTo>
                  <a:cubicBezTo>
                    <a:pt x="8109" y="109696"/>
                    <a:pt x="8721" y="111124"/>
                    <a:pt x="9435" y="112501"/>
                  </a:cubicBezTo>
                  <a:cubicBezTo>
                    <a:pt x="9486" y="112603"/>
                    <a:pt x="9588" y="112654"/>
                    <a:pt x="9690" y="112654"/>
                  </a:cubicBezTo>
                  <a:cubicBezTo>
                    <a:pt x="10863" y="113878"/>
                    <a:pt x="12189" y="114949"/>
                    <a:pt x="13667" y="115867"/>
                  </a:cubicBezTo>
                  <a:lnTo>
                    <a:pt x="14993" y="116734"/>
                  </a:lnTo>
                  <a:lnTo>
                    <a:pt x="15962" y="117346"/>
                  </a:lnTo>
                  <a:cubicBezTo>
                    <a:pt x="16472" y="117652"/>
                    <a:pt x="16982" y="118009"/>
                    <a:pt x="17390" y="118264"/>
                  </a:cubicBezTo>
                  <a:lnTo>
                    <a:pt x="17441" y="118315"/>
                  </a:lnTo>
                  <a:lnTo>
                    <a:pt x="18512" y="119029"/>
                  </a:lnTo>
                  <a:cubicBezTo>
                    <a:pt x="20399" y="120304"/>
                    <a:pt x="22184" y="121324"/>
                    <a:pt x="23867" y="122293"/>
                  </a:cubicBezTo>
                  <a:cubicBezTo>
                    <a:pt x="24836" y="122803"/>
                    <a:pt x="25805" y="123313"/>
                    <a:pt x="26723" y="123772"/>
                  </a:cubicBezTo>
                  <a:cubicBezTo>
                    <a:pt x="27437" y="124129"/>
                    <a:pt x="28253" y="124537"/>
                    <a:pt x="29171" y="124996"/>
                  </a:cubicBezTo>
                  <a:cubicBezTo>
                    <a:pt x="30956" y="125812"/>
                    <a:pt x="32741" y="126577"/>
                    <a:pt x="34526" y="127240"/>
                  </a:cubicBezTo>
                  <a:cubicBezTo>
                    <a:pt x="36362" y="127903"/>
                    <a:pt x="38248" y="128361"/>
                    <a:pt x="40186" y="128565"/>
                  </a:cubicBezTo>
                  <a:cubicBezTo>
                    <a:pt x="40696" y="128667"/>
                    <a:pt x="41257" y="128667"/>
                    <a:pt x="41818" y="128667"/>
                  </a:cubicBezTo>
                  <a:lnTo>
                    <a:pt x="42940" y="128667"/>
                  </a:lnTo>
                  <a:cubicBezTo>
                    <a:pt x="43042" y="128667"/>
                    <a:pt x="43093" y="128616"/>
                    <a:pt x="43195" y="128514"/>
                  </a:cubicBezTo>
                  <a:cubicBezTo>
                    <a:pt x="43246" y="128463"/>
                    <a:pt x="43246" y="128361"/>
                    <a:pt x="43246" y="128259"/>
                  </a:cubicBezTo>
                  <a:cubicBezTo>
                    <a:pt x="43195" y="128209"/>
                    <a:pt x="43144" y="128107"/>
                    <a:pt x="43093" y="128056"/>
                  </a:cubicBezTo>
                  <a:cubicBezTo>
                    <a:pt x="43042" y="128005"/>
                    <a:pt x="42940" y="128005"/>
                    <a:pt x="42889" y="128005"/>
                  </a:cubicBezTo>
                  <a:cubicBezTo>
                    <a:pt x="42583" y="127087"/>
                    <a:pt x="42277" y="126169"/>
                    <a:pt x="42124" y="125251"/>
                  </a:cubicBezTo>
                  <a:cubicBezTo>
                    <a:pt x="41971" y="124588"/>
                    <a:pt x="41869" y="123925"/>
                    <a:pt x="41767" y="123211"/>
                  </a:cubicBezTo>
                  <a:lnTo>
                    <a:pt x="41767" y="123211"/>
                  </a:lnTo>
                  <a:cubicBezTo>
                    <a:pt x="42430" y="124129"/>
                    <a:pt x="43042" y="125098"/>
                    <a:pt x="43654" y="126016"/>
                  </a:cubicBezTo>
                  <a:cubicBezTo>
                    <a:pt x="44317" y="127087"/>
                    <a:pt x="45082" y="128209"/>
                    <a:pt x="45847" y="129279"/>
                  </a:cubicBezTo>
                  <a:cubicBezTo>
                    <a:pt x="45949" y="129381"/>
                    <a:pt x="46000" y="129432"/>
                    <a:pt x="46102" y="129432"/>
                  </a:cubicBezTo>
                  <a:cubicBezTo>
                    <a:pt x="46153" y="129483"/>
                    <a:pt x="46204" y="129534"/>
                    <a:pt x="46306" y="129585"/>
                  </a:cubicBezTo>
                  <a:cubicBezTo>
                    <a:pt x="46867" y="129738"/>
                    <a:pt x="47428" y="129891"/>
                    <a:pt x="47989" y="129993"/>
                  </a:cubicBezTo>
                  <a:cubicBezTo>
                    <a:pt x="48601" y="130095"/>
                    <a:pt x="49264" y="130197"/>
                    <a:pt x="50029" y="130248"/>
                  </a:cubicBezTo>
                  <a:cubicBezTo>
                    <a:pt x="50794" y="130350"/>
                    <a:pt x="51661" y="130401"/>
                    <a:pt x="52477" y="130401"/>
                  </a:cubicBezTo>
                  <a:cubicBezTo>
                    <a:pt x="53191" y="130401"/>
                    <a:pt x="53905" y="130350"/>
                    <a:pt x="54619" y="130299"/>
                  </a:cubicBezTo>
                  <a:cubicBezTo>
                    <a:pt x="55486" y="130197"/>
                    <a:pt x="56353" y="130044"/>
                    <a:pt x="57220" y="129789"/>
                  </a:cubicBezTo>
                  <a:cubicBezTo>
                    <a:pt x="57577" y="129687"/>
                    <a:pt x="57934" y="129585"/>
                    <a:pt x="58291" y="129432"/>
                  </a:cubicBezTo>
                  <a:cubicBezTo>
                    <a:pt x="58546" y="129330"/>
                    <a:pt x="58750" y="129228"/>
                    <a:pt x="58954" y="129075"/>
                  </a:cubicBezTo>
                  <a:lnTo>
                    <a:pt x="59005" y="129075"/>
                  </a:lnTo>
                  <a:cubicBezTo>
                    <a:pt x="59107" y="129075"/>
                    <a:pt x="59208" y="129024"/>
                    <a:pt x="59259" y="128973"/>
                  </a:cubicBezTo>
                  <a:cubicBezTo>
                    <a:pt x="59259" y="128922"/>
                    <a:pt x="59310" y="128871"/>
                    <a:pt x="59310" y="128820"/>
                  </a:cubicBezTo>
                  <a:cubicBezTo>
                    <a:pt x="59463" y="128718"/>
                    <a:pt x="59463" y="128514"/>
                    <a:pt x="59361" y="128412"/>
                  </a:cubicBezTo>
                  <a:cubicBezTo>
                    <a:pt x="59361" y="128361"/>
                    <a:pt x="59310" y="128361"/>
                    <a:pt x="59310" y="128310"/>
                  </a:cubicBezTo>
                  <a:lnTo>
                    <a:pt x="59310" y="124078"/>
                  </a:lnTo>
                  <a:lnTo>
                    <a:pt x="59310" y="123313"/>
                  </a:lnTo>
                  <a:lnTo>
                    <a:pt x="59310" y="122344"/>
                  </a:lnTo>
                  <a:cubicBezTo>
                    <a:pt x="59310" y="122293"/>
                    <a:pt x="59310" y="122293"/>
                    <a:pt x="59310" y="122242"/>
                  </a:cubicBezTo>
                  <a:cubicBezTo>
                    <a:pt x="59310" y="121120"/>
                    <a:pt x="59361" y="119845"/>
                    <a:pt x="59361" y="118621"/>
                  </a:cubicBezTo>
                  <a:lnTo>
                    <a:pt x="59361" y="118570"/>
                  </a:lnTo>
                  <a:cubicBezTo>
                    <a:pt x="59361" y="118519"/>
                    <a:pt x="59361" y="118417"/>
                    <a:pt x="59361" y="118315"/>
                  </a:cubicBezTo>
                  <a:cubicBezTo>
                    <a:pt x="59310" y="118213"/>
                    <a:pt x="59259" y="118162"/>
                    <a:pt x="59157" y="118111"/>
                  </a:cubicBezTo>
                  <a:cubicBezTo>
                    <a:pt x="58138" y="117805"/>
                    <a:pt x="57067" y="117448"/>
                    <a:pt x="56047" y="117142"/>
                  </a:cubicBezTo>
                  <a:lnTo>
                    <a:pt x="55996" y="117142"/>
                  </a:lnTo>
                  <a:cubicBezTo>
                    <a:pt x="55384" y="116989"/>
                    <a:pt x="54670" y="116785"/>
                    <a:pt x="54007" y="116530"/>
                  </a:cubicBezTo>
                  <a:cubicBezTo>
                    <a:pt x="53038" y="116224"/>
                    <a:pt x="52171" y="115918"/>
                    <a:pt x="51406" y="115612"/>
                  </a:cubicBezTo>
                  <a:cubicBezTo>
                    <a:pt x="50692" y="115306"/>
                    <a:pt x="49978" y="115000"/>
                    <a:pt x="49315" y="114592"/>
                  </a:cubicBezTo>
                  <a:cubicBezTo>
                    <a:pt x="48550" y="114082"/>
                    <a:pt x="47836" y="113521"/>
                    <a:pt x="47173" y="112858"/>
                  </a:cubicBezTo>
                  <a:cubicBezTo>
                    <a:pt x="46510" y="112144"/>
                    <a:pt x="45898" y="111277"/>
                    <a:pt x="45439" y="110410"/>
                  </a:cubicBezTo>
                  <a:cubicBezTo>
                    <a:pt x="44776" y="109135"/>
                    <a:pt x="44266" y="107809"/>
                    <a:pt x="43909" y="106432"/>
                  </a:cubicBezTo>
                  <a:cubicBezTo>
                    <a:pt x="43654" y="105667"/>
                    <a:pt x="43450" y="104902"/>
                    <a:pt x="43246" y="104138"/>
                  </a:cubicBezTo>
                  <a:cubicBezTo>
                    <a:pt x="43042" y="103220"/>
                    <a:pt x="42787" y="102251"/>
                    <a:pt x="42532" y="101282"/>
                  </a:cubicBezTo>
                  <a:lnTo>
                    <a:pt x="42532" y="101333"/>
                  </a:lnTo>
                  <a:cubicBezTo>
                    <a:pt x="40951" y="94805"/>
                    <a:pt x="39931" y="88175"/>
                    <a:pt x="39370" y="81495"/>
                  </a:cubicBezTo>
                  <a:cubicBezTo>
                    <a:pt x="39064" y="78180"/>
                    <a:pt x="38962" y="74865"/>
                    <a:pt x="39064" y="71652"/>
                  </a:cubicBezTo>
                  <a:cubicBezTo>
                    <a:pt x="39064" y="70428"/>
                    <a:pt x="39115" y="69255"/>
                    <a:pt x="39217" y="68184"/>
                  </a:cubicBezTo>
                  <a:cubicBezTo>
                    <a:pt x="39268" y="66909"/>
                    <a:pt x="39370" y="65838"/>
                    <a:pt x="39472" y="64869"/>
                  </a:cubicBezTo>
                  <a:cubicBezTo>
                    <a:pt x="40747" y="63696"/>
                    <a:pt x="42022" y="62574"/>
                    <a:pt x="43399" y="61554"/>
                  </a:cubicBezTo>
                  <a:cubicBezTo>
                    <a:pt x="47989" y="58138"/>
                    <a:pt x="53038" y="55333"/>
                    <a:pt x="58342" y="53242"/>
                  </a:cubicBezTo>
                  <a:cubicBezTo>
                    <a:pt x="61554" y="51967"/>
                    <a:pt x="64869" y="50794"/>
                    <a:pt x="68184" y="49825"/>
                  </a:cubicBezTo>
                  <a:cubicBezTo>
                    <a:pt x="69816" y="49366"/>
                    <a:pt x="71499" y="48958"/>
                    <a:pt x="73182" y="48550"/>
                  </a:cubicBezTo>
                  <a:cubicBezTo>
                    <a:pt x="73947" y="48346"/>
                    <a:pt x="74763" y="48142"/>
                    <a:pt x="75630" y="47989"/>
                  </a:cubicBezTo>
                  <a:lnTo>
                    <a:pt x="76803" y="47734"/>
                  </a:lnTo>
                  <a:cubicBezTo>
                    <a:pt x="77160" y="47683"/>
                    <a:pt x="77517" y="47581"/>
                    <a:pt x="77874" y="47530"/>
                  </a:cubicBezTo>
                  <a:cubicBezTo>
                    <a:pt x="78537" y="47479"/>
                    <a:pt x="79200" y="47428"/>
                    <a:pt x="79761" y="47377"/>
                  </a:cubicBezTo>
                  <a:lnTo>
                    <a:pt x="81087" y="47326"/>
                  </a:lnTo>
                  <a:lnTo>
                    <a:pt x="81953" y="47326"/>
                  </a:lnTo>
                  <a:cubicBezTo>
                    <a:pt x="82769" y="47275"/>
                    <a:pt x="83483" y="47224"/>
                    <a:pt x="84095" y="47122"/>
                  </a:cubicBezTo>
                  <a:cubicBezTo>
                    <a:pt x="84758" y="47071"/>
                    <a:pt x="85472" y="46969"/>
                    <a:pt x="86084" y="46816"/>
                  </a:cubicBezTo>
                  <a:cubicBezTo>
                    <a:pt x="86696" y="46663"/>
                    <a:pt x="87257" y="46459"/>
                    <a:pt x="87767" y="46153"/>
                  </a:cubicBezTo>
                  <a:cubicBezTo>
                    <a:pt x="88073" y="46000"/>
                    <a:pt x="88277" y="45847"/>
                    <a:pt x="88532" y="45592"/>
                  </a:cubicBezTo>
                  <a:cubicBezTo>
                    <a:pt x="88736" y="45388"/>
                    <a:pt x="88940" y="45133"/>
                    <a:pt x="89093" y="44827"/>
                  </a:cubicBezTo>
                  <a:cubicBezTo>
                    <a:pt x="89246" y="44572"/>
                    <a:pt x="89399" y="44266"/>
                    <a:pt x="89501" y="44011"/>
                  </a:cubicBezTo>
                  <a:cubicBezTo>
                    <a:pt x="89603" y="43705"/>
                    <a:pt x="89705" y="43399"/>
                    <a:pt x="89858" y="42991"/>
                  </a:cubicBezTo>
                  <a:lnTo>
                    <a:pt x="90011" y="42481"/>
                  </a:lnTo>
                  <a:cubicBezTo>
                    <a:pt x="90062" y="42226"/>
                    <a:pt x="90164" y="41920"/>
                    <a:pt x="90266" y="41614"/>
                  </a:cubicBezTo>
                  <a:lnTo>
                    <a:pt x="90419" y="41971"/>
                  </a:lnTo>
                  <a:cubicBezTo>
                    <a:pt x="90521" y="42226"/>
                    <a:pt x="90623" y="42481"/>
                    <a:pt x="90674" y="42685"/>
                  </a:cubicBezTo>
                  <a:cubicBezTo>
                    <a:pt x="90725" y="42940"/>
                    <a:pt x="90725" y="43144"/>
                    <a:pt x="90776" y="43348"/>
                  </a:cubicBezTo>
                  <a:lnTo>
                    <a:pt x="90776" y="43501"/>
                  </a:lnTo>
                  <a:lnTo>
                    <a:pt x="90776" y="43603"/>
                  </a:lnTo>
                  <a:cubicBezTo>
                    <a:pt x="90827" y="43909"/>
                    <a:pt x="90878" y="44164"/>
                    <a:pt x="90929" y="44470"/>
                  </a:cubicBezTo>
                  <a:cubicBezTo>
                    <a:pt x="91031" y="44827"/>
                    <a:pt x="91235" y="45184"/>
                    <a:pt x="91490" y="45439"/>
                  </a:cubicBezTo>
                  <a:cubicBezTo>
                    <a:pt x="91898" y="45745"/>
                    <a:pt x="92357" y="45949"/>
                    <a:pt x="92867" y="46102"/>
                  </a:cubicBezTo>
                  <a:cubicBezTo>
                    <a:pt x="93173" y="46153"/>
                    <a:pt x="93428" y="46204"/>
                    <a:pt x="93683" y="46204"/>
                  </a:cubicBezTo>
                  <a:cubicBezTo>
                    <a:pt x="94040" y="46255"/>
                    <a:pt x="94397" y="46255"/>
                    <a:pt x="94754" y="46255"/>
                  </a:cubicBezTo>
                  <a:cubicBezTo>
                    <a:pt x="95417" y="46255"/>
                    <a:pt x="96131" y="46204"/>
                    <a:pt x="96743" y="46153"/>
                  </a:cubicBezTo>
                  <a:lnTo>
                    <a:pt x="97712" y="46051"/>
                  </a:lnTo>
                  <a:lnTo>
                    <a:pt x="98885" y="45949"/>
                  </a:lnTo>
                  <a:cubicBezTo>
                    <a:pt x="99497" y="45898"/>
                    <a:pt x="99956" y="45847"/>
                    <a:pt x="100466" y="45847"/>
                  </a:cubicBezTo>
                  <a:lnTo>
                    <a:pt x="100721" y="45847"/>
                  </a:lnTo>
                  <a:cubicBezTo>
                    <a:pt x="101078" y="45847"/>
                    <a:pt x="101435" y="45898"/>
                    <a:pt x="101792" y="45949"/>
                  </a:cubicBezTo>
                  <a:lnTo>
                    <a:pt x="101894" y="45949"/>
                  </a:lnTo>
                  <a:cubicBezTo>
                    <a:pt x="102251" y="45949"/>
                    <a:pt x="102710" y="46000"/>
                    <a:pt x="103220" y="46051"/>
                  </a:cubicBezTo>
                  <a:cubicBezTo>
                    <a:pt x="105412" y="46357"/>
                    <a:pt x="107554" y="46816"/>
                    <a:pt x="109696" y="47326"/>
                  </a:cubicBezTo>
                  <a:lnTo>
                    <a:pt x="109696" y="47377"/>
                  </a:lnTo>
                  <a:lnTo>
                    <a:pt x="110359" y="47530"/>
                  </a:lnTo>
                  <a:cubicBezTo>
                    <a:pt x="110818" y="46255"/>
                    <a:pt x="111073" y="44878"/>
                    <a:pt x="111073" y="43501"/>
                  </a:cubicBezTo>
                  <a:cubicBezTo>
                    <a:pt x="111124" y="41971"/>
                    <a:pt x="110971" y="40390"/>
                    <a:pt x="110716" y="38809"/>
                  </a:cubicBezTo>
                  <a:cubicBezTo>
                    <a:pt x="110461" y="37228"/>
                    <a:pt x="110104" y="35698"/>
                    <a:pt x="109645" y="34118"/>
                  </a:cubicBezTo>
                  <a:cubicBezTo>
                    <a:pt x="109237" y="32792"/>
                    <a:pt x="108778" y="31415"/>
                    <a:pt x="108268" y="30089"/>
                  </a:cubicBezTo>
                  <a:cubicBezTo>
                    <a:pt x="107707" y="28610"/>
                    <a:pt x="107044" y="27182"/>
                    <a:pt x="106330" y="25805"/>
                  </a:cubicBezTo>
                  <a:cubicBezTo>
                    <a:pt x="105565" y="24428"/>
                    <a:pt x="104699" y="23102"/>
                    <a:pt x="103781" y="21878"/>
                  </a:cubicBezTo>
                  <a:cubicBezTo>
                    <a:pt x="101894" y="19379"/>
                    <a:pt x="99650" y="17186"/>
                    <a:pt x="97151" y="15299"/>
                  </a:cubicBezTo>
                  <a:cubicBezTo>
                    <a:pt x="94499" y="13361"/>
                    <a:pt x="91643" y="11780"/>
                    <a:pt x="88634" y="10608"/>
                  </a:cubicBezTo>
                  <a:cubicBezTo>
                    <a:pt x="85319" y="9282"/>
                    <a:pt x="81801" y="8415"/>
                    <a:pt x="78282" y="8109"/>
                  </a:cubicBezTo>
                  <a:cubicBezTo>
                    <a:pt x="77109" y="7956"/>
                    <a:pt x="75936" y="7905"/>
                    <a:pt x="74763" y="7905"/>
                  </a:cubicBezTo>
                  <a:cubicBezTo>
                    <a:pt x="72519" y="7905"/>
                    <a:pt x="70224" y="8109"/>
                    <a:pt x="68031" y="8517"/>
                  </a:cubicBezTo>
                  <a:cubicBezTo>
                    <a:pt x="64614" y="9129"/>
                    <a:pt x="61299" y="10149"/>
                    <a:pt x="58189" y="11577"/>
                  </a:cubicBezTo>
                  <a:cubicBezTo>
                    <a:pt x="54466" y="13259"/>
                    <a:pt x="50947" y="15401"/>
                    <a:pt x="47785" y="17951"/>
                  </a:cubicBezTo>
                  <a:cubicBezTo>
                    <a:pt x="47887" y="16880"/>
                    <a:pt x="48040" y="15860"/>
                    <a:pt x="48244" y="14840"/>
                  </a:cubicBezTo>
                  <a:cubicBezTo>
                    <a:pt x="48703" y="12443"/>
                    <a:pt x="49417" y="10098"/>
                    <a:pt x="50488" y="7854"/>
                  </a:cubicBezTo>
                  <a:cubicBezTo>
                    <a:pt x="51100" y="6528"/>
                    <a:pt x="51916" y="5304"/>
                    <a:pt x="52834" y="4233"/>
                  </a:cubicBezTo>
                  <a:cubicBezTo>
                    <a:pt x="53548" y="3417"/>
                    <a:pt x="54313" y="2754"/>
                    <a:pt x="55231" y="2142"/>
                  </a:cubicBezTo>
                  <a:cubicBezTo>
                    <a:pt x="55996" y="1632"/>
                    <a:pt x="56812" y="1224"/>
                    <a:pt x="57730" y="918"/>
                  </a:cubicBezTo>
                  <a:lnTo>
                    <a:pt x="57934" y="867"/>
                  </a:lnTo>
                  <a:lnTo>
                    <a:pt x="58240" y="918"/>
                  </a:lnTo>
                  <a:lnTo>
                    <a:pt x="58342" y="918"/>
                  </a:lnTo>
                  <a:cubicBezTo>
                    <a:pt x="58444" y="918"/>
                    <a:pt x="58597" y="816"/>
                    <a:pt x="58648" y="714"/>
                  </a:cubicBezTo>
                  <a:cubicBezTo>
                    <a:pt x="58699" y="612"/>
                    <a:pt x="58648" y="459"/>
                    <a:pt x="58597" y="408"/>
                  </a:cubicBezTo>
                  <a:cubicBezTo>
                    <a:pt x="58597" y="357"/>
                    <a:pt x="58597" y="357"/>
                    <a:pt x="58597" y="306"/>
                  </a:cubicBezTo>
                  <a:cubicBezTo>
                    <a:pt x="58546" y="153"/>
                    <a:pt x="58444" y="51"/>
                    <a:pt x="58291" y="51"/>
                  </a:cubicBezTo>
                  <a:lnTo>
                    <a:pt x="58189" y="51"/>
                  </a:lnTo>
                  <a:lnTo>
                    <a:pt x="57934" y="102"/>
                  </a:lnTo>
                  <a:cubicBezTo>
                    <a:pt x="57475" y="51"/>
                    <a:pt x="57067" y="0"/>
                    <a:pt x="56659"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4" name="Google Shape;1764;p33"/>
            <p:cNvSpPr/>
            <p:nvPr/>
          </p:nvSpPr>
          <p:spPr>
            <a:xfrm>
              <a:off x="1532265" y="3032874"/>
              <a:ext cx="159847" cy="270851"/>
            </a:xfrm>
            <a:custGeom>
              <a:avLst/>
              <a:gdLst/>
              <a:ahLst/>
              <a:cxnLst/>
              <a:rect l="l" t="t" r="r" b="b"/>
              <a:pathLst>
                <a:path w="12852" h="21777" extrusionOk="0">
                  <a:moveTo>
                    <a:pt x="7548" y="1"/>
                  </a:moveTo>
                  <a:cubicBezTo>
                    <a:pt x="7089" y="1"/>
                    <a:pt x="6579" y="52"/>
                    <a:pt x="6120" y="256"/>
                  </a:cubicBezTo>
                  <a:cubicBezTo>
                    <a:pt x="5814" y="358"/>
                    <a:pt x="5559" y="460"/>
                    <a:pt x="5304" y="664"/>
                  </a:cubicBezTo>
                  <a:cubicBezTo>
                    <a:pt x="5049" y="817"/>
                    <a:pt x="4794" y="970"/>
                    <a:pt x="4539" y="1174"/>
                  </a:cubicBezTo>
                  <a:cubicBezTo>
                    <a:pt x="4080" y="1633"/>
                    <a:pt x="3621" y="2092"/>
                    <a:pt x="3213" y="2653"/>
                  </a:cubicBezTo>
                  <a:cubicBezTo>
                    <a:pt x="2805" y="3214"/>
                    <a:pt x="2448" y="3826"/>
                    <a:pt x="2142" y="4438"/>
                  </a:cubicBezTo>
                  <a:cubicBezTo>
                    <a:pt x="1836" y="5050"/>
                    <a:pt x="1530" y="5662"/>
                    <a:pt x="1326" y="6274"/>
                  </a:cubicBezTo>
                  <a:cubicBezTo>
                    <a:pt x="1071" y="6886"/>
                    <a:pt x="867" y="7447"/>
                    <a:pt x="663" y="8058"/>
                  </a:cubicBezTo>
                  <a:cubicBezTo>
                    <a:pt x="459" y="8721"/>
                    <a:pt x="306" y="9384"/>
                    <a:pt x="204" y="10098"/>
                  </a:cubicBezTo>
                  <a:cubicBezTo>
                    <a:pt x="51" y="10914"/>
                    <a:pt x="0" y="11781"/>
                    <a:pt x="0" y="12699"/>
                  </a:cubicBezTo>
                  <a:cubicBezTo>
                    <a:pt x="51" y="13515"/>
                    <a:pt x="204" y="14331"/>
                    <a:pt x="459" y="15147"/>
                  </a:cubicBezTo>
                  <a:cubicBezTo>
                    <a:pt x="714" y="15963"/>
                    <a:pt x="1071" y="16677"/>
                    <a:pt x="1530" y="17391"/>
                  </a:cubicBezTo>
                  <a:cubicBezTo>
                    <a:pt x="1989" y="18105"/>
                    <a:pt x="2601" y="18768"/>
                    <a:pt x="3315" y="19329"/>
                  </a:cubicBezTo>
                  <a:cubicBezTo>
                    <a:pt x="3825" y="19737"/>
                    <a:pt x="4386" y="20094"/>
                    <a:pt x="4998" y="20400"/>
                  </a:cubicBezTo>
                  <a:cubicBezTo>
                    <a:pt x="5661" y="20808"/>
                    <a:pt x="6375" y="21165"/>
                    <a:pt x="7140" y="21420"/>
                  </a:cubicBezTo>
                  <a:cubicBezTo>
                    <a:pt x="7752" y="21675"/>
                    <a:pt x="8466" y="21777"/>
                    <a:pt x="9129" y="21777"/>
                  </a:cubicBezTo>
                  <a:lnTo>
                    <a:pt x="9435" y="21777"/>
                  </a:lnTo>
                  <a:cubicBezTo>
                    <a:pt x="9792" y="21777"/>
                    <a:pt x="10098" y="21675"/>
                    <a:pt x="10455" y="21573"/>
                  </a:cubicBezTo>
                  <a:cubicBezTo>
                    <a:pt x="10710" y="21471"/>
                    <a:pt x="10914" y="21318"/>
                    <a:pt x="11118" y="21114"/>
                  </a:cubicBezTo>
                  <a:cubicBezTo>
                    <a:pt x="11271" y="20910"/>
                    <a:pt x="11424" y="20706"/>
                    <a:pt x="11526" y="20451"/>
                  </a:cubicBezTo>
                  <a:cubicBezTo>
                    <a:pt x="11679" y="20196"/>
                    <a:pt x="11730" y="19941"/>
                    <a:pt x="11832" y="19635"/>
                  </a:cubicBezTo>
                  <a:cubicBezTo>
                    <a:pt x="11934" y="19023"/>
                    <a:pt x="11985" y="18411"/>
                    <a:pt x="12036" y="17748"/>
                  </a:cubicBezTo>
                  <a:cubicBezTo>
                    <a:pt x="12036" y="16983"/>
                    <a:pt x="12036" y="16269"/>
                    <a:pt x="11985" y="15555"/>
                  </a:cubicBezTo>
                  <a:lnTo>
                    <a:pt x="11985" y="15249"/>
                  </a:lnTo>
                  <a:cubicBezTo>
                    <a:pt x="11985" y="14739"/>
                    <a:pt x="11934" y="14178"/>
                    <a:pt x="11934" y="13668"/>
                  </a:cubicBezTo>
                  <a:lnTo>
                    <a:pt x="11934" y="13107"/>
                  </a:lnTo>
                  <a:lnTo>
                    <a:pt x="11985" y="11883"/>
                  </a:lnTo>
                  <a:cubicBezTo>
                    <a:pt x="12036" y="11118"/>
                    <a:pt x="12138" y="10302"/>
                    <a:pt x="12240" y="9435"/>
                  </a:cubicBezTo>
                  <a:cubicBezTo>
                    <a:pt x="12342" y="8058"/>
                    <a:pt x="12546" y="6580"/>
                    <a:pt x="12699" y="5101"/>
                  </a:cubicBezTo>
                  <a:cubicBezTo>
                    <a:pt x="12801" y="4999"/>
                    <a:pt x="12852" y="4846"/>
                    <a:pt x="12801" y="4693"/>
                  </a:cubicBezTo>
                  <a:lnTo>
                    <a:pt x="12750" y="4642"/>
                  </a:lnTo>
                  <a:lnTo>
                    <a:pt x="12750" y="4591"/>
                  </a:lnTo>
                  <a:cubicBezTo>
                    <a:pt x="12801" y="4438"/>
                    <a:pt x="12699" y="4336"/>
                    <a:pt x="12597" y="4234"/>
                  </a:cubicBezTo>
                  <a:cubicBezTo>
                    <a:pt x="12342" y="3673"/>
                    <a:pt x="12087" y="3112"/>
                    <a:pt x="11730" y="2602"/>
                  </a:cubicBezTo>
                  <a:cubicBezTo>
                    <a:pt x="11322" y="1939"/>
                    <a:pt x="10812" y="1378"/>
                    <a:pt x="10200" y="868"/>
                  </a:cubicBezTo>
                  <a:cubicBezTo>
                    <a:pt x="9537" y="409"/>
                    <a:pt x="8772" y="103"/>
                    <a:pt x="7956" y="1"/>
                  </a:cubicBezTo>
                  <a:close/>
                </a:path>
              </a:pathLst>
            </a:custGeom>
            <a:solidFill>
              <a:srgbClr val="FFCDA8"/>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5" name="Google Shape;1765;p33"/>
            <p:cNvSpPr/>
            <p:nvPr/>
          </p:nvSpPr>
          <p:spPr>
            <a:xfrm>
              <a:off x="1576033" y="3091865"/>
              <a:ext cx="117348" cy="72958"/>
            </a:xfrm>
            <a:custGeom>
              <a:avLst/>
              <a:gdLst/>
              <a:ahLst/>
              <a:cxnLst/>
              <a:rect l="l" t="t" r="r" b="b"/>
              <a:pathLst>
                <a:path w="9435" h="5866" extrusionOk="0">
                  <a:moveTo>
                    <a:pt x="3366" y="1"/>
                  </a:moveTo>
                  <a:lnTo>
                    <a:pt x="3417" y="52"/>
                  </a:lnTo>
                  <a:cubicBezTo>
                    <a:pt x="3009" y="52"/>
                    <a:pt x="2601" y="154"/>
                    <a:pt x="2244" y="307"/>
                  </a:cubicBezTo>
                  <a:cubicBezTo>
                    <a:pt x="1836" y="460"/>
                    <a:pt x="1479" y="715"/>
                    <a:pt x="1173" y="970"/>
                  </a:cubicBezTo>
                  <a:cubicBezTo>
                    <a:pt x="765" y="1225"/>
                    <a:pt x="459" y="1582"/>
                    <a:pt x="204" y="1939"/>
                  </a:cubicBezTo>
                  <a:cubicBezTo>
                    <a:pt x="0" y="2245"/>
                    <a:pt x="51" y="2653"/>
                    <a:pt x="357" y="2857"/>
                  </a:cubicBezTo>
                  <a:cubicBezTo>
                    <a:pt x="469" y="2931"/>
                    <a:pt x="608" y="2979"/>
                    <a:pt x="735" y="2979"/>
                  </a:cubicBezTo>
                  <a:cubicBezTo>
                    <a:pt x="781" y="2979"/>
                    <a:pt x="826" y="2972"/>
                    <a:pt x="867" y="2959"/>
                  </a:cubicBezTo>
                  <a:cubicBezTo>
                    <a:pt x="1071" y="2908"/>
                    <a:pt x="1224" y="2806"/>
                    <a:pt x="1275" y="2704"/>
                  </a:cubicBezTo>
                  <a:lnTo>
                    <a:pt x="1479" y="2449"/>
                  </a:lnTo>
                  <a:cubicBezTo>
                    <a:pt x="1836" y="1990"/>
                    <a:pt x="2346" y="1684"/>
                    <a:pt x="2856" y="1480"/>
                  </a:cubicBezTo>
                  <a:cubicBezTo>
                    <a:pt x="3162" y="1378"/>
                    <a:pt x="3417" y="1327"/>
                    <a:pt x="3723" y="1327"/>
                  </a:cubicBezTo>
                  <a:cubicBezTo>
                    <a:pt x="3813" y="1312"/>
                    <a:pt x="3907" y="1305"/>
                    <a:pt x="4002" y="1305"/>
                  </a:cubicBezTo>
                  <a:cubicBezTo>
                    <a:pt x="4234" y="1305"/>
                    <a:pt x="4476" y="1342"/>
                    <a:pt x="4692" y="1378"/>
                  </a:cubicBezTo>
                  <a:cubicBezTo>
                    <a:pt x="5100" y="1429"/>
                    <a:pt x="5406" y="1582"/>
                    <a:pt x="5763" y="1735"/>
                  </a:cubicBezTo>
                  <a:cubicBezTo>
                    <a:pt x="6120" y="1888"/>
                    <a:pt x="6426" y="2092"/>
                    <a:pt x="6681" y="2347"/>
                  </a:cubicBezTo>
                  <a:cubicBezTo>
                    <a:pt x="6987" y="2602"/>
                    <a:pt x="7242" y="2857"/>
                    <a:pt x="7446" y="3163"/>
                  </a:cubicBezTo>
                  <a:cubicBezTo>
                    <a:pt x="7599" y="3468"/>
                    <a:pt x="7803" y="3774"/>
                    <a:pt x="7905" y="4080"/>
                  </a:cubicBezTo>
                  <a:cubicBezTo>
                    <a:pt x="8007" y="4386"/>
                    <a:pt x="8058" y="4743"/>
                    <a:pt x="8109" y="5049"/>
                  </a:cubicBezTo>
                  <a:lnTo>
                    <a:pt x="8109" y="5151"/>
                  </a:lnTo>
                  <a:lnTo>
                    <a:pt x="8109" y="5304"/>
                  </a:lnTo>
                  <a:cubicBezTo>
                    <a:pt x="8109" y="5406"/>
                    <a:pt x="8160" y="5508"/>
                    <a:pt x="8262" y="5610"/>
                  </a:cubicBezTo>
                  <a:cubicBezTo>
                    <a:pt x="8364" y="5763"/>
                    <a:pt x="8568" y="5814"/>
                    <a:pt x="8721" y="5865"/>
                  </a:cubicBezTo>
                  <a:cubicBezTo>
                    <a:pt x="8925" y="5865"/>
                    <a:pt x="9078" y="5814"/>
                    <a:pt x="9231" y="5661"/>
                  </a:cubicBezTo>
                  <a:cubicBezTo>
                    <a:pt x="9333" y="5559"/>
                    <a:pt x="9435" y="5406"/>
                    <a:pt x="9435" y="5202"/>
                  </a:cubicBezTo>
                  <a:cubicBezTo>
                    <a:pt x="9435" y="4743"/>
                    <a:pt x="9333" y="4335"/>
                    <a:pt x="9231" y="3876"/>
                  </a:cubicBezTo>
                  <a:cubicBezTo>
                    <a:pt x="9078" y="3468"/>
                    <a:pt x="8925" y="3061"/>
                    <a:pt x="8721" y="2704"/>
                  </a:cubicBezTo>
                  <a:cubicBezTo>
                    <a:pt x="8262" y="1990"/>
                    <a:pt x="7650" y="1378"/>
                    <a:pt x="6936" y="919"/>
                  </a:cubicBezTo>
                  <a:cubicBezTo>
                    <a:pt x="6273" y="460"/>
                    <a:pt x="5457" y="154"/>
                    <a:pt x="4641" y="52"/>
                  </a:cubicBezTo>
                  <a:cubicBezTo>
                    <a:pt x="4437" y="1"/>
                    <a:pt x="4233" y="1"/>
                    <a:pt x="4029" y="1"/>
                  </a:cubicBezTo>
                  <a:close/>
                </a:path>
              </a:pathLst>
            </a:custGeom>
            <a:solidFill>
              <a:srgbClr val="15222A"/>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6" name="Google Shape;1766;p33"/>
            <p:cNvSpPr/>
            <p:nvPr/>
          </p:nvSpPr>
          <p:spPr>
            <a:xfrm>
              <a:off x="1607736" y="3102810"/>
              <a:ext cx="64078" cy="79525"/>
            </a:xfrm>
            <a:custGeom>
              <a:avLst/>
              <a:gdLst/>
              <a:ahLst/>
              <a:cxnLst/>
              <a:rect l="l" t="t" r="r" b="b"/>
              <a:pathLst>
                <a:path w="5152" h="6394" extrusionOk="0">
                  <a:moveTo>
                    <a:pt x="4208" y="0"/>
                  </a:moveTo>
                  <a:cubicBezTo>
                    <a:pt x="4183" y="0"/>
                    <a:pt x="4157" y="13"/>
                    <a:pt x="4132" y="39"/>
                  </a:cubicBezTo>
                  <a:cubicBezTo>
                    <a:pt x="3469" y="141"/>
                    <a:pt x="2806" y="345"/>
                    <a:pt x="2245" y="651"/>
                  </a:cubicBezTo>
                  <a:cubicBezTo>
                    <a:pt x="1633" y="1008"/>
                    <a:pt x="1123" y="1416"/>
                    <a:pt x="766" y="1926"/>
                  </a:cubicBezTo>
                  <a:cubicBezTo>
                    <a:pt x="358" y="2486"/>
                    <a:pt x="154" y="3098"/>
                    <a:pt x="52" y="3710"/>
                  </a:cubicBezTo>
                  <a:cubicBezTo>
                    <a:pt x="1" y="4118"/>
                    <a:pt x="1" y="4475"/>
                    <a:pt x="52" y="4832"/>
                  </a:cubicBezTo>
                  <a:cubicBezTo>
                    <a:pt x="103" y="5189"/>
                    <a:pt x="154" y="5546"/>
                    <a:pt x="307" y="5852"/>
                  </a:cubicBezTo>
                  <a:lnTo>
                    <a:pt x="358" y="6005"/>
                  </a:lnTo>
                  <a:cubicBezTo>
                    <a:pt x="479" y="6247"/>
                    <a:pt x="696" y="6394"/>
                    <a:pt x="907" y="6394"/>
                  </a:cubicBezTo>
                  <a:cubicBezTo>
                    <a:pt x="963" y="6394"/>
                    <a:pt x="1019" y="6384"/>
                    <a:pt x="1072" y="6362"/>
                  </a:cubicBezTo>
                  <a:cubicBezTo>
                    <a:pt x="1276" y="6362"/>
                    <a:pt x="1429" y="6260"/>
                    <a:pt x="1531" y="6107"/>
                  </a:cubicBezTo>
                  <a:cubicBezTo>
                    <a:pt x="1633" y="5954"/>
                    <a:pt x="1633" y="5750"/>
                    <a:pt x="1633" y="5597"/>
                  </a:cubicBezTo>
                  <a:cubicBezTo>
                    <a:pt x="1480" y="5240"/>
                    <a:pt x="1378" y="4832"/>
                    <a:pt x="1378" y="4475"/>
                  </a:cubicBezTo>
                  <a:cubicBezTo>
                    <a:pt x="1327" y="4220"/>
                    <a:pt x="1378" y="3965"/>
                    <a:pt x="1378" y="3710"/>
                  </a:cubicBezTo>
                  <a:cubicBezTo>
                    <a:pt x="1429" y="3506"/>
                    <a:pt x="1531" y="3302"/>
                    <a:pt x="1582" y="3098"/>
                  </a:cubicBezTo>
                  <a:cubicBezTo>
                    <a:pt x="1684" y="2894"/>
                    <a:pt x="1837" y="2741"/>
                    <a:pt x="1939" y="2537"/>
                  </a:cubicBezTo>
                  <a:cubicBezTo>
                    <a:pt x="2143" y="2384"/>
                    <a:pt x="2347" y="2181"/>
                    <a:pt x="2551" y="2028"/>
                  </a:cubicBezTo>
                  <a:cubicBezTo>
                    <a:pt x="2857" y="1875"/>
                    <a:pt x="3163" y="1671"/>
                    <a:pt x="3469" y="1569"/>
                  </a:cubicBezTo>
                  <a:cubicBezTo>
                    <a:pt x="3775" y="1467"/>
                    <a:pt x="4081" y="1416"/>
                    <a:pt x="4387" y="1365"/>
                  </a:cubicBezTo>
                  <a:cubicBezTo>
                    <a:pt x="4999" y="1212"/>
                    <a:pt x="5152" y="447"/>
                    <a:pt x="4642" y="141"/>
                  </a:cubicBezTo>
                  <a:cubicBezTo>
                    <a:pt x="4567" y="66"/>
                    <a:pt x="4465" y="19"/>
                    <a:pt x="4376" y="19"/>
                  </a:cubicBezTo>
                  <a:cubicBezTo>
                    <a:pt x="4343" y="19"/>
                    <a:pt x="4312" y="25"/>
                    <a:pt x="4285" y="39"/>
                  </a:cubicBezTo>
                  <a:cubicBezTo>
                    <a:pt x="4259" y="13"/>
                    <a:pt x="4234" y="0"/>
                    <a:pt x="4208" y="0"/>
                  </a:cubicBezTo>
                  <a:close/>
                </a:path>
              </a:pathLst>
            </a:custGeom>
            <a:solidFill>
              <a:srgbClr val="15222A"/>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7" name="Google Shape;1767;p33"/>
            <p:cNvSpPr/>
            <p:nvPr/>
          </p:nvSpPr>
          <p:spPr>
            <a:xfrm>
              <a:off x="1615348" y="3233466"/>
              <a:ext cx="45683" cy="42984"/>
            </a:xfrm>
            <a:custGeom>
              <a:avLst/>
              <a:gdLst/>
              <a:ahLst/>
              <a:cxnLst/>
              <a:rect l="l" t="t" r="r" b="b"/>
              <a:pathLst>
                <a:path w="3673" h="3456" extrusionOk="0">
                  <a:moveTo>
                    <a:pt x="1575" y="1"/>
                  </a:moveTo>
                  <a:cubicBezTo>
                    <a:pt x="1531" y="1"/>
                    <a:pt x="1480" y="14"/>
                    <a:pt x="1429" y="39"/>
                  </a:cubicBezTo>
                  <a:lnTo>
                    <a:pt x="1480" y="39"/>
                  </a:lnTo>
                  <a:cubicBezTo>
                    <a:pt x="1327" y="39"/>
                    <a:pt x="1174" y="90"/>
                    <a:pt x="1021" y="192"/>
                  </a:cubicBezTo>
                  <a:lnTo>
                    <a:pt x="766" y="345"/>
                  </a:lnTo>
                  <a:cubicBezTo>
                    <a:pt x="664" y="447"/>
                    <a:pt x="562" y="498"/>
                    <a:pt x="511" y="600"/>
                  </a:cubicBezTo>
                  <a:cubicBezTo>
                    <a:pt x="409" y="702"/>
                    <a:pt x="307" y="855"/>
                    <a:pt x="205" y="1008"/>
                  </a:cubicBezTo>
                  <a:cubicBezTo>
                    <a:pt x="154" y="1161"/>
                    <a:pt x="103" y="1314"/>
                    <a:pt x="52" y="1467"/>
                  </a:cubicBezTo>
                  <a:cubicBezTo>
                    <a:pt x="1" y="1569"/>
                    <a:pt x="1" y="1722"/>
                    <a:pt x="1" y="1824"/>
                  </a:cubicBezTo>
                  <a:cubicBezTo>
                    <a:pt x="1" y="1926"/>
                    <a:pt x="1" y="2028"/>
                    <a:pt x="1" y="2130"/>
                  </a:cubicBezTo>
                  <a:cubicBezTo>
                    <a:pt x="1" y="2232"/>
                    <a:pt x="52" y="2334"/>
                    <a:pt x="103" y="2436"/>
                  </a:cubicBezTo>
                  <a:cubicBezTo>
                    <a:pt x="154" y="2589"/>
                    <a:pt x="205" y="2742"/>
                    <a:pt x="307" y="2844"/>
                  </a:cubicBezTo>
                  <a:cubicBezTo>
                    <a:pt x="460" y="2997"/>
                    <a:pt x="613" y="3150"/>
                    <a:pt x="817" y="3252"/>
                  </a:cubicBezTo>
                  <a:cubicBezTo>
                    <a:pt x="970" y="3303"/>
                    <a:pt x="1174" y="3354"/>
                    <a:pt x="1327" y="3405"/>
                  </a:cubicBezTo>
                  <a:lnTo>
                    <a:pt x="1837" y="3405"/>
                  </a:lnTo>
                  <a:cubicBezTo>
                    <a:pt x="1888" y="3405"/>
                    <a:pt x="1990" y="3405"/>
                    <a:pt x="2092" y="3456"/>
                  </a:cubicBezTo>
                  <a:cubicBezTo>
                    <a:pt x="2296" y="3456"/>
                    <a:pt x="2500" y="3405"/>
                    <a:pt x="2704" y="3354"/>
                  </a:cubicBezTo>
                  <a:cubicBezTo>
                    <a:pt x="2806" y="3303"/>
                    <a:pt x="2908" y="3252"/>
                    <a:pt x="3010" y="3201"/>
                  </a:cubicBezTo>
                  <a:lnTo>
                    <a:pt x="3112" y="3099"/>
                  </a:lnTo>
                  <a:cubicBezTo>
                    <a:pt x="3316" y="2946"/>
                    <a:pt x="3469" y="2742"/>
                    <a:pt x="3520" y="2538"/>
                  </a:cubicBezTo>
                  <a:cubicBezTo>
                    <a:pt x="3622" y="2385"/>
                    <a:pt x="3673" y="2181"/>
                    <a:pt x="3673" y="2028"/>
                  </a:cubicBezTo>
                  <a:cubicBezTo>
                    <a:pt x="3673" y="1773"/>
                    <a:pt x="3673" y="1518"/>
                    <a:pt x="3571" y="1314"/>
                  </a:cubicBezTo>
                  <a:cubicBezTo>
                    <a:pt x="3469" y="1110"/>
                    <a:pt x="3367" y="906"/>
                    <a:pt x="3214" y="753"/>
                  </a:cubicBezTo>
                  <a:cubicBezTo>
                    <a:pt x="3112" y="651"/>
                    <a:pt x="3010" y="549"/>
                    <a:pt x="2908" y="498"/>
                  </a:cubicBezTo>
                  <a:cubicBezTo>
                    <a:pt x="2806" y="396"/>
                    <a:pt x="2653" y="294"/>
                    <a:pt x="2551" y="243"/>
                  </a:cubicBezTo>
                  <a:cubicBezTo>
                    <a:pt x="2341" y="117"/>
                    <a:pt x="2097" y="26"/>
                    <a:pt x="1846" y="26"/>
                  </a:cubicBezTo>
                  <a:cubicBezTo>
                    <a:pt x="1792" y="26"/>
                    <a:pt x="1738" y="30"/>
                    <a:pt x="1684" y="39"/>
                  </a:cubicBezTo>
                  <a:cubicBezTo>
                    <a:pt x="1658" y="14"/>
                    <a:pt x="1620" y="1"/>
                    <a:pt x="1575"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8" name="Google Shape;1768;p33"/>
            <p:cNvSpPr/>
            <p:nvPr/>
          </p:nvSpPr>
          <p:spPr>
            <a:xfrm>
              <a:off x="1367978" y="3414245"/>
              <a:ext cx="659038" cy="324606"/>
            </a:xfrm>
            <a:custGeom>
              <a:avLst/>
              <a:gdLst/>
              <a:ahLst/>
              <a:cxnLst/>
              <a:rect l="l" t="t" r="r" b="b"/>
              <a:pathLst>
                <a:path w="52988" h="26099" extrusionOk="0">
                  <a:moveTo>
                    <a:pt x="377" y="0"/>
                  </a:moveTo>
                  <a:cubicBezTo>
                    <a:pt x="345" y="0"/>
                    <a:pt x="307" y="13"/>
                    <a:pt x="256" y="39"/>
                  </a:cubicBezTo>
                  <a:cubicBezTo>
                    <a:pt x="226" y="24"/>
                    <a:pt x="200" y="17"/>
                    <a:pt x="177" y="17"/>
                  </a:cubicBezTo>
                  <a:cubicBezTo>
                    <a:pt x="120" y="17"/>
                    <a:pt x="73" y="53"/>
                    <a:pt x="1" y="90"/>
                  </a:cubicBezTo>
                  <a:cubicBezTo>
                    <a:pt x="307" y="1415"/>
                    <a:pt x="664" y="2690"/>
                    <a:pt x="1123" y="3965"/>
                  </a:cubicBezTo>
                  <a:cubicBezTo>
                    <a:pt x="1633" y="5444"/>
                    <a:pt x="2245" y="6821"/>
                    <a:pt x="2908" y="8198"/>
                  </a:cubicBezTo>
                  <a:cubicBezTo>
                    <a:pt x="2959" y="8300"/>
                    <a:pt x="3112" y="8402"/>
                    <a:pt x="3214" y="8402"/>
                  </a:cubicBezTo>
                  <a:cubicBezTo>
                    <a:pt x="4387" y="9626"/>
                    <a:pt x="5713" y="10697"/>
                    <a:pt x="7140" y="11564"/>
                  </a:cubicBezTo>
                  <a:lnTo>
                    <a:pt x="8517" y="12431"/>
                  </a:lnTo>
                  <a:lnTo>
                    <a:pt x="9486" y="13043"/>
                  </a:lnTo>
                  <a:cubicBezTo>
                    <a:pt x="9945" y="13349"/>
                    <a:pt x="10455" y="13706"/>
                    <a:pt x="10863" y="13961"/>
                  </a:cubicBezTo>
                  <a:lnTo>
                    <a:pt x="10914" y="14012"/>
                  </a:lnTo>
                  <a:lnTo>
                    <a:pt x="11985" y="14726"/>
                  </a:lnTo>
                  <a:cubicBezTo>
                    <a:pt x="13923" y="16001"/>
                    <a:pt x="15708" y="17072"/>
                    <a:pt x="17391" y="17990"/>
                  </a:cubicBezTo>
                  <a:cubicBezTo>
                    <a:pt x="18309" y="18500"/>
                    <a:pt x="19278" y="19010"/>
                    <a:pt x="20196" y="19469"/>
                  </a:cubicBezTo>
                  <a:cubicBezTo>
                    <a:pt x="20961" y="19877"/>
                    <a:pt x="21777" y="20234"/>
                    <a:pt x="22695" y="20693"/>
                  </a:cubicBezTo>
                  <a:cubicBezTo>
                    <a:pt x="24429" y="21560"/>
                    <a:pt x="26214" y="22274"/>
                    <a:pt x="28050" y="22937"/>
                  </a:cubicBezTo>
                  <a:cubicBezTo>
                    <a:pt x="29886" y="23600"/>
                    <a:pt x="31772" y="24058"/>
                    <a:pt x="33710" y="24313"/>
                  </a:cubicBezTo>
                  <a:cubicBezTo>
                    <a:pt x="34220" y="24364"/>
                    <a:pt x="34781" y="24415"/>
                    <a:pt x="35342" y="24415"/>
                  </a:cubicBezTo>
                  <a:lnTo>
                    <a:pt x="36464" y="24415"/>
                  </a:lnTo>
                  <a:cubicBezTo>
                    <a:pt x="36566" y="24364"/>
                    <a:pt x="36617" y="24313"/>
                    <a:pt x="36668" y="24262"/>
                  </a:cubicBezTo>
                  <a:cubicBezTo>
                    <a:pt x="36719" y="24160"/>
                    <a:pt x="36770" y="24109"/>
                    <a:pt x="36719" y="24007"/>
                  </a:cubicBezTo>
                  <a:cubicBezTo>
                    <a:pt x="36719" y="23906"/>
                    <a:pt x="36668" y="23855"/>
                    <a:pt x="36617" y="23804"/>
                  </a:cubicBezTo>
                  <a:cubicBezTo>
                    <a:pt x="36566" y="23753"/>
                    <a:pt x="36464" y="23702"/>
                    <a:pt x="36413" y="23702"/>
                  </a:cubicBezTo>
                  <a:cubicBezTo>
                    <a:pt x="36056" y="22835"/>
                    <a:pt x="35801" y="21917"/>
                    <a:pt x="35648" y="20948"/>
                  </a:cubicBezTo>
                  <a:cubicBezTo>
                    <a:pt x="35495" y="20336"/>
                    <a:pt x="35393" y="19622"/>
                    <a:pt x="35291" y="18959"/>
                  </a:cubicBezTo>
                  <a:lnTo>
                    <a:pt x="35291" y="18959"/>
                  </a:lnTo>
                  <a:cubicBezTo>
                    <a:pt x="35903" y="19826"/>
                    <a:pt x="36566" y="20795"/>
                    <a:pt x="37127" y="21713"/>
                  </a:cubicBezTo>
                  <a:cubicBezTo>
                    <a:pt x="37841" y="22835"/>
                    <a:pt x="38555" y="23956"/>
                    <a:pt x="39371" y="25027"/>
                  </a:cubicBezTo>
                  <a:cubicBezTo>
                    <a:pt x="39422" y="25078"/>
                    <a:pt x="39524" y="25129"/>
                    <a:pt x="39626" y="25129"/>
                  </a:cubicBezTo>
                  <a:cubicBezTo>
                    <a:pt x="39677" y="25231"/>
                    <a:pt x="39728" y="25282"/>
                    <a:pt x="39830" y="25282"/>
                  </a:cubicBezTo>
                  <a:cubicBezTo>
                    <a:pt x="40391" y="25435"/>
                    <a:pt x="40952" y="25588"/>
                    <a:pt x="41513" y="25690"/>
                  </a:cubicBezTo>
                  <a:cubicBezTo>
                    <a:pt x="42125" y="25843"/>
                    <a:pt x="42788" y="25894"/>
                    <a:pt x="43553" y="25996"/>
                  </a:cubicBezTo>
                  <a:cubicBezTo>
                    <a:pt x="44318" y="26047"/>
                    <a:pt x="45185" y="26098"/>
                    <a:pt x="45950" y="26098"/>
                  </a:cubicBezTo>
                  <a:cubicBezTo>
                    <a:pt x="46664" y="26098"/>
                    <a:pt x="47429" y="26047"/>
                    <a:pt x="48143" y="25996"/>
                  </a:cubicBezTo>
                  <a:cubicBezTo>
                    <a:pt x="49010" y="25945"/>
                    <a:pt x="49877" y="25741"/>
                    <a:pt x="50693" y="25537"/>
                  </a:cubicBezTo>
                  <a:cubicBezTo>
                    <a:pt x="51101" y="25435"/>
                    <a:pt x="51458" y="25282"/>
                    <a:pt x="51815" y="25129"/>
                  </a:cubicBezTo>
                  <a:cubicBezTo>
                    <a:pt x="52019" y="25027"/>
                    <a:pt x="52223" y="24925"/>
                    <a:pt x="52478" y="24823"/>
                  </a:cubicBezTo>
                  <a:lnTo>
                    <a:pt x="52529" y="24823"/>
                  </a:lnTo>
                  <a:cubicBezTo>
                    <a:pt x="52631" y="24772"/>
                    <a:pt x="52681" y="24721"/>
                    <a:pt x="52783" y="24670"/>
                  </a:cubicBezTo>
                  <a:cubicBezTo>
                    <a:pt x="52783" y="24619"/>
                    <a:pt x="52834" y="24568"/>
                    <a:pt x="52834" y="24568"/>
                  </a:cubicBezTo>
                  <a:cubicBezTo>
                    <a:pt x="52936" y="24415"/>
                    <a:pt x="52987" y="24262"/>
                    <a:pt x="52885" y="24109"/>
                  </a:cubicBezTo>
                  <a:cubicBezTo>
                    <a:pt x="52885" y="24058"/>
                    <a:pt x="52834" y="24058"/>
                    <a:pt x="52834" y="24058"/>
                  </a:cubicBezTo>
                  <a:lnTo>
                    <a:pt x="52834" y="19775"/>
                  </a:lnTo>
                  <a:lnTo>
                    <a:pt x="52834" y="19061"/>
                  </a:lnTo>
                  <a:lnTo>
                    <a:pt x="52834" y="18041"/>
                  </a:lnTo>
                  <a:cubicBezTo>
                    <a:pt x="52834" y="18041"/>
                    <a:pt x="52834" y="17990"/>
                    <a:pt x="52834" y="17990"/>
                  </a:cubicBezTo>
                  <a:cubicBezTo>
                    <a:pt x="52834" y="16817"/>
                    <a:pt x="52885" y="15593"/>
                    <a:pt x="52885" y="14318"/>
                  </a:cubicBezTo>
                  <a:cubicBezTo>
                    <a:pt x="52885" y="14216"/>
                    <a:pt x="52885" y="14114"/>
                    <a:pt x="52885" y="14063"/>
                  </a:cubicBezTo>
                  <a:cubicBezTo>
                    <a:pt x="52834" y="14012"/>
                    <a:pt x="52834" y="13961"/>
                    <a:pt x="52783" y="13961"/>
                  </a:cubicBezTo>
                  <a:lnTo>
                    <a:pt x="52631" y="13808"/>
                  </a:lnTo>
                  <a:cubicBezTo>
                    <a:pt x="51611" y="13502"/>
                    <a:pt x="50591" y="13196"/>
                    <a:pt x="49571" y="12890"/>
                  </a:cubicBezTo>
                  <a:lnTo>
                    <a:pt x="49520" y="12890"/>
                  </a:lnTo>
                  <a:cubicBezTo>
                    <a:pt x="48908" y="12686"/>
                    <a:pt x="48194" y="12482"/>
                    <a:pt x="47531" y="12227"/>
                  </a:cubicBezTo>
                  <a:cubicBezTo>
                    <a:pt x="46511" y="11921"/>
                    <a:pt x="45695" y="11615"/>
                    <a:pt x="44930" y="11309"/>
                  </a:cubicBezTo>
                  <a:cubicBezTo>
                    <a:pt x="44165" y="11054"/>
                    <a:pt x="43502" y="10697"/>
                    <a:pt x="42839" y="10289"/>
                  </a:cubicBezTo>
                  <a:cubicBezTo>
                    <a:pt x="42023" y="9830"/>
                    <a:pt x="41309" y="9269"/>
                    <a:pt x="40697" y="8606"/>
                  </a:cubicBezTo>
                  <a:cubicBezTo>
                    <a:pt x="40034" y="7841"/>
                    <a:pt x="39473" y="7076"/>
                    <a:pt x="38963" y="6209"/>
                  </a:cubicBezTo>
                  <a:cubicBezTo>
                    <a:pt x="38759" y="5903"/>
                    <a:pt x="38504" y="5597"/>
                    <a:pt x="38300" y="5342"/>
                  </a:cubicBezTo>
                  <a:cubicBezTo>
                    <a:pt x="37994" y="4883"/>
                    <a:pt x="37790" y="4424"/>
                    <a:pt x="37637" y="3965"/>
                  </a:cubicBezTo>
                  <a:cubicBezTo>
                    <a:pt x="37504" y="3743"/>
                    <a:pt x="37293" y="3599"/>
                    <a:pt x="37073" y="3599"/>
                  </a:cubicBezTo>
                  <a:cubicBezTo>
                    <a:pt x="37040" y="3599"/>
                    <a:pt x="37007" y="3602"/>
                    <a:pt x="36974" y="3608"/>
                  </a:cubicBezTo>
                  <a:cubicBezTo>
                    <a:pt x="36872" y="3608"/>
                    <a:pt x="36770" y="3608"/>
                    <a:pt x="36668" y="3659"/>
                  </a:cubicBezTo>
                  <a:cubicBezTo>
                    <a:pt x="34730" y="4883"/>
                    <a:pt x="32690" y="5852"/>
                    <a:pt x="30497" y="6617"/>
                  </a:cubicBezTo>
                  <a:cubicBezTo>
                    <a:pt x="27387" y="7739"/>
                    <a:pt x="24123" y="8453"/>
                    <a:pt x="20859" y="8759"/>
                  </a:cubicBezTo>
                  <a:cubicBezTo>
                    <a:pt x="19941" y="8810"/>
                    <a:pt x="19074" y="8861"/>
                    <a:pt x="18207" y="8861"/>
                  </a:cubicBezTo>
                  <a:cubicBezTo>
                    <a:pt x="16575" y="8861"/>
                    <a:pt x="14943" y="8708"/>
                    <a:pt x="13311" y="8453"/>
                  </a:cubicBezTo>
                  <a:cubicBezTo>
                    <a:pt x="11526" y="8096"/>
                    <a:pt x="9792" y="7586"/>
                    <a:pt x="8109" y="6821"/>
                  </a:cubicBezTo>
                  <a:cubicBezTo>
                    <a:pt x="6784" y="6209"/>
                    <a:pt x="5560" y="5444"/>
                    <a:pt x="4438" y="4526"/>
                  </a:cubicBezTo>
                  <a:cubicBezTo>
                    <a:pt x="3367" y="3608"/>
                    <a:pt x="2398" y="2588"/>
                    <a:pt x="1582" y="1415"/>
                  </a:cubicBezTo>
                  <a:cubicBezTo>
                    <a:pt x="1327" y="1058"/>
                    <a:pt x="1072" y="701"/>
                    <a:pt x="868" y="345"/>
                  </a:cubicBezTo>
                  <a:cubicBezTo>
                    <a:pt x="766" y="192"/>
                    <a:pt x="664" y="90"/>
                    <a:pt x="460" y="39"/>
                  </a:cubicBezTo>
                  <a:cubicBezTo>
                    <a:pt x="434" y="13"/>
                    <a:pt x="409" y="0"/>
                    <a:pt x="377"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69" name="Google Shape;1769;p33"/>
            <p:cNvSpPr/>
            <p:nvPr/>
          </p:nvSpPr>
          <p:spPr>
            <a:xfrm>
              <a:off x="2392355" y="2592686"/>
              <a:ext cx="194100" cy="98965"/>
            </a:xfrm>
            <a:custGeom>
              <a:avLst/>
              <a:gdLst/>
              <a:ahLst/>
              <a:cxnLst/>
              <a:rect l="l" t="t" r="r" b="b"/>
              <a:pathLst>
                <a:path w="15606" h="7957" extrusionOk="0">
                  <a:moveTo>
                    <a:pt x="2295" y="0"/>
                  </a:moveTo>
                  <a:cubicBezTo>
                    <a:pt x="2193" y="0"/>
                    <a:pt x="2142" y="51"/>
                    <a:pt x="2040" y="51"/>
                  </a:cubicBezTo>
                  <a:cubicBezTo>
                    <a:pt x="1938" y="102"/>
                    <a:pt x="1836" y="102"/>
                    <a:pt x="1785" y="204"/>
                  </a:cubicBezTo>
                  <a:cubicBezTo>
                    <a:pt x="1632" y="255"/>
                    <a:pt x="1479" y="357"/>
                    <a:pt x="1377" y="459"/>
                  </a:cubicBezTo>
                  <a:cubicBezTo>
                    <a:pt x="1275" y="561"/>
                    <a:pt x="1122" y="714"/>
                    <a:pt x="1071" y="918"/>
                  </a:cubicBezTo>
                  <a:cubicBezTo>
                    <a:pt x="816" y="1224"/>
                    <a:pt x="663" y="1632"/>
                    <a:pt x="510" y="1989"/>
                  </a:cubicBezTo>
                  <a:cubicBezTo>
                    <a:pt x="357" y="2499"/>
                    <a:pt x="204" y="3009"/>
                    <a:pt x="102" y="3570"/>
                  </a:cubicBezTo>
                  <a:cubicBezTo>
                    <a:pt x="0" y="3927"/>
                    <a:pt x="255" y="4284"/>
                    <a:pt x="612" y="4386"/>
                  </a:cubicBezTo>
                  <a:lnTo>
                    <a:pt x="714" y="4386"/>
                  </a:lnTo>
                  <a:lnTo>
                    <a:pt x="765" y="4488"/>
                  </a:lnTo>
                  <a:cubicBezTo>
                    <a:pt x="816" y="4641"/>
                    <a:pt x="867" y="4794"/>
                    <a:pt x="969" y="4947"/>
                  </a:cubicBezTo>
                  <a:cubicBezTo>
                    <a:pt x="969" y="4896"/>
                    <a:pt x="1020" y="4794"/>
                    <a:pt x="1020" y="4692"/>
                  </a:cubicBezTo>
                  <a:lnTo>
                    <a:pt x="1173" y="4182"/>
                  </a:lnTo>
                  <a:lnTo>
                    <a:pt x="1173" y="4131"/>
                  </a:lnTo>
                  <a:cubicBezTo>
                    <a:pt x="1275" y="3876"/>
                    <a:pt x="1377" y="3570"/>
                    <a:pt x="1479" y="3315"/>
                  </a:cubicBezTo>
                  <a:lnTo>
                    <a:pt x="1632" y="3672"/>
                  </a:lnTo>
                  <a:cubicBezTo>
                    <a:pt x="1683" y="3876"/>
                    <a:pt x="1785" y="4131"/>
                    <a:pt x="1836" y="4386"/>
                  </a:cubicBezTo>
                  <a:cubicBezTo>
                    <a:pt x="1887" y="4590"/>
                    <a:pt x="1938" y="4845"/>
                    <a:pt x="1938" y="5049"/>
                  </a:cubicBezTo>
                  <a:lnTo>
                    <a:pt x="1938" y="5202"/>
                  </a:lnTo>
                  <a:lnTo>
                    <a:pt x="1938" y="5253"/>
                  </a:lnTo>
                  <a:cubicBezTo>
                    <a:pt x="1989" y="5559"/>
                    <a:pt x="2040" y="5865"/>
                    <a:pt x="2091" y="6171"/>
                  </a:cubicBezTo>
                  <a:cubicBezTo>
                    <a:pt x="2193" y="6528"/>
                    <a:pt x="2397" y="6885"/>
                    <a:pt x="2703" y="7140"/>
                  </a:cubicBezTo>
                  <a:cubicBezTo>
                    <a:pt x="3111" y="7446"/>
                    <a:pt x="3570" y="7650"/>
                    <a:pt x="4080" y="7752"/>
                  </a:cubicBezTo>
                  <a:cubicBezTo>
                    <a:pt x="4335" y="7803"/>
                    <a:pt x="4590" y="7854"/>
                    <a:pt x="4896" y="7905"/>
                  </a:cubicBezTo>
                  <a:cubicBezTo>
                    <a:pt x="5253" y="7905"/>
                    <a:pt x="5559" y="7956"/>
                    <a:pt x="5916" y="7956"/>
                  </a:cubicBezTo>
                  <a:lnTo>
                    <a:pt x="5967" y="7956"/>
                  </a:lnTo>
                  <a:cubicBezTo>
                    <a:pt x="6579" y="7956"/>
                    <a:pt x="7293" y="7905"/>
                    <a:pt x="7905" y="7803"/>
                  </a:cubicBezTo>
                  <a:lnTo>
                    <a:pt x="8925" y="7752"/>
                  </a:lnTo>
                  <a:lnTo>
                    <a:pt x="10047" y="7599"/>
                  </a:lnTo>
                  <a:cubicBezTo>
                    <a:pt x="10710" y="7548"/>
                    <a:pt x="11169" y="7548"/>
                    <a:pt x="11628" y="7548"/>
                  </a:cubicBezTo>
                  <a:lnTo>
                    <a:pt x="11883" y="7548"/>
                  </a:lnTo>
                  <a:cubicBezTo>
                    <a:pt x="12291" y="7548"/>
                    <a:pt x="12648" y="7599"/>
                    <a:pt x="13005" y="7599"/>
                  </a:cubicBezTo>
                  <a:lnTo>
                    <a:pt x="13056" y="7599"/>
                  </a:lnTo>
                  <a:cubicBezTo>
                    <a:pt x="13362" y="7599"/>
                    <a:pt x="13719" y="7650"/>
                    <a:pt x="14127" y="7701"/>
                  </a:cubicBezTo>
                  <a:cubicBezTo>
                    <a:pt x="14331" y="7599"/>
                    <a:pt x="14535" y="7497"/>
                    <a:pt x="14688" y="7395"/>
                  </a:cubicBezTo>
                  <a:cubicBezTo>
                    <a:pt x="14943" y="7242"/>
                    <a:pt x="15147" y="7089"/>
                    <a:pt x="15351" y="6936"/>
                  </a:cubicBezTo>
                  <a:cubicBezTo>
                    <a:pt x="15453" y="6834"/>
                    <a:pt x="15504" y="6732"/>
                    <a:pt x="15504" y="6630"/>
                  </a:cubicBezTo>
                  <a:cubicBezTo>
                    <a:pt x="15606" y="6171"/>
                    <a:pt x="15300" y="5763"/>
                    <a:pt x="14892" y="5763"/>
                  </a:cubicBezTo>
                  <a:lnTo>
                    <a:pt x="14331" y="5763"/>
                  </a:lnTo>
                  <a:cubicBezTo>
                    <a:pt x="13719" y="5763"/>
                    <a:pt x="13107" y="5763"/>
                    <a:pt x="12495" y="5661"/>
                  </a:cubicBezTo>
                  <a:cubicBezTo>
                    <a:pt x="11271" y="5559"/>
                    <a:pt x="10098" y="5304"/>
                    <a:pt x="9027" y="4896"/>
                  </a:cubicBezTo>
                  <a:cubicBezTo>
                    <a:pt x="8364" y="4641"/>
                    <a:pt x="7752" y="4284"/>
                    <a:pt x="7191" y="3876"/>
                  </a:cubicBezTo>
                  <a:cubicBezTo>
                    <a:pt x="6528" y="3366"/>
                    <a:pt x="5916" y="2754"/>
                    <a:pt x="5355" y="2091"/>
                  </a:cubicBezTo>
                  <a:cubicBezTo>
                    <a:pt x="4998" y="1683"/>
                    <a:pt x="4641" y="1275"/>
                    <a:pt x="4233" y="867"/>
                  </a:cubicBezTo>
                  <a:cubicBezTo>
                    <a:pt x="4029" y="663"/>
                    <a:pt x="3774" y="408"/>
                    <a:pt x="3519" y="255"/>
                  </a:cubicBezTo>
                  <a:cubicBezTo>
                    <a:pt x="3417" y="204"/>
                    <a:pt x="3315" y="153"/>
                    <a:pt x="3213" y="102"/>
                  </a:cubicBezTo>
                  <a:cubicBezTo>
                    <a:pt x="3060" y="51"/>
                    <a:pt x="2907" y="0"/>
                    <a:pt x="2754" y="0"/>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70" name="Google Shape;1770;p33"/>
            <p:cNvSpPr/>
            <p:nvPr/>
          </p:nvSpPr>
          <p:spPr>
            <a:xfrm>
              <a:off x="1528459" y="2330727"/>
              <a:ext cx="204883" cy="91341"/>
            </a:xfrm>
            <a:custGeom>
              <a:avLst/>
              <a:gdLst/>
              <a:ahLst/>
              <a:cxnLst/>
              <a:rect l="l" t="t" r="r" b="b"/>
              <a:pathLst>
                <a:path w="16473" h="7344" extrusionOk="0">
                  <a:moveTo>
                    <a:pt x="10098" y="0"/>
                  </a:moveTo>
                  <a:cubicBezTo>
                    <a:pt x="9333" y="0"/>
                    <a:pt x="8517" y="102"/>
                    <a:pt x="7701" y="255"/>
                  </a:cubicBezTo>
                  <a:cubicBezTo>
                    <a:pt x="6834" y="408"/>
                    <a:pt x="6018" y="714"/>
                    <a:pt x="5151" y="1020"/>
                  </a:cubicBezTo>
                  <a:cubicBezTo>
                    <a:pt x="4386" y="1326"/>
                    <a:pt x="3621" y="1734"/>
                    <a:pt x="2907" y="2193"/>
                  </a:cubicBezTo>
                  <a:cubicBezTo>
                    <a:pt x="2397" y="2499"/>
                    <a:pt x="1989" y="2856"/>
                    <a:pt x="1581" y="3213"/>
                  </a:cubicBezTo>
                  <a:cubicBezTo>
                    <a:pt x="1479" y="3264"/>
                    <a:pt x="1428" y="3366"/>
                    <a:pt x="1377" y="3417"/>
                  </a:cubicBezTo>
                  <a:cubicBezTo>
                    <a:pt x="1224" y="3621"/>
                    <a:pt x="1122" y="3825"/>
                    <a:pt x="969" y="4029"/>
                  </a:cubicBezTo>
                  <a:cubicBezTo>
                    <a:pt x="510" y="4743"/>
                    <a:pt x="204" y="5610"/>
                    <a:pt x="102" y="6477"/>
                  </a:cubicBezTo>
                  <a:cubicBezTo>
                    <a:pt x="102" y="6579"/>
                    <a:pt x="102" y="6630"/>
                    <a:pt x="204" y="6732"/>
                  </a:cubicBezTo>
                  <a:lnTo>
                    <a:pt x="102" y="6834"/>
                  </a:lnTo>
                  <a:cubicBezTo>
                    <a:pt x="0" y="6987"/>
                    <a:pt x="51" y="7191"/>
                    <a:pt x="204" y="7293"/>
                  </a:cubicBezTo>
                  <a:cubicBezTo>
                    <a:pt x="255" y="7344"/>
                    <a:pt x="306" y="7344"/>
                    <a:pt x="357" y="7344"/>
                  </a:cubicBezTo>
                  <a:cubicBezTo>
                    <a:pt x="510" y="7344"/>
                    <a:pt x="612" y="7293"/>
                    <a:pt x="663" y="7191"/>
                  </a:cubicBezTo>
                  <a:cubicBezTo>
                    <a:pt x="816" y="6936"/>
                    <a:pt x="1020" y="6681"/>
                    <a:pt x="1224" y="6477"/>
                  </a:cubicBezTo>
                  <a:cubicBezTo>
                    <a:pt x="1683" y="5916"/>
                    <a:pt x="2193" y="5508"/>
                    <a:pt x="2805" y="5100"/>
                  </a:cubicBezTo>
                  <a:cubicBezTo>
                    <a:pt x="3570" y="4590"/>
                    <a:pt x="4386" y="4182"/>
                    <a:pt x="5304" y="3876"/>
                  </a:cubicBezTo>
                  <a:cubicBezTo>
                    <a:pt x="6324" y="3519"/>
                    <a:pt x="7446" y="3315"/>
                    <a:pt x="8568" y="3264"/>
                  </a:cubicBezTo>
                  <a:lnTo>
                    <a:pt x="9486" y="3264"/>
                  </a:lnTo>
                  <a:cubicBezTo>
                    <a:pt x="10251" y="3264"/>
                    <a:pt x="11016" y="3315"/>
                    <a:pt x="11730" y="3468"/>
                  </a:cubicBezTo>
                  <a:cubicBezTo>
                    <a:pt x="12393" y="3570"/>
                    <a:pt x="13056" y="3774"/>
                    <a:pt x="13668" y="4029"/>
                  </a:cubicBezTo>
                  <a:cubicBezTo>
                    <a:pt x="13464" y="4080"/>
                    <a:pt x="13311" y="4131"/>
                    <a:pt x="13056" y="4182"/>
                  </a:cubicBezTo>
                  <a:cubicBezTo>
                    <a:pt x="12597" y="4284"/>
                    <a:pt x="12087" y="4488"/>
                    <a:pt x="11628" y="4641"/>
                  </a:cubicBezTo>
                  <a:cubicBezTo>
                    <a:pt x="11475" y="4692"/>
                    <a:pt x="11322" y="4794"/>
                    <a:pt x="11220" y="4845"/>
                  </a:cubicBezTo>
                  <a:lnTo>
                    <a:pt x="11322" y="4845"/>
                  </a:lnTo>
                  <a:lnTo>
                    <a:pt x="11730" y="4794"/>
                  </a:lnTo>
                  <a:cubicBezTo>
                    <a:pt x="12444" y="4794"/>
                    <a:pt x="13209" y="4845"/>
                    <a:pt x="13923" y="4845"/>
                  </a:cubicBezTo>
                  <a:lnTo>
                    <a:pt x="14790" y="4845"/>
                  </a:lnTo>
                  <a:cubicBezTo>
                    <a:pt x="15045" y="4845"/>
                    <a:pt x="15300" y="4845"/>
                    <a:pt x="15555" y="4794"/>
                  </a:cubicBezTo>
                  <a:cubicBezTo>
                    <a:pt x="15657" y="4743"/>
                    <a:pt x="15759" y="4743"/>
                    <a:pt x="15861" y="4692"/>
                  </a:cubicBezTo>
                  <a:cubicBezTo>
                    <a:pt x="16014" y="4590"/>
                    <a:pt x="16116" y="4488"/>
                    <a:pt x="16218" y="4386"/>
                  </a:cubicBezTo>
                  <a:cubicBezTo>
                    <a:pt x="16269" y="4335"/>
                    <a:pt x="16269" y="4284"/>
                    <a:pt x="16320" y="4233"/>
                  </a:cubicBezTo>
                  <a:cubicBezTo>
                    <a:pt x="16320" y="4182"/>
                    <a:pt x="16320" y="4182"/>
                    <a:pt x="16320" y="4131"/>
                  </a:cubicBezTo>
                  <a:cubicBezTo>
                    <a:pt x="16320" y="4080"/>
                    <a:pt x="16371" y="4029"/>
                    <a:pt x="16371" y="3927"/>
                  </a:cubicBezTo>
                  <a:cubicBezTo>
                    <a:pt x="16422" y="3774"/>
                    <a:pt x="16473" y="3570"/>
                    <a:pt x="16473" y="3417"/>
                  </a:cubicBezTo>
                  <a:cubicBezTo>
                    <a:pt x="16473" y="3060"/>
                    <a:pt x="16371" y="2703"/>
                    <a:pt x="16218" y="2397"/>
                  </a:cubicBezTo>
                  <a:cubicBezTo>
                    <a:pt x="16116" y="2244"/>
                    <a:pt x="16014" y="2142"/>
                    <a:pt x="15912" y="1989"/>
                  </a:cubicBezTo>
                  <a:cubicBezTo>
                    <a:pt x="15759" y="1836"/>
                    <a:pt x="15606" y="1734"/>
                    <a:pt x="15453" y="1581"/>
                  </a:cubicBezTo>
                  <a:cubicBezTo>
                    <a:pt x="15198" y="1377"/>
                    <a:pt x="14943" y="1224"/>
                    <a:pt x="14637" y="1122"/>
                  </a:cubicBezTo>
                  <a:cubicBezTo>
                    <a:pt x="14331" y="918"/>
                    <a:pt x="13974" y="765"/>
                    <a:pt x="13617" y="663"/>
                  </a:cubicBezTo>
                  <a:cubicBezTo>
                    <a:pt x="13005" y="459"/>
                    <a:pt x="12342" y="306"/>
                    <a:pt x="11679" y="153"/>
                  </a:cubicBezTo>
                  <a:cubicBezTo>
                    <a:pt x="11475" y="102"/>
                    <a:pt x="11118" y="51"/>
                    <a:pt x="10812" y="51"/>
                  </a:cubicBezTo>
                  <a:cubicBezTo>
                    <a:pt x="10608" y="0"/>
                    <a:pt x="10353" y="0"/>
                    <a:pt x="10098" y="0"/>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71" name="Google Shape;1771;p33"/>
            <p:cNvSpPr/>
            <p:nvPr/>
          </p:nvSpPr>
          <p:spPr>
            <a:xfrm>
              <a:off x="1485326" y="2378300"/>
              <a:ext cx="896893" cy="1029452"/>
            </a:xfrm>
            <a:custGeom>
              <a:avLst/>
              <a:gdLst/>
              <a:ahLst/>
              <a:cxnLst/>
              <a:rect l="l" t="t" r="r" b="b"/>
              <a:pathLst>
                <a:path w="72112" h="82770" extrusionOk="0">
                  <a:moveTo>
                    <a:pt x="30395" y="0"/>
                  </a:moveTo>
                  <a:cubicBezTo>
                    <a:pt x="30242" y="0"/>
                    <a:pt x="30140" y="51"/>
                    <a:pt x="30038" y="102"/>
                  </a:cubicBezTo>
                  <a:cubicBezTo>
                    <a:pt x="26672" y="1938"/>
                    <a:pt x="23510" y="4131"/>
                    <a:pt x="20552" y="6579"/>
                  </a:cubicBezTo>
                  <a:cubicBezTo>
                    <a:pt x="17544" y="9027"/>
                    <a:pt x="14790" y="11832"/>
                    <a:pt x="12393" y="14840"/>
                  </a:cubicBezTo>
                  <a:cubicBezTo>
                    <a:pt x="11169" y="16370"/>
                    <a:pt x="10098" y="17951"/>
                    <a:pt x="9129" y="19583"/>
                  </a:cubicBezTo>
                  <a:cubicBezTo>
                    <a:pt x="8109" y="21266"/>
                    <a:pt x="7191" y="22949"/>
                    <a:pt x="6375" y="24734"/>
                  </a:cubicBezTo>
                  <a:cubicBezTo>
                    <a:pt x="4692" y="28304"/>
                    <a:pt x="3315" y="32027"/>
                    <a:pt x="2346" y="35801"/>
                  </a:cubicBezTo>
                  <a:cubicBezTo>
                    <a:pt x="1836" y="37636"/>
                    <a:pt x="1428" y="39574"/>
                    <a:pt x="1122" y="41563"/>
                  </a:cubicBezTo>
                  <a:cubicBezTo>
                    <a:pt x="867" y="43042"/>
                    <a:pt x="663" y="44572"/>
                    <a:pt x="459" y="46357"/>
                  </a:cubicBezTo>
                  <a:cubicBezTo>
                    <a:pt x="153" y="49213"/>
                    <a:pt x="0" y="52069"/>
                    <a:pt x="51" y="54925"/>
                  </a:cubicBezTo>
                  <a:cubicBezTo>
                    <a:pt x="51" y="57424"/>
                    <a:pt x="306" y="59923"/>
                    <a:pt x="867" y="62370"/>
                  </a:cubicBezTo>
                  <a:cubicBezTo>
                    <a:pt x="1122" y="63441"/>
                    <a:pt x="1428" y="64512"/>
                    <a:pt x="1887" y="65532"/>
                  </a:cubicBezTo>
                  <a:cubicBezTo>
                    <a:pt x="2295" y="66552"/>
                    <a:pt x="2856" y="67419"/>
                    <a:pt x="3570" y="68235"/>
                  </a:cubicBezTo>
                  <a:cubicBezTo>
                    <a:pt x="3621" y="68337"/>
                    <a:pt x="3672" y="68388"/>
                    <a:pt x="3825" y="68490"/>
                  </a:cubicBezTo>
                  <a:cubicBezTo>
                    <a:pt x="3876" y="68490"/>
                    <a:pt x="3978" y="68541"/>
                    <a:pt x="4131" y="68541"/>
                  </a:cubicBezTo>
                  <a:cubicBezTo>
                    <a:pt x="4386" y="68541"/>
                    <a:pt x="4590" y="68388"/>
                    <a:pt x="4692" y="68184"/>
                  </a:cubicBezTo>
                  <a:cubicBezTo>
                    <a:pt x="4998" y="67521"/>
                    <a:pt x="5202" y="66858"/>
                    <a:pt x="5355" y="66195"/>
                  </a:cubicBezTo>
                  <a:cubicBezTo>
                    <a:pt x="5508" y="65481"/>
                    <a:pt x="5661" y="64716"/>
                    <a:pt x="5814" y="64002"/>
                  </a:cubicBezTo>
                  <a:lnTo>
                    <a:pt x="5865" y="63849"/>
                  </a:lnTo>
                  <a:lnTo>
                    <a:pt x="5865" y="63645"/>
                  </a:lnTo>
                  <a:cubicBezTo>
                    <a:pt x="6120" y="62013"/>
                    <a:pt x="6528" y="60382"/>
                    <a:pt x="7038" y="58801"/>
                  </a:cubicBezTo>
                  <a:cubicBezTo>
                    <a:pt x="7293" y="57985"/>
                    <a:pt x="7650" y="57271"/>
                    <a:pt x="8109" y="56557"/>
                  </a:cubicBezTo>
                  <a:cubicBezTo>
                    <a:pt x="8364" y="56200"/>
                    <a:pt x="8619" y="55894"/>
                    <a:pt x="8925" y="55639"/>
                  </a:cubicBezTo>
                  <a:cubicBezTo>
                    <a:pt x="9333" y="55231"/>
                    <a:pt x="9894" y="54976"/>
                    <a:pt x="10455" y="54874"/>
                  </a:cubicBezTo>
                  <a:cubicBezTo>
                    <a:pt x="10710" y="54823"/>
                    <a:pt x="11016" y="54772"/>
                    <a:pt x="11271" y="54772"/>
                  </a:cubicBezTo>
                  <a:lnTo>
                    <a:pt x="11526" y="54772"/>
                  </a:lnTo>
                  <a:cubicBezTo>
                    <a:pt x="12087" y="54823"/>
                    <a:pt x="12648" y="54976"/>
                    <a:pt x="13209" y="55129"/>
                  </a:cubicBezTo>
                  <a:cubicBezTo>
                    <a:pt x="13821" y="55384"/>
                    <a:pt x="14382" y="55639"/>
                    <a:pt x="14892" y="55996"/>
                  </a:cubicBezTo>
                  <a:cubicBezTo>
                    <a:pt x="15504" y="56404"/>
                    <a:pt x="16065" y="56914"/>
                    <a:pt x="16575" y="57475"/>
                  </a:cubicBezTo>
                  <a:cubicBezTo>
                    <a:pt x="16269" y="58852"/>
                    <a:pt x="16014" y="60178"/>
                    <a:pt x="15861" y="61554"/>
                  </a:cubicBezTo>
                  <a:lnTo>
                    <a:pt x="15861" y="61248"/>
                  </a:lnTo>
                  <a:cubicBezTo>
                    <a:pt x="15861" y="61044"/>
                    <a:pt x="15810" y="60789"/>
                    <a:pt x="15759" y="60535"/>
                  </a:cubicBezTo>
                  <a:lnTo>
                    <a:pt x="15759" y="60433"/>
                  </a:lnTo>
                  <a:lnTo>
                    <a:pt x="15759" y="60382"/>
                  </a:lnTo>
                  <a:cubicBezTo>
                    <a:pt x="15759" y="60229"/>
                    <a:pt x="15708" y="60127"/>
                    <a:pt x="15657" y="60025"/>
                  </a:cubicBezTo>
                  <a:cubicBezTo>
                    <a:pt x="15504" y="59668"/>
                    <a:pt x="15300" y="59311"/>
                    <a:pt x="15045" y="59056"/>
                  </a:cubicBezTo>
                  <a:cubicBezTo>
                    <a:pt x="14790" y="58699"/>
                    <a:pt x="14484" y="58444"/>
                    <a:pt x="14178" y="58189"/>
                  </a:cubicBezTo>
                  <a:cubicBezTo>
                    <a:pt x="14076" y="58087"/>
                    <a:pt x="13923" y="58087"/>
                    <a:pt x="13821" y="58087"/>
                  </a:cubicBezTo>
                  <a:cubicBezTo>
                    <a:pt x="13719" y="58087"/>
                    <a:pt x="13617" y="58087"/>
                    <a:pt x="13515" y="58138"/>
                  </a:cubicBezTo>
                  <a:cubicBezTo>
                    <a:pt x="13158" y="58036"/>
                    <a:pt x="12750" y="57934"/>
                    <a:pt x="12393" y="57883"/>
                  </a:cubicBezTo>
                  <a:cubicBezTo>
                    <a:pt x="12189" y="57832"/>
                    <a:pt x="11985" y="57832"/>
                    <a:pt x="11730" y="57832"/>
                  </a:cubicBezTo>
                  <a:cubicBezTo>
                    <a:pt x="11526" y="57832"/>
                    <a:pt x="11271" y="57832"/>
                    <a:pt x="11016" y="57883"/>
                  </a:cubicBezTo>
                  <a:cubicBezTo>
                    <a:pt x="10608" y="57934"/>
                    <a:pt x="10251" y="58087"/>
                    <a:pt x="9894" y="58342"/>
                  </a:cubicBezTo>
                  <a:cubicBezTo>
                    <a:pt x="9690" y="58444"/>
                    <a:pt x="9537" y="58597"/>
                    <a:pt x="9333" y="58699"/>
                  </a:cubicBezTo>
                  <a:cubicBezTo>
                    <a:pt x="9180" y="58903"/>
                    <a:pt x="9027" y="59056"/>
                    <a:pt x="8874" y="59260"/>
                  </a:cubicBezTo>
                  <a:cubicBezTo>
                    <a:pt x="8619" y="59566"/>
                    <a:pt x="8415" y="59974"/>
                    <a:pt x="8211" y="60331"/>
                  </a:cubicBezTo>
                  <a:cubicBezTo>
                    <a:pt x="8058" y="60738"/>
                    <a:pt x="7905" y="61197"/>
                    <a:pt x="7854" y="61605"/>
                  </a:cubicBezTo>
                  <a:cubicBezTo>
                    <a:pt x="7701" y="62472"/>
                    <a:pt x="7701" y="63339"/>
                    <a:pt x="7854" y="64155"/>
                  </a:cubicBezTo>
                  <a:cubicBezTo>
                    <a:pt x="8007" y="65022"/>
                    <a:pt x="8364" y="65787"/>
                    <a:pt x="8874" y="66450"/>
                  </a:cubicBezTo>
                  <a:cubicBezTo>
                    <a:pt x="9027" y="66603"/>
                    <a:pt x="9180" y="66756"/>
                    <a:pt x="9333" y="66909"/>
                  </a:cubicBezTo>
                  <a:cubicBezTo>
                    <a:pt x="9486" y="67011"/>
                    <a:pt x="9639" y="67164"/>
                    <a:pt x="9843" y="67266"/>
                  </a:cubicBezTo>
                  <a:cubicBezTo>
                    <a:pt x="10149" y="67470"/>
                    <a:pt x="10455" y="67623"/>
                    <a:pt x="10812" y="67725"/>
                  </a:cubicBezTo>
                  <a:cubicBezTo>
                    <a:pt x="11016" y="67776"/>
                    <a:pt x="11169" y="67776"/>
                    <a:pt x="11373" y="67827"/>
                  </a:cubicBezTo>
                  <a:lnTo>
                    <a:pt x="11934" y="67827"/>
                  </a:lnTo>
                  <a:cubicBezTo>
                    <a:pt x="12240" y="67776"/>
                    <a:pt x="12546" y="67725"/>
                    <a:pt x="12852" y="67572"/>
                  </a:cubicBezTo>
                  <a:cubicBezTo>
                    <a:pt x="13158" y="67470"/>
                    <a:pt x="13464" y="67266"/>
                    <a:pt x="13719" y="67062"/>
                  </a:cubicBezTo>
                  <a:cubicBezTo>
                    <a:pt x="13974" y="66858"/>
                    <a:pt x="14178" y="66603"/>
                    <a:pt x="14433" y="66348"/>
                  </a:cubicBezTo>
                  <a:cubicBezTo>
                    <a:pt x="14841" y="65787"/>
                    <a:pt x="15198" y="65175"/>
                    <a:pt x="15453" y="64512"/>
                  </a:cubicBezTo>
                  <a:cubicBezTo>
                    <a:pt x="15504" y="64257"/>
                    <a:pt x="15606" y="64002"/>
                    <a:pt x="15657" y="63747"/>
                  </a:cubicBezTo>
                  <a:lnTo>
                    <a:pt x="15657" y="63747"/>
                  </a:lnTo>
                  <a:cubicBezTo>
                    <a:pt x="15504" y="65991"/>
                    <a:pt x="15504" y="68286"/>
                    <a:pt x="15657" y="70530"/>
                  </a:cubicBezTo>
                  <a:cubicBezTo>
                    <a:pt x="15759" y="72468"/>
                    <a:pt x="16014" y="74508"/>
                    <a:pt x="16320" y="76548"/>
                  </a:cubicBezTo>
                  <a:cubicBezTo>
                    <a:pt x="16626" y="78486"/>
                    <a:pt x="17034" y="80373"/>
                    <a:pt x="17544" y="82260"/>
                  </a:cubicBezTo>
                  <a:cubicBezTo>
                    <a:pt x="17595" y="82515"/>
                    <a:pt x="17850" y="82719"/>
                    <a:pt x="18156" y="82770"/>
                  </a:cubicBezTo>
                  <a:lnTo>
                    <a:pt x="18309" y="82770"/>
                  </a:lnTo>
                  <a:cubicBezTo>
                    <a:pt x="18666" y="82668"/>
                    <a:pt x="18921" y="82260"/>
                    <a:pt x="18819" y="81903"/>
                  </a:cubicBezTo>
                  <a:cubicBezTo>
                    <a:pt x="18156" y="79404"/>
                    <a:pt x="17646" y="76854"/>
                    <a:pt x="17340" y="74253"/>
                  </a:cubicBezTo>
                  <a:cubicBezTo>
                    <a:pt x="16779" y="69816"/>
                    <a:pt x="16779" y="65328"/>
                    <a:pt x="17340" y="60891"/>
                  </a:cubicBezTo>
                  <a:cubicBezTo>
                    <a:pt x="17442" y="60229"/>
                    <a:pt x="17544" y="59515"/>
                    <a:pt x="17697" y="58852"/>
                  </a:cubicBezTo>
                  <a:cubicBezTo>
                    <a:pt x="18462" y="60025"/>
                    <a:pt x="19176" y="61197"/>
                    <a:pt x="19788" y="62370"/>
                  </a:cubicBezTo>
                  <a:cubicBezTo>
                    <a:pt x="20298" y="63288"/>
                    <a:pt x="20807" y="64155"/>
                    <a:pt x="21368" y="65022"/>
                  </a:cubicBezTo>
                  <a:cubicBezTo>
                    <a:pt x="21470" y="65226"/>
                    <a:pt x="21674" y="65328"/>
                    <a:pt x="21929" y="65328"/>
                  </a:cubicBezTo>
                  <a:lnTo>
                    <a:pt x="21980" y="65328"/>
                  </a:lnTo>
                  <a:cubicBezTo>
                    <a:pt x="22082" y="65328"/>
                    <a:pt x="22184" y="65328"/>
                    <a:pt x="22286" y="65226"/>
                  </a:cubicBezTo>
                  <a:lnTo>
                    <a:pt x="22439" y="65124"/>
                  </a:lnTo>
                  <a:cubicBezTo>
                    <a:pt x="22490" y="65022"/>
                    <a:pt x="22541" y="64920"/>
                    <a:pt x="22592" y="64818"/>
                  </a:cubicBezTo>
                  <a:cubicBezTo>
                    <a:pt x="23102" y="62880"/>
                    <a:pt x="23306" y="60891"/>
                    <a:pt x="23204" y="58903"/>
                  </a:cubicBezTo>
                  <a:cubicBezTo>
                    <a:pt x="23204" y="58291"/>
                    <a:pt x="23204" y="57679"/>
                    <a:pt x="23153" y="57169"/>
                  </a:cubicBezTo>
                  <a:lnTo>
                    <a:pt x="23153" y="57118"/>
                  </a:lnTo>
                  <a:lnTo>
                    <a:pt x="23102" y="55894"/>
                  </a:lnTo>
                  <a:cubicBezTo>
                    <a:pt x="23102" y="54823"/>
                    <a:pt x="23102" y="53854"/>
                    <a:pt x="23153" y="52936"/>
                  </a:cubicBezTo>
                  <a:cubicBezTo>
                    <a:pt x="23153" y="52732"/>
                    <a:pt x="23153" y="52528"/>
                    <a:pt x="23204" y="52375"/>
                  </a:cubicBezTo>
                  <a:lnTo>
                    <a:pt x="23204" y="50641"/>
                  </a:lnTo>
                  <a:cubicBezTo>
                    <a:pt x="23255" y="49417"/>
                    <a:pt x="23306" y="48244"/>
                    <a:pt x="23357" y="47173"/>
                  </a:cubicBezTo>
                  <a:cubicBezTo>
                    <a:pt x="23357" y="46918"/>
                    <a:pt x="23408" y="46663"/>
                    <a:pt x="23408" y="46408"/>
                  </a:cubicBezTo>
                  <a:cubicBezTo>
                    <a:pt x="23357" y="45745"/>
                    <a:pt x="23255" y="45082"/>
                    <a:pt x="23051" y="44419"/>
                  </a:cubicBezTo>
                  <a:cubicBezTo>
                    <a:pt x="23051" y="44368"/>
                    <a:pt x="23000" y="44317"/>
                    <a:pt x="23000" y="44266"/>
                  </a:cubicBezTo>
                  <a:cubicBezTo>
                    <a:pt x="23051" y="44266"/>
                    <a:pt x="23102" y="44266"/>
                    <a:pt x="23153" y="44215"/>
                  </a:cubicBezTo>
                  <a:lnTo>
                    <a:pt x="23663" y="43909"/>
                  </a:lnTo>
                  <a:lnTo>
                    <a:pt x="23663" y="43858"/>
                  </a:lnTo>
                  <a:cubicBezTo>
                    <a:pt x="24887" y="42685"/>
                    <a:pt x="26213" y="41563"/>
                    <a:pt x="27590" y="40543"/>
                  </a:cubicBezTo>
                  <a:cubicBezTo>
                    <a:pt x="32180" y="37127"/>
                    <a:pt x="37178" y="34322"/>
                    <a:pt x="42533" y="32231"/>
                  </a:cubicBezTo>
                  <a:cubicBezTo>
                    <a:pt x="45745" y="30956"/>
                    <a:pt x="49009" y="29783"/>
                    <a:pt x="52375" y="28814"/>
                  </a:cubicBezTo>
                  <a:cubicBezTo>
                    <a:pt x="53956" y="28355"/>
                    <a:pt x="55639" y="27947"/>
                    <a:pt x="57373" y="27539"/>
                  </a:cubicBezTo>
                  <a:cubicBezTo>
                    <a:pt x="58138" y="27335"/>
                    <a:pt x="58954" y="27131"/>
                    <a:pt x="59821" y="26978"/>
                  </a:cubicBezTo>
                  <a:lnTo>
                    <a:pt x="60994" y="26723"/>
                  </a:lnTo>
                  <a:cubicBezTo>
                    <a:pt x="61300" y="26672"/>
                    <a:pt x="61657" y="26570"/>
                    <a:pt x="62014" y="26519"/>
                  </a:cubicBezTo>
                  <a:cubicBezTo>
                    <a:pt x="62677" y="26417"/>
                    <a:pt x="63340" y="26417"/>
                    <a:pt x="63952" y="26366"/>
                  </a:cubicBezTo>
                  <a:lnTo>
                    <a:pt x="64309" y="26366"/>
                  </a:lnTo>
                  <a:cubicBezTo>
                    <a:pt x="66195" y="26060"/>
                    <a:pt x="68082" y="25856"/>
                    <a:pt x="69969" y="25703"/>
                  </a:cubicBezTo>
                  <a:lnTo>
                    <a:pt x="70275" y="25805"/>
                  </a:lnTo>
                  <a:cubicBezTo>
                    <a:pt x="70836" y="25652"/>
                    <a:pt x="71397" y="25448"/>
                    <a:pt x="71958" y="25142"/>
                  </a:cubicBezTo>
                  <a:cubicBezTo>
                    <a:pt x="71958" y="25142"/>
                    <a:pt x="72009" y="25091"/>
                    <a:pt x="72060" y="25091"/>
                  </a:cubicBezTo>
                  <a:cubicBezTo>
                    <a:pt x="72060" y="24989"/>
                    <a:pt x="72111" y="24938"/>
                    <a:pt x="72111" y="24836"/>
                  </a:cubicBezTo>
                  <a:cubicBezTo>
                    <a:pt x="72111" y="24458"/>
                    <a:pt x="71805" y="24168"/>
                    <a:pt x="71435" y="24168"/>
                  </a:cubicBezTo>
                  <a:cubicBezTo>
                    <a:pt x="71406" y="24168"/>
                    <a:pt x="71376" y="24169"/>
                    <a:pt x="71346" y="24173"/>
                  </a:cubicBezTo>
                  <a:lnTo>
                    <a:pt x="71295" y="24173"/>
                  </a:lnTo>
                  <a:lnTo>
                    <a:pt x="70020" y="24275"/>
                  </a:lnTo>
                  <a:cubicBezTo>
                    <a:pt x="67215" y="23408"/>
                    <a:pt x="64258" y="23000"/>
                    <a:pt x="61300" y="23000"/>
                  </a:cubicBezTo>
                  <a:lnTo>
                    <a:pt x="60229" y="23000"/>
                  </a:lnTo>
                  <a:cubicBezTo>
                    <a:pt x="56710" y="23000"/>
                    <a:pt x="53242" y="23357"/>
                    <a:pt x="49825" y="24122"/>
                  </a:cubicBezTo>
                  <a:cubicBezTo>
                    <a:pt x="45847" y="24938"/>
                    <a:pt x="42023" y="26162"/>
                    <a:pt x="38351" y="27845"/>
                  </a:cubicBezTo>
                  <a:cubicBezTo>
                    <a:pt x="34832" y="29426"/>
                    <a:pt x="31568" y="31517"/>
                    <a:pt x="28661" y="34016"/>
                  </a:cubicBezTo>
                  <a:cubicBezTo>
                    <a:pt x="27335" y="35240"/>
                    <a:pt x="26111" y="36515"/>
                    <a:pt x="25040" y="37993"/>
                  </a:cubicBezTo>
                  <a:cubicBezTo>
                    <a:pt x="23969" y="39370"/>
                    <a:pt x="23102" y="40849"/>
                    <a:pt x="22490" y="42430"/>
                  </a:cubicBezTo>
                  <a:cubicBezTo>
                    <a:pt x="22439" y="42532"/>
                    <a:pt x="22388" y="42634"/>
                    <a:pt x="22388" y="42685"/>
                  </a:cubicBezTo>
                  <a:cubicBezTo>
                    <a:pt x="22388" y="42634"/>
                    <a:pt x="22337" y="42583"/>
                    <a:pt x="22286" y="42532"/>
                  </a:cubicBezTo>
                  <a:cubicBezTo>
                    <a:pt x="22082" y="41971"/>
                    <a:pt x="21827" y="41359"/>
                    <a:pt x="21674" y="40696"/>
                  </a:cubicBezTo>
                  <a:cubicBezTo>
                    <a:pt x="21266" y="39523"/>
                    <a:pt x="20960" y="38299"/>
                    <a:pt x="20705" y="37076"/>
                  </a:cubicBezTo>
                  <a:cubicBezTo>
                    <a:pt x="20552" y="36362"/>
                    <a:pt x="20451" y="35597"/>
                    <a:pt x="20349" y="34832"/>
                  </a:cubicBezTo>
                  <a:cubicBezTo>
                    <a:pt x="20349" y="34169"/>
                    <a:pt x="20400" y="33455"/>
                    <a:pt x="20451" y="32741"/>
                  </a:cubicBezTo>
                  <a:cubicBezTo>
                    <a:pt x="20858" y="27896"/>
                    <a:pt x="21929" y="23051"/>
                    <a:pt x="23612" y="18461"/>
                  </a:cubicBezTo>
                  <a:cubicBezTo>
                    <a:pt x="25346" y="13617"/>
                    <a:pt x="27488" y="8874"/>
                    <a:pt x="29579" y="4386"/>
                  </a:cubicBezTo>
                  <a:lnTo>
                    <a:pt x="30293" y="2856"/>
                  </a:lnTo>
                  <a:cubicBezTo>
                    <a:pt x="30548" y="2295"/>
                    <a:pt x="30854" y="1683"/>
                    <a:pt x="31109" y="1071"/>
                  </a:cubicBezTo>
                  <a:cubicBezTo>
                    <a:pt x="31262" y="816"/>
                    <a:pt x="31211" y="510"/>
                    <a:pt x="31007" y="306"/>
                  </a:cubicBezTo>
                  <a:cubicBezTo>
                    <a:pt x="30956" y="255"/>
                    <a:pt x="30905" y="204"/>
                    <a:pt x="30854" y="153"/>
                  </a:cubicBezTo>
                  <a:cubicBezTo>
                    <a:pt x="30803" y="51"/>
                    <a:pt x="30701" y="0"/>
                    <a:pt x="30548" y="0"/>
                  </a:cubicBezTo>
                  <a:close/>
                </a:path>
              </a:pathLst>
            </a:custGeom>
            <a:solidFill>
              <a:srgbClr val="431F5E">
                <a:alpha val="3296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72" name="Google Shape;1772;p33"/>
            <p:cNvSpPr/>
            <p:nvPr/>
          </p:nvSpPr>
          <p:spPr>
            <a:xfrm>
              <a:off x="2137374" y="2215282"/>
              <a:ext cx="515049" cy="379319"/>
            </a:xfrm>
            <a:custGeom>
              <a:avLst/>
              <a:gdLst/>
              <a:ahLst/>
              <a:cxnLst/>
              <a:rect l="l" t="t" r="r" b="b"/>
              <a:pathLst>
                <a:path w="41411" h="30498" extrusionOk="0">
                  <a:moveTo>
                    <a:pt x="6426" y="1"/>
                  </a:moveTo>
                  <a:cubicBezTo>
                    <a:pt x="4284" y="1"/>
                    <a:pt x="2091" y="205"/>
                    <a:pt x="0" y="562"/>
                  </a:cubicBezTo>
                  <a:lnTo>
                    <a:pt x="0" y="664"/>
                  </a:lnTo>
                  <a:cubicBezTo>
                    <a:pt x="51" y="919"/>
                    <a:pt x="153" y="1174"/>
                    <a:pt x="306" y="1429"/>
                  </a:cubicBezTo>
                  <a:cubicBezTo>
                    <a:pt x="459" y="1684"/>
                    <a:pt x="612" y="1939"/>
                    <a:pt x="765" y="2194"/>
                  </a:cubicBezTo>
                  <a:lnTo>
                    <a:pt x="816" y="2296"/>
                  </a:lnTo>
                  <a:cubicBezTo>
                    <a:pt x="867" y="2449"/>
                    <a:pt x="918" y="2602"/>
                    <a:pt x="969" y="2755"/>
                  </a:cubicBezTo>
                  <a:cubicBezTo>
                    <a:pt x="1479" y="3978"/>
                    <a:pt x="2091" y="5100"/>
                    <a:pt x="2754" y="6222"/>
                  </a:cubicBezTo>
                  <a:cubicBezTo>
                    <a:pt x="3570" y="7497"/>
                    <a:pt x="4437" y="8721"/>
                    <a:pt x="5406" y="9894"/>
                  </a:cubicBezTo>
                  <a:cubicBezTo>
                    <a:pt x="6426" y="11169"/>
                    <a:pt x="7497" y="12444"/>
                    <a:pt x="8721" y="13719"/>
                  </a:cubicBezTo>
                  <a:cubicBezTo>
                    <a:pt x="9996" y="15045"/>
                    <a:pt x="11220" y="16269"/>
                    <a:pt x="12699" y="17646"/>
                  </a:cubicBezTo>
                  <a:cubicBezTo>
                    <a:pt x="14075" y="18921"/>
                    <a:pt x="15452" y="20145"/>
                    <a:pt x="16931" y="21267"/>
                  </a:cubicBezTo>
                  <a:cubicBezTo>
                    <a:pt x="19634" y="23511"/>
                    <a:pt x="22541" y="25500"/>
                    <a:pt x="25652" y="27233"/>
                  </a:cubicBezTo>
                  <a:cubicBezTo>
                    <a:pt x="27029" y="27998"/>
                    <a:pt x="28457" y="28712"/>
                    <a:pt x="29936" y="29273"/>
                  </a:cubicBezTo>
                  <a:cubicBezTo>
                    <a:pt x="31160" y="29783"/>
                    <a:pt x="32486" y="30140"/>
                    <a:pt x="33812" y="30344"/>
                  </a:cubicBezTo>
                  <a:cubicBezTo>
                    <a:pt x="34373" y="30446"/>
                    <a:pt x="34883" y="30497"/>
                    <a:pt x="35444" y="30497"/>
                  </a:cubicBezTo>
                  <a:lnTo>
                    <a:pt x="35495" y="30497"/>
                  </a:lnTo>
                  <a:cubicBezTo>
                    <a:pt x="36056" y="30497"/>
                    <a:pt x="36616" y="30446"/>
                    <a:pt x="37177" y="30344"/>
                  </a:cubicBezTo>
                  <a:cubicBezTo>
                    <a:pt x="38197" y="30089"/>
                    <a:pt x="39115" y="29630"/>
                    <a:pt x="39880" y="28916"/>
                  </a:cubicBezTo>
                  <a:cubicBezTo>
                    <a:pt x="40288" y="28559"/>
                    <a:pt x="40645" y="28100"/>
                    <a:pt x="40900" y="27641"/>
                  </a:cubicBezTo>
                  <a:cubicBezTo>
                    <a:pt x="41104" y="27284"/>
                    <a:pt x="41257" y="26928"/>
                    <a:pt x="41410" y="26520"/>
                  </a:cubicBezTo>
                  <a:cubicBezTo>
                    <a:pt x="41410" y="26367"/>
                    <a:pt x="41359" y="26265"/>
                    <a:pt x="41308" y="26112"/>
                  </a:cubicBezTo>
                  <a:cubicBezTo>
                    <a:pt x="40951" y="24786"/>
                    <a:pt x="40492" y="23409"/>
                    <a:pt x="39982" y="22083"/>
                  </a:cubicBezTo>
                  <a:cubicBezTo>
                    <a:pt x="39370" y="20604"/>
                    <a:pt x="38707" y="19176"/>
                    <a:pt x="37993" y="17799"/>
                  </a:cubicBezTo>
                  <a:cubicBezTo>
                    <a:pt x="37228" y="16422"/>
                    <a:pt x="36362" y="15096"/>
                    <a:pt x="35444" y="13872"/>
                  </a:cubicBezTo>
                  <a:cubicBezTo>
                    <a:pt x="33557" y="11373"/>
                    <a:pt x="31313" y="9231"/>
                    <a:pt x="28814" y="7395"/>
                  </a:cubicBezTo>
                  <a:cubicBezTo>
                    <a:pt x="26162" y="5457"/>
                    <a:pt x="23306" y="3876"/>
                    <a:pt x="20297" y="2704"/>
                  </a:cubicBezTo>
                  <a:cubicBezTo>
                    <a:pt x="16982" y="1378"/>
                    <a:pt x="13464" y="511"/>
                    <a:pt x="9945" y="205"/>
                  </a:cubicBezTo>
                  <a:cubicBezTo>
                    <a:pt x="8772" y="52"/>
                    <a:pt x="7599" y="1"/>
                    <a:pt x="6426" y="1"/>
                  </a:cubicBezTo>
                  <a:close/>
                </a:path>
              </a:pathLst>
            </a:custGeom>
            <a:solidFill>
              <a:schemeClr val="accen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73" name="Google Shape;1773;p33"/>
            <p:cNvSpPr/>
            <p:nvPr/>
          </p:nvSpPr>
          <p:spPr>
            <a:xfrm>
              <a:off x="1866535" y="2116342"/>
              <a:ext cx="150966" cy="113542"/>
            </a:xfrm>
            <a:custGeom>
              <a:avLst/>
              <a:gdLst/>
              <a:ahLst/>
              <a:cxnLst/>
              <a:rect l="l" t="t" r="r" b="b"/>
              <a:pathLst>
                <a:path w="12138" h="9129" extrusionOk="0">
                  <a:moveTo>
                    <a:pt x="10047" y="0"/>
                  </a:moveTo>
                  <a:cubicBezTo>
                    <a:pt x="9384" y="0"/>
                    <a:pt x="8670" y="102"/>
                    <a:pt x="8007" y="204"/>
                  </a:cubicBezTo>
                  <a:cubicBezTo>
                    <a:pt x="7293" y="357"/>
                    <a:pt x="6579" y="561"/>
                    <a:pt x="5865" y="816"/>
                  </a:cubicBezTo>
                  <a:cubicBezTo>
                    <a:pt x="5151" y="1071"/>
                    <a:pt x="4386" y="1326"/>
                    <a:pt x="3621" y="1632"/>
                  </a:cubicBezTo>
                  <a:cubicBezTo>
                    <a:pt x="2397" y="2193"/>
                    <a:pt x="1224" y="2805"/>
                    <a:pt x="51" y="3468"/>
                  </a:cubicBezTo>
                  <a:cubicBezTo>
                    <a:pt x="0" y="3876"/>
                    <a:pt x="0" y="4284"/>
                    <a:pt x="51" y="4743"/>
                  </a:cubicBezTo>
                  <a:cubicBezTo>
                    <a:pt x="51" y="5049"/>
                    <a:pt x="102" y="5355"/>
                    <a:pt x="204" y="5661"/>
                  </a:cubicBezTo>
                  <a:cubicBezTo>
                    <a:pt x="306" y="6018"/>
                    <a:pt x="459" y="6324"/>
                    <a:pt x="612" y="6630"/>
                  </a:cubicBezTo>
                  <a:cubicBezTo>
                    <a:pt x="765" y="6936"/>
                    <a:pt x="969" y="7242"/>
                    <a:pt x="1173" y="7497"/>
                  </a:cubicBezTo>
                  <a:cubicBezTo>
                    <a:pt x="1377" y="7803"/>
                    <a:pt x="1632" y="8007"/>
                    <a:pt x="1887" y="8262"/>
                  </a:cubicBezTo>
                  <a:cubicBezTo>
                    <a:pt x="2346" y="8619"/>
                    <a:pt x="2805" y="8925"/>
                    <a:pt x="3366" y="9129"/>
                  </a:cubicBezTo>
                  <a:cubicBezTo>
                    <a:pt x="3519" y="8721"/>
                    <a:pt x="3723" y="8262"/>
                    <a:pt x="3927" y="7854"/>
                  </a:cubicBezTo>
                  <a:cubicBezTo>
                    <a:pt x="4539" y="6579"/>
                    <a:pt x="5355" y="5355"/>
                    <a:pt x="6273" y="4233"/>
                  </a:cubicBezTo>
                  <a:cubicBezTo>
                    <a:pt x="6987" y="3468"/>
                    <a:pt x="7752" y="2754"/>
                    <a:pt x="8670" y="2142"/>
                  </a:cubicBezTo>
                  <a:cubicBezTo>
                    <a:pt x="9435" y="1632"/>
                    <a:pt x="10251" y="1224"/>
                    <a:pt x="11169" y="969"/>
                  </a:cubicBezTo>
                  <a:lnTo>
                    <a:pt x="11373" y="867"/>
                  </a:lnTo>
                  <a:lnTo>
                    <a:pt x="11679" y="969"/>
                  </a:lnTo>
                  <a:lnTo>
                    <a:pt x="11781" y="969"/>
                  </a:lnTo>
                  <a:cubicBezTo>
                    <a:pt x="11883" y="969"/>
                    <a:pt x="12036" y="867"/>
                    <a:pt x="12087" y="714"/>
                  </a:cubicBezTo>
                  <a:cubicBezTo>
                    <a:pt x="12138" y="612"/>
                    <a:pt x="12087" y="510"/>
                    <a:pt x="12036" y="408"/>
                  </a:cubicBezTo>
                  <a:cubicBezTo>
                    <a:pt x="12036" y="408"/>
                    <a:pt x="12036" y="357"/>
                    <a:pt x="12036" y="357"/>
                  </a:cubicBezTo>
                  <a:cubicBezTo>
                    <a:pt x="11985" y="204"/>
                    <a:pt x="11883" y="51"/>
                    <a:pt x="11730" y="51"/>
                  </a:cubicBezTo>
                  <a:lnTo>
                    <a:pt x="11628" y="51"/>
                  </a:lnTo>
                  <a:lnTo>
                    <a:pt x="11373" y="153"/>
                  </a:lnTo>
                  <a:cubicBezTo>
                    <a:pt x="10914" y="51"/>
                    <a:pt x="10506" y="0"/>
                    <a:pt x="10098" y="0"/>
                  </a:cubicBezTo>
                  <a:close/>
                </a:path>
              </a:pathLst>
            </a:custGeom>
            <a:solidFill>
              <a:schemeClr val="accen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74" name="Google Shape;1774;p33"/>
            <p:cNvSpPr/>
            <p:nvPr/>
          </p:nvSpPr>
          <p:spPr>
            <a:xfrm>
              <a:off x="1526597" y="2710021"/>
              <a:ext cx="1335514" cy="506816"/>
            </a:xfrm>
            <a:custGeom>
              <a:avLst/>
              <a:gdLst/>
              <a:ahLst/>
              <a:cxnLst/>
              <a:rect l="l" t="t" r="r" b="b"/>
              <a:pathLst>
                <a:path w="107378" h="40749" extrusionOk="0">
                  <a:moveTo>
                    <a:pt x="89936" y="1"/>
                  </a:moveTo>
                  <a:cubicBezTo>
                    <a:pt x="88100" y="1"/>
                    <a:pt x="86315" y="307"/>
                    <a:pt x="84632" y="817"/>
                  </a:cubicBezTo>
                  <a:cubicBezTo>
                    <a:pt x="83051" y="1327"/>
                    <a:pt x="81572" y="1990"/>
                    <a:pt x="80196" y="2908"/>
                  </a:cubicBezTo>
                  <a:cubicBezTo>
                    <a:pt x="80094" y="3010"/>
                    <a:pt x="79941" y="3112"/>
                    <a:pt x="79788" y="3214"/>
                  </a:cubicBezTo>
                  <a:cubicBezTo>
                    <a:pt x="79482" y="3418"/>
                    <a:pt x="79176" y="3673"/>
                    <a:pt x="78870" y="3877"/>
                  </a:cubicBezTo>
                  <a:cubicBezTo>
                    <a:pt x="78003" y="4591"/>
                    <a:pt x="77238" y="5356"/>
                    <a:pt x="76524" y="6223"/>
                  </a:cubicBezTo>
                  <a:cubicBezTo>
                    <a:pt x="76218" y="6529"/>
                    <a:pt x="75963" y="6937"/>
                    <a:pt x="75657" y="7294"/>
                  </a:cubicBezTo>
                  <a:cubicBezTo>
                    <a:pt x="74994" y="8212"/>
                    <a:pt x="74433" y="9130"/>
                    <a:pt x="73974" y="10150"/>
                  </a:cubicBezTo>
                  <a:cubicBezTo>
                    <a:pt x="73821" y="10456"/>
                    <a:pt x="73719" y="10761"/>
                    <a:pt x="73566" y="11067"/>
                  </a:cubicBezTo>
                  <a:cubicBezTo>
                    <a:pt x="73566" y="11118"/>
                    <a:pt x="73566" y="11169"/>
                    <a:pt x="73515" y="11220"/>
                  </a:cubicBezTo>
                  <a:cubicBezTo>
                    <a:pt x="73260" y="11934"/>
                    <a:pt x="73005" y="12648"/>
                    <a:pt x="72852" y="13362"/>
                  </a:cubicBezTo>
                  <a:cubicBezTo>
                    <a:pt x="72597" y="14382"/>
                    <a:pt x="72444" y="15453"/>
                    <a:pt x="72342" y="16575"/>
                  </a:cubicBezTo>
                  <a:cubicBezTo>
                    <a:pt x="72189" y="16473"/>
                    <a:pt x="71985" y="16473"/>
                    <a:pt x="71781" y="16473"/>
                  </a:cubicBezTo>
                  <a:lnTo>
                    <a:pt x="71373" y="16473"/>
                  </a:lnTo>
                  <a:cubicBezTo>
                    <a:pt x="71322" y="16456"/>
                    <a:pt x="71265" y="16451"/>
                    <a:pt x="71207" y="16451"/>
                  </a:cubicBezTo>
                  <a:cubicBezTo>
                    <a:pt x="71090" y="16451"/>
                    <a:pt x="70965" y="16473"/>
                    <a:pt x="70863" y="16473"/>
                  </a:cubicBezTo>
                  <a:cubicBezTo>
                    <a:pt x="70557" y="16524"/>
                    <a:pt x="70251" y="16575"/>
                    <a:pt x="69996" y="16677"/>
                  </a:cubicBezTo>
                  <a:cubicBezTo>
                    <a:pt x="69690" y="16779"/>
                    <a:pt x="69384" y="16881"/>
                    <a:pt x="69129" y="17034"/>
                  </a:cubicBezTo>
                  <a:cubicBezTo>
                    <a:pt x="68823" y="17187"/>
                    <a:pt x="68568" y="17340"/>
                    <a:pt x="68313" y="17493"/>
                  </a:cubicBezTo>
                  <a:cubicBezTo>
                    <a:pt x="67854" y="17850"/>
                    <a:pt x="67446" y="18207"/>
                    <a:pt x="67140" y="18666"/>
                  </a:cubicBezTo>
                  <a:cubicBezTo>
                    <a:pt x="66936" y="17850"/>
                    <a:pt x="66630" y="17085"/>
                    <a:pt x="66324" y="16320"/>
                  </a:cubicBezTo>
                  <a:cubicBezTo>
                    <a:pt x="65049" y="13311"/>
                    <a:pt x="62958" y="10761"/>
                    <a:pt x="60255" y="8875"/>
                  </a:cubicBezTo>
                  <a:cubicBezTo>
                    <a:pt x="59337" y="8212"/>
                    <a:pt x="58419" y="7702"/>
                    <a:pt x="57400" y="7243"/>
                  </a:cubicBezTo>
                  <a:cubicBezTo>
                    <a:pt x="56380" y="6784"/>
                    <a:pt x="55309" y="6427"/>
                    <a:pt x="54238" y="6172"/>
                  </a:cubicBezTo>
                  <a:cubicBezTo>
                    <a:pt x="52861" y="5815"/>
                    <a:pt x="51535" y="5662"/>
                    <a:pt x="50158" y="5662"/>
                  </a:cubicBezTo>
                  <a:cubicBezTo>
                    <a:pt x="49291" y="5662"/>
                    <a:pt x="48424" y="5713"/>
                    <a:pt x="47557" y="5866"/>
                  </a:cubicBezTo>
                  <a:cubicBezTo>
                    <a:pt x="45925" y="6070"/>
                    <a:pt x="44395" y="6529"/>
                    <a:pt x="42916" y="7243"/>
                  </a:cubicBezTo>
                  <a:lnTo>
                    <a:pt x="42865" y="7243"/>
                  </a:lnTo>
                  <a:cubicBezTo>
                    <a:pt x="42508" y="7396"/>
                    <a:pt x="42151" y="7600"/>
                    <a:pt x="41743" y="7753"/>
                  </a:cubicBezTo>
                  <a:lnTo>
                    <a:pt x="41335" y="8008"/>
                  </a:lnTo>
                  <a:lnTo>
                    <a:pt x="41182" y="8110"/>
                  </a:lnTo>
                  <a:cubicBezTo>
                    <a:pt x="40825" y="8314"/>
                    <a:pt x="40468" y="8569"/>
                    <a:pt x="40111" y="8824"/>
                  </a:cubicBezTo>
                  <a:cubicBezTo>
                    <a:pt x="39754" y="9028"/>
                    <a:pt x="39295" y="9385"/>
                    <a:pt x="38887" y="9742"/>
                  </a:cubicBezTo>
                  <a:lnTo>
                    <a:pt x="38734" y="9895"/>
                  </a:lnTo>
                  <a:cubicBezTo>
                    <a:pt x="37867" y="10609"/>
                    <a:pt x="37102" y="11373"/>
                    <a:pt x="36439" y="12240"/>
                  </a:cubicBezTo>
                  <a:cubicBezTo>
                    <a:pt x="35572" y="13311"/>
                    <a:pt x="34859" y="14433"/>
                    <a:pt x="34247" y="15657"/>
                  </a:cubicBezTo>
                  <a:lnTo>
                    <a:pt x="33992" y="16320"/>
                  </a:lnTo>
                  <a:cubicBezTo>
                    <a:pt x="33380" y="17646"/>
                    <a:pt x="32972" y="19074"/>
                    <a:pt x="32768" y="20502"/>
                  </a:cubicBezTo>
                  <a:cubicBezTo>
                    <a:pt x="32717" y="20757"/>
                    <a:pt x="32666" y="21063"/>
                    <a:pt x="32666" y="21318"/>
                  </a:cubicBezTo>
                  <a:cubicBezTo>
                    <a:pt x="32564" y="22032"/>
                    <a:pt x="32513" y="22746"/>
                    <a:pt x="32564" y="23460"/>
                  </a:cubicBezTo>
                  <a:lnTo>
                    <a:pt x="32564" y="24276"/>
                  </a:lnTo>
                  <a:lnTo>
                    <a:pt x="32564" y="24684"/>
                  </a:lnTo>
                  <a:lnTo>
                    <a:pt x="32564" y="24786"/>
                  </a:lnTo>
                  <a:cubicBezTo>
                    <a:pt x="31391" y="24786"/>
                    <a:pt x="30218" y="24735"/>
                    <a:pt x="29045" y="24684"/>
                  </a:cubicBezTo>
                  <a:cubicBezTo>
                    <a:pt x="24659" y="24480"/>
                    <a:pt x="20273" y="24021"/>
                    <a:pt x="15887" y="23868"/>
                  </a:cubicBezTo>
                  <a:lnTo>
                    <a:pt x="12572" y="23868"/>
                  </a:lnTo>
                  <a:cubicBezTo>
                    <a:pt x="11655" y="23868"/>
                    <a:pt x="10737" y="23919"/>
                    <a:pt x="9819" y="23970"/>
                  </a:cubicBezTo>
                  <a:cubicBezTo>
                    <a:pt x="8187" y="24021"/>
                    <a:pt x="6504" y="24225"/>
                    <a:pt x="4923" y="24633"/>
                  </a:cubicBezTo>
                  <a:cubicBezTo>
                    <a:pt x="4005" y="24837"/>
                    <a:pt x="3189" y="25194"/>
                    <a:pt x="2373" y="25653"/>
                  </a:cubicBezTo>
                  <a:cubicBezTo>
                    <a:pt x="1557" y="26112"/>
                    <a:pt x="843" y="26673"/>
                    <a:pt x="231" y="27387"/>
                  </a:cubicBezTo>
                  <a:cubicBezTo>
                    <a:pt x="1" y="27656"/>
                    <a:pt x="233" y="27953"/>
                    <a:pt x="492" y="27953"/>
                  </a:cubicBezTo>
                  <a:cubicBezTo>
                    <a:pt x="577" y="27953"/>
                    <a:pt x="665" y="27921"/>
                    <a:pt x="741" y="27846"/>
                  </a:cubicBezTo>
                  <a:cubicBezTo>
                    <a:pt x="894" y="27591"/>
                    <a:pt x="1149" y="27387"/>
                    <a:pt x="1353" y="27183"/>
                  </a:cubicBezTo>
                  <a:cubicBezTo>
                    <a:pt x="1863" y="26724"/>
                    <a:pt x="2475" y="26316"/>
                    <a:pt x="3087" y="26010"/>
                  </a:cubicBezTo>
                  <a:cubicBezTo>
                    <a:pt x="3954" y="25602"/>
                    <a:pt x="4923" y="25296"/>
                    <a:pt x="5841" y="25092"/>
                  </a:cubicBezTo>
                  <a:cubicBezTo>
                    <a:pt x="7473" y="24786"/>
                    <a:pt x="9054" y="24633"/>
                    <a:pt x="10686" y="24582"/>
                  </a:cubicBezTo>
                  <a:cubicBezTo>
                    <a:pt x="11706" y="24531"/>
                    <a:pt x="12725" y="24531"/>
                    <a:pt x="13745" y="24531"/>
                  </a:cubicBezTo>
                  <a:cubicBezTo>
                    <a:pt x="14816" y="24531"/>
                    <a:pt x="15938" y="24531"/>
                    <a:pt x="17060" y="24582"/>
                  </a:cubicBezTo>
                  <a:lnTo>
                    <a:pt x="17672" y="24582"/>
                  </a:lnTo>
                  <a:cubicBezTo>
                    <a:pt x="22058" y="24786"/>
                    <a:pt x="26444" y="25245"/>
                    <a:pt x="30830" y="25398"/>
                  </a:cubicBezTo>
                  <a:lnTo>
                    <a:pt x="32615" y="25398"/>
                  </a:lnTo>
                  <a:cubicBezTo>
                    <a:pt x="32768" y="26622"/>
                    <a:pt x="33074" y="27897"/>
                    <a:pt x="33482" y="29070"/>
                  </a:cubicBezTo>
                  <a:lnTo>
                    <a:pt x="33482" y="29121"/>
                  </a:lnTo>
                  <a:lnTo>
                    <a:pt x="33482" y="29172"/>
                  </a:lnTo>
                  <a:cubicBezTo>
                    <a:pt x="33992" y="30549"/>
                    <a:pt x="34706" y="31926"/>
                    <a:pt x="35521" y="33150"/>
                  </a:cubicBezTo>
                  <a:cubicBezTo>
                    <a:pt x="35674" y="33303"/>
                    <a:pt x="35776" y="33507"/>
                    <a:pt x="35929" y="33660"/>
                  </a:cubicBezTo>
                  <a:cubicBezTo>
                    <a:pt x="36184" y="34016"/>
                    <a:pt x="36439" y="34373"/>
                    <a:pt x="36745" y="34730"/>
                  </a:cubicBezTo>
                  <a:lnTo>
                    <a:pt x="36796" y="34781"/>
                  </a:lnTo>
                  <a:cubicBezTo>
                    <a:pt x="37255" y="35291"/>
                    <a:pt x="37765" y="35801"/>
                    <a:pt x="38275" y="36260"/>
                  </a:cubicBezTo>
                  <a:cubicBezTo>
                    <a:pt x="38479" y="36464"/>
                    <a:pt x="38734" y="36668"/>
                    <a:pt x="38938" y="36821"/>
                  </a:cubicBezTo>
                  <a:lnTo>
                    <a:pt x="39193" y="37025"/>
                  </a:lnTo>
                  <a:cubicBezTo>
                    <a:pt x="41794" y="39065"/>
                    <a:pt x="44956" y="40340"/>
                    <a:pt x="48322" y="40697"/>
                  </a:cubicBezTo>
                  <a:cubicBezTo>
                    <a:pt x="48883" y="40748"/>
                    <a:pt x="49444" y="40748"/>
                    <a:pt x="50005" y="40748"/>
                  </a:cubicBezTo>
                  <a:cubicBezTo>
                    <a:pt x="50566" y="40748"/>
                    <a:pt x="51127" y="40748"/>
                    <a:pt x="51739" y="40697"/>
                  </a:cubicBezTo>
                  <a:cubicBezTo>
                    <a:pt x="52861" y="40544"/>
                    <a:pt x="53983" y="40340"/>
                    <a:pt x="55054" y="40034"/>
                  </a:cubicBezTo>
                  <a:cubicBezTo>
                    <a:pt x="57145" y="39422"/>
                    <a:pt x="59133" y="38402"/>
                    <a:pt x="60867" y="37025"/>
                  </a:cubicBezTo>
                  <a:cubicBezTo>
                    <a:pt x="61734" y="36362"/>
                    <a:pt x="62499" y="35597"/>
                    <a:pt x="63264" y="34781"/>
                  </a:cubicBezTo>
                  <a:cubicBezTo>
                    <a:pt x="63978" y="33965"/>
                    <a:pt x="64590" y="33099"/>
                    <a:pt x="65151" y="32181"/>
                  </a:cubicBezTo>
                  <a:cubicBezTo>
                    <a:pt x="65712" y="31212"/>
                    <a:pt x="66171" y="30243"/>
                    <a:pt x="66579" y="29223"/>
                  </a:cubicBezTo>
                  <a:cubicBezTo>
                    <a:pt x="66936" y="28152"/>
                    <a:pt x="67191" y="27132"/>
                    <a:pt x="67395" y="26010"/>
                  </a:cubicBezTo>
                  <a:cubicBezTo>
                    <a:pt x="67752" y="23868"/>
                    <a:pt x="67701" y="21624"/>
                    <a:pt x="67242" y="19482"/>
                  </a:cubicBezTo>
                  <a:lnTo>
                    <a:pt x="67395" y="19227"/>
                  </a:lnTo>
                  <a:cubicBezTo>
                    <a:pt x="67905" y="18462"/>
                    <a:pt x="68619" y="17850"/>
                    <a:pt x="69486" y="17493"/>
                  </a:cubicBezTo>
                  <a:cubicBezTo>
                    <a:pt x="69843" y="17289"/>
                    <a:pt x="70200" y="17187"/>
                    <a:pt x="70608" y="17136"/>
                  </a:cubicBezTo>
                  <a:cubicBezTo>
                    <a:pt x="70824" y="17100"/>
                    <a:pt x="71041" y="17064"/>
                    <a:pt x="71257" y="17064"/>
                  </a:cubicBezTo>
                  <a:cubicBezTo>
                    <a:pt x="71347" y="17064"/>
                    <a:pt x="71436" y="17070"/>
                    <a:pt x="71526" y="17085"/>
                  </a:cubicBezTo>
                  <a:cubicBezTo>
                    <a:pt x="71730" y="17085"/>
                    <a:pt x="71985" y="17136"/>
                    <a:pt x="72240" y="17187"/>
                  </a:cubicBezTo>
                  <a:cubicBezTo>
                    <a:pt x="72240" y="17748"/>
                    <a:pt x="72240" y="18258"/>
                    <a:pt x="72240" y="18819"/>
                  </a:cubicBezTo>
                  <a:lnTo>
                    <a:pt x="72240" y="19227"/>
                  </a:lnTo>
                  <a:cubicBezTo>
                    <a:pt x="72240" y="19431"/>
                    <a:pt x="72291" y="19635"/>
                    <a:pt x="72342" y="19839"/>
                  </a:cubicBezTo>
                  <a:cubicBezTo>
                    <a:pt x="72648" y="22083"/>
                    <a:pt x="73362" y="24174"/>
                    <a:pt x="74433" y="26112"/>
                  </a:cubicBezTo>
                  <a:cubicBezTo>
                    <a:pt x="74943" y="27081"/>
                    <a:pt x="75555" y="27948"/>
                    <a:pt x="76269" y="28815"/>
                  </a:cubicBezTo>
                  <a:cubicBezTo>
                    <a:pt x="79125" y="32232"/>
                    <a:pt x="83153" y="34424"/>
                    <a:pt x="87590" y="34985"/>
                  </a:cubicBezTo>
                  <a:cubicBezTo>
                    <a:pt x="88304" y="35036"/>
                    <a:pt x="89018" y="35087"/>
                    <a:pt x="89732" y="35087"/>
                  </a:cubicBezTo>
                  <a:lnTo>
                    <a:pt x="90956" y="35087"/>
                  </a:lnTo>
                  <a:cubicBezTo>
                    <a:pt x="100187" y="34424"/>
                    <a:pt x="107326" y="26826"/>
                    <a:pt x="107326" y="17595"/>
                  </a:cubicBezTo>
                  <a:cubicBezTo>
                    <a:pt x="107377" y="16524"/>
                    <a:pt x="107326" y="15402"/>
                    <a:pt x="107173" y="14331"/>
                  </a:cubicBezTo>
                  <a:cubicBezTo>
                    <a:pt x="106969" y="13260"/>
                    <a:pt x="106663" y="12189"/>
                    <a:pt x="106255" y="11169"/>
                  </a:cubicBezTo>
                  <a:cubicBezTo>
                    <a:pt x="103807" y="4897"/>
                    <a:pt x="97943" y="562"/>
                    <a:pt x="91211" y="52"/>
                  </a:cubicBezTo>
                  <a:cubicBezTo>
                    <a:pt x="90803" y="52"/>
                    <a:pt x="90344" y="1"/>
                    <a:pt x="89936" y="1"/>
                  </a:cubicBezTo>
                  <a:close/>
                </a:path>
              </a:pathLst>
            </a:custGeom>
            <a:solidFill>
              <a:srgbClr val="A6F9FB">
                <a:alpha val="2737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grpSp>
        <p:nvGrpSpPr>
          <p:cNvPr id="1775" name="Google Shape;1775;p33"/>
          <p:cNvGrpSpPr/>
          <p:nvPr/>
        </p:nvGrpSpPr>
        <p:grpSpPr>
          <a:xfrm rot="-1652480">
            <a:off x="1777708" y="3797939"/>
            <a:ext cx="2931505" cy="2367909"/>
            <a:chOff x="5388933" y="2164687"/>
            <a:chExt cx="2198573" cy="1775887"/>
          </a:xfrm>
        </p:grpSpPr>
        <p:grpSp>
          <p:nvGrpSpPr>
            <p:cNvPr id="1776" name="Google Shape;1776;p33"/>
            <p:cNvGrpSpPr/>
            <p:nvPr/>
          </p:nvGrpSpPr>
          <p:grpSpPr>
            <a:xfrm>
              <a:off x="7248413" y="3110827"/>
              <a:ext cx="339092" cy="829747"/>
              <a:chOff x="7248413" y="3110827"/>
              <a:chExt cx="339092" cy="829747"/>
            </a:xfrm>
          </p:grpSpPr>
          <p:sp>
            <p:nvSpPr>
              <p:cNvPr id="1777" name="Google Shape;1777;p33"/>
              <p:cNvSpPr/>
              <p:nvPr/>
            </p:nvSpPr>
            <p:spPr>
              <a:xfrm>
                <a:off x="7456623" y="3266096"/>
                <a:ext cx="21222" cy="14971"/>
              </a:xfrm>
              <a:custGeom>
                <a:avLst/>
                <a:gdLst/>
                <a:ahLst/>
                <a:cxnLst/>
                <a:rect l="l" t="t" r="r" b="b"/>
                <a:pathLst>
                  <a:path w="275" h="194" extrusionOk="0">
                    <a:moveTo>
                      <a:pt x="147" y="0"/>
                    </a:moveTo>
                    <a:cubicBezTo>
                      <a:pt x="144" y="0"/>
                      <a:pt x="140" y="0"/>
                      <a:pt x="136" y="1"/>
                    </a:cubicBezTo>
                    <a:cubicBezTo>
                      <a:pt x="1" y="12"/>
                      <a:pt x="25" y="193"/>
                      <a:pt x="129" y="193"/>
                    </a:cubicBezTo>
                    <a:cubicBezTo>
                      <a:pt x="135" y="193"/>
                      <a:pt x="141" y="193"/>
                      <a:pt x="148" y="191"/>
                    </a:cubicBezTo>
                    <a:cubicBezTo>
                      <a:pt x="275" y="180"/>
                      <a:pt x="267" y="0"/>
                      <a:pt x="147"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78" name="Google Shape;1778;p33"/>
              <p:cNvSpPr/>
              <p:nvPr/>
            </p:nvSpPr>
            <p:spPr>
              <a:xfrm>
                <a:off x="7481395" y="3220179"/>
                <a:ext cx="35962" cy="26779"/>
              </a:xfrm>
              <a:custGeom>
                <a:avLst/>
                <a:gdLst/>
                <a:ahLst/>
                <a:cxnLst/>
                <a:rect l="l" t="t" r="r" b="b"/>
                <a:pathLst>
                  <a:path w="466" h="347" extrusionOk="0">
                    <a:moveTo>
                      <a:pt x="219" y="0"/>
                    </a:moveTo>
                    <a:cubicBezTo>
                      <a:pt x="215" y="0"/>
                      <a:pt x="212" y="0"/>
                      <a:pt x="208" y="1"/>
                    </a:cubicBezTo>
                    <a:cubicBezTo>
                      <a:pt x="0" y="12"/>
                      <a:pt x="16" y="347"/>
                      <a:pt x="222" y="347"/>
                    </a:cubicBezTo>
                    <a:cubicBezTo>
                      <a:pt x="229" y="347"/>
                      <a:pt x="236" y="347"/>
                      <a:pt x="243" y="346"/>
                    </a:cubicBezTo>
                    <a:cubicBezTo>
                      <a:pt x="466" y="334"/>
                      <a:pt x="435" y="0"/>
                      <a:pt x="219"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79" name="Google Shape;1779;p33"/>
              <p:cNvSpPr/>
              <p:nvPr/>
            </p:nvSpPr>
            <p:spPr>
              <a:xfrm>
                <a:off x="7427529" y="3211922"/>
                <a:ext cx="25853" cy="22149"/>
              </a:xfrm>
              <a:custGeom>
                <a:avLst/>
                <a:gdLst/>
                <a:ahLst/>
                <a:cxnLst/>
                <a:rect l="l" t="t" r="r" b="b"/>
                <a:pathLst>
                  <a:path w="335" h="287" extrusionOk="0">
                    <a:moveTo>
                      <a:pt x="156" y="0"/>
                    </a:moveTo>
                    <a:cubicBezTo>
                      <a:pt x="132" y="0"/>
                      <a:pt x="108" y="24"/>
                      <a:pt x="96" y="24"/>
                    </a:cubicBezTo>
                    <a:cubicBezTo>
                      <a:pt x="72" y="36"/>
                      <a:pt x="60" y="36"/>
                      <a:pt x="48" y="48"/>
                    </a:cubicBezTo>
                    <a:cubicBezTo>
                      <a:pt x="37" y="60"/>
                      <a:pt x="37" y="84"/>
                      <a:pt x="13" y="96"/>
                    </a:cubicBezTo>
                    <a:cubicBezTo>
                      <a:pt x="1" y="108"/>
                      <a:pt x="1" y="143"/>
                      <a:pt x="13" y="155"/>
                    </a:cubicBezTo>
                    <a:cubicBezTo>
                      <a:pt x="13" y="167"/>
                      <a:pt x="13" y="179"/>
                      <a:pt x="37" y="203"/>
                    </a:cubicBezTo>
                    <a:cubicBezTo>
                      <a:pt x="48" y="227"/>
                      <a:pt x="60" y="238"/>
                      <a:pt x="72" y="262"/>
                    </a:cubicBezTo>
                    <a:cubicBezTo>
                      <a:pt x="96" y="262"/>
                      <a:pt x="96" y="274"/>
                      <a:pt x="108" y="274"/>
                    </a:cubicBezTo>
                    <a:cubicBezTo>
                      <a:pt x="144" y="286"/>
                      <a:pt x="156" y="286"/>
                      <a:pt x="179" y="286"/>
                    </a:cubicBezTo>
                    <a:cubicBezTo>
                      <a:pt x="191" y="286"/>
                      <a:pt x="227" y="274"/>
                      <a:pt x="239" y="274"/>
                    </a:cubicBezTo>
                    <a:cubicBezTo>
                      <a:pt x="251" y="262"/>
                      <a:pt x="275" y="262"/>
                      <a:pt x="287" y="238"/>
                    </a:cubicBezTo>
                    <a:cubicBezTo>
                      <a:pt x="299" y="227"/>
                      <a:pt x="299" y="215"/>
                      <a:pt x="310" y="203"/>
                    </a:cubicBezTo>
                    <a:cubicBezTo>
                      <a:pt x="334" y="179"/>
                      <a:pt x="334" y="155"/>
                      <a:pt x="310" y="143"/>
                    </a:cubicBezTo>
                    <a:cubicBezTo>
                      <a:pt x="310" y="108"/>
                      <a:pt x="310" y="96"/>
                      <a:pt x="299" y="96"/>
                    </a:cubicBezTo>
                    <a:cubicBezTo>
                      <a:pt x="287" y="60"/>
                      <a:pt x="275" y="48"/>
                      <a:pt x="251" y="36"/>
                    </a:cubicBezTo>
                    <a:cubicBezTo>
                      <a:pt x="239" y="36"/>
                      <a:pt x="239" y="24"/>
                      <a:pt x="227" y="24"/>
                    </a:cubicBezTo>
                    <a:cubicBezTo>
                      <a:pt x="191" y="0"/>
                      <a:pt x="179" y="0"/>
                      <a:pt x="156"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0" name="Google Shape;1780;p33"/>
              <p:cNvSpPr/>
              <p:nvPr/>
            </p:nvSpPr>
            <p:spPr>
              <a:xfrm>
                <a:off x="7490038" y="3110827"/>
                <a:ext cx="15666" cy="17518"/>
              </a:xfrm>
              <a:custGeom>
                <a:avLst/>
                <a:gdLst/>
                <a:ahLst/>
                <a:cxnLst/>
                <a:rect l="l" t="t" r="r" b="b"/>
                <a:pathLst>
                  <a:path w="203" h="227" extrusionOk="0">
                    <a:moveTo>
                      <a:pt x="84" y="1"/>
                    </a:moveTo>
                    <a:cubicBezTo>
                      <a:pt x="72" y="1"/>
                      <a:pt x="60" y="1"/>
                      <a:pt x="36" y="24"/>
                    </a:cubicBezTo>
                    <a:cubicBezTo>
                      <a:pt x="24" y="24"/>
                      <a:pt x="12" y="36"/>
                      <a:pt x="12" y="48"/>
                    </a:cubicBezTo>
                    <a:cubicBezTo>
                      <a:pt x="0" y="60"/>
                      <a:pt x="0" y="84"/>
                      <a:pt x="0" y="84"/>
                    </a:cubicBezTo>
                    <a:lnTo>
                      <a:pt x="0" y="120"/>
                    </a:lnTo>
                    <a:lnTo>
                      <a:pt x="0" y="155"/>
                    </a:lnTo>
                    <a:cubicBezTo>
                      <a:pt x="0" y="167"/>
                      <a:pt x="12" y="179"/>
                      <a:pt x="24" y="203"/>
                    </a:cubicBezTo>
                    <a:cubicBezTo>
                      <a:pt x="36" y="203"/>
                      <a:pt x="36" y="215"/>
                      <a:pt x="60" y="215"/>
                    </a:cubicBezTo>
                    <a:cubicBezTo>
                      <a:pt x="72" y="227"/>
                      <a:pt x="84" y="227"/>
                      <a:pt x="120" y="227"/>
                    </a:cubicBezTo>
                    <a:cubicBezTo>
                      <a:pt x="131" y="227"/>
                      <a:pt x="143" y="227"/>
                      <a:pt x="155" y="215"/>
                    </a:cubicBezTo>
                    <a:cubicBezTo>
                      <a:pt x="179" y="215"/>
                      <a:pt x="191" y="203"/>
                      <a:pt x="191" y="179"/>
                    </a:cubicBezTo>
                    <a:cubicBezTo>
                      <a:pt x="203" y="167"/>
                      <a:pt x="203" y="155"/>
                      <a:pt x="203" y="155"/>
                    </a:cubicBezTo>
                    <a:lnTo>
                      <a:pt x="203" y="108"/>
                    </a:lnTo>
                    <a:lnTo>
                      <a:pt x="203" y="84"/>
                    </a:lnTo>
                    <a:cubicBezTo>
                      <a:pt x="203" y="60"/>
                      <a:pt x="191" y="48"/>
                      <a:pt x="179" y="36"/>
                    </a:cubicBezTo>
                    <a:cubicBezTo>
                      <a:pt x="155" y="36"/>
                      <a:pt x="155" y="24"/>
                      <a:pt x="143" y="24"/>
                    </a:cubicBezTo>
                    <a:cubicBezTo>
                      <a:pt x="131" y="1"/>
                      <a:pt x="120" y="1"/>
                      <a:pt x="84"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1" name="Google Shape;1781;p33"/>
              <p:cNvSpPr/>
              <p:nvPr/>
            </p:nvSpPr>
            <p:spPr>
              <a:xfrm>
                <a:off x="7513035" y="3448066"/>
                <a:ext cx="27628" cy="24850"/>
              </a:xfrm>
              <a:custGeom>
                <a:avLst/>
                <a:gdLst/>
                <a:ahLst/>
                <a:cxnLst/>
                <a:rect l="l" t="t" r="r" b="b"/>
                <a:pathLst>
                  <a:path w="358" h="322" extrusionOk="0">
                    <a:moveTo>
                      <a:pt x="203" y="0"/>
                    </a:moveTo>
                    <a:cubicBezTo>
                      <a:pt x="179" y="0"/>
                      <a:pt x="143" y="0"/>
                      <a:pt x="119" y="12"/>
                    </a:cubicBezTo>
                    <a:cubicBezTo>
                      <a:pt x="83" y="24"/>
                      <a:pt x="60" y="36"/>
                      <a:pt x="36" y="60"/>
                    </a:cubicBezTo>
                    <a:cubicBezTo>
                      <a:pt x="24" y="72"/>
                      <a:pt x="24" y="84"/>
                      <a:pt x="12" y="96"/>
                    </a:cubicBezTo>
                    <a:cubicBezTo>
                      <a:pt x="0" y="131"/>
                      <a:pt x="0" y="155"/>
                      <a:pt x="0" y="191"/>
                    </a:cubicBezTo>
                    <a:cubicBezTo>
                      <a:pt x="0" y="215"/>
                      <a:pt x="12" y="238"/>
                      <a:pt x="12" y="250"/>
                    </a:cubicBezTo>
                    <a:cubicBezTo>
                      <a:pt x="24" y="262"/>
                      <a:pt x="36" y="298"/>
                      <a:pt x="60" y="298"/>
                    </a:cubicBezTo>
                    <a:cubicBezTo>
                      <a:pt x="83" y="310"/>
                      <a:pt x="95" y="322"/>
                      <a:pt x="131" y="322"/>
                    </a:cubicBezTo>
                    <a:cubicBezTo>
                      <a:pt x="155" y="322"/>
                      <a:pt x="191" y="322"/>
                      <a:pt x="214" y="310"/>
                    </a:cubicBezTo>
                    <a:lnTo>
                      <a:pt x="238" y="310"/>
                    </a:lnTo>
                    <a:cubicBezTo>
                      <a:pt x="262" y="298"/>
                      <a:pt x="274" y="274"/>
                      <a:pt x="310" y="262"/>
                    </a:cubicBezTo>
                    <a:lnTo>
                      <a:pt x="310" y="250"/>
                    </a:lnTo>
                    <a:cubicBezTo>
                      <a:pt x="322" y="238"/>
                      <a:pt x="322" y="215"/>
                      <a:pt x="334" y="203"/>
                    </a:cubicBezTo>
                    <a:cubicBezTo>
                      <a:pt x="357" y="179"/>
                      <a:pt x="357" y="155"/>
                      <a:pt x="357" y="131"/>
                    </a:cubicBezTo>
                    <a:cubicBezTo>
                      <a:pt x="357" y="96"/>
                      <a:pt x="334" y="72"/>
                      <a:pt x="322" y="60"/>
                    </a:cubicBezTo>
                    <a:lnTo>
                      <a:pt x="298" y="24"/>
                    </a:lnTo>
                    <a:cubicBezTo>
                      <a:pt x="262" y="12"/>
                      <a:pt x="250" y="0"/>
                      <a:pt x="214"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2" name="Google Shape;1782;p33"/>
              <p:cNvSpPr/>
              <p:nvPr/>
            </p:nvSpPr>
            <p:spPr>
              <a:xfrm>
                <a:off x="7569988" y="3381004"/>
                <a:ext cx="17518" cy="16592"/>
              </a:xfrm>
              <a:custGeom>
                <a:avLst/>
                <a:gdLst/>
                <a:ahLst/>
                <a:cxnLst/>
                <a:rect l="l" t="t" r="r" b="b"/>
                <a:pathLst>
                  <a:path w="227" h="215" extrusionOk="0">
                    <a:moveTo>
                      <a:pt x="96" y="0"/>
                    </a:moveTo>
                    <a:cubicBezTo>
                      <a:pt x="72" y="0"/>
                      <a:pt x="60" y="0"/>
                      <a:pt x="60" y="12"/>
                    </a:cubicBezTo>
                    <a:lnTo>
                      <a:pt x="48" y="36"/>
                    </a:lnTo>
                    <a:cubicBezTo>
                      <a:pt x="48" y="36"/>
                      <a:pt x="48" y="48"/>
                      <a:pt x="36" y="48"/>
                    </a:cubicBezTo>
                    <a:lnTo>
                      <a:pt x="12" y="60"/>
                    </a:lnTo>
                    <a:cubicBezTo>
                      <a:pt x="12" y="72"/>
                      <a:pt x="0" y="95"/>
                      <a:pt x="0" y="107"/>
                    </a:cubicBezTo>
                    <a:lnTo>
                      <a:pt x="0" y="131"/>
                    </a:lnTo>
                    <a:cubicBezTo>
                      <a:pt x="0" y="131"/>
                      <a:pt x="0" y="155"/>
                      <a:pt x="12" y="155"/>
                    </a:cubicBezTo>
                    <a:lnTo>
                      <a:pt x="36" y="167"/>
                    </a:lnTo>
                    <a:cubicBezTo>
                      <a:pt x="36" y="167"/>
                      <a:pt x="48" y="167"/>
                      <a:pt x="48" y="179"/>
                    </a:cubicBezTo>
                    <a:lnTo>
                      <a:pt x="60" y="191"/>
                    </a:lnTo>
                    <a:cubicBezTo>
                      <a:pt x="72" y="191"/>
                      <a:pt x="72" y="191"/>
                      <a:pt x="96" y="214"/>
                    </a:cubicBezTo>
                    <a:lnTo>
                      <a:pt x="155" y="214"/>
                    </a:lnTo>
                    <a:cubicBezTo>
                      <a:pt x="167" y="214"/>
                      <a:pt x="167" y="191"/>
                      <a:pt x="179" y="191"/>
                    </a:cubicBezTo>
                    <a:cubicBezTo>
                      <a:pt x="191" y="179"/>
                      <a:pt x="215" y="167"/>
                      <a:pt x="215" y="155"/>
                    </a:cubicBezTo>
                    <a:cubicBezTo>
                      <a:pt x="215" y="131"/>
                      <a:pt x="227" y="119"/>
                      <a:pt x="227" y="107"/>
                    </a:cubicBezTo>
                    <a:cubicBezTo>
                      <a:pt x="227" y="60"/>
                      <a:pt x="215" y="48"/>
                      <a:pt x="215" y="36"/>
                    </a:cubicBezTo>
                    <a:cubicBezTo>
                      <a:pt x="191" y="12"/>
                      <a:pt x="179" y="0"/>
                      <a:pt x="167"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3" name="Google Shape;1783;p33"/>
              <p:cNvSpPr/>
              <p:nvPr/>
            </p:nvSpPr>
            <p:spPr>
              <a:xfrm>
                <a:off x="7267706" y="3361711"/>
                <a:ext cx="26702" cy="24850"/>
              </a:xfrm>
              <a:custGeom>
                <a:avLst/>
                <a:gdLst/>
                <a:ahLst/>
                <a:cxnLst/>
                <a:rect l="l" t="t" r="r" b="b"/>
                <a:pathLst>
                  <a:path w="346" h="322" extrusionOk="0">
                    <a:moveTo>
                      <a:pt x="155" y="0"/>
                    </a:moveTo>
                    <a:cubicBezTo>
                      <a:pt x="143" y="0"/>
                      <a:pt x="119" y="0"/>
                      <a:pt x="107" y="12"/>
                    </a:cubicBezTo>
                    <a:lnTo>
                      <a:pt x="84" y="24"/>
                    </a:lnTo>
                    <a:lnTo>
                      <a:pt x="36" y="72"/>
                    </a:lnTo>
                    <a:cubicBezTo>
                      <a:pt x="24" y="83"/>
                      <a:pt x="24" y="107"/>
                      <a:pt x="24" y="119"/>
                    </a:cubicBezTo>
                    <a:cubicBezTo>
                      <a:pt x="24" y="131"/>
                      <a:pt x="0" y="143"/>
                      <a:pt x="24" y="167"/>
                    </a:cubicBezTo>
                    <a:lnTo>
                      <a:pt x="24" y="202"/>
                    </a:lnTo>
                    <a:cubicBezTo>
                      <a:pt x="24" y="226"/>
                      <a:pt x="24" y="238"/>
                      <a:pt x="36" y="250"/>
                    </a:cubicBezTo>
                    <a:cubicBezTo>
                      <a:pt x="48" y="262"/>
                      <a:pt x="48" y="286"/>
                      <a:pt x="84" y="298"/>
                    </a:cubicBezTo>
                    <a:cubicBezTo>
                      <a:pt x="95" y="298"/>
                      <a:pt x="107" y="310"/>
                      <a:pt x="107" y="310"/>
                    </a:cubicBezTo>
                    <a:lnTo>
                      <a:pt x="155" y="322"/>
                    </a:lnTo>
                    <a:lnTo>
                      <a:pt x="203" y="322"/>
                    </a:lnTo>
                    <a:cubicBezTo>
                      <a:pt x="214" y="322"/>
                      <a:pt x="226" y="322"/>
                      <a:pt x="238" y="310"/>
                    </a:cubicBezTo>
                    <a:lnTo>
                      <a:pt x="274" y="298"/>
                    </a:lnTo>
                    <a:lnTo>
                      <a:pt x="322" y="250"/>
                    </a:lnTo>
                    <a:cubicBezTo>
                      <a:pt x="334" y="238"/>
                      <a:pt x="334" y="226"/>
                      <a:pt x="334" y="202"/>
                    </a:cubicBezTo>
                    <a:cubicBezTo>
                      <a:pt x="345" y="191"/>
                      <a:pt x="345" y="167"/>
                      <a:pt x="345" y="143"/>
                    </a:cubicBezTo>
                    <a:lnTo>
                      <a:pt x="345" y="131"/>
                    </a:lnTo>
                    <a:cubicBezTo>
                      <a:pt x="322" y="107"/>
                      <a:pt x="298" y="83"/>
                      <a:pt x="298" y="72"/>
                    </a:cubicBezTo>
                    <a:cubicBezTo>
                      <a:pt x="286" y="60"/>
                      <a:pt x="286" y="48"/>
                      <a:pt x="274" y="24"/>
                    </a:cubicBezTo>
                    <a:lnTo>
                      <a:pt x="238" y="12"/>
                    </a:lnTo>
                    <a:cubicBezTo>
                      <a:pt x="214" y="0"/>
                      <a:pt x="203" y="0"/>
                      <a:pt x="167"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4" name="Google Shape;1784;p33"/>
              <p:cNvSpPr/>
              <p:nvPr/>
            </p:nvSpPr>
            <p:spPr>
              <a:xfrm>
                <a:off x="7308144" y="3918503"/>
                <a:ext cx="22071" cy="22071"/>
              </a:xfrm>
              <a:custGeom>
                <a:avLst/>
                <a:gdLst/>
                <a:ahLst/>
                <a:cxnLst/>
                <a:rect l="l" t="t" r="r" b="b"/>
                <a:pathLst>
                  <a:path w="286" h="286" extrusionOk="0">
                    <a:moveTo>
                      <a:pt x="107" y="0"/>
                    </a:moveTo>
                    <a:cubicBezTo>
                      <a:pt x="95" y="0"/>
                      <a:pt x="71" y="0"/>
                      <a:pt x="71" y="12"/>
                    </a:cubicBezTo>
                    <a:cubicBezTo>
                      <a:pt x="60" y="12"/>
                      <a:pt x="60" y="36"/>
                      <a:pt x="48" y="36"/>
                    </a:cubicBezTo>
                    <a:cubicBezTo>
                      <a:pt x="36" y="48"/>
                      <a:pt x="12" y="60"/>
                      <a:pt x="12" y="72"/>
                    </a:cubicBezTo>
                    <a:cubicBezTo>
                      <a:pt x="0" y="95"/>
                      <a:pt x="0" y="107"/>
                      <a:pt x="0" y="119"/>
                    </a:cubicBezTo>
                    <a:lnTo>
                      <a:pt x="0" y="131"/>
                    </a:lnTo>
                    <a:lnTo>
                      <a:pt x="0" y="167"/>
                    </a:lnTo>
                    <a:cubicBezTo>
                      <a:pt x="0" y="179"/>
                      <a:pt x="0" y="191"/>
                      <a:pt x="12" y="215"/>
                    </a:cubicBezTo>
                    <a:cubicBezTo>
                      <a:pt x="12" y="226"/>
                      <a:pt x="36" y="226"/>
                      <a:pt x="36" y="238"/>
                    </a:cubicBezTo>
                    <a:cubicBezTo>
                      <a:pt x="48" y="250"/>
                      <a:pt x="60" y="250"/>
                      <a:pt x="71" y="274"/>
                    </a:cubicBezTo>
                    <a:lnTo>
                      <a:pt x="95" y="274"/>
                    </a:lnTo>
                    <a:cubicBezTo>
                      <a:pt x="107" y="274"/>
                      <a:pt x="119" y="274"/>
                      <a:pt x="119" y="286"/>
                    </a:cubicBezTo>
                    <a:lnTo>
                      <a:pt x="179" y="286"/>
                    </a:lnTo>
                    <a:cubicBezTo>
                      <a:pt x="191" y="286"/>
                      <a:pt x="214" y="286"/>
                      <a:pt x="214" y="274"/>
                    </a:cubicBezTo>
                    <a:cubicBezTo>
                      <a:pt x="226" y="274"/>
                      <a:pt x="226" y="250"/>
                      <a:pt x="238" y="250"/>
                    </a:cubicBezTo>
                    <a:cubicBezTo>
                      <a:pt x="250" y="238"/>
                      <a:pt x="274" y="226"/>
                      <a:pt x="274" y="215"/>
                    </a:cubicBezTo>
                    <a:cubicBezTo>
                      <a:pt x="274" y="191"/>
                      <a:pt x="274" y="179"/>
                      <a:pt x="286" y="179"/>
                    </a:cubicBezTo>
                    <a:lnTo>
                      <a:pt x="286" y="131"/>
                    </a:lnTo>
                    <a:cubicBezTo>
                      <a:pt x="250" y="107"/>
                      <a:pt x="250" y="95"/>
                      <a:pt x="238" y="72"/>
                    </a:cubicBezTo>
                    <a:cubicBezTo>
                      <a:pt x="238" y="60"/>
                      <a:pt x="226" y="60"/>
                      <a:pt x="226" y="48"/>
                    </a:cubicBezTo>
                    <a:cubicBezTo>
                      <a:pt x="226" y="36"/>
                      <a:pt x="214" y="36"/>
                      <a:pt x="191" y="12"/>
                    </a:cubicBezTo>
                    <a:cubicBezTo>
                      <a:pt x="179" y="0"/>
                      <a:pt x="167" y="0"/>
                      <a:pt x="155"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5" name="Google Shape;1785;p33"/>
              <p:cNvSpPr/>
              <p:nvPr/>
            </p:nvSpPr>
            <p:spPr>
              <a:xfrm>
                <a:off x="7260607" y="3902837"/>
                <a:ext cx="19988" cy="14817"/>
              </a:xfrm>
              <a:custGeom>
                <a:avLst/>
                <a:gdLst/>
                <a:ahLst/>
                <a:cxnLst/>
                <a:rect l="l" t="t" r="r" b="b"/>
                <a:pathLst>
                  <a:path w="259" h="192" extrusionOk="0">
                    <a:moveTo>
                      <a:pt x="116" y="1"/>
                    </a:moveTo>
                    <a:cubicBezTo>
                      <a:pt x="1" y="12"/>
                      <a:pt x="8" y="192"/>
                      <a:pt x="117" y="192"/>
                    </a:cubicBezTo>
                    <a:cubicBezTo>
                      <a:pt x="121" y="192"/>
                      <a:pt x="124" y="192"/>
                      <a:pt x="128" y="191"/>
                    </a:cubicBezTo>
                    <a:cubicBezTo>
                      <a:pt x="259" y="191"/>
                      <a:pt x="247" y="1"/>
                      <a:pt x="116"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6" name="Google Shape;1786;p33"/>
              <p:cNvSpPr/>
              <p:nvPr/>
            </p:nvSpPr>
            <p:spPr>
              <a:xfrm>
                <a:off x="7307218" y="3846810"/>
                <a:ext cx="14740" cy="17518"/>
              </a:xfrm>
              <a:custGeom>
                <a:avLst/>
                <a:gdLst/>
                <a:ahLst/>
                <a:cxnLst/>
                <a:rect l="l" t="t" r="r" b="b"/>
                <a:pathLst>
                  <a:path w="191" h="227" extrusionOk="0">
                    <a:moveTo>
                      <a:pt x="83" y="1"/>
                    </a:moveTo>
                    <a:cubicBezTo>
                      <a:pt x="72" y="1"/>
                      <a:pt x="60" y="1"/>
                      <a:pt x="48" y="24"/>
                    </a:cubicBezTo>
                    <a:cubicBezTo>
                      <a:pt x="24" y="24"/>
                      <a:pt x="24" y="36"/>
                      <a:pt x="12" y="48"/>
                    </a:cubicBezTo>
                    <a:cubicBezTo>
                      <a:pt x="0" y="72"/>
                      <a:pt x="0" y="72"/>
                      <a:pt x="0" y="84"/>
                    </a:cubicBezTo>
                    <a:lnTo>
                      <a:pt x="0" y="120"/>
                    </a:lnTo>
                    <a:lnTo>
                      <a:pt x="0" y="155"/>
                    </a:lnTo>
                    <a:cubicBezTo>
                      <a:pt x="0" y="167"/>
                      <a:pt x="12" y="179"/>
                      <a:pt x="24" y="203"/>
                    </a:cubicBezTo>
                    <a:lnTo>
                      <a:pt x="48" y="215"/>
                    </a:lnTo>
                    <a:cubicBezTo>
                      <a:pt x="60" y="227"/>
                      <a:pt x="72" y="227"/>
                      <a:pt x="83" y="227"/>
                    </a:cubicBezTo>
                    <a:cubicBezTo>
                      <a:pt x="107" y="227"/>
                      <a:pt x="119" y="227"/>
                      <a:pt x="131" y="215"/>
                    </a:cubicBezTo>
                    <a:cubicBezTo>
                      <a:pt x="143" y="215"/>
                      <a:pt x="143" y="203"/>
                      <a:pt x="167" y="191"/>
                    </a:cubicBezTo>
                    <a:cubicBezTo>
                      <a:pt x="179" y="167"/>
                      <a:pt x="179" y="167"/>
                      <a:pt x="179" y="155"/>
                    </a:cubicBezTo>
                    <a:lnTo>
                      <a:pt x="179" y="108"/>
                    </a:lnTo>
                    <a:cubicBezTo>
                      <a:pt x="191" y="96"/>
                      <a:pt x="179" y="96"/>
                      <a:pt x="179" y="84"/>
                    </a:cubicBezTo>
                    <a:cubicBezTo>
                      <a:pt x="179" y="72"/>
                      <a:pt x="167" y="48"/>
                      <a:pt x="143" y="36"/>
                    </a:cubicBezTo>
                    <a:lnTo>
                      <a:pt x="131" y="24"/>
                    </a:lnTo>
                    <a:cubicBezTo>
                      <a:pt x="119" y="1"/>
                      <a:pt x="107" y="1"/>
                      <a:pt x="83"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7" name="Google Shape;1787;p33"/>
              <p:cNvSpPr/>
              <p:nvPr/>
            </p:nvSpPr>
            <p:spPr>
              <a:xfrm>
                <a:off x="7248413" y="3780675"/>
                <a:ext cx="25776" cy="22149"/>
              </a:xfrm>
              <a:custGeom>
                <a:avLst/>
                <a:gdLst/>
                <a:ahLst/>
                <a:cxnLst/>
                <a:rect l="l" t="t" r="r" b="b"/>
                <a:pathLst>
                  <a:path w="334" h="287" extrusionOk="0">
                    <a:moveTo>
                      <a:pt x="155" y="0"/>
                    </a:moveTo>
                    <a:cubicBezTo>
                      <a:pt x="131" y="0"/>
                      <a:pt x="107" y="0"/>
                      <a:pt x="95" y="12"/>
                    </a:cubicBezTo>
                    <a:cubicBezTo>
                      <a:pt x="72" y="36"/>
                      <a:pt x="60" y="36"/>
                      <a:pt x="48" y="48"/>
                    </a:cubicBezTo>
                    <a:cubicBezTo>
                      <a:pt x="36" y="60"/>
                      <a:pt x="36" y="72"/>
                      <a:pt x="12" y="96"/>
                    </a:cubicBezTo>
                    <a:cubicBezTo>
                      <a:pt x="12" y="107"/>
                      <a:pt x="0" y="119"/>
                      <a:pt x="12" y="155"/>
                    </a:cubicBezTo>
                    <a:lnTo>
                      <a:pt x="36" y="191"/>
                    </a:lnTo>
                    <a:cubicBezTo>
                      <a:pt x="48" y="227"/>
                      <a:pt x="60" y="238"/>
                      <a:pt x="72" y="250"/>
                    </a:cubicBezTo>
                    <a:cubicBezTo>
                      <a:pt x="95" y="250"/>
                      <a:pt x="95" y="274"/>
                      <a:pt x="107" y="274"/>
                    </a:cubicBezTo>
                    <a:cubicBezTo>
                      <a:pt x="131" y="286"/>
                      <a:pt x="155" y="286"/>
                      <a:pt x="179" y="286"/>
                    </a:cubicBezTo>
                    <a:cubicBezTo>
                      <a:pt x="191" y="286"/>
                      <a:pt x="226" y="286"/>
                      <a:pt x="238" y="274"/>
                    </a:cubicBezTo>
                    <a:cubicBezTo>
                      <a:pt x="250" y="250"/>
                      <a:pt x="274" y="250"/>
                      <a:pt x="286" y="238"/>
                    </a:cubicBezTo>
                    <a:cubicBezTo>
                      <a:pt x="298" y="227"/>
                      <a:pt x="298" y="215"/>
                      <a:pt x="310" y="191"/>
                    </a:cubicBezTo>
                    <a:cubicBezTo>
                      <a:pt x="310" y="179"/>
                      <a:pt x="334" y="167"/>
                      <a:pt x="310" y="131"/>
                    </a:cubicBezTo>
                    <a:cubicBezTo>
                      <a:pt x="310" y="119"/>
                      <a:pt x="298" y="107"/>
                      <a:pt x="298" y="96"/>
                    </a:cubicBezTo>
                    <a:cubicBezTo>
                      <a:pt x="286" y="60"/>
                      <a:pt x="274" y="48"/>
                      <a:pt x="250" y="36"/>
                    </a:cubicBezTo>
                    <a:cubicBezTo>
                      <a:pt x="238" y="36"/>
                      <a:pt x="238" y="12"/>
                      <a:pt x="226" y="12"/>
                    </a:cubicBezTo>
                    <a:cubicBezTo>
                      <a:pt x="191" y="0"/>
                      <a:pt x="179" y="0"/>
                      <a:pt x="155"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
          <p:nvSpPr>
            <p:cNvPr id="1788" name="Google Shape;1788;p33"/>
            <p:cNvSpPr/>
            <p:nvPr/>
          </p:nvSpPr>
          <p:spPr>
            <a:xfrm>
              <a:off x="5486121" y="2598421"/>
              <a:ext cx="28554" cy="27628"/>
            </a:xfrm>
            <a:custGeom>
              <a:avLst/>
              <a:gdLst/>
              <a:ahLst/>
              <a:cxnLst/>
              <a:rect l="l" t="t" r="r" b="b"/>
              <a:pathLst>
                <a:path w="370" h="358" extrusionOk="0">
                  <a:moveTo>
                    <a:pt x="167" y="1"/>
                  </a:moveTo>
                  <a:cubicBezTo>
                    <a:pt x="108" y="1"/>
                    <a:pt x="48" y="48"/>
                    <a:pt x="36" y="108"/>
                  </a:cubicBezTo>
                  <a:cubicBezTo>
                    <a:pt x="0" y="167"/>
                    <a:pt x="12" y="227"/>
                    <a:pt x="48" y="286"/>
                  </a:cubicBezTo>
                  <a:cubicBezTo>
                    <a:pt x="60" y="310"/>
                    <a:pt x="96" y="334"/>
                    <a:pt x="120" y="346"/>
                  </a:cubicBezTo>
                  <a:cubicBezTo>
                    <a:pt x="155" y="358"/>
                    <a:pt x="179" y="358"/>
                    <a:pt x="215" y="358"/>
                  </a:cubicBezTo>
                  <a:lnTo>
                    <a:pt x="227" y="358"/>
                  </a:lnTo>
                  <a:cubicBezTo>
                    <a:pt x="250" y="358"/>
                    <a:pt x="286" y="346"/>
                    <a:pt x="298" y="334"/>
                  </a:cubicBezTo>
                  <a:cubicBezTo>
                    <a:pt x="334" y="310"/>
                    <a:pt x="346" y="286"/>
                    <a:pt x="358" y="274"/>
                  </a:cubicBezTo>
                  <a:cubicBezTo>
                    <a:pt x="370" y="239"/>
                    <a:pt x="370" y="215"/>
                    <a:pt x="370" y="179"/>
                  </a:cubicBezTo>
                  <a:cubicBezTo>
                    <a:pt x="358" y="132"/>
                    <a:pt x="358" y="108"/>
                    <a:pt x="334" y="72"/>
                  </a:cubicBezTo>
                  <a:cubicBezTo>
                    <a:pt x="298" y="48"/>
                    <a:pt x="286" y="36"/>
                    <a:pt x="250" y="13"/>
                  </a:cubicBezTo>
                  <a:cubicBezTo>
                    <a:pt x="227" y="1"/>
                    <a:pt x="191" y="1"/>
                    <a:pt x="167"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89" name="Google Shape;1789;p33"/>
            <p:cNvSpPr/>
            <p:nvPr/>
          </p:nvSpPr>
          <p:spPr>
            <a:xfrm>
              <a:off x="5388933" y="2164687"/>
              <a:ext cx="13814" cy="14277"/>
            </a:xfrm>
            <a:custGeom>
              <a:avLst/>
              <a:gdLst/>
              <a:ahLst/>
              <a:cxnLst/>
              <a:rect l="l" t="t" r="r" b="b"/>
              <a:pathLst>
                <a:path w="179" h="185" extrusionOk="0">
                  <a:moveTo>
                    <a:pt x="84" y="0"/>
                  </a:moveTo>
                  <a:cubicBezTo>
                    <a:pt x="72" y="0"/>
                    <a:pt x="60" y="0"/>
                    <a:pt x="48" y="12"/>
                  </a:cubicBezTo>
                  <a:lnTo>
                    <a:pt x="12" y="48"/>
                  </a:lnTo>
                  <a:cubicBezTo>
                    <a:pt x="12" y="60"/>
                    <a:pt x="0" y="72"/>
                    <a:pt x="0" y="95"/>
                  </a:cubicBezTo>
                  <a:cubicBezTo>
                    <a:pt x="0" y="107"/>
                    <a:pt x="0" y="119"/>
                    <a:pt x="12" y="131"/>
                  </a:cubicBezTo>
                  <a:lnTo>
                    <a:pt x="12" y="155"/>
                  </a:lnTo>
                  <a:lnTo>
                    <a:pt x="48" y="179"/>
                  </a:lnTo>
                  <a:cubicBezTo>
                    <a:pt x="56" y="179"/>
                    <a:pt x="64" y="184"/>
                    <a:pt x="72" y="184"/>
                  </a:cubicBezTo>
                  <a:cubicBezTo>
                    <a:pt x="76" y="184"/>
                    <a:pt x="80" y="183"/>
                    <a:pt x="84" y="179"/>
                  </a:cubicBezTo>
                  <a:cubicBezTo>
                    <a:pt x="107" y="179"/>
                    <a:pt x="119" y="179"/>
                    <a:pt x="131" y="167"/>
                  </a:cubicBezTo>
                  <a:lnTo>
                    <a:pt x="167" y="131"/>
                  </a:lnTo>
                  <a:lnTo>
                    <a:pt x="167" y="119"/>
                  </a:lnTo>
                  <a:cubicBezTo>
                    <a:pt x="167" y="107"/>
                    <a:pt x="179" y="95"/>
                    <a:pt x="179" y="72"/>
                  </a:cubicBezTo>
                  <a:cubicBezTo>
                    <a:pt x="179" y="72"/>
                    <a:pt x="179" y="60"/>
                    <a:pt x="167" y="48"/>
                  </a:cubicBezTo>
                  <a:lnTo>
                    <a:pt x="131" y="12"/>
                  </a:lnTo>
                  <a:cubicBezTo>
                    <a:pt x="119" y="12"/>
                    <a:pt x="107" y="0"/>
                    <a:pt x="84"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90" name="Google Shape;1790;p33"/>
            <p:cNvSpPr/>
            <p:nvPr/>
          </p:nvSpPr>
          <p:spPr>
            <a:xfrm>
              <a:off x="5624152" y="2548691"/>
              <a:ext cx="11962" cy="10187"/>
            </a:xfrm>
            <a:custGeom>
              <a:avLst/>
              <a:gdLst/>
              <a:ahLst/>
              <a:cxnLst/>
              <a:rect l="l" t="t" r="r" b="b"/>
              <a:pathLst>
                <a:path w="155" h="132" extrusionOk="0">
                  <a:moveTo>
                    <a:pt x="48" y="1"/>
                  </a:moveTo>
                  <a:cubicBezTo>
                    <a:pt x="48" y="1"/>
                    <a:pt x="36" y="1"/>
                    <a:pt x="36" y="13"/>
                  </a:cubicBezTo>
                  <a:lnTo>
                    <a:pt x="12" y="25"/>
                  </a:lnTo>
                  <a:cubicBezTo>
                    <a:pt x="12" y="25"/>
                    <a:pt x="12" y="37"/>
                    <a:pt x="0" y="37"/>
                  </a:cubicBezTo>
                  <a:lnTo>
                    <a:pt x="0" y="61"/>
                  </a:lnTo>
                  <a:lnTo>
                    <a:pt x="0" y="84"/>
                  </a:lnTo>
                  <a:lnTo>
                    <a:pt x="0" y="96"/>
                  </a:lnTo>
                  <a:cubicBezTo>
                    <a:pt x="0" y="120"/>
                    <a:pt x="12" y="120"/>
                    <a:pt x="12" y="120"/>
                  </a:cubicBezTo>
                  <a:lnTo>
                    <a:pt x="36" y="120"/>
                  </a:lnTo>
                  <a:lnTo>
                    <a:pt x="48" y="132"/>
                  </a:lnTo>
                  <a:lnTo>
                    <a:pt x="72" y="132"/>
                  </a:lnTo>
                  <a:cubicBezTo>
                    <a:pt x="95" y="132"/>
                    <a:pt x="95" y="120"/>
                    <a:pt x="107" y="120"/>
                  </a:cubicBezTo>
                  <a:cubicBezTo>
                    <a:pt x="107" y="120"/>
                    <a:pt x="107" y="96"/>
                    <a:pt x="119" y="96"/>
                  </a:cubicBezTo>
                  <a:lnTo>
                    <a:pt x="119" y="84"/>
                  </a:lnTo>
                  <a:lnTo>
                    <a:pt x="119" y="61"/>
                  </a:lnTo>
                  <a:cubicBezTo>
                    <a:pt x="155" y="25"/>
                    <a:pt x="155" y="25"/>
                    <a:pt x="131" y="25"/>
                  </a:cubicBezTo>
                  <a:lnTo>
                    <a:pt x="107" y="1"/>
                  </a:ln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grpSp>
        <p:nvGrpSpPr>
          <p:cNvPr id="1791" name="Google Shape;1791;p33"/>
          <p:cNvGrpSpPr/>
          <p:nvPr/>
        </p:nvGrpSpPr>
        <p:grpSpPr>
          <a:xfrm>
            <a:off x="1108092" y="4892515"/>
            <a:ext cx="3976800" cy="996072"/>
            <a:chOff x="1176669" y="3655136"/>
            <a:chExt cx="2982600" cy="747054"/>
          </a:xfrm>
        </p:grpSpPr>
        <p:sp>
          <p:nvSpPr>
            <p:cNvPr id="1792" name="Google Shape;1792;p33"/>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93" name="Google Shape;1793;p33"/>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94" name="Google Shape;1794;p33"/>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nvGrpSpPr>
            <p:cNvPr id="1795" name="Google Shape;1795;p33"/>
            <p:cNvGrpSpPr/>
            <p:nvPr/>
          </p:nvGrpSpPr>
          <p:grpSpPr>
            <a:xfrm>
              <a:off x="1176669" y="3655136"/>
              <a:ext cx="2982600" cy="747054"/>
              <a:chOff x="1176669" y="3655136"/>
              <a:chExt cx="2982600" cy="747054"/>
            </a:xfrm>
          </p:grpSpPr>
          <p:sp>
            <p:nvSpPr>
              <p:cNvPr id="1796" name="Google Shape;1796;p33"/>
              <p:cNvSpPr/>
              <p:nvPr/>
            </p:nvSpPr>
            <p:spPr>
              <a:xfrm>
                <a:off x="4086651" y="3763996"/>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97" name="Google Shape;1797;p33"/>
              <p:cNvSpPr/>
              <p:nvPr/>
            </p:nvSpPr>
            <p:spPr>
              <a:xfrm>
                <a:off x="3937979" y="3846973"/>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98" name="Google Shape;1798;p33"/>
              <p:cNvSpPr/>
              <p:nvPr/>
            </p:nvSpPr>
            <p:spPr>
              <a:xfrm>
                <a:off x="1176669" y="3697430"/>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799" name="Google Shape;1799;p33"/>
              <p:cNvSpPr/>
              <p:nvPr/>
            </p:nvSpPr>
            <p:spPr>
              <a:xfrm>
                <a:off x="1225126" y="3679649"/>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0" name="Google Shape;1800;p33"/>
              <p:cNvSpPr/>
              <p:nvPr/>
            </p:nvSpPr>
            <p:spPr>
              <a:xfrm>
                <a:off x="1183401" y="3655136"/>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1" name="Google Shape;1801;p33"/>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2" name="Google Shape;1802;p33"/>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3" name="Google Shape;1803;p33"/>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4" name="Google Shape;1804;p33"/>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5" name="Google Shape;1805;p33"/>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6" name="Google Shape;1806;p33"/>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7" name="Google Shape;1807;p33"/>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8" name="Google Shape;1808;p33"/>
              <p:cNvSpPr/>
              <p:nvPr/>
            </p:nvSpPr>
            <p:spPr>
              <a:xfrm>
                <a:off x="3127785" y="3922295"/>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09" name="Google Shape;1809;p33"/>
              <p:cNvSpPr/>
              <p:nvPr/>
            </p:nvSpPr>
            <p:spPr>
              <a:xfrm>
                <a:off x="3105706" y="3890488"/>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0" name="Google Shape;1810;p33"/>
              <p:cNvSpPr/>
              <p:nvPr/>
            </p:nvSpPr>
            <p:spPr>
              <a:xfrm>
                <a:off x="4139316" y="4364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1" name="Google Shape;1811;p33"/>
              <p:cNvSpPr/>
              <p:nvPr/>
            </p:nvSpPr>
            <p:spPr>
              <a:xfrm>
                <a:off x="4067106" y="4389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2" name="Google Shape;1812;p33"/>
              <p:cNvSpPr/>
              <p:nvPr/>
            </p:nvSpPr>
            <p:spPr>
              <a:xfrm>
                <a:off x="4056881" y="4316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grpSp>
      <p:grpSp>
        <p:nvGrpSpPr>
          <p:cNvPr id="1813" name="Google Shape;1813;p33"/>
          <p:cNvGrpSpPr/>
          <p:nvPr/>
        </p:nvGrpSpPr>
        <p:grpSpPr>
          <a:xfrm rot="10800000">
            <a:off x="1374917" y="2262142"/>
            <a:ext cx="2945636" cy="935951"/>
            <a:chOff x="676459" y="2747475"/>
            <a:chExt cx="2209227" cy="701963"/>
          </a:xfrm>
        </p:grpSpPr>
        <p:sp>
          <p:nvSpPr>
            <p:cNvPr id="1814" name="Google Shape;1814;p33"/>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5" name="Google Shape;1815;p33"/>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6" name="Google Shape;1816;p33"/>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7" name="Google Shape;1817;p33"/>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8" name="Google Shape;1818;p33"/>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19" name="Google Shape;1819;p33"/>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0" name="Google Shape;1820;p33"/>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1" name="Google Shape;1821;p33"/>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2" name="Google Shape;1822;p33"/>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3" name="Google Shape;1823;p33"/>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4" name="Google Shape;1824;p33"/>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5" name="Google Shape;1825;p33"/>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6" name="Google Shape;1826;p33"/>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7" name="Google Shape;1827;p33"/>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8" name="Google Shape;1828;p33"/>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29" name="Google Shape;1829;p33"/>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0" name="Google Shape;1830;p33"/>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1" name="Google Shape;1831;p33"/>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2" name="Google Shape;1832;p33"/>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3" name="Google Shape;1833;p33"/>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4" name="Google Shape;1834;p33"/>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5" name="Google Shape;1835;p33"/>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grpSp>
        <p:nvGrpSpPr>
          <p:cNvPr id="1836" name="Google Shape;1836;p33"/>
          <p:cNvGrpSpPr/>
          <p:nvPr/>
        </p:nvGrpSpPr>
        <p:grpSpPr>
          <a:xfrm>
            <a:off x="143826" y="4939591"/>
            <a:ext cx="1509795" cy="853500"/>
            <a:chOff x="75300" y="3702036"/>
            <a:chExt cx="1132346" cy="640125"/>
          </a:xfrm>
        </p:grpSpPr>
        <p:sp>
          <p:nvSpPr>
            <p:cNvPr id="1837" name="Google Shape;1837;p33"/>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8" name="Google Shape;1838;p33"/>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39" name="Google Shape;1839;p33"/>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40" name="Google Shape;1840;p33"/>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41" name="Google Shape;1841;p33"/>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42" name="Google Shape;1842;p33"/>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43" name="Google Shape;1843;p33"/>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44" name="Google Shape;1844;p33"/>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45" name="Google Shape;1845;p33"/>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
        <p:nvSpPr>
          <p:cNvPr id="1846" name="Google Shape;1846;p33"/>
          <p:cNvSpPr/>
          <p:nvPr/>
        </p:nvSpPr>
        <p:spPr>
          <a:xfrm>
            <a:off x="3632325" y="1954549"/>
            <a:ext cx="688207" cy="401715"/>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nvGrpSpPr>
          <p:cNvPr id="1847" name="Google Shape;1847;p33"/>
          <p:cNvGrpSpPr/>
          <p:nvPr/>
        </p:nvGrpSpPr>
        <p:grpSpPr>
          <a:xfrm>
            <a:off x="960009" y="1115199"/>
            <a:ext cx="803777" cy="660083"/>
            <a:chOff x="668641" y="1116349"/>
            <a:chExt cx="602833" cy="495062"/>
          </a:xfrm>
        </p:grpSpPr>
        <p:sp>
          <p:nvSpPr>
            <p:cNvPr id="1848" name="Google Shape;1848;p33"/>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49" name="Google Shape;1849;p33"/>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0" name="Google Shape;1850;p33"/>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1" name="Google Shape;1851;p33"/>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2" name="Google Shape;1852;p33"/>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3" name="Google Shape;1853;p33"/>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4" name="Google Shape;1854;p33"/>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5" name="Google Shape;1855;p33"/>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6" name="Google Shape;1856;p33"/>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7" name="Google Shape;1857;p33"/>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58" name="Google Shape;1858;p33"/>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grpSp>
        <p:nvGrpSpPr>
          <p:cNvPr id="1859" name="Google Shape;1859;p33"/>
          <p:cNvGrpSpPr/>
          <p:nvPr/>
        </p:nvGrpSpPr>
        <p:grpSpPr>
          <a:xfrm flipH="1">
            <a:off x="9696646" y="279099"/>
            <a:ext cx="803777" cy="660083"/>
            <a:chOff x="668641" y="1116349"/>
            <a:chExt cx="602833" cy="495062"/>
          </a:xfrm>
        </p:grpSpPr>
        <p:sp>
          <p:nvSpPr>
            <p:cNvPr id="1860" name="Google Shape;1860;p33"/>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1" name="Google Shape;1861;p33"/>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2" name="Google Shape;1862;p33"/>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3" name="Google Shape;1863;p33"/>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4" name="Google Shape;1864;p33"/>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5" name="Google Shape;1865;p33"/>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6" name="Google Shape;1866;p33"/>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7" name="Google Shape;1867;p33"/>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8" name="Google Shape;1868;p33"/>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69" name="Google Shape;1869;p33"/>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870" name="Google Shape;1870;p33"/>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grpSp>
      <p:sp>
        <p:nvSpPr>
          <p:cNvPr id="165" name="Title 1"/>
          <p:cNvSpPr>
            <a:spLocks noGrp="1"/>
          </p:cNvSpPr>
          <p:nvPr>
            <p:ph type="title"/>
          </p:nvPr>
        </p:nvSpPr>
        <p:spPr>
          <a:xfrm>
            <a:off x="5348076" y="768267"/>
            <a:ext cx="3015255" cy="763600"/>
          </a:xfrm>
        </p:spPr>
        <p:txBody>
          <a:bodyPr/>
          <a:lstStyle/>
          <a:p>
            <a:r>
              <a:rPr lang="en-US" sz="4800" b="1" dirty="0" err="1">
                <a:solidFill>
                  <a:srgbClr val="C00000"/>
                </a:solidFill>
                <a:latin typeface="Arial" panose="020B0604020202020204" pitchFamily="34" charset="0"/>
                <a:cs typeface="Arial" panose="020B0604020202020204" pitchFamily="34" charset="0"/>
              </a:rPr>
              <a:t>Vận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dụng</a:t>
            </a:r>
            <a:endParaRPr lang="en-US" sz="4800" b="1" dirty="0">
              <a:solidFill>
                <a:srgbClr val="C00000"/>
              </a:solidFill>
              <a:latin typeface="Arial" panose="020B0604020202020204" pitchFamily="34" charset="0"/>
              <a:cs typeface="Arial" panose="020B0604020202020204" pitchFamily="34" charset="0"/>
            </a:endParaRPr>
          </a:p>
        </p:txBody>
      </p:sp>
      <p:sp>
        <p:nvSpPr>
          <p:cNvPr id="161" name="Title 1"/>
          <p:cNvSpPr txBox="1">
            <a:spLocks/>
          </p:cNvSpPr>
          <p:nvPr/>
        </p:nvSpPr>
        <p:spPr bwMode="auto">
          <a:xfrm>
            <a:off x="3146339" y="2979092"/>
            <a:ext cx="7814301" cy="83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70000"/>
              </a:lnSpc>
            </a:pPr>
            <a:r>
              <a:rPr lang="en-US" altLang="en-US" sz="3200" dirty="0" err="1">
                <a:solidFill>
                  <a:schemeClr val="tx1">
                    <a:lumMod val="95000"/>
                    <a:lumOff val="5000"/>
                  </a:schemeClr>
                </a:solidFill>
                <a:cs typeface="Arial" panose="020B0604020202020204" pitchFamily="34" charset="0"/>
              </a:rPr>
              <a:t>Chuẩn</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bị</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bài</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sau</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Tổng</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kết</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vốn</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từ</a:t>
            </a:r>
            <a:endParaRPr lang="en-US" altLang="en-US" sz="3200" dirty="0">
              <a:solidFill>
                <a:schemeClr val="tx1">
                  <a:lumMod val="95000"/>
                  <a:lumOff val="5000"/>
                </a:schemeClr>
              </a:solidFill>
              <a:cs typeface="Arial" panose="020B0604020202020204" pitchFamily="34" charset="0"/>
            </a:endParaRPr>
          </a:p>
        </p:txBody>
      </p:sp>
      <p:sp>
        <p:nvSpPr>
          <p:cNvPr id="163" name="Text Box 8"/>
          <p:cNvSpPr txBox="1">
            <a:spLocks noChangeArrowheads="1"/>
          </p:cNvSpPr>
          <p:nvPr/>
        </p:nvSpPr>
        <p:spPr bwMode="auto">
          <a:xfrm>
            <a:off x="3154325" y="1820227"/>
            <a:ext cx="76471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Ngoài</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những</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dân</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tộc</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đã</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nêu</a:t>
            </a:r>
            <a:r>
              <a:rPr lang="en-US" altLang="en-US" sz="3200" dirty="0">
                <a:solidFill>
                  <a:schemeClr val="tx1">
                    <a:lumMod val="95000"/>
                    <a:lumOff val="5000"/>
                  </a:schemeClr>
                </a:solidFill>
                <a:cs typeface="Arial" panose="020B0604020202020204" pitchFamily="34" charset="0"/>
              </a:rPr>
              <a:t> ở </a:t>
            </a:r>
            <a:r>
              <a:rPr lang="en-US" altLang="en-US" sz="3200" dirty="0" err="1">
                <a:solidFill>
                  <a:schemeClr val="tx1">
                    <a:lumMod val="95000"/>
                    <a:lumOff val="5000"/>
                  </a:schemeClr>
                </a:solidFill>
                <a:cs typeface="Arial" panose="020B0604020202020204" pitchFamily="34" charset="0"/>
              </a:rPr>
              <a:t>bài</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tập</a:t>
            </a:r>
            <a:r>
              <a:rPr lang="en-US" altLang="en-US" sz="3200" dirty="0">
                <a:solidFill>
                  <a:schemeClr val="tx1">
                    <a:lumMod val="95000"/>
                    <a:lumOff val="5000"/>
                  </a:schemeClr>
                </a:solidFill>
                <a:cs typeface="Arial" panose="020B0604020202020204" pitchFamily="34" charset="0"/>
              </a:rPr>
              <a:t> 1, </a:t>
            </a:r>
            <a:r>
              <a:rPr lang="en-US" altLang="en-US" sz="3200" dirty="0" err="1">
                <a:solidFill>
                  <a:schemeClr val="tx1">
                    <a:lumMod val="95000"/>
                    <a:lumOff val="5000"/>
                  </a:schemeClr>
                </a:solidFill>
                <a:cs typeface="Arial" panose="020B0604020202020204" pitchFamily="34" charset="0"/>
              </a:rPr>
              <a:t>em</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còn</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biết</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tên</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những</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dân</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tộc</a:t>
            </a:r>
            <a:r>
              <a:rPr lang="en-US" altLang="en-US" sz="3200" dirty="0">
                <a:solidFill>
                  <a:schemeClr val="tx1">
                    <a:lumMod val="95000"/>
                    <a:lumOff val="5000"/>
                  </a:schemeClr>
                </a:solidFill>
                <a:cs typeface="Arial" panose="020B0604020202020204" pitchFamily="34" charset="0"/>
              </a:rPr>
              <a:t> </a:t>
            </a:r>
            <a:r>
              <a:rPr lang="en-US" altLang="en-US" sz="3200" dirty="0" err="1">
                <a:solidFill>
                  <a:schemeClr val="tx1">
                    <a:lumMod val="95000"/>
                    <a:lumOff val="5000"/>
                  </a:schemeClr>
                </a:solidFill>
                <a:cs typeface="Arial" panose="020B0604020202020204" pitchFamily="34" charset="0"/>
              </a:rPr>
              <a:t>nào</a:t>
            </a:r>
            <a:r>
              <a:rPr lang="en-US" altLang="en-US" sz="3200" dirty="0">
                <a:solidFill>
                  <a:schemeClr val="tx1">
                    <a:lumMod val="95000"/>
                    <a:lumOff val="5000"/>
                  </a:schemeClr>
                </a:solidFill>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diamond(in)">
                                      <p:cBhvr>
                                        <p:cTn id="7" dur="2000"/>
                                        <p:tgtEl>
                                          <p:spTgt spid="16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diamond(in)">
                                      <p:cBhvr>
                                        <p:cTn id="12" dur="2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889766" y="2797129"/>
            <a:ext cx="7475735" cy="1938992"/>
          </a:xfrm>
          <a:prstGeom prst="rect">
            <a:avLst/>
          </a:prstGeom>
          <a:noFill/>
        </p:spPr>
        <p:txBody>
          <a:bodyPr wrap="square" rtlCol="0">
            <a:spAutoFit/>
          </a:bodyPr>
          <a:lstStyle/>
          <a:p>
            <a:pPr algn="ctr">
              <a:lnSpc>
                <a:spcPct val="150000"/>
              </a:lnSpc>
            </a:pPr>
            <a:r>
              <a:rPr lang="en-US" altLang="zh-CN" sz="8000" b="1">
                <a:solidFill>
                  <a:schemeClr val="bg1"/>
                </a:solidFill>
                <a:latin typeface="#9Slide05 Pateglamt Script" panose="02000000000000000000" pitchFamily="2" charset="0"/>
                <a:ea typeface="字魂59号-创粗黑" panose="00000500000000000000" pitchFamily="2" charset="-122"/>
              </a:rPr>
              <a:t>Merry Christmas</a:t>
            </a:r>
            <a:endParaRPr lang="zh-CN" altLang="en-US" sz="4400" dirty="0">
              <a:solidFill>
                <a:schemeClr val="bg1"/>
              </a:solidFill>
              <a:latin typeface="#9Slide05 Pateglamt Script" panose="02000000000000000000" pitchFamily="2" charset="0"/>
              <a:ea typeface="字魂59号-创粗黑" panose="00000500000000000000" pitchFamily="2" charset="-122"/>
            </a:endParaRPr>
          </a:p>
        </p:txBody>
      </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47" y="-24064"/>
            <a:ext cx="5451106" cy="5451106"/>
          </a:xfrm>
          <a:prstGeom prst="rect">
            <a:avLst/>
          </a:prstGeom>
        </p:spPr>
      </p:pic>
      <p:sp>
        <p:nvSpPr>
          <p:cNvPr id="6" name="MH_Number_1"/>
          <p:cNvSpPr/>
          <p:nvPr/>
        </p:nvSpPr>
        <p:spPr>
          <a:xfrm>
            <a:off x="4033926" y="3771549"/>
            <a:ext cx="570821" cy="554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rPr>
              <a:t>01</a:t>
            </a:r>
            <a:endParaRPr lang="zh-CN" altLang="en-US" sz="3200" b="1" dirty="0">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endParaRPr>
          </a:p>
        </p:txBody>
      </p:sp>
      <p:sp>
        <p:nvSpPr>
          <p:cNvPr id="7" name="MH_Entry_1"/>
          <p:cNvSpPr/>
          <p:nvPr/>
        </p:nvSpPr>
        <p:spPr>
          <a:xfrm>
            <a:off x="4728609" y="3771549"/>
            <a:ext cx="3010430" cy="554107"/>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chemeClr val="bg1"/>
                </a:solidFill>
                <a:latin typeface="Arial" panose="020B0604020202020204" pitchFamily="34" charset="0"/>
                <a:ea typeface="字魂59号-创粗黑" panose="00000500000000000000" pitchFamily="2" charset="-122"/>
                <a:cs typeface="Arial" panose="020B0604020202020204" pitchFamily="34" charset="0"/>
              </a:rPr>
              <a:t>KHỞI ĐỘNG</a:t>
            </a:r>
            <a:endParaRPr lang="zh-CN" altLang="en-US" sz="3600" b="1" dirty="0">
              <a:solidFill>
                <a:schemeClr val="bg1"/>
              </a:solidFill>
              <a:latin typeface="Arial" panose="020B0604020202020204" pitchFamily="34" charset="0"/>
              <a:ea typeface="字魂59号-创粗黑" panose="00000500000000000000" pitchFamily="2" charset="-122"/>
              <a:cs typeface="Arial" panose="020B0604020202020204" pitchFamily="34" charset="0"/>
            </a:endParaRP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769" y="12032"/>
            <a:ext cx="3125816" cy="41234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3">
            <a:extLst>
              <a:ext uri="{FF2B5EF4-FFF2-40B4-BE49-F238E27FC236}">
                <a16:creationId xmlns:a16="http://schemas.microsoft.com/office/drawing/2014/main" id="{B41FE8FF-1002-4CA2-AE15-AD2B90EAFC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608" y="-607611"/>
            <a:ext cx="12059676" cy="7465611"/>
          </a:xfrm>
          <a:prstGeom prst="rect">
            <a:avLst/>
          </a:prstGeom>
        </p:spPr>
      </p:pic>
      <p:sp>
        <p:nvSpPr>
          <p:cNvPr id="4" name="矩形 3"/>
          <p:cNvSpPr>
            <a:spLocks noChangeArrowheads="1"/>
          </p:cNvSpPr>
          <p:nvPr/>
        </p:nvSpPr>
        <p:spPr bwMode="auto">
          <a:xfrm>
            <a:off x="3163703" y="234475"/>
            <a:ext cx="8940964" cy="523220"/>
          </a:xfrm>
          <a:prstGeom prst="rect">
            <a:avLst/>
          </a:prstGeom>
          <a:solidFill>
            <a:schemeClr val="bg1"/>
          </a:solid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en-US" sz="2400" dirty="0" err="1">
                <a:solidFill>
                  <a:sysClr val="windowText" lastClr="000000"/>
                </a:solidFill>
                <a:latin typeface="Arial" panose="020B0604020202020204" pitchFamily="34" charset="0"/>
                <a:cs typeface="Arial" panose="020B0604020202020204" pitchFamily="34" charset="0"/>
              </a:rPr>
              <a:t>Nêu</a:t>
            </a:r>
            <a:r>
              <a:rPr lang="en-US" altLang="en-US" sz="2400" dirty="0">
                <a:solidFill>
                  <a:sysClr val="windowText" lastClr="000000"/>
                </a:solidFill>
                <a:latin typeface="Arial" panose="020B0604020202020204" pitchFamily="34" charset="0"/>
                <a:cs typeface="Arial" panose="020B0604020202020204" pitchFamily="34" charset="0"/>
              </a:rPr>
              <a:t> </a:t>
            </a:r>
            <a:r>
              <a:rPr lang="en-US" altLang="en-US" sz="2400" dirty="0" err="1">
                <a:solidFill>
                  <a:sysClr val="windowText" lastClr="000000"/>
                </a:solidFill>
                <a:latin typeface="Arial" panose="020B0604020202020204" pitchFamily="34" charset="0"/>
                <a:cs typeface="Arial" panose="020B0604020202020204" pitchFamily="34" charset="0"/>
              </a:rPr>
              <a:t>những</a:t>
            </a:r>
            <a:r>
              <a:rPr lang="en-US" altLang="en-US" sz="2400" dirty="0">
                <a:solidFill>
                  <a:sysClr val="windowText" lastClr="000000"/>
                </a:solidFill>
                <a:latin typeface="Arial" panose="020B0604020202020204" pitchFamily="34" charset="0"/>
                <a:cs typeface="Arial" panose="020B0604020202020204" pitchFamily="34" charset="0"/>
              </a:rPr>
              <a:t> </a:t>
            </a:r>
            <a:r>
              <a:rPr lang="en-US" altLang="en-US" sz="2400" dirty="0" err="1">
                <a:solidFill>
                  <a:sysClr val="windowText" lastClr="000000"/>
                </a:solidFill>
                <a:latin typeface="Arial" panose="020B0604020202020204" pitchFamily="34" charset="0"/>
                <a:cs typeface="Arial" panose="020B0604020202020204" pitchFamily="34" charset="0"/>
              </a:rPr>
              <a:t>từ</a:t>
            </a:r>
            <a:r>
              <a:rPr lang="en-US" altLang="en-US" sz="2400" dirty="0">
                <a:solidFill>
                  <a:sysClr val="windowText" lastClr="000000"/>
                </a:solidFill>
                <a:latin typeface="Arial" panose="020B0604020202020204" pitchFamily="34" charset="0"/>
                <a:cs typeface="Arial" panose="020B0604020202020204" pitchFamily="34" charset="0"/>
              </a:rPr>
              <a:t> </a:t>
            </a:r>
            <a:r>
              <a:rPr lang="en-US" altLang="en-US" sz="2400" b="1" dirty="0" err="1">
                <a:solidFill>
                  <a:sysClr val="windowText" lastClr="000000"/>
                </a:solidFill>
                <a:latin typeface="Arial" panose="020B0604020202020204" pitchFamily="34" charset="0"/>
                <a:cs typeface="Arial" panose="020B0604020202020204" pitchFamily="34" charset="0"/>
              </a:rPr>
              <a:t>đồng</a:t>
            </a:r>
            <a:r>
              <a:rPr lang="en-US" altLang="en-US" sz="2400" b="1" dirty="0">
                <a:solidFill>
                  <a:sysClr val="windowText" lastClr="000000"/>
                </a:solidFill>
                <a:latin typeface="Arial" panose="020B0604020202020204" pitchFamily="34" charset="0"/>
                <a:cs typeface="Arial" panose="020B0604020202020204" pitchFamily="34" charset="0"/>
              </a:rPr>
              <a:t> </a:t>
            </a:r>
            <a:r>
              <a:rPr lang="en-US" altLang="en-US" sz="2400" b="1" dirty="0" err="1">
                <a:solidFill>
                  <a:sysClr val="windowText" lastClr="000000"/>
                </a:solidFill>
                <a:latin typeface="Arial" panose="020B0604020202020204" pitchFamily="34" charset="0"/>
                <a:cs typeface="Arial" panose="020B0604020202020204" pitchFamily="34" charset="0"/>
              </a:rPr>
              <a:t>nghĩa</a:t>
            </a:r>
            <a:r>
              <a:rPr lang="en-US" altLang="en-US" sz="2400" dirty="0">
                <a:solidFill>
                  <a:sysClr val="windowText" lastClr="000000"/>
                </a:solidFill>
                <a:latin typeface="Arial" panose="020B0604020202020204" pitchFamily="34" charset="0"/>
                <a:cs typeface="Arial" panose="020B0604020202020204" pitchFamily="34" charset="0"/>
              </a:rPr>
              <a:t> </a:t>
            </a:r>
            <a:r>
              <a:rPr lang="en-US" altLang="en-US" sz="2400" dirty="0" err="1">
                <a:solidFill>
                  <a:sysClr val="windowText" lastClr="000000"/>
                </a:solidFill>
                <a:latin typeface="Arial" panose="020B0604020202020204" pitchFamily="34" charset="0"/>
                <a:cs typeface="Arial" panose="020B0604020202020204" pitchFamily="34" charset="0"/>
              </a:rPr>
              <a:t>và</a:t>
            </a:r>
            <a:r>
              <a:rPr lang="en-US" altLang="en-US" sz="2400" dirty="0">
                <a:solidFill>
                  <a:sysClr val="windowText" lastClr="000000"/>
                </a:solidFill>
                <a:latin typeface="Arial" panose="020B0604020202020204" pitchFamily="34" charset="0"/>
                <a:cs typeface="Arial" panose="020B0604020202020204" pitchFamily="34" charset="0"/>
              </a:rPr>
              <a:t> </a:t>
            </a:r>
            <a:r>
              <a:rPr lang="en-US" altLang="en-US" sz="2400" b="1" dirty="0" err="1">
                <a:solidFill>
                  <a:sysClr val="windowText" lastClr="000000"/>
                </a:solidFill>
                <a:latin typeface="Arial" panose="020B0604020202020204" pitchFamily="34" charset="0"/>
                <a:cs typeface="Arial" panose="020B0604020202020204" pitchFamily="34" charset="0"/>
              </a:rPr>
              <a:t>trái</a:t>
            </a:r>
            <a:r>
              <a:rPr lang="en-US" altLang="en-US" sz="2400" b="1" dirty="0">
                <a:solidFill>
                  <a:sysClr val="windowText" lastClr="000000"/>
                </a:solidFill>
                <a:latin typeface="Arial" panose="020B0604020202020204" pitchFamily="34" charset="0"/>
                <a:cs typeface="Arial" panose="020B0604020202020204" pitchFamily="34" charset="0"/>
              </a:rPr>
              <a:t> </a:t>
            </a:r>
            <a:r>
              <a:rPr lang="en-US" altLang="en-US" sz="2400" b="1" dirty="0" err="1">
                <a:solidFill>
                  <a:sysClr val="windowText" lastClr="000000"/>
                </a:solidFill>
                <a:latin typeface="Arial" panose="020B0604020202020204" pitchFamily="34" charset="0"/>
                <a:cs typeface="Arial" panose="020B0604020202020204" pitchFamily="34" charset="0"/>
              </a:rPr>
              <a:t>nghĩa</a:t>
            </a:r>
            <a:r>
              <a:rPr lang="en-US" altLang="en-US" sz="2400" b="1" dirty="0">
                <a:solidFill>
                  <a:sysClr val="windowText" lastClr="000000"/>
                </a:solidFill>
                <a:latin typeface="Arial" panose="020B0604020202020204" pitchFamily="34" charset="0"/>
                <a:cs typeface="Arial" panose="020B0604020202020204" pitchFamily="34" charset="0"/>
              </a:rPr>
              <a:t> </a:t>
            </a:r>
            <a:r>
              <a:rPr lang="en-US" altLang="en-US" sz="2400" dirty="0" err="1">
                <a:solidFill>
                  <a:sysClr val="windowText" lastClr="000000"/>
                </a:solidFill>
                <a:latin typeface="Arial" panose="020B0604020202020204" pitchFamily="34" charset="0"/>
                <a:cs typeface="Arial" panose="020B0604020202020204" pitchFamily="34" charset="0"/>
              </a:rPr>
              <a:t>với</a:t>
            </a:r>
            <a:r>
              <a:rPr lang="en-US" altLang="en-US" sz="2400" dirty="0">
                <a:solidFill>
                  <a:sysClr val="windowText" lastClr="000000"/>
                </a:solidFill>
                <a:latin typeface="Arial" panose="020B0604020202020204" pitchFamily="34" charset="0"/>
                <a:cs typeface="Arial" panose="020B0604020202020204" pitchFamily="34" charset="0"/>
              </a:rPr>
              <a:t> </a:t>
            </a:r>
            <a:r>
              <a:rPr lang="en-US" altLang="en-US" sz="2400" dirty="0" err="1">
                <a:solidFill>
                  <a:sysClr val="windowText" lastClr="000000"/>
                </a:solidFill>
                <a:latin typeface="Arial" panose="020B0604020202020204" pitchFamily="34" charset="0"/>
                <a:cs typeface="Arial" panose="020B0604020202020204" pitchFamily="34" charset="0"/>
              </a:rPr>
              <a:t>từ</a:t>
            </a:r>
            <a:r>
              <a:rPr lang="en-US" altLang="en-US" sz="2400" dirty="0">
                <a:solidFill>
                  <a:sysClr val="windowText" lastClr="000000"/>
                </a:solidFill>
                <a:latin typeface="Arial" panose="020B0604020202020204" pitchFamily="34" charset="0"/>
                <a:cs typeface="Arial" panose="020B0604020202020204" pitchFamily="34" charset="0"/>
              </a:rPr>
              <a:t> </a:t>
            </a:r>
            <a:r>
              <a:rPr lang="en-US" altLang="en-US" sz="2800" b="1" dirty="0" err="1">
                <a:solidFill>
                  <a:srgbClr val="E16628"/>
                </a:solidFill>
                <a:latin typeface="Arial" panose="020B0604020202020204" pitchFamily="34" charset="0"/>
                <a:cs typeface="Arial" panose="020B0604020202020204" pitchFamily="34" charset="0"/>
              </a:rPr>
              <a:t>hạnh</a:t>
            </a:r>
            <a:r>
              <a:rPr lang="en-US" altLang="en-US" sz="2800" b="1" dirty="0">
                <a:solidFill>
                  <a:srgbClr val="E16628"/>
                </a:solidFill>
                <a:latin typeface="Arial" panose="020B0604020202020204" pitchFamily="34" charset="0"/>
                <a:cs typeface="Arial" panose="020B0604020202020204" pitchFamily="34" charset="0"/>
              </a:rPr>
              <a:t> </a:t>
            </a:r>
            <a:r>
              <a:rPr lang="en-US" altLang="en-US" sz="2800" b="1" dirty="0" err="1">
                <a:solidFill>
                  <a:srgbClr val="E16628"/>
                </a:solidFill>
                <a:latin typeface="Arial" panose="020B0604020202020204" pitchFamily="34" charset="0"/>
                <a:cs typeface="Arial" panose="020B0604020202020204" pitchFamily="34" charset="0"/>
              </a:rPr>
              <a:t>phúc</a:t>
            </a:r>
            <a:r>
              <a:rPr lang="en-US" altLang="en-US" sz="2400" dirty="0">
                <a:solidFill>
                  <a:sysClr val="windowText" lastClr="000000"/>
                </a:solidFill>
                <a:latin typeface="Arial" panose="020B0604020202020204" pitchFamily="34" charset="0"/>
                <a:cs typeface="Arial" panose="020B0604020202020204" pitchFamily="34" charset="0"/>
              </a:rPr>
              <a:t>?</a:t>
            </a:r>
            <a:endParaRPr lang="zh-CN" altLang="en-US" sz="2400" dirty="0">
              <a:solidFill>
                <a:sysClr val="windowText" lastClr="000000"/>
              </a:solidFill>
              <a:latin typeface="Arial" panose="020B0604020202020204" pitchFamily="34" charset="0"/>
              <a:cs typeface="Arial" panose="020B0604020202020204" pitchFamily="34" charset="0"/>
            </a:endParaRPr>
          </a:p>
        </p:txBody>
      </p:sp>
      <p:sp>
        <p:nvSpPr>
          <p:cNvPr id="7" name="MH_Number_1"/>
          <p:cNvSpPr/>
          <p:nvPr/>
        </p:nvSpPr>
        <p:spPr>
          <a:xfrm>
            <a:off x="224270" y="239842"/>
            <a:ext cx="498951" cy="4986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dirty="0">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rPr>
              <a:t>01</a:t>
            </a:r>
            <a:endParaRPr lang="zh-CN" altLang="en-US" sz="2800" b="1" dirty="0">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endParaRPr>
          </a:p>
        </p:txBody>
      </p:sp>
      <p:sp>
        <p:nvSpPr>
          <p:cNvPr id="8" name="MH_Entry_1"/>
          <p:cNvSpPr/>
          <p:nvPr/>
        </p:nvSpPr>
        <p:spPr>
          <a:xfrm>
            <a:off x="894821" y="239842"/>
            <a:ext cx="2097282" cy="498614"/>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b="1">
                <a:solidFill>
                  <a:schemeClr val="bg1"/>
                </a:solidFill>
                <a:latin typeface="Arial" panose="020B0604020202020204" pitchFamily="34" charset="0"/>
                <a:ea typeface="字魂59号-创粗黑" panose="00000500000000000000" pitchFamily="2" charset="-122"/>
                <a:cs typeface="Arial" panose="020B0604020202020204" pitchFamily="34" charset="0"/>
              </a:rPr>
              <a:t>KHỞI ĐỘNG</a:t>
            </a:r>
            <a:endParaRPr lang="zh-CN" altLang="en-US" sz="2800" b="1" dirty="0">
              <a:solidFill>
                <a:schemeClr val="bg1"/>
              </a:solidFill>
              <a:latin typeface="Arial" panose="020B0604020202020204" pitchFamily="34" charset="0"/>
              <a:ea typeface="字魂59号-创粗黑" panose="00000500000000000000" pitchFamily="2" charset="-122"/>
              <a:cs typeface="Arial" panose="020B0604020202020204" pitchFamily="34" charset="0"/>
            </a:endParaRPr>
          </a:p>
        </p:txBody>
      </p:sp>
      <p:sp>
        <p:nvSpPr>
          <p:cNvPr id="11" name="矩形 3">
            <a:extLst>
              <a:ext uri="{FF2B5EF4-FFF2-40B4-BE49-F238E27FC236}">
                <a16:creationId xmlns:a16="http://schemas.microsoft.com/office/drawing/2014/main" id="{2166EF06-0DF5-4D75-8986-2AA1EC1BBB96}"/>
              </a:ext>
            </a:extLst>
          </p:cNvPr>
          <p:cNvSpPr>
            <a:spLocks noChangeArrowheads="1"/>
          </p:cNvSpPr>
          <p:nvPr/>
        </p:nvSpPr>
        <p:spPr bwMode="auto">
          <a:xfrm>
            <a:off x="1943462" y="2863359"/>
            <a:ext cx="9494173" cy="954107"/>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en-US" sz="2800" b="1">
                <a:solidFill>
                  <a:srgbClr val="C0504D"/>
                </a:solidFill>
                <a:latin typeface="Arial" panose="020B0604020202020204" pitchFamily="34" charset="0"/>
                <a:cs typeface="Arial" panose="020B0604020202020204" pitchFamily="34" charset="0"/>
              </a:rPr>
              <a:t>Từ đồng nghĩa:</a:t>
            </a:r>
          </a:p>
          <a:p>
            <a:r>
              <a:rPr lang="en-US" altLang="en-US" sz="2800" b="1">
                <a:solidFill>
                  <a:schemeClr val="accent1">
                    <a:lumMod val="75000"/>
                  </a:schemeClr>
                </a:solidFill>
                <a:latin typeface="Arial" panose="020B0604020202020204" pitchFamily="34" charset="0"/>
                <a:cs typeface="Arial" panose="020B0604020202020204" pitchFamily="34" charset="0"/>
              </a:rPr>
              <a:t>sung sướng, vui sướng, mãn nguyện, toại nguyện,....</a:t>
            </a:r>
            <a:endParaRPr lang="en-US" altLang="en-US" sz="2800" b="1" dirty="0">
              <a:solidFill>
                <a:schemeClr val="accent1">
                  <a:lumMod val="75000"/>
                </a:schemeClr>
              </a:solidFill>
              <a:latin typeface="Arial" panose="020B0604020202020204" pitchFamily="34" charset="0"/>
              <a:cs typeface="Arial" panose="020B0604020202020204" pitchFamily="34" charset="0"/>
            </a:endParaRPr>
          </a:p>
        </p:txBody>
      </p:sp>
      <p:sp>
        <p:nvSpPr>
          <p:cNvPr id="12" name="矩形 3">
            <a:extLst>
              <a:ext uri="{FF2B5EF4-FFF2-40B4-BE49-F238E27FC236}">
                <a16:creationId xmlns:a16="http://schemas.microsoft.com/office/drawing/2014/main" id="{409C4961-C784-4C53-876B-9944D6649FE2}"/>
              </a:ext>
            </a:extLst>
          </p:cNvPr>
          <p:cNvSpPr>
            <a:spLocks noChangeArrowheads="1"/>
          </p:cNvSpPr>
          <p:nvPr/>
        </p:nvSpPr>
        <p:spPr bwMode="auto">
          <a:xfrm>
            <a:off x="1479228" y="4045045"/>
            <a:ext cx="9494173" cy="954107"/>
          </a:xfrm>
          <a:prstGeom prst="rect">
            <a:avLst/>
          </a:prstGeom>
          <a:no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en-US" sz="2800" b="1">
                <a:solidFill>
                  <a:srgbClr val="C0504D"/>
                </a:solidFill>
                <a:latin typeface="Arial" panose="020B0604020202020204" pitchFamily="34" charset="0"/>
                <a:cs typeface="Arial" panose="020B0604020202020204" pitchFamily="34" charset="0"/>
              </a:rPr>
              <a:t>Từ trái nghĩa:</a:t>
            </a:r>
          </a:p>
          <a:p>
            <a:r>
              <a:rPr lang="en-US" altLang="en-US" sz="2800" b="1">
                <a:solidFill>
                  <a:schemeClr val="accent1">
                    <a:lumMod val="75000"/>
                  </a:schemeClr>
                </a:solidFill>
                <a:latin typeface="Arial" panose="020B0604020202020204" pitchFamily="34" charset="0"/>
                <a:cs typeface="Arial" panose="020B0604020202020204" pitchFamily="34" charset="0"/>
              </a:rPr>
              <a:t>bất hạnh, đau khổ, đau buồn, tuyệt vọng, sầu thảm,....</a:t>
            </a:r>
            <a:endParaRPr lang="en-US" altLang="en-US" sz="2800" b="1"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47" y="-120316"/>
            <a:ext cx="5451106" cy="5451106"/>
          </a:xfrm>
          <a:prstGeom prst="rect">
            <a:avLst/>
          </a:prstGeom>
        </p:spPr>
      </p:pic>
      <p:sp>
        <p:nvSpPr>
          <p:cNvPr id="6" name="MH_Number_1"/>
          <p:cNvSpPr/>
          <p:nvPr/>
        </p:nvSpPr>
        <p:spPr>
          <a:xfrm>
            <a:off x="4015540" y="3703044"/>
            <a:ext cx="552450" cy="5541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rPr>
              <a:t>02</a:t>
            </a:r>
            <a:endParaRPr lang="zh-CN" altLang="en-US" sz="3200" b="1" dirty="0">
              <a:solidFill>
                <a:srgbClr val="FFFFFF"/>
              </a:solidFill>
              <a:latin typeface="字魂59号-创粗黑" panose="00000500000000000000" pitchFamily="2" charset="-122"/>
              <a:ea typeface="字魂59号-创粗黑" panose="00000500000000000000" pitchFamily="2" charset="-122"/>
              <a:cs typeface="Times New Roman" panose="02020603050405020304" pitchFamily="18" charset="0"/>
            </a:endParaRPr>
          </a:p>
        </p:txBody>
      </p:sp>
      <p:sp>
        <p:nvSpPr>
          <p:cNvPr id="7" name="MH_Entry_1"/>
          <p:cNvSpPr/>
          <p:nvPr/>
        </p:nvSpPr>
        <p:spPr>
          <a:xfrm>
            <a:off x="4948724" y="3703044"/>
            <a:ext cx="3010430" cy="554107"/>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lnSpcReduction="10000"/>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200" b="1" dirty="0">
                <a:solidFill>
                  <a:schemeClr val="bg1"/>
                </a:solidFill>
                <a:latin typeface="Arial" panose="020B0604020202020204" pitchFamily="34" charset="0"/>
                <a:ea typeface="字魂59号-创粗黑" panose="00000500000000000000" pitchFamily="2" charset="-122"/>
                <a:cs typeface="Arial" panose="020B0604020202020204" pitchFamily="34" charset="0"/>
              </a:rPr>
              <a:t>KHÁM PHÁ</a:t>
            </a:r>
            <a:endParaRPr lang="zh-CN" altLang="en-US" sz="3500" b="1" dirty="0">
              <a:solidFill>
                <a:schemeClr val="bg1"/>
              </a:solidFill>
              <a:latin typeface="Arial" panose="020B0604020202020204" pitchFamily="34" charset="0"/>
              <a:ea typeface="字魂59号-创粗黑" panose="00000500000000000000" pitchFamily="2" charset="-122"/>
              <a:cs typeface="Arial" panose="020B0604020202020204" pitchFamily="34" charset="0"/>
            </a:endParaRPr>
          </a:p>
        </p:txBody>
      </p:sp>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769" y="12032"/>
            <a:ext cx="3125816" cy="412346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Word&#10;&#10;Description automatically generated">
            <a:extLst>
              <a:ext uri="{FF2B5EF4-FFF2-40B4-BE49-F238E27FC236}">
                <a16:creationId xmlns:a16="http://schemas.microsoft.com/office/drawing/2014/main" id="{4DB796D5-BF08-416C-8BC8-B460CD894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 y="0"/>
            <a:ext cx="12191552" cy="6857748"/>
          </a:xfrm>
          <a:prstGeom prst="rect">
            <a:avLst/>
          </a:prstGeom>
        </p:spPr>
      </p:pic>
      <p:sp>
        <p:nvSpPr>
          <p:cNvPr id="14" name="Text Box 4">
            <a:extLst>
              <a:ext uri="{FF2B5EF4-FFF2-40B4-BE49-F238E27FC236}">
                <a16:creationId xmlns:a16="http://schemas.microsoft.com/office/drawing/2014/main" id="{95E8BD7D-C6AA-4E20-A80C-26526E213B93}"/>
              </a:ext>
            </a:extLst>
          </p:cNvPr>
          <p:cNvSpPr txBox="1">
            <a:spLocks noChangeArrowheads="1"/>
          </p:cNvSpPr>
          <p:nvPr/>
        </p:nvSpPr>
        <p:spPr>
          <a:xfrm>
            <a:off x="2249045" y="5075825"/>
            <a:ext cx="8802694" cy="12249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6289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30861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5433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40005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0" indent="0">
              <a:spcBef>
                <a:spcPct val="50000"/>
              </a:spcBef>
              <a:buFont typeface="Arial" panose="020B0604020202020204" pitchFamily="34" charset="0"/>
              <a:buNone/>
              <a:defRPr/>
            </a:pPr>
            <a:r>
              <a:rPr lang="en-US" altLang="en-US" sz="3200" b="1">
                <a:cs typeface="Arial" panose="020B0604020202020204" pitchFamily="34" charset="0"/>
              </a:rPr>
              <a:t>d</a:t>
            </a:r>
            <a:r>
              <a:rPr lang="en-US" altLang="en-US" sz="3200" b="1" dirty="0">
                <a:cs typeface="Arial" panose="020B0604020202020204" pitchFamily="34" charset="0"/>
              </a:rPr>
              <a:t>. </a:t>
            </a:r>
            <a:r>
              <a:rPr lang="en-US" altLang="en-US" sz="3200" b="1" dirty="0" err="1">
                <a:cs typeface="Arial" panose="020B0604020202020204" pitchFamily="34" charset="0"/>
              </a:rPr>
              <a:t>Chỉ</a:t>
            </a:r>
            <a:r>
              <a:rPr lang="en-US" altLang="en-US" sz="3200" b="1" dirty="0">
                <a:cs typeface="Arial" panose="020B0604020202020204" pitchFamily="34" charset="0"/>
              </a:rPr>
              <a:t> </a:t>
            </a:r>
            <a:r>
              <a:rPr lang="en-US" altLang="en-US" sz="3200" b="1" dirty="0" err="1">
                <a:cs typeface="Arial" panose="020B0604020202020204" pitchFamily="34" charset="0"/>
              </a:rPr>
              <a:t>các</a:t>
            </a:r>
            <a:r>
              <a:rPr lang="en-US" altLang="en-US" sz="3200" b="1" dirty="0">
                <a:cs typeface="Arial" panose="020B0604020202020204" pitchFamily="34" charset="0"/>
              </a:rPr>
              <a:t> </a:t>
            </a:r>
            <a:r>
              <a:rPr lang="en-US" altLang="en-US" sz="3200" b="1" dirty="0" err="1">
                <a:cs typeface="Arial" panose="020B0604020202020204" pitchFamily="34" charset="0"/>
              </a:rPr>
              <a:t>dân</a:t>
            </a:r>
            <a:r>
              <a:rPr lang="en-US" altLang="en-US" sz="3200" b="1" dirty="0">
                <a:cs typeface="Arial" panose="020B0604020202020204" pitchFamily="34" charset="0"/>
              </a:rPr>
              <a:t> </a:t>
            </a:r>
            <a:r>
              <a:rPr lang="en-US" altLang="en-US" sz="3200" b="1" dirty="0" err="1">
                <a:cs typeface="Arial" panose="020B0604020202020204" pitchFamily="34" charset="0"/>
              </a:rPr>
              <a:t>tộc</a:t>
            </a:r>
            <a:r>
              <a:rPr lang="en-US" altLang="en-US" sz="3200" b="1" dirty="0">
                <a:cs typeface="Arial" panose="020B0604020202020204" pitchFamily="34" charset="0"/>
              </a:rPr>
              <a:t> </a:t>
            </a:r>
            <a:r>
              <a:rPr lang="en-US" altLang="en-US" sz="3200" b="1" dirty="0" err="1">
                <a:cs typeface="Arial" panose="020B0604020202020204" pitchFamily="34" charset="0"/>
              </a:rPr>
              <a:t>anh</a:t>
            </a:r>
            <a:r>
              <a:rPr lang="en-US" altLang="en-US" sz="3200" b="1" dirty="0">
                <a:cs typeface="Arial" panose="020B0604020202020204" pitchFamily="34" charset="0"/>
              </a:rPr>
              <a:t> </a:t>
            </a:r>
            <a:r>
              <a:rPr lang="en-US" altLang="en-US" sz="3200" b="1" dirty="0" err="1">
                <a:cs typeface="Arial" panose="020B0604020202020204" pitchFamily="34" charset="0"/>
              </a:rPr>
              <a:t>em</a:t>
            </a:r>
            <a:r>
              <a:rPr lang="en-US" altLang="en-US" sz="3200" b="1" dirty="0">
                <a:cs typeface="Arial" panose="020B0604020202020204" pitchFamily="34" charset="0"/>
              </a:rPr>
              <a:t> </a:t>
            </a:r>
            <a:r>
              <a:rPr lang="en-US" altLang="en-US" sz="3200" b="1" dirty="0" err="1">
                <a:cs typeface="Arial" panose="020B0604020202020204" pitchFamily="34" charset="0"/>
              </a:rPr>
              <a:t>trên</a:t>
            </a:r>
            <a:r>
              <a:rPr lang="en-US" altLang="en-US" sz="3200" b="1" dirty="0">
                <a:cs typeface="Arial" panose="020B0604020202020204" pitchFamily="34" charset="0"/>
              </a:rPr>
              <a:t> </a:t>
            </a:r>
            <a:r>
              <a:rPr lang="en-US" altLang="en-US" sz="3200" b="1" dirty="0" err="1">
                <a:cs typeface="Arial" panose="020B0604020202020204" pitchFamily="34" charset="0"/>
              </a:rPr>
              <a:t>đất</a:t>
            </a:r>
            <a:r>
              <a:rPr lang="en-US" altLang="en-US" sz="3200" b="1" dirty="0">
                <a:cs typeface="Arial" panose="020B0604020202020204" pitchFamily="34" charset="0"/>
              </a:rPr>
              <a:t> </a:t>
            </a:r>
            <a:r>
              <a:rPr lang="en-US" altLang="en-US" sz="3200" b="1" dirty="0" err="1">
                <a:cs typeface="Arial" panose="020B0604020202020204" pitchFamily="34" charset="0"/>
              </a:rPr>
              <a:t>nước</a:t>
            </a:r>
            <a:r>
              <a:rPr lang="en-US" altLang="en-US" sz="3200" b="1" dirty="0">
                <a:cs typeface="Arial" panose="020B0604020202020204" pitchFamily="34" charset="0"/>
              </a:rPr>
              <a:t> ta. </a:t>
            </a:r>
          </a:p>
          <a:p>
            <a:pPr marL="0" indent="0">
              <a:spcBef>
                <a:spcPct val="50000"/>
              </a:spcBef>
              <a:buFont typeface="Arial" panose="020B0604020202020204" pitchFamily="34" charset="0"/>
              <a:buNone/>
              <a:defRPr/>
            </a:pPr>
            <a:r>
              <a:rPr lang="en-US" altLang="en-US" sz="3200" b="1" dirty="0">
                <a:solidFill>
                  <a:srgbClr val="FE7966"/>
                </a:solidFill>
                <a:cs typeface="Arial" panose="020B0604020202020204" pitchFamily="34" charset="0"/>
              </a:rPr>
              <a:t>M: </a:t>
            </a:r>
            <a:r>
              <a:rPr lang="en-US" altLang="en-US" sz="3200" b="1" dirty="0">
                <a:solidFill>
                  <a:srgbClr val="50A892"/>
                </a:solidFill>
                <a:cs typeface="Arial" panose="020B0604020202020204" pitchFamily="34" charset="0"/>
              </a:rPr>
              <a:t>Ba-</a:t>
            </a:r>
            <a:r>
              <a:rPr lang="en-US" altLang="en-US" sz="3200" b="1" dirty="0" err="1">
                <a:solidFill>
                  <a:srgbClr val="50A892"/>
                </a:solidFill>
                <a:cs typeface="Arial" panose="020B0604020202020204" pitchFamily="34" charset="0"/>
              </a:rPr>
              <a:t>na</a:t>
            </a:r>
            <a:r>
              <a:rPr lang="en-US" altLang="en-US" sz="3200" b="1">
                <a:solidFill>
                  <a:srgbClr val="50A892"/>
                </a:solidFill>
                <a:cs typeface="Arial" panose="020B0604020202020204" pitchFamily="34" charset="0"/>
              </a:rPr>
              <a:t>, Kinh,…</a:t>
            </a:r>
            <a:endParaRPr lang="en-US" altLang="en-US" sz="3200" b="1" dirty="0">
              <a:solidFill>
                <a:srgbClr val="50A892"/>
              </a:solidFill>
              <a:cs typeface="Arial" panose="020B0604020202020204" pitchFamily="34" charset="0"/>
            </a:endParaRPr>
          </a:p>
        </p:txBody>
      </p:sp>
      <p:sp>
        <p:nvSpPr>
          <p:cNvPr id="15" name="Rectangle 14">
            <a:extLst>
              <a:ext uri="{FF2B5EF4-FFF2-40B4-BE49-F238E27FC236}">
                <a16:creationId xmlns:a16="http://schemas.microsoft.com/office/drawing/2014/main" id="{6728B226-185D-453D-8E7B-BA217E785E85}"/>
              </a:ext>
            </a:extLst>
          </p:cNvPr>
          <p:cNvSpPr>
            <a:spLocks noChangeArrowheads="1"/>
          </p:cNvSpPr>
          <p:nvPr/>
        </p:nvSpPr>
        <p:spPr bwMode="auto">
          <a:xfrm>
            <a:off x="2620388" y="-27353"/>
            <a:ext cx="7091903" cy="708025"/>
          </a:xfrm>
          <a:prstGeom prst="rect">
            <a:avLst/>
          </a:prstGeom>
          <a:solidFill>
            <a:srgbClr val="AEC3DD"/>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dirty="0" err="1">
                <a:solidFill>
                  <a:srgbClr val="022049"/>
                </a:solidFill>
                <a:cs typeface="Arial" panose="020B0604020202020204" pitchFamily="34" charset="0"/>
              </a:rPr>
              <a:t>Bài</a:t>
            </a:r>
            <a:r>
              <a:rPr lang="en-US" altLang="en-US" sz="4000" b="1" dirty="0">
                <a:solidFill>
                  <a:srgbClr val="022049"/>
                </a:solidFill>
                <a:cs typeface="Arial" panose="020B0604020202020204" pitchFamily="34" charset="0"/>
              </a:rPr>
              <a:t> 1</a:t>
            </a:r>
            <a:r>
              <a:rPr lang="en-US" altLang="en-US" sz="4000" b="1">
                <a:solidFill>
                  <a:srgbClr val="022049"/>
                </a:solidFill>
                <a:cs typeface="Arial" panose="020B0604020202020204" pitchFamily="34" charset="0"/>
              </a:rPr>
              <a:t>: Liệt </a:t>
            </a:r>
            <a:r>
              <a:rPr lang="en-US" altLang="en-US" sz="4000" b="1" dirty="0" err="1">
                <a:solidFill>
                  <a:srgbClr val="022049"/>
                </a:solidFill>
                <a:cs typeface="Arial" panose="020B0604020202020204" pitchFamily="34" charset="0"/>
              </a:rPr>
              <a:t>kê</a:t>
            </a:r>
            <a:r>
              <a:rPr lang="en-US" altLang="en-US" sz="4000" b="1" dirty="0">
                <a:solidFill>
                  <a:srgbClr val="022049"/>
                </a:solidFill>
                <a:cs typeface="Arial" panose="020B0604020202020204" pitchFamily="34" charset="0"/>
              </a:rPr>
              <a:t> </a:t>
            </a:r>
            <a:r>
              <a:rPr lang="en-US" altLang="en-US" sz="4000" b="1" dirty="0" err="1">
                <a:solidFill>
                  <a:srgbClr val="022049"/>
                </a:solidFill>
                <a:cs typeface="Arial" panose="020B0604020202020204" pitchFamily="34" charset="0"/>
              </a:rPr>
              <a:t>các</a:t>
            </a:r>
            <a:r>
              <a:rPr lang="en-US" altLang="en-US" sz="4000" b="1" dirty="0">
                <a:solidFill>
                  <a:srgbClr val="022049"/>
                </a:solidFill>
                <a:cs typeface="Arial" panose="020B0604020202020204" pitchFamily="34" charset="0"/>
              </a:rPr>
              <a:t> </a:t>
            </a:r>
            <a:r>
              <a:rPr lang="en-US" altLang="en-US" sz="4000" b="1" dirty="0" err="1">
                <a:solidFill>
                  <a:srgbClr val="022049"/>
                </a:solidFill>
                <a:cs typeface="Arial" panose="020B0604020202020204" pitchFamily="34" charset="0"/>
              </a:rPr>
              <a:t>từ</a:t>
            </a:r>
            <a:r>
              <a:rPr lang="en-US" altLang="en-US" sz="4000" b="1" dirty="0">
                <a:solidFill>
                  <a:srgbClr val="022049"/>
                </a:solidFill>
                <a:cs typeface="Arial" panose="020B0604020202020204" pitchFamily="34" charset="0"/>
              </a:rPr>
              <a:t> </a:t>
            </a:r>
            <a:r>
              <a:rPr lang="en-US" altLang="en-US" sz="4000" b="1" dirty="0" err="1">
                <a:solidFill>
                  <a:srgbClr val="022049"/>
                </a:solidFill>
                <a:cs typeface="Arial" panose="020B0604020202020204" pitchFamily="34" charset="0"/>
              </a:rPr>
              <a:t>ngữ</a:t>
            </a:r>
            <a:r>
              <a:rPr lang="en-US" altLang="en-US" sz="4000" b="1" dirty="0">
                <a:solidFill>
                  <a:srgbClr val="022049"/>
                </a:solidFill>
                <a:cs typeface="Arial" panose="020B0604020202020204" pitchFamily="34" charset="0"/>
              </a:rPr>
              <a:t>:</a:t>
            </a:r>
          </a:p>
        </p:txBody>
      </p:sp>
      <p:sp>
        <p:nvSpPr>
          <p:cNvPr id="5" name="Text Box 4">
            <a:extLst>
              <a:ext uri="{FF2B5EF4-FFF2-40B4-BE49-F238E27FC236}">
                <a16:creationId xmlns:a16="http://schemas.microsoft.com/office/drawing/2014/main" id="{A525BD43-1499-4A7B-976F-9675B9DEFB87}"/>
              </a:ext>
            </a:extLst>
          </p:cNvPr>
          <p:cNvSpPr txBox="1">
            <a:spLocks noChangeArrowheads="1"/>
          </p:cNvSpPr>
          <p:nvPr/>
        </p:nvSpPr>
        <p:spPr>
          <a:xfrm>
            <a:off x="1459173" y="987477"/>
            <a:ext cx="8965218" cy="12249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6289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30861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5433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40005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a:spcBef>
                <a:spcPct val="50000"/>
              </a:spcBef>
              <a:buFontTx/>
              <a:buAutoNum type="alphaLcPeriod"/>
              <a:defRPr/>
            </a:pPr>
            <a:r>
              <a:rPr lang="en-US" altLang="en-US" sz="3200" b="1">
                <a:cs typeface="Arial" panose="020B0604020202020204" pitchFamily="34" charset="0"/>
              </a:rPr>
              <a:t> Chỉ </a:t>
            </a:r>
            <a:r>
              <a:rPr lang="en-US" altLang="en-US" sz="3200" b="1" dirty="0" err="1">
                <a:cs typeface="Arial" panose="020B0604020202020204" pitchFamily="34" charset="0"/>
              </a:rPr>
              <a:t>những</a:t>
            </a:r>
            <a:r>
              <a:rPr lang="en-US" altLang="en-US" sz="3200" b="1" dirty="0">
                <a:cs typeface="Arial" panose="020B0604020202020204" pitchFamily="34" charset="0"/>
              </a:rPr>
              <a:t> </a:t>
            </a:r>
            <a:r>
              <a:rPr lang="en-US" altLang="en-US" sz="3200" b="1" dirty="0" err="1">
                <a:cs typeface="Arial" panose="020B0604020202020204" pitchFamily="34" charset="0"/>
              </a:rPr>
              <a:t>người</a:t>
            </a:r>
            <a:r>
              <a:rPr lang="en-US" altLang="en-US" sz="3200" b="1" dirty="0">
                <a:cs typeface="Arial" panose="020B0604020202020204" pitchFamily="34" charset="0"/>
              </a:rPr>
              <a:t> </a:t>
            </a:r>
            <a:r>
              <a:rPr lang="en-US" altLang="en-US" sz="3200" b="1" dirty="0" err="1">
                <a:cs typeface="Arial" panose="020B0604020202020204" pitchFamily="34" charset="0"/>
              </a:rPr>
              <a:t>thân</a:t>
            </a:r>
            <a:r>
              <a:rPr lang="en-US" altLang="en-US" sz="3200" b="1" dirty="0">
                <a:cs typeface="Arial" panose="020B0604020202020204" pitchFamily="34" charset="0"/>
              </a:rPr>
              <a:t> </a:t>
            </a:r>
            <a:r>
              <a:rPr lang="en-US" altLang="en-US" sz="3200" b="1" dirty="0" err="1">
                <a:cs typeface="Arial" panose="020B0604020202020204" pitchFamily="34" charset="0"/>
              </a:rPr>
              <a:t>trong</a:t>
            </a:r>
            <a:r>
              <a:rPr lang="en-US" altLang="en-US" sz="3200" b="1" dirty="0">
                <a:cs typeface="Arial" panose="020B0604020202020204" pitchFamily="34" charset="0"/>
              </a:rPr>
              <a:t> </a:t>
            </a:r>
            <a:r>
              <a:rPr lang="en-US" altLang="en-US" sz="3200" b="1" dirty="0" err="1">
                <a:cs typeface="Arial" panose="020B0604020202020204" pitchFamily="34" charset="0"/>
              </a:rPr>
              <a:t>gia</a:t>
            </a:r>
            <a:r>
              <a:rPr lang="en-US" altLang="en-US" sz="3200" b="1" dirty="0">
                <a:cs typeface="Arial" panose="020B0604020202020204" pitchFamily="34" charset="0"/>
              </a:rPr>
              <a:t> </a:t>
            </a:r>
            <a:r>
              <a:rPr lang="en-US" altLang="en-US" sz="3200" b="1" dirty="0" err="1">
                <a:cs typeface="Arial" panose="020B0604020202020204" pitchFamily="34" charset="0"/>
              </a:rPr>
              <a:t>đình</a:t>
            </a:r>
            <a:r>
              <a:rPr lang="en-US" altLang="en-US" sz="3200" b="1" dirty="0">
                <a:cs typeface="Arial" panose="020B0604020202020204" pitchFamily="34" charset="0"/>
              </a:rPr>
              <a:t>. </a:t>
            </a:r>
          </a:p>
          <a:p>
            <a:pPr marL="0" indent="0">
              <a:spcBef>
                <a:spcPct val="50000"/>
              </a:spcBef>
              <a:buNone/>
              <a:defRPr/>
            </a:pPr>
            <a:r>
              <a:rPr lang="en-US" altLang="en-US" sz="3200" b="1" dirty="0">
                <a:solidFill>
                  <a:srgbClr val="FE7966"/>
                </a:solidFill>
                <a:cs typeface="Arial" panose="020B0604020202020204" pitchFamily="34" charset="0"/>
              </a:rPr>
              <a:t>M</a:t>
            </a:r>
            <a:r>
              <a:rPr lang="en-US" altLang="en-US" sz="3200" b="1">
                <a:solidFill>
                  <a:srgbClr val="FE7966"/>
                </a:solidFill>
                <a:cs typeface="Arial" panose="020B0604020202020204" pitchFamily="34" charset="0"/>
              </a:rPr>
              <a:t>: </a:t>
            </a:r>
            <a:r>
              <a:rPr lang="en-US" altLang="en-US" sz="3200" b="1">
                <a:solidFill>
                  <a:srgbClr val="50A892"/>
                </a:solidFill>
                <a:cs typeface="Arial" panose="020B0604020202020204" pitchFamily="34" charset="0"/>
              </a:rPr>
              <a:t>cha</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chú</a:t>
            </a:r>
            <a:r>
              <a:rPr lang="en-US" altLang="en-US" sz="3200" b="1">
                <a:solidFill>
                  <a:srgbClr val="50A892"/>
                </a:solidFill>
                <a:cs typeface="Arial" panose="020B0604020202020204" pitchFamily="34" charset="0"/>
              </a:rPr>
              <a:t>, dì,…</a:t>
            </a:r>
            <a:endParaRPr lang="en-US" altLang="en-US" sz="3200" b="1" dirty="0">
              <a:solidFill>
                <a:srgbClr val="50A892"/>
              </a:solidFill>
              <a:cs typeface="Arial" panose="020B0604020202020204" pitchFamily="34" charset="0"/>
            </a:endParaRPr>
          </a:p>
        </p:txBody>
      </p:sp>
      <p:sp>
        <p:nvSpPr>
          <p:cNvPr id="6" name="Text Box 4">
            <a:extLst>
              <a:ext uri="{FF2B5EF4-FFF2-40B4-BE49-F238E27FC236}">
                <a16:creationId xmlns:a16="http://schemas.microsoft.com/office/drawing/2014/main" id="{F0F7CB16-34F6-4AE5-A37E-EDA71B84C1EF}"/>
              </a:ext>
            </a:extLst>
          </p:cNvPr>
          <p:cNvSpPr txBox="1">
            <a:spLocks noChangeArrowheads="1"/>
          </p:cNvSpPr>
          <p:nvPr/>
        </p:nvSpPr>
        <p:spPr>
          <a:xfrm>
            <a:off x="1459173" y="2307977"/>
            <a:ext cx="10202944" cy="12249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6289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30861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5433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40005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0" indent="0">
              <a:spcBef>
                <a:spcPct val="50000"/>
              </a:spcBef>
              <a:buFont typeface="Arial" panose="020B0604020202020204" pitchFamily="34" charset="0"/>
              <a:buNone/>
              <a:defRPr/>
            </a:pPr>
            <a:r>
              <a:rPr lang="en-US" altLang="en-US" sz="3200" b="1">
                <a:cs typeface="Arial" panose="020B0604020202020204" pitchFamily="34" charset="0"/>
              </a:rPr>
              <a:t>b</a:t>
            </a:r>
            <a:r>
              <a:rPr lang="en-US" altLang="en-US" sz="3200" b="1" dirty="0">
                <a:cs typeface="Arial" panose="020B0604020202020204" pitchFamily="34" charset="0"/>
              </a:rPr>
              <a:t>. </a:t>
            </a:r>
            <a:r>
              <a:rPr lang="en-US" altLang="en-US" sz="3200" b="1" dirty="0" err="1">
                <a:cs typeface="Arial" panose="020B0604020202020204" pitchFamily="34" charset="0"/>
              </a:rPr>
              <a:t>Chỉ</a:t>
            </a:r>
            <a:r>
              <a:rPr lang="en-US" altLang="en-US" sz="3200" b="1" dirty="0">
                <a:cs typeface="Arial" panose="020B0604020202020204" pitchFamily="34" charset="0"/>
              </a:rPr>
              <a:t> </a:t>
            </a:r>
            <a:r>
              <a:rPr lang="en-US" altLang="en-US" sz="3200" b="1" dirty="0" err="1">
                <a:cs typeface="Arial" panose="020B0604020202020204" pitchFamily="34" charset="0"/>
              </a:rPr>
              <a:t>những</a:t>
            </a:r>
            <a:r>
              <a:rPr lang="en-US" altLang="en-US" sz="3200" b="1" dirty="0">
                <a:cs typeface="Arial" panose="020B0604020202020204" pitchFamily="34" charset="0"/>
              </a:rPr>
              <a:t> </a:t>
            </a:r>
            <a:r>
              <a:rPr lang="en-US" altLang="en-US" sz="3200" b="1" dirty="0" err="1">
                <a:cs typeface="Arial" panose="020B0604020202020204" pitchFamily="34" charset="0"/>
              </a:rPr>
              <a:t>người</a:t>
            </a:r>
            <a:r>
              <a:rPr lang="en-US" altLang="en-US" sz="3200" b="1" dirty="0">
                <a:cs typeface="Arial" panose="020B0604020202020204" pitchFamily="34" charset="0"/>
              </a:rPr>
              <a:t> </a:t>
            </a:r>
            <a:r>
              <a:rPr lang="en-US" altLang="en-US" sz="3200" b="1" dirty="0" err="1">
                <a:cs typeface="Arial" panose="020B0604020202020204" pitchFamily="34" charset="0"/>
              </a:rPr>
              <a:t>gần</a:t>
            </a:r>
            <a:r>
              <a:rPr lang="en-US" altLang="en-US" sz="3200" b="1" dirty="0">
                <a:cs typeface="Arial" panose="020B0604020202020204" pitchFamily="34" charset="0"/>
              </a:rPr>
              <a:t> </a:t>
            </a:r>
            <a:r>
              <a:rPr lang="en-US" altLang="en-US" sz="3200" b="1" dirty="0" err="1">
                <a:cs typeface="Arial" panose="020B0604020202020204" pitchFamily="34" charset="0"/>
              </a:rPr>
              <a:t>gũi</a:t>
            </a:r>
            <a:r>
              <a:rPr lang="en-US" altLang="en-US" sz="3200" b="1" dirty="0">
                <a:cs typeface="Arial" panose="020B0604020202020204" pitchFamily="34" charset="0"/>
              </a:rPr>
              <a:t> </a:t>
            </a:r>
            <a:r>
              <a:rPr lang="en-US" altLang="en-US" sz="3200" b="1" dirty="0" err="1">
                <a:cs typeface="Arial" panose="020B0604020202020204" pitchFamily="34" charset="0"/>
              </a:rPr>
              <a:t>em</a:t>
            </a:r>
            <a:r>
              <a:rPr lang="en-US" altLang="en-US" sz="3200" b="1" dirty="0">
                <a:cs typeface="Arial" panose="020B0604020202020204" pitchFamily="34" charset="0"/>
              </a:rPr>
              <a:t> </a:t>
            </a:r>
            <a:r>
              <a:rPr lang="en-US" altLang="en-US" sz="3200" b="1" dirty="0" err="1">
                <a:cs typeface="Arial" panose="020B0604020202020204" pitchFamily="34" charset="0"/>
              </a:rPr>
              <a:t>trong</a:t>
            </a:r>
            <a:r>
              <a:rPr lang="en-US" altLang="en-US" sz="3200" b="1" dirty="0">
                <a:cs typeface="Arial" panose="020B0604020202020204" pitchFamily="34" charset="0"/>
              </a:rPr>
              <a:t> </a:t>
            </a:r>
            <a:r>
              <a:rPr lang="en-US" altLang="en-US" sz="3200" b="1" err="1">
                <a:cs typeface="Arial" panose="020B0604020202020204" pitchFamily="34" charset="0"/>
              </a:rPr>
              <a:t>trường</a:t>
            </a:r>
            <a:r>
              <a:rPr lang="en-US" altLang="en-US" sz="3200" b="1">
                <a:cs typeface="Arial" panose="020B0604020202020204" pitchFamily="34" charset="0"/>
              </a:rPr>
              <a:t> học</a:t>
            </a:r>
            <a:r>
              <a:rPr lang="en-US" altLang="en-US" sz="3200" b="1" dirty="0">
                <a:cs typeface="Arial" panose="020B0604020202020204" pitchFamily="34" charset="0"/>
              </a:rPr>
              <a:t>.</a:t>
            </a:r>
          </a:p>
          <a:p>
            <a:pPr marL="0" indent="0">
              <a:spcBef>
                <a:spcPct val="50000"/>
              </a:spcBef>
              <a:buFont typeface="Arial" panose="020B0604020202020204" pitchFamily="34" charset="0"/>
              <a:buNone/>
              <a:defRPr/>
            </a:pPr>
            <a:r>
              <a:rPr lang="en-US" altLang="en-US" sz="3200" b="1" dirty="0">
                <a:solidFill>
                  <a:srgbClr val="FE7966"/>
                </a:solidFill>
                <a:cs typeface="Arial" panose="020B0604020202020204" pitchFamily="34" charset="0"/>
              </a:rPr>
              <a:t>M</a:t>
            </a:r>
            <a:r>
              <a:rPr lang="en-US" altLang="en-US" sz="3200" b="1">
                <a:solidFill>
                  <a:srgbClr val="FE7966"/>
                </a:solidFill>
                <a:cs typeface="Arial" panose="020B0604020202020204" pitchFamily="34" charset="0"/>
              </a:rPr>
              <a:t>: </a:t>
            </a:r>
            <a:r>
              <a:rPr lang="en-US" altLang="en-US" sz="3200" b="1" dirty="0">
                <a:solidFill>
                  <a:srgbClr val="50A892"/>
                </a:solidFill>
                <a:cs typeface="Arial" panose="020B0604020202020204" pitchFamily="34" charset="0"/>
              </a:rPr>
              <a:t>t</a:t>
            </a:r>
            <a:r>
              <a:rPr lang="en-US" altLang="en-US" sz="3200" b="1">
                <a:solidFill>
                  <a:srgbClr val="50A892"/>
                </a:solidFill>
                <a:cs typeface="Arial" panose="020B0604020202020204" pitchFamily="34" charset="0"/>
              </a:rPr>
              <a:t>hầy </a:t>
            </a:r>
            <a:r>
              <a:rPr lang="en-US" altLang="en-US" sz="3200" b="1" dirty="0" err="1">
                <a:solidFill>
                  <a:srgbClr val="50A892"/>
                </a:solidFill>
                <a:cs typeface="Arial" panose="020B0604020202020204" pitchFamily="34" charset="0"/>
              </a:rPr>
              <a:t>giáo</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bạn</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bè</a:t>
            </a:r>
            <a:r>
              <a:rPr lang="en-US" altLang="en-US" sz="3200" b="1" dirty="0">
                <a:solidFill>
                  <a:srgbClr val="50A892"/>
                </a:solidFill>
                <a:cs typeface="Arial" panose="020B0604020202020204" pitchFamily="34" charset="0"/>
              </a:rPr>
              <a:t>, </a:t>
            </a:r>
            <a:r>
              <a:rPr lang="en-US" altLang="en-US" sz="3200" b="1" err="1">
                <a:solidFill>
                  <a:srgbClr val="50A892"/>
                </a:solidFill>
                <a:cs typeface="Arial" panose="020B0604020202020204" pitchFamily="34" charset="0"/>
              </a:rPr>
              <a:t>lớp</a:t>
            </a:r>
            <a:r>
              <a:rPr lang="en-US" altLang="en-US" sz="3200" b="1">
                <a:solidFill>
                  <a:srgbClr val="50A892"/>
                </a:solidFill>
                <a:cs typeface="Arial" panose="020B0604020202020204" pitchFamily="34" charset="0"/>
              </a:rPr>
              <a:t> trưởng,…</a:t>
            </a:r>
            <a:endParaRPr lang="en-US" altLang="en-US" sz="3200" b="1" dirty="0">
              <a:solidFill>
                <a:srgbClr val="50A892"/>
              </a:solidFill>
              <a:cs typeface="Arial" panose="020B0604020202020204" pitchFamily="34" charset="0"/>
            </a:endParaRPr>
          </a:p>
        </p:txBody>
      </p:sp>
      <p:sp>
        <p:nvSpPr>
          <p:cNvPr id="7" name="Text Box 4">
            <a:extLst>
              <a:ext uri="{FF2B5EF4-FFF2-40B4-BE49-F238E27FC236}">
                <a16:creationId xmlns:a16="http://schemas.microsoft.com/office/drawing/2014/main" id="{48966BFD-320C-431B-9281-EB749F566CC3}"/>
              </a:ext>
            </a:extLst>
          </p:cNvPr>
          <p:cNvSpPr txBox="1">
            <a:spLocks noChangeArrowheads="1"/>
          </p:cNvSpPr>
          <p:nvPr/>
        </p:nvSpPr>
        <p:spPr>
          <a:xfrm>
            <a:off x="1459173" y="3727189"/>
            <a:ext cx="9273654" cy="12249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7145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171700" indent="-3429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6289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30861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5433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4000500" indent="-3429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0" indent="0">
              <a:spcBef>
                <a:spcPct val="50000"/>
              </a:spcBef>
              <a:buFont typeface="Arial" panose="020B0604020202020204" pitchFamily="34" charset="0"/>
              <a:buNone/>
              <a:defRPr/>
            </a:pPr>
            <a:r>
              <a:rPr lang="en-US" altLang="en-US" sz="3200" b="1">
                <a:cs typeface="Arial" panose="020B0604020202020204" pitchFamily="34" charset="0"/>
              </a:rPr>
              <a:t>c</a:t>
            </a:r>
            <a:r>
              <a:rPr lang="en-US" altLang="en-US" sz="3200" b="1" dirty="0">
                <a:cs typeface="Arial" panose="020B0604020202020204" pitchFamily="34" charset="0"/>
              </a:rPr>
              <a:t>. </a:t>
            </a:r>
            <a:r>
              <a:rPr lang="en-US" altLang="en-US" sz="3200" b="1" dirty="0" err="1">
                <a:cs typeface="Arial" panose="020B0604020202020204" pitchFamily="34" charset="0"/>
              </a:rPr>
              <a:t>Chỉ</a:t>
            </a:r>
            <a:r>
              <a:rPr lang="en-US" altLang="en-US" sz="3200" b="1" dirty="0">
                <a:cs typeface="Arial" panose="020B0604020202020204" pitchFamily="34" charset="0"/>
              </a:rPr>
              <a:t> </a:t>
            </a:r>
            <a:r>
              <a:rPr lang="en-US" altLang="en-US" sz="3200" b="1" dirty="0" err="1">
                <a:cs typeface="Arial" panose="020B0604020202020204" pitchFamily="34" charset="0"/>
              </a:rPr>
              <a:t>các</a:t>
            </a:r>
            <a:r>
              <a:rPr lang="en-US" altLang="en-US" sz="3200" b="1" dirty="0">
                <a:cs typeface="Arial" panose="020B0604020202020204" pitchFamily="34" charset="0"/>
              </a:rPr>
              <a:t> </a:t>
            </a:r>
            <a:r>
              <a:rPr lang="en-US" altLang="en-US" sz="3200" b="1" dirty="0" err="1">
                <a:cs typeface="Arial" panose="020B0604020202020204" pitchFamily="34" charset="0"/>
              </a:rPr>
              <a:t>nghề</a:t>
            </a:r>
            <a:r>
              <a:rPr lang="en-US" altLang="en-US" sz="3200" b="1" dirty="0">
                <a:cs typeface="Arial" panose="020B0604020202020204" pitchFamily="34" charset="0"/>
              </a:rPr>
              <a:t> </a:t>
            </a:r>
            <a:r>
              <a:rPr lang="en-US" altLang="en-US" sz="3200" b="1" dirty="0" err="1">
                <a:cs typeface="Arial" panose="020B0604020202020204" pitchFamily="34" charset="0"/>
              </a:rPr>
              <a:t>nghiệp</a:t>
            </a:r>
            <a:r>
              <a:rPr lang="en-US" altLang="en-US" sz="3200" b="1" dirty="0">
                <a:cs typeface="Arial" panose="020B0604020202020204" pitchFamily="34" charset="0"/>
              </a:rPr>
              <a:t> </a:t>
            </a:r>
            <a:r>
              <a:rPr lang="en-US" altLang="en-US" sz="3200" b="1" dirty="0" err="1">
                <a:cs typeface="Arial" panose="020B0604020202020204" pitchFamily="34" charset="0"/>
              </a:rPr>
              <a:t>khác</a:t>
            </a:r>
            <a:r>
              <a:rPr lang="en-US" altLang="en-US" sz="3200" b="1" dirty="0">
                <a:cs typeface="Arial" panose="020B0604020202020204" pitchFamily="34" charset="0"/>
              </a:rPr>
              <a:t> </a:t>
            </a:r>
            <a:r>
              <a:rPr lang="en-US" altLang="en-US" sz="3200" b="1" dirty="0" err="1">
                <a:cs typeface="Arial" panose="020B0604020202020204" pitchFamily="34" charset="0"/>
              </a:rPr>
              <a:t>nhau</a:t>
            </a:r>
            <a:r>
              <a:rPr lang="en-US" altLang="en-US" sz="3200" b="1" dirty="0">
                <a:cs typeface="Arial" panose="020B0604020202020204" pitchFamily="34" charset="0"/>
              </a:rPr>
              <a:t>.</a:t>
            </a:r>
            <a:r>
              <a:rPr lang="en-US" altLang="en-US" sz="3200" b="1" dirty="0">
                <a:solidFill>
                  <a:srgbClr val="0000FF"/>
                </a:solidFill>
                <a:cs typeface="Arial" panose="020B0604020202020204" pitchFamily="34" charset="0"/>
              </a:rPr>
              <a:t> </a:t>
            </a:r>
          </a:p>
          <a:p>
            <a:pPr marL="0" indent="0">
              <a:spcBef>
                <a:spcPct val="50000"/>
              </a:spcBef>
              <a:buFont typeface="Arial" panose="020B0604020202020204" pitchFamily="34" charset="0"/>
              <a:buNone/>
              <a:defRPr/>
            </a:pPr>
            <a:r>
              <a:rPr lang="en-US" altLang="en-US" sz="3200" b="1" dirty="0">
                <a:solidFill>
                  <a:srgbClr val="FE7966"/>
                </a:solidFill>
                <a:cs typeface="Arial" panose="020B0604020202020204" pitchFamily="34" charset="0"/>
              </a:rPr>
              <a:t>M</a:t>
            </a:r>
            <a:r>
              <a:rPr lang="en-US" altLang="en-US" sz="3200" b="1">
                <a:solidFill>
                  <a:srgbClr val="FE7966"/>
                </a:solidFill>
                <a:cs typeface="Arial" panose="020B0604020202020204" pitchFamily="34" charset="0"/>
              </a:rPr>
              <a:t>: </a:t>
            </a:r>
            <a:r>
              <a:rPr lang="en-US" altLang="en-US" sz="3200" b="1" dirty="0">
                <a:solidFill>
                  <a:srgbClr val="50A892"/>
                </a:solidFill>
                <a:cs typeface="Arial" panose="020B0604020202020204" pitchFamily="34" charset="0"/>
              </a:rPr>
              <a:t>c</a:t>
            </a:r>
            <a:r>
              <a:rPr lang="en-US" altLang="en-US" sz="3200" b="1">
                <a:solidFill>
                  <a:srgbClr val="50A892"/>
                </a:solidFill>
                <a:cs typeface="Arial" panose="020B0604020202020204" pitchFamily="34" charset="0"/>
              </a:rPr>
              <a:t>ông </a:t>
            </a:r>
            <a:r>
              <a:rPr lang="en-US" altLang="en-US" sz="3200" b="1" dirty="0" err="1">
                <a:solidFill>
                  <a:srgbClr val="50A892"/>
                </a:solidFill>
                <a:cs typeface="Arial" panose="020B0604020202020204" pitchFamily="34" charset="0"/>
              </a:rPr>
              <a:t>nhân</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nông</a:t>
            </a:r>
            <a:r>
              <a:rPr lang="en-US" altLang="en-US" sz="3200" b="1" dirty="0">
                <a:solidFill>
                  <a:srgbClr val="50A892"/>
                </a:solidFill>
                <a:cs typeface="Arial" panose="020B0604020202020204" pitchFamily="34" charset="0"/>
              </a:rPr>
              <a:t> </a:t>
            </a:r>
            <a:r>
              <a:rPr lang="en-US" altLang="en-US" sz="3200" b="1" dirty="0" err="1">
                <a:solidFill>
                  <a:srgbClr val="50A892"/>
                </a:solidFill>
                <a:cs typeface="Arial" panose="020B0604020202020204" pitchFamily="34" charset="0"/>
              </a:rPr>
              <a:t>dân</a:t>
            </a:r>
            <a:r>
              <a:rPr lang="en-US" altLang="en-US" sz="3200" b="1" dirty="0">
                <a:solidFill>
                  <a:srgbClr val="50A892"/>
                </a:solidFill>
                <a:cs typeface="Arial" panose="020B0604020202020204" pitchFamily="34" charset="0"/>
              </a:rPr>
              <a:t>, </a:t>
            </a:r>
            <a:r>
              <a:rPr lang="en-US" altLang="en-US" sz="3200" b="1" err="1">
                <a:solidFill>
                  <a:srgbClr val="50A892"/>
                </a:solidFill>
                <a:cs typeface="Arial" panose="020B0604020202020204" pitchFamily="34" charset="0"/>
              </a:rPr>
              <a:t>hoạ</a:t>
            </a:r>
            <a:r>
              <a:rPr lang="en-US" altLang="en-US" sz="3200" b="1">
                <a:solidFill>
                  <a:srgbClr val="50A892"/>
                </a:solidFill>
                <a:cs typeface="Arial" panose="020B0604020202020204" pitchFamily="34" charset="0"/>
              </a:rPr>
              <a:t> sĩ,…</a:t>
            </a:r>
            <a:endParaRPr lang="en-US" altLang="en-US" sz="3200" b="1" dirty="0">
              <a:solidFill>
                <a:srgbClr val="50A892"/>
              </a:solidFill>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Word&#10;&#10;Description automatically generated">
            <a:extLst>
              <a:ext uri="{FF2B5EF4-FFF2-40B4-BE49-F238E27FC236}">
                <a16:creationId xmlns:a16="http://schemas.microsoft.com/office/drawing/2014/main" id="{4DB796D5-BF08-416C-8BC8-B460CD894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 y="126"/>
            <a:ext cx="12191552" cy="6857748"/>
          </a:xfrm>
          <a:custGeom>
            <a:avLst/>
            <a:gdLst>
              <a:gd name="connsiteX0" fmla="*/ 0 w 12191552"/>
              <a:gd name="connsiteY0" fmla="*/ 0 h 6857748"/>
              <a:gd name="connsiteX1" fmla="*/ 12191552 w 12191552"/>
              <a:gd name="connsiteY1" fmla="*/ 0 h 6857748"/>
              <a:gd name="connsiteX2" fmla="*/ 12191552 w 12191552"/>
              <a:gd name="connsiteY2" fmla="*/ 6857748 h 6857748"/>
              <a:gd name="connsiteX3" fmla="*/ 0 w 12191552"/>
              <a:gd name="connsiteY3" fmla="*/ 6857748 h 6857748"/>
              <a:gd name="connsiteX4" fmla="*/ 0 w 12191552"/>
              <a:gd name="connsiteY4" fmla="*/ 0 h 685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552" h="6857748" fill="none" extrusionOk="0">
                <a:moveTo>
                  <a:pt x="0" y="0"/>
                </a:moveTo>
                <a:cubicBezTo>
                  <a:pt x="4166504" y="-146716"/>
                  <a:pt x="6424222" y="-159940"/>
                  <a:pt x="12191552" y="0"/>
                </a:cubicBezTo>
                <a:cubicBezTo>
                  <a:pt x="12180055" y="3166363"/>
                  <a:pt x="12234016" y="5997886"/>
                  <a:pt x="12191552" y="6857748"/>
                </a:cubicBezTo>
                <a:cubicBezTo>
                  <a:pt x="6639300" y="6730492"/>
                  <a:pt x="2388152" y="7010980"/>
                  <a:pt x="0" y="6857748"/>
                </a:cubicBezTo>
                <a:cubicBezTo>
                  <a:pt x="37503" y="3471513"/>
                  <a:pt x="-86289" y="882775"/>
                  <a:pt x="0" y="0"/>
                </a:cubicBezTo>
                <a:close/>
              </a:path>
              <a:path w="12191552" h="6857748" stroke="0" extrusionOk="0">
                <a:moveTo>
                  <a:pt x="0" y="0"/>
                </a:moveTo>
                <a:cubicBezTo>
                  <a:pt x="4890663" y="-78973"/>
                  <a:pt x="7627617" y="-16765"/>
                  <a:pt x="12191552" y="0"/>
                </a:cubicBezTo>
                <a:cubicBezTo>
                  <a:pt x="12075957" y="1990916"/>
                  <a:pt x="12024941" y="6167436"/>
                  <a:pt x="12191552" y="6857748"/>
                </a:cubicBezTo>
                <a:cubicBezTo>
                  <a:pt x="9717917" y="6903404"/>
                  <a:pt x="1544070" y="6832546"/>
                  <a:pt x="0" y="6857748"/>
                </a:cubicBezTo>
                <a:cubicBezTo>
                  <a:pt x="23230" y="3824856"/>
                  <a:pt x="122820" y="2674587"/>
                  <a:pt x="0" y="0"/>
                </a:cubicBezTo>
                <a:close/>
              </a:path>
            </a:pathLst>
          </a:custGeom>
          <a:ln>
            <a:solidFill>
              <a:schemeClr val="tx1"/>
            </a:solidFill>
            <a:extLst>
              <a:ext uri="{C807C97D-BFC1-408E-A445-0C87EB9F89A2}">
                <ask:lineSketchStyleProps xmlns:ask="http://schemas.microsoft.com/office/drawing/2018/sketchyshapes" sd="58088213">
                  <a:prstGeom prst="rect">
                    <a:avLst/>
                  </a:prstGeom>
                  <ask:type>
                    <ask:lineSketchCurved/>
                  </ask:type>
                </ask:lineSketchStyleProps>
              </a:ext>
            </a:extLst>
          </a:ln>
        </p:spPr>
      </p:pic>
      <p:pic>
        <p:nvPicPr>
          <p:cNvPr id="10" name="Picture 2" descr="Cloud Frame Clipart Png, Transparent Png , Transparent Png Image - PNGitem">
            <a:extLst>
              <a:ext uri="{FF2B5EF4-FFF2-40B4-BE49-F238E27FC236}">
                <a16:creationId xmlns:a16="http://schemas.microsoft.com/office/drawing/2014/main" id="{7BEB0B7C-DAF0-4FAE-A1F5-BE466C07173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16822" y="3096533"/>
            <a:ext cx="6656439" cy="37323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oud Frame Clipart Png, Transparent Png , Transparent Png Image - PNGitem">
            <a:extLst>
              <a:ext uri="{FF2B5EF4-FFF2-40B4-BE49-F238E27FC236}">
                <a16:creationId xmlns:a16="http://schemas.microsoft.com/office/drawing/2014/main" id="{E99719C7-EFCE-4B76-922E-2386BBEACEC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243462" y="-3634"/>
            <a:ext cx="6251311" cy="3732354"/>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2">
            <a:extLst>
              <a:ext uri="{FF2B5EF4-FFF2-40B4-BE49-F238E27FC236}">
                <a16:creationId xmlns:a16="http://schemas.microsoft.com/office/drawing/2014/main" id="{F1209A66-2A4F-4DA4-AC9D-3B5A5E8177AF}"/>
              </a:ext>
            </a:extLst>
          </p:cNvPr>
          <p:cNvSpPr txBox="1">
            <a:spLocks noChangeArrowheads="1"/>
          </p:cNvSpPr>
          <p:nvPr/>
        </p:nvSpPr>
        <p:spPr bwMode="auto">
          <a:xfrm>
            <a:off x="1473282" y="1165599"/>
            <a:ext cx="4231223" cy="1384995"/>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22049"/>
                </a:solidFill>
                <a:cs typeface="Arial" panose="020B0604020202020204" pitchFamily="34" charset="0"/>
              </a:rPr>
              <a:t>a) Chỉ </a:t>
            </a:r>
            <a:r>
              <a:rPr lang="en-US" altLang="en-US" sz="2400" b="1" dirty="0" err="1">
                <a:solidFill>
                  <a:srgbClr val="022049"/>
                </a:solidFill>
                <a:cs typeface="Arial" panose="020B0604020202020204" pitchFamily="34" charset="0"/>
              </a:rPr>
              <a:t>những</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người</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thân</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trong</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gia</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đình</a:t>
            </a:r>
            <a:r>
              <a:rPr lang="en-US" altLang="en-US" sz="2400" b="1" dirty="0">
                <a:solidFill>
                  <a:srgbClr val="022049"/>
                </a:solidFill>
                <a:cs typeface="Arial" panose="020B0604020202020204" pitchFamily="34" charset="0"/>
              </a:rPr>
              <a:t>.     </a:t>
            </a:r>
          </a:p>
          <a:p>
            <a:pPr>
              <a:spcBef>
                <a:spcPct val="50000"/>
              </a:spcBef>
            </a:pPr>
            <a:r>
              <a:rPr lang="en-US" altLang="en-US" sz="2400" b="1" dirty="0">
                <a:solidFill>
                  <a:srgbClr val="FE7966"/>
                </a:solidFill>
                <a:cs typeface="Arial" panose="020B0604020202020204" pitchFamily="34" charset="0"/>
              </a:rPr>
              <a:t>M: </a:t>
            </a:r>
            <a:r>
              <a:rPr lang="en-US" altLang="en-US" sz="2400" b="1" dirty="0">
                <a:solidFill>
                  <a:srgbClr val="50A892"/>
                </a:solidFill>
                <a:cs typeface="Arial" panose="020B0604020202020204" pitchFamily="34" charset="0"/>
              </a:rPr>
              <a:t>cha, </a:t>
            </a:r>
            <a:r>
              <a:rPr lang="en-US" altLang="en-US" sz="2400" b="1" dirty="0" err="1">
                <a:solidFill>
                  <a:srgbClr val="50A892"/>
                </a:solidFill>
                <a:cs typeface="Arial" panose="020B0604020202020204" pitchFamily="34" charset="0"/>
              </a:rPr>
              <a:t>mẹ</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chú</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dì</a:t>
            </a:r>
            <a:r>
              <a:rPr lang="en-US" altLang="en-US" sz="2400" b="1" dirty="0">
                <a:solidFill>
                  <a:srgbClr val="50A892"/>
                </a:solidFill>
                <a:cs typeface="Arial" panose="020B0604020202020204" pitchFamily="34" charset="0"/>
              </a:rPr>
              <a:t>,…</a:t>
            </a:r>
          </a:p>
        </p:txBody>
      </p:sp>
      <p:sp>
        <p:nvSpPr>
          <p:cNvPr id="5" name="Text Box 27">
            <a:extLst>
              <a:ext uri="{FF2B5EF4-FFF2-40B4-BE49-F238E27FC236}">
                <a16:creationId xmlns:a16="http://schemas.microsoft.com/office/drawing/2014/main" id="{A823A804-9259-4DE5-8EBB-9D940BB5FCD6}"/>
              </a:ext>
            </a:extLst>
          </p:cNvPr>
          <p:cNvSpPr txBox="1">
            <a:spLocks noChangeArrowheads="1"/>
          </p:cNvSpPr>
          <p:nvPr/>
        </p:nvSpPr>
        <p:spPr bwMode="auto">
          <a:xfrm>
            <a:off x="6750814" y="650808"/>
            <a:ext cx="4165600" cy="2239844"/>
          </a:xfrm>
          <a:custGeom>
            <a:avLst/>
            <a:gdLst>
              <a:gd name="connsiteX0" fmla="*/ 0 w 4165600"/>
              <a:gd name="connsiteY0" fmla="*/ 0 h 2239844"/>
              <a:gd name="connsiteX1" fmla="*/ 4165600 w 4165600"/>
              <a:gd name="connsiteY1" fmla="*/ 0 h 2239844"/>
              <a:gd name="connsiteX2" fmla="*/ 4165600 w 4165600"/>
              <a:gd name="connsiteY2" fmla="*/ 2239844 h 2239844"/>
              <a:gd name="connsiteX3" fmla="*/ 0 w 4165600"/>
              <a:gd name="connsiteY3" fmla="*/ 2239844 h 2239844"/>
              <a:gd name="connsiteX4" fmla="*/ 0 w 4165600"/>
              <a:gd name="connsiteY4" fmla="*/ 0 h 2239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600" h="2239844" extrusionOk="0">
                <a:moveTo>
                  <a:pt x="0" y="0"/>
                </a:moveTo>
                <a:cubicBezTo>
                  <a:pt x="704996" y="-41506"/>
                  <a:pt x="2795183" y="-41363"/>
                  <a:pt x="4165600" y="0"/>
                </a:cubicBezTo>
                <a:cubicBezTo>
                  <a:pt x="4198736" y="455157"/>
                  <a:pt x="4276509" y="1908321"/>
                  <a:pt x="4165600" y="2239844"/>
                </a:cubicBezTo>
                <a:cubicBezTo>
                  <a:pt x="3254142" y="2192764"/>
                  <a:pt x="1688460" y="2383761"/>
                  <a:pt x="0" y="2239844"/>
                </a:cubicBezTo>
                <a:cubicBezTo>
                  <a:pt x="-35718" y="1835036"/>
                  <a:pt x="-61299" y="318932"/>
                  <a:pt x="0" y="0"/>
                </a:cubicBezTo>
                <a:close/>
              </a:path>
            </a:pathLst>
          </a:custGeom>
          <a:noFill/>
          <a:ln w="38100">
            <a:solidFill>
              <a:schemeClr val="hlink"/>
            </a:solidFill>
            <a:miter lim="800000"/>
            <a:headEnd/>
            <a:tailEnd/>
            <a:extLst>
              <a:ext uri="{C807C97D-BFC1-408E-A445-0C87EB9F89A2}">
                <ask:lineSketchStyleProps xmlns:ask="http://schemas.microsoft.com/office/drawing/2018/sketchyshapes" sd="1626422569">
                  <a:prstGeom prst="rect">
                    <a:avLst/>
                  </a:prstGeom>
                  <ask:type>
                    <ask:lineSketchCurved/>
                  </ask:type>
                </ask:lineSketchStyleProps>
              </a:ext>
            </a:extLst>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2400" b="1" dirty="0" err="1">
                <a:cs typeface="Arial" panose="020B0604020202020204" pitchFamily="34" charset="0"/>
              </a:rPr>
              <a:t>ông</a:t>
            </a:r>
            <a:r>
              <a:rPr lang="en-US" altLang="en-US" sz="2400" b="1" dirty="0">
                <a:cs typeface="Arial" panose="020B0604020202020204" pitchFamily="34" charset="0"/>
              </a:rPr>
              <a:t>, </a:t>
            </a:r>
            <a:r>
              <a:rPr lang="en-US" altLang="en-US" sz="2400" b="1" dirty="0" err="1">
                <a:cs typeface="Arial" panose="020B0604020202020204" pitchFamily="34" charset="0"/>
              </a:rPr>
              <a:t>bà</a:t>
            </a:r>
            <a:r>
              <a:rPr lang="en-US" altLang="en-US" sz="2400" b="1" dirty="0">
                <a:cs typeface="Arial" panose="020B0604020202020204" pitchFamily="34" charset="0"/>
              </a:rPr>
              <a:t>, </a:t>
            </a:r>
            <a:r>
              <a:rPr lang="en-US" altLang="en-US" sz="2400" b="1" dirty="0" err="1">
                <a:cs typeface="Arial" panose="020B0604020202020204" pitchFamily="34" charset="0"/>
              </a:rPr>
              <a:t>cụ</a:t>
            </a:r>
            <a:r>
              <a:rPr lang="en-US" altLang="en-US" sz="2400" b="1" dirty="0">
                <a:cs typeface="Arial" panose="020B0604020202020204" pitchFamily="34" charset="0"/>
              </a:rPr>
              <a:t>, </a:t>
            </a:r>
            <a:r>
              <a:rPr lang="en-US" altLang="en-US" sz="2400" b="1" dirty="0" err="1">
                <a:cs typeface="Arial" panose="020B0604020202020204" pitchFamily="34" charset="0"/>
              </a:rPr>
              <a:t>thím</a:t>
            </a:r>
            <a:r>
              <a:rPr lang="en-US" altLang="en-US" sz="2400" b="1" dirty="0">
                <a:cs typeface="Arial" panose="020B0604020202020204" pitchFamily="34" charset="0"/>
              </a:rPr>
              <a:t>, </a:t>
            </a:r>
            <a:r>
              <a:rPr lang="en-US" altLang="en-US" sz="2400" b="1" dirty="0" err="1">
                <a:cs typeface="Arial" panose="020B0604020202020204" pitchFamily="34" charset="0"/>
              </a:rPr>
              <a:t>mợ</a:t>
            </a:r>
            <a:r>
              <a:rPr lang="en-US" altLang="en-US" sz="2400" b="1" dirty="0">
                <a:cs typeface="Arial" panose="020B0604020202020204" pitchFamily="34" charset="0"/>
              </a:rPr>
              <a:t>, </a:t>
            </a:r>
            <a:r>
              <a:rPr lang="en-US" altLang="en-US" sz="2400" b="1" dirty="0" err="1">
                <a:cs typeface="Arial" panose="020B0604020202020204" pitchFamily="34" charset="0"/>
              </a:rPr>
              <a:t>cô</a:t>
            </a:r>
            <a:r>
              <a:rPr lang="en-US" altLang="en-US" sz="2400" b="1" dirty="0">
                <a:cs typeface="Arial" panose="020B0604020202020204" pitchFamily="34" charset="0"/>
              </a:rPr>
              <a:t>, </a:t>
            </a:r>
            <a:r>
              <a:rPr lang="en-US" altLang="en-US" sz="2400" b="1" dirty="0" err="1">
                <a:cs typeface="Arial" panose="020B0604020202020204" pitchFamily="34" charset="0"/>
              </a:rPr>
              <a:t>bác</a:t>
            </a:r>
            <a:r>
              <a:rPr lang="en-US" altLang="en-US" sz="2400" b="1" dirty="0">
                <a:cs typeface="Arial" panose="020B0604020202020204" pitchFamily="34" charset="0"/>
              </a:rPr>
              <a:t>, </a:t>
            </a:r>
            <a:r>
              <a:rPr lang="en-US" altLang="en-US" sz="2400" b="1" dirty="0" err="1">
                <a:cs typeface="Arial" panose="020B0604020202020204" pitchFamily="34" charset="0"/>
              </a:rPr>
              <a:t>cậu</a:t>
            </a:r>
            <a:r>
              <a:rPr lang="en-US" altLang="en-US" sz="2400" b="1" dirty="0">
                <a:cs typeface="Arial" panose="020B0604020202020204" pitchFamily="34" charset="0"/>
              </a:rPr>
              <a:t>, </a:t>
            </a:r>
            <a:r>
              <a:rPr lang="en-US" altLang="en-US" sz="2400" b="1" dirty="0" err="1">
                <a:cs typeface="Arial" panose="020B0604020202020204" pitchFamily="34" charset="0"/>
              </a:rPr>
              <a:t>anh</a:t>
            </a:r>
            <a:r>
              <a:rPr lang="en-US" altLang="en-US" sz="2400" b="1" dirty="0">
                <a:cs typeface="Arial" panose="020B0604020202020204" pitchFamily="34" charset="0"/>
              </a:rPr>
              <a:t>, </a:t>
            </a:r>
            <a:r>
              <a:rPr lang="en-US" altLang="en-US" sz="2400" b="1" dirty="0" err="1">
                <a:cs typeface="Arial" panose="020B0604020202020204" pitchFamily="34" charset="0"/>
              </a:rPr>
              <a:t>chị</a:t>
            </a:r>
            <a:r>
              <a:rPr lang="en-US" altLang="en-US" sz="2400" b="1" dirty="0">
                <a:cs typeface="Arial" panose="020B0604020202020204" pitchFamily="34" charset="0"/>
              </a:rPr>
              <a:t>, </a:t>
            </a:r>
            <a:r>
              <a:rPr lang="en-US" altLang="en-US" sz="2400" b="1" dirty="0" err="1">
                <a:cs typeface="Arial" panose="020B0604020202020204" pitchFamily="34" charset="0"/>
              </a:rPr>
              <a:t>em</a:t>
            </a:r>
            <a:r>
              <a:rPr lang="en-US" altLang="en-US" sz="2400" b="1" dirty="0">
                <a:cs typeface="Arial" panose="020B0604020202020204" pitchFamily="34" charset="0"/>
              </a:rPr>
              <a:t>, </a:t>
            </a:r>
            <a:r>
              <a:rPr lang="en-US" altLang="en-US" sz="2400" b="1" dirty="0" err="1">
                <a:cs typeface="Arial" panose="020B0604020202020204" pitchFamily="34" charset="0"/>
              </a:rPr>
              <a:t>cháu</a:t>
            </a:r>
            <a:r>
              <a:rPr lang="en-US" altLang="en-US" sz="2400" b="1" dirty="0">
                <a:cs typeface="Arial" panose="020B0604020202020204" pitchFamily="34" charset="0"/>
              </a:rPr>
              <a:t>, </a:t>
            </a:r>
            <a:r>
              <a:rPr lang="en-US" altLang="en-US" sz="2400" b="1" dirty="0" err="1">
                <a:cs typeface="Arial" panose="020B0604020202020204" pitchFamily="34" charset="0"/>
              </a:rPr>
              <a:t>dượng</a:t>
            </a:r>
            <a:r>
              <a:rPr lang="en-US" altLang="en-US" sz="2400" b="1" dirty="0">
                <a:cs typeface="Arial" panose="020B0604020202020204" pitchFamily="34" charset="0"/>
              </a:rPr>
              <a:t>, </a:t>
            </a:r>
            <a:r>
              <a:rPr lang="en-US" altLang="en-US" sz="2400" b="1" dirty="0" err="1">
                <a:cs typeface="Arial" panose="020B0604020202020204" pitchFamily="34" charset="0"/>
              </a:rPr>
              <a:t>anh</a:t>
            </a:r>
            <a:r>
              <a:rPr lang="en-US" altLang="en-US" sz="2400" b="1" dirty="0">
                <a:cs typeface="Arial" panose="020B0604020202020204" pitchFamily="34" charset="0"/>
              </a:rPr>
              <a:t> </a:t>
            </a:r>
            <a:r>
              <a:rPr lang="en-US" altLang="en-US" sz="2400" b="1" dirty="0" err="1">
                <a:cs typeface="Arial" panose="020B0604020202020204" pitchFamily="34" charset="0"/>
              </a:rPr>
              <a:t>rể</a:t>
            </a:r>
            <a:r>
              <a:rPr lang="en-US" altLang="en-US" sz="2400" b="1">
                <a:cs typeface="Arial" panose="020B0604020202020204" pitchFamily="34" charset="0"/>
              </a:rPr>
              <a:t>, </a:t>
            </a:r>
          </a:p>
          <a:p>
            <a:pPr algn="ctr">
              <a:lnSpc>
                <a:spcPct val="150000"/>
              </a:lnSpc>
            </a:pPr>
            <a:r>
              <a:rPr lang="en-US" altLang="en-US" sz="2400" b="1">
                <a:cs typeface="Arial" panose="020B0604020202020204" pitchFamily="34" charset="0"/>
              </a:rPr>
              <a:t>chị </a:t>
            </a:r>
            <a:r>
              <a:rPr lang="en-US" altLang="en-US" sz="2400" b="1" dirty="0" err="1">
                <a:cs typeface="Arial" panose="020B0604020202020204" pitchFamily="34" charset="0"/>
              </a:rPr>
              <a:t>dâu</a:t>
            </a:r>
            <a:r>
              <a:rPr lang="en-US" altLang="en-US" sz="2400" b="1" dirty="0">
                <a:cs typeface="Arial" panose="020B0604020202020204" pitchFamily="34" charset="0"/>
              </a:rPr>
              <a:t>, …</a:t>
            </a:r>
          </a:p>
        </p:txBody>
      </p:sp>
      <p:sp>
        <p:nvSpPr>
          <p:cNvPr id="6" name="AutoShape 28">
            <a:extLst>
              <a:ext uri="{FF2B5EF4-FFF2-40B4-BE49-F238E27FC236}">
                <a16:creationId xmlns:a16="http://schemas.microsoft.com/office/drawing/2014/main" id="{95870928-AE4D-4EF6-9AD7-74044C19B3DF}"/>
              </a:ext>
            </a:extLst>
          </p:cNvPr>
          <p:cNvSpPr>
            <a:spLocks noChangeArrowheads="1"/>
          </p:cNvSpPr>
          <p:nvPr/>
        </p:nvSpPr>
        <p:spPr bwMode="auto">
          <a:xfrm>
            <a:off x="5849349" y="1597693"/>
            <a:ext cx="800100" cy="173037"/>
          </a:xfrm>
          <a:prstGeom prst="rightArrow">
            <a:avLst>
              <a:gd name="adj1" fmla="val 50000"/>
              <a:gd name="adj2" fmla="val 74753"/>
            </a:avLst>
          </a:prstGeom>
          <a:solidFill>
            <a:srgbClr val="FF0000"/>
          </a:solidFill>
          <a:ln w="9525">
            <a:solidFill>
              <a:srgbClr val="003300"/>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cs typeface="Arial" panose="020B0604020202020204" pitchFamily="34" charset="0"/>
            </a:endParaRPr>
          </a:p>
        </p:txBody>
      </p:sp>
      <p:sp>
        <p:nvSpPr>
          <p:cNvPr id="7" name="Text Box 22">
            <a:extLst>
              <a:ext uri="{FF2B5EF4-FFF2-40B4-BE49-F238E27FC236}">
                <a16:creationId xmlns:a16="http://schemas.microsoft.com/office/drawing/2014/main" id="{72BBBF3E-EE79-49FD-9668-89602C243530}"/>
              </a:ext>
            </a:extLst>
          </p:cNvPr>
          <p:cNvSpPr txBox="1">
            <a:spLocks noChangeArrowheads="1"/>
          </p:cNvSpPr>
          <p:nvPr/>
        </p:nvSpPr>
        <p:spPr bwMode="auto">
          <a:xfrm>
            <a:off x="1275586" y="4025442"/>
            <a:ext cx="4275953" cy="1754326"/>
          </a:xfrm>
          <a:prstGeom prst="rect">
            <a:avLst/>
          </a:prstGeom>
          <a:noFill/>
          <a:ln w="5715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solidFill>
                  <a:srgbClr val="022049"/>
                </a:solidFill>
                <a:cs typeface="Arial" panose="020B0604020202020204" pitchFamily="34" charset="0"/>
              </a:rPr>
              <a:t>b) </a:t>
            </a:r>
            <a:r>
              <a:rPr lang="en-US" altLang="en-US" sz="2400" b="1" dirty="0" err="1">
                <a:solidFill>
                  <a:srgbClr val="022049"/>
                </a:solidFill>
                <a:cs typeface="Arial" panose="020B0604020202020204" pitchFamily="34" charset="0"/>
              </a:rPr>
              <a:t>Chỉ</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những</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người</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gần</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gũi</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với</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em</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trong</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trường</a:t>
            </a:r>
            <a:r>
              <a:rPr lang="en-US" altLang="en-US" sz="2400" b="1" dirty="0">
                <a:solidFill>
                  <a:srgbClr val="022049"/>
                </a:solidFill>
                <a:cs typeface="Arial" panose="020B0604020202020204" pitchFamily="34" charset="0"/>
              </a:rPr>
              <a:t> </a:t>
            </a:r>
            <a:r>
              <a:rPr lang="en-US" altLang="en-US" sz="2400" b="1" dirty="0" err="1">
                <a:solidFill>
                  <a:srgbClr val="022049"/>
                </a:solidFill>
                <a:cs typeface="Arial" panose="020B0604020202020204" pitchFamily="34" charset="0"/>
              </a:rPr>
              <a:t>học</a:t>
            </a:r>
            <a:r>
              <a:rPr lang="en-US" altLang="en-US" sz="2400" b="1" dirty="0">
                <a:solidFill>
                  <a:srgbClr val="022049"/>
                </a:solidFill>
                <a:cs typeface="Arial" panose="020B0604020202020204" pitchFamily="34" charset="0"/>
              </a:rPr>
              <a:t>. </a:t>
            </a:r>
          </a:p>
          <a:p>
            <a:pPr>
              <a:spcBef>
                <a:spcPct val="50000"/>
              </a:spcBef>
            </a:pPr>
            <a:r>
              <a:rPr lang="en-US" altLang="en-US" sz="2400" b="1" dirty="0">
                <a:solidFill>
                  <a:srgbClr val="FE7966"/>
                </a:solidFill>
                <a:cs typeface="Arial" panose="020B0604020202020204" pitchFamily="34" charset="0"/>
              </a:rPr>
              <a:t>M: </a:t>
            </a:r>
            <a:r>
              <a:rPr lang="en-US" altLang="en-US" sz="2400" b="1" dirty="0" err="1">
                <a:solidFill>
                  <a:srgbClr val="50A892"/>
                </a:solidFill>
                <a:cs typeface="Arial" panose="020B0604020202020204" pitchFamily="34" charset="0"/>
              </a:rPr>
              <a:t>cô</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giáo</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thầy</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giáo</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bạn</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bè</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lớp</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trưởng</a:t>
            </a:r>
            <a:r>
              <a:rPr lang="en-US" altLang="en-US" sz="2400" b="1" dirty="0">
                <a:solidFill>
                  <a:srgbClr val="50A892"/>
                </a:solidFill>
                <a:cs typeface="Arial" panose="020B0604020202020204" pitchFamily="34" charset="0"/>
              </a:rPr>
              <a:t>,…</a:t>
            </a:r>
          </a:p>
        </p:txBody>
      </p:sp>
      <p:sp>
        <p:nvSpPr>
          <p:cNvPr id="8" name="Text Box 24">
            <a:extLst>
              <a:ext uri="{FF2B5EF4-FFF2-40B4-BE49-F238E27FC236}">
                <a16:creationId xmlns:a16="http://schemas.microsoft.com/office/drawing/2014/main" id="{F2F67F68-2ED6-4B94-8F55-B947D9A8AAF2}"/>
              </a:ext>
            </a:extLst>
          </p:cNvPr>
          <p:cNvSpPr txBox="1">
            <a:spLocks noChangeArrowheads="1"/>
          </p:cNvSpPr>
          <p:nvPr/>
        </p:nvSpPr>
        <p:spPr bwMode="auto">
          <a:xfrm>
            <a:off x="6787326" y="3785257"/>
            <a:ext cx="4129088" cy="2239844"/>
          </a:xfrm>
          <a:custGeom>
            <a:avLst/>
            <a:gdLst>
              <a:gd name="connsiteX0" fmla="*/ 0 w 4129088"/>
              <a:gd name="connsiteY0" fmla="*/ 0 h 2239844"/>
              <a:gd name="connsiteX1" fmla="*/ 4129088 w 4129088"/>
              <a:gd name="connsiteY1" fmla="*/ 0 h 2239844"/>
              <a:gd name="connsiteX2" fmla="*/ 4129088 w 4129088"/>
              <a:gd name="connsiteY2" fmla="*/ 2239844 h 2239844"/>
              <a:gd name="connsiteX3" fmla="*/ 0 w 4129088"/>
              <a:gd name="connsiteY3" fmla="*/ 2239844 h 2239844"/>
              <a:gd name="connsiteX4" fmla="*/ 0 w 4129088"/>
              <a:gd name="connsiteY4" fmla="*/ 0 h 2239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9088" h="2239844" extrusionOk="0">
                <a:moveTo>
                  <a:pt x="0" y="0"/>
                </a:moveTo>
                <a:cubicBezTo>
                  <a:pt x="1143749" y="28802"/>
                  <a:pt x="2827346" y="14162"/>
                  <a:pt x="4129088" y="0"/>
                </a:cubicBezTo>
                <a:cubicBezTo>
                  <a:pt x="4083438" y="235756"/>
                  <a:pt x="4272512" y="1212445"/>
                  <a:pt x="4129088" y="2239844"/>
                </a:cubicBezTo>
                <a:cubicBezTo>
                  <a:pt x="2972455" y="2159779"/>
                  <a:pt x="1306316" y="2365543"/>
                  <a:pt x="0" y="2239844"/>
                </a:cubicBezTo>
                <a:cubicBezTo>
                  <a:pt x="-57472" y="1313284"/>
                  <a:pt x="-115861" y="449202"/>
                  <a:pt x="0" y="0"/>
                </a:cubicBezTo>
                <a:close/>
              </a:path>
            </a:pathLst>
          </a:custGeom>
          <a:noFill/>
          <a:ln w="57150" cmpd="thickThin">
            <a:solidFill>
              <a:srgbClr val="FFC000"/>
            </a:solidFill>
            <a:miter lim="800000"/>
            <a:headEnd/>
            <a:tailEnd/>
            <a:extLst>
              <a:ext uri="{C807C97D-BFC1-408E-A445-0C87EB9F89A2}">
                <ask:lineSketchStyleProps xmlns:ask="http://schemas.microsoft.com/office/drawing/2018/sketchyshapes" sd="3030360490">
                  <a:prstGeom prst="rect">
                    <a:avLst/>
                  </a:prstGeom>
                  <ask:type>
                    <ask:lineSketchCurved/>
                  </ask:type>
                </ask:lineSketchStyleProps>
              </a:ext>
            </a:extLst>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2400" b="1">
                <a:cs typeface="Arial" panose="020B0604020202020204" pitchFamily="34" charset="0"/>
              </a:rPr>
              <a:t>Bạn thân, lớp phó, anh chị lớp trên, các em lớp dưới, thầy phụ trách Đội, </a:t>
            </a:r>
          </a:p>
          <a:p>
            <a:pPr algn="ctr">
              <a:lnSpc>
                <a:spcPct val="150000"/>
              </a:lnSpc>
            </a:pPr>
            <a:r>
              <a:rPr lang="en-US" altLang="en-US" sz="2400" b="1">
                <a:cs typeface="Arial" panose="020B0604020202020204" pitchFamily="34" charset="0"/>
              </a:rPr>
              <a:t>bác bảo vệ, cô lao công,…</a:t>
            </a:r>
          </a:p>
        </p:txBody>
      </p:sp>
      <p:sp>
        <p:nvSpPr>
          <p:cNvPr id="9" name="AutoShape 25">
            <a:extLst>
              <a:ext uri="{FF2B5EF4-FFF2-40B4-BE49-F238E27FC236}">
                <a16:creationId xmlns:a16="http://schemas.microsoft.com/office/drawing/2014/main" id="{9AD2D7DF-F1A0-4D64-AF1F-493FDF42AD38}"/>
              </a:ext>
            </a:extLst>
          </p:cNvPr>
          <p:cNvSpPr>
            <a:spLocks noChangeArrowheads="1"/>
          </p:cNvSpPr>
          <p:nvPr/>
        </p:nvSpPr>
        <p:spPr bwMode="auto">
          <a:xfrm>
            <a:off x="5911940" y="4694100"/>
            <a:ext cx="800100" cy="173037"/>
          </a:xfrm>
          <a:prstGeom prst="rightArrow">
            <a:avLst>
              <a:gd name="adj1" fmla="val 50000"/>
              <a:gd name="adj2" fmla="val 75195"/>
            </a:avLst>
          </a:prstGeom>
          <a:solidFill>
            <a:srgbClr val="FF0000"/>
          </a:solidFill>
          <a:ln w="9525">
            <a:solidFill>
              <a:srgbClr val="003300"/>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a:cs typeface="Arial" panose="020B0604020202020204" pitchFamily="34" charset="0"/>
            </a:endParaRPr>
          </a:p>
        </p:txBody>
      </p:sp>
    </p:spTree>
    <p:extLst>
      <p:ext uri="{BB962C8B-B14F-4D97-AF65-F5344CB8AC3E}">
        <p14:creationId xmlns:p14="http://schemas.microsoft.com/office/powerpoint/2010/main" val="2636676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 calcmode="lin" valueType="num">
                                      <p:cBhvr>
                                        <p:cTn id="43" dur="1000" fill="hold"/>
                                        <p:tgtEl>
                                          <p:spTgt spid="8"/>
                                        </p:tgtEl>
                                        <p:attrNameLst>
                                          <p:attrName>style.rotation</p:attrName>
                                        </p:attrNameLst>
                                      </p:cBhvr>
                                      <p:tavLst>
                                        <p:tav tm="0">
                                          <p:val>
                                            <p:fltVal val="90"/>
                                          </p:val>
                                        </p:tav>
                                        <p:tav tm="100000">
                                          <p:val>
                                            <p:fltVal val="0"/>
                                          </p:val>
                                        </p:tav>
                                      </p:tavLst>
                                    </p:anim>
                                    <p:animEffect transition="in" filter="fade">
                                      <p:cBhvr>
                                        <p:cTn id="4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Word&#10;&#10;Description automatically generated">
            <a:extLst>
              <a:ext uri="{FF2B5EF4-FFF2-40B4-BE49-F238E27FC236}">
                <a16:creationId xmlns:a16="http://schemas.microsoft.com/office/drawing/2014/main" id="{4DB796D5-BF08-416C-8BC8-B460CD894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a:ln>
            <a:solidFill>
              <a:srgbClr val="FFC000"/>
            </a:solidFill>
          </a:ln>
        </p:spPr>
      </p:pic>
      <p:pic>
        <p:nvPicPr>
          <p:cNvPr id="16" name="Picture 2" descr="Cloud Frame Clipart Png, Transparent Png , Transparent Png Image - PNGitem">
            <a:extLst>
              <a:ext uri="{FF2B5EF4-FFF2-40B4-BE49-F238E27FC236}">
                <a16:creationId xmlns:a16="http://schemas.microsoft.com/office/drawing/2014/main" id="{FC6C518B-7F2D-4E69-85A3-A007674D11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243462" y="-3634"/>
            <a:ext cx="5900413" cy="37323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loud Frame Clipart Png, Transparent Png , Transparent Png Image - PNGitem">
            <a:extLst>
              <a:ext uri="{FF2B5EF4-FFF2-40B4-BE49-F238E27FC236}">
                <a16:creationId xmlns:a16="http://schemas.microsoft.com/office/drawing/2014/main" id="{2C119AEB-C0E3-4A30-AAFB-EC204A68787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268555" y="3186259"/>
            <a:ext cx="5900413" cy="37323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2">
            <a:extLst>
              <a:ext uri="{FF2B5EF4-FFF2-40B4-BE49-F238E27FC236}">
                <a16:creationId xmlns:a16="http://schemas.microsoft.com/office/drawing/2014/main" id="{87331F3E-04C8-4BF3-93C5-4B1B29B58D14}"/>
              </a:ext>
            </a:extLst>
          </p:cNvPr>
          <p:cNvSpPr txBox="1">
            <a:spLocks noChangeArrowheads="1"/>
          </p:cNvSpPr>
          <p:nvPr/>
        </p:nvSpPr>
        <p:spPr bwMode="auto">
          <a:xfrm>
            <a:off x="1426707" y="985380"/>
            <a:ext cx="3555691" cy="1754326"/>
          </a:xfrm>
          <a:prstGeom prst="rect">
            <a:avLst/>
          </a:prstGeom>
          <a:noFill/>
          <a:ln w="57150" cmpd="dbl">
            <a:no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cs typeface="Arial" panose="020B0604020202020204" pitchFamily="34" charset="0"/>
              </a:rPr>
              <a:t>c) </a:t>
            </a:r>
            <a:r>
              <a:rPr lang="en-US" altLang="en-US" sz="2400" b="1" dirty="0" err="1">
                <a:cs typeface="Arial" panose="020B0604020202020204" pitchFamily="34" charset="0"/>
              </a:rPr>
              <a:t>Chỉ</a:t>
            </a:r>
            <a:r>
              <a:rPr lang="en-US" altLang="en-US" sz="2400" b="1" dirty="0">
                <a:cs typeface="Arial" panose="020B0604020202020204" pitchFamily="34" charset="0"/>
              </a:rPr>
              <a:t> </a:t>
            </a:r>
            <a:r>
              <a:rPr lang="en-US" altLang="en-US" sz="2400" b="1" dirty="0" err="1">
                <a:cs typeface="Arial" panose="020B0604020202020204" pitchFamily="34" charset="0"/>
              </a:rPr>
              <a:t>các</a:t>
            </a:r>
            <a:r>
              <a:rPr lang="en-US" altLang="en-US" sz="2400" b="1" dirty="0">
                <a:cs typeface="Arial" panose="020B0604020202020204" pitchFamily="34" charset="0"/>
              </a:rPr>
              <a:t> </a:t>
            </a:r>
            <a:r>
              <a:rPr lang="en-US" altLang="en-US" sz="2400" b="1" dirty="0" err="1">
                <a:cs typeface="Arial" panose="020B0604020202020204" pitchFamily="34" charset="0"/>
              </a:rPr>
              <a:t>nghề</a:t>
            </a:r>
            <a:r>
              <a:rPr lang="en-US" altLang="en-US" sz="2400" b="1" dirty="0">
                <a:cs typeface="Arial" panose="020B0604020202020204" pitchFamily="34" charset="0"/>
              </a:rPr>
              <a:t> </a:t>
            </a:r>
            <a:r>
              <a:rPr lang="en-US" altLang="en-US" sz="2400" b="1" dirty="0" err="1">
                <a:cs typeface="Arial" panose="020B0604020202020204" pitchFamily="34" charset="0"/>
              </a:rPr>
              <a:t>nghiệp</a:t>
            </a:r>
            <a:r>
              <a:rPr lang="en-US" altLang="en-US" sz="2400" b="1" dirty="0">
                <a:cs typeface="Arial" panose="020B0604020202020204" pitchFamily="34" charset="0"/>
              </a:rPr>
              <a:t> </a:t>
            </a:r>
            <a:r>
              <a:rPr lang="en-US" altLang="en-US" sz="2400" b="1" dirty="0" err="1">
                <a:cs typeface="Arial" panose="020B0604020202020204" pitchFamily="34" charset="0"/>
              </a:rPr>
              <a:t>khác</a:t>
            </a:r>
            <a:r>
              <a:rPr lang="en-US" altLang="en-US" sz="2400" b="1" dirty="0">
                <a:cs typeface="Arial" panose="020B0604020202020204" pitchFamily="34" charset="0"/>
              </a:rPr>
              <a:t> </a:t>
            </a:r>
            <a:r>
              <a:rPr lang="en-US" altLang="en-US" sz="2400" b="1" dirty="0" err="1">
                <a:cs typeface="Arial" panose="020B0604020202020204" pitchFamily="34" charset="0"/>
              </a:rPr>
              <a:t>nhau</a:t>
            </a:r>
            <a:r>
              <a:rPr lang="en-US" altLang="en-US" sz="2400" b="1" dirty="0">
                <a:cs typeface="Arial" panose="020B0604020202020204" pitchFamily="34" charset="0"/>
              </a:rPr>
              <a:t>.  </a:t>
            </a:r>
          </a:p>
          <a:p>
            <a:pPr>
              <a:spcBef>
                <a:spcPct val="50000"/>
              </a:spcBef>
            </a:pPr>
            <a:r>
              <a:rPr lang="en-US" altLang="en-US" sz="2400" b="1" dirty="0">
                <a:solidFill>
                  <a:srgbClr val="FE7966"/>
                </a:solidFill>
                <a:cs typeface="Arial" panose="020B0604020202020204" pitchFamily="34" charset="0"/>
              </a:rPr>
              <a:t>M: </a:t>
            </a:r>
            <a:r>
              <a:rPr lang="en-US" altLang="en-US" sz="2400" b="1" dirty="0" err="1">
                <a:solidFill>
                  <a:srgbClr val="50A892"/>
                </a:solidFill>
                <a:cs typeface="Arial" panose="020B0604020202020204" pitchFamily="34" charset="0"/>
              </a:rPr>
              <a:t>công</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nhân</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nông</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dân</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họa</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sĩ</a:t>
            </a:r>
            <a:r>
              <a:rPr lang="en-US" altLang="en-US" sz="2400" b="1" dirty="0">
                <a:solidFill>
                  <a:srgbClr val="50A892"/>
                </a:solidFill>
                <a:cs typeface="Arial" panose="020B0604020202020204" pitchFamily="34" charset="0"/>
              </a:rPr>
              <a:t>,…</a:t>
            </a:r>
          </a:p>
        </p:txBody>
      </p:sp>
      <p:sp>
        <p:nvSpPr>
          <p:cNvPr id="11" name="Text Box 24">
            <a:extLst>
              <a:ext uri="{FF2B5EF4-FFF2-40B4-BE49-F238E27FC236}">
                <a16:creationId xmlns:a16="http://schemas.microsoft.com/office/drawing/2014/main" id="{DC04378E-C8D2-48A1-A2DE-1F8B26769E16}"/>
              </a:ext>
            </a:extLst>
          </p:cNvPr>
          <p:cNvSpPr txBox="1">
            <a:spLocks noChangeArrowheads="1"/>
          </p:cNvSpPr>
          <p:nvPr/>
        </p:nvSpPr>
        <p:spPr bwMode="auto">
          <a:xfrm>
            <a:off x="6424273" y="686413"/>
            <a:ext cx="4937725" cy="2239844"/>
          </a:xfrm>
          <a:custGeom>
            <a:avLst/>
            <a:gdLst>
              <a:gd name="connsiteX0" fmla="*/ 0 w 4937725"/>
              <a:gd name="connsiteY0" fmla="*/ 0 h 2239844"/>
              <a:gd name="connsiteX1" fmla="*/ 4937725 w 4937725"/>
              <a:gd name="connsiteY1" fmla="*/ 0 h 2239844"/>
              <a:gd name="connsiteX2" fmla="*/ 4937725 w 4937725"/>
              <a:gd name="connsiteY2" fmla="*/ 2239844 h 2239844"/>
              <a:gd name="connsiteX3" fmla="*/ 0 w 4937725"/>
              <a:gd name="connsiteY3" fmla="*/ 2239844 h 2239844"/>
              <a:gd name="connsiteX4" fmla="*/ 0 w 4937725"/>
              <a:gd name="connsiteY4" fmla="*/ 0 h 2239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7725" h="2239844" extrusionOk="0">
                <a:moveTo>
                  <a:pt x="0" y="0"/>
                </a:moveTo>
                <a:cubicBezTo>
                  <a:pt x="575121" y="166675"/>
                  <a:pt x="4181109" y="-47160"/>
                  <a:pt x="4937725" y="0"/>
                </a:cubicBezTo>
                <a:cubicBezTo>
                  <a:pt x="4780237" y="862269"/>
                  <a:pt x="4906671" y="1601996"/>
                  <a:pt x="4937725" y="2239844"/>
                </a:cubicBezTo>
                <a:cubicBezTo>
                  <a:pt x="4105373" y="2209618"/>
                  <a:pt x="1010054" y="2383304"/>
                  <a:pt x="0" y="2239844"/>
                </a:cubicBezTo>
                <a:cubicBezTo>
                  <a:pt x="10768" y="1845494"/>
                  <a:pt x="147078" y="329598"/>
                  <a:pt x="0" y="0"/>
                </a:cubicBezTo>
                <a:close/>
              </a:path>
            </a:pathLst>
          </a:custGeom>
          <a:noFill/>
          <a:ln w="57150" cmpd="dbl">
            <a:solidFill>
              <a:srgbClr val="FF0000"/>
            </a:solidFill>
            <a:miter lim="800000"/>
            <a:headEnd/>
            <a:tailEnd/>
            <a:extLst>
              <a:ext uri="{C807C97D-BFC1-408E-A445-0C87EB9F89A2}">
                <ask:lineSketchStyleProps xmlns:ask="http://schemas.microsoft.com/office/drawing/2018/sketchyshapes" sd="1811590611">
                  <a:prstGeom prst="rect">
                    <a:avLst/>
                  </a:prstGeom>
                  <ask:type>
                    <ask:lineSketchCurved/>
                  </ask:type>
                </ask:lineSketchStyleProps>
              </a:ext>
            </a:extLst>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2400" b="1" dirty="0" err="1">
                <a:cs typeface="Arial" panose="020B0604020202020204" pitchFamily="34" charset="0"/>
              </a:rPr>
              <a:t>bác</a:t>
            </a:r>
            <a:r>
              <a:rPr lang="en-US" altLang="en-US" sz="2400" b="1" dirty="0">
                <a:cs typeface="Arial" panose="020B0604020202020204" pitchFamily="34" charset="0"/>
              </a:rPr>
              <a:t> </a:t>
            </a:r>
            <a:r>
              <a:rPr lang="en-US" altLang="en-US" sz="2400" b="1" dirty="0" err="1">
                <a:cs typeface="Arial" panose="020B0604020202020204" pitchFamily="34" charset="0"/>
              </a:rPr>
              <a:t>sĩ</a:t>
            </a:r>
            <a:r>
              <a:rPr lang="en-US" altLang="en-US" sz="2400" b="1" dirty="0">
                <a:cs typeface="Arial" panose="020B0604020202020204" pitchFamily="34" charset="0"/>
              </a:rPr>
              <a:t>, </a:t>
            </a:r>
            <a:r>
              <a:rPr lang="en-US" altLang="en-US" sz="2400" b="1" dirty="0" err="1">
                <a:cs typeface="Arial" panose="020B0604020202020204" pitchFamily="34" charset="0"/>
              </a:rPr>
              <a:t>kĩ</a:t>
            </a:r>
            <a:r>
              <a:rPr lang="en-US" altLang="en-US" sz="2400" b="1" dirty="0">
                <a:cs typeface="Arial" panose="020B0604020202020204" pitchFamily="34" charset="0"/>
              </a:rPr>
              <a:t> </a:t>
            </a:r>
            <a:r>
              <a:rPr lang="en-US" altLang="en-US" sz="2400" b="1" dirty="0" err="1">
                <a:cs typeface="Arial" panose="020B0604020202020204" pitchFamily="34" charset="0"/>
              </a:rPr>
              <a:t>sư</a:t>
            </a:r>
            <a:r>
              <a:rPr lang="en-US" altLang="en-US" sz="2400" b="1" dirty="0">
                <a:cs typeface="Arial" panose="020B0604020202020204" pitchFamily="34" charset="0"/>
              </a:rPr>
              <a:t>, </a:t>
            </a:r>
            <a:r>
              <a:rPr lang="en-US" altLang="en-US" sz="2400" b="1" dirty="0" err="1">
                <a:cs typeface="Arial" panose="020B0604020202020204" pitchFamily="34" charset="0"/>
              </a:rPr>
              <a:t>giáo</a:t>
            </a:r>
            <a:r>
              <a:rPr lang="en-US" altLang="en-US" sz="2400" b="1" dirty="0">
                <a:cs typeface="Arial" panose="020B0604020202020204" pitchFamily="34" charset="0"/>
              </a:rPr>
              <a:t> </a:t>
            </a:r>
            <a:r>
              <a:rPr lang="en-US" altLang="en-US" sz="2400" b="1" err="1">
                <a:cs typeface="Arial" panose="020B0604020202020204" pitchFamily="34" charset="0"/>
              </a:rPr>
              <a:t>viên</a:t>
            </a:r>
            <a:r>
              <a:rPr lang="en-US" altLang="en-US" sz="2400" b="1">
                <a:cs typeface="Arial" panose="020B0604020202020204" pitchFamily="34" charset="0"/>
              </a:rPr>
              <a:t>, </a:t>
            </a:r>
            <a:r>
              <a:rPr lang="en-US" altLang="en-US" sz="2400" b="1" dirty="0" err="1">
                <a:cs typeface="Arial" panose="020B0604020202020204" pitchFamily="34" charset="0"/>
              </a:rPr>
              <a:t>thủy</a:t>
            </a:r>
            <a:r>
              <a:rPr lang="en-US" altLang="en-US" sz="2400" b="1" dirty="0">
                <a:cs typeface="Arial" panose="020B0604020202020204" pitchFamily="34" charset="0"/>
              </a:rPr>
              <a:t> </a:t>
            </a:r>
            <a:r>
              <a:rPr lang="en-US" altLang="en-US" sz="2400" b="1" dirty="0" err="1">
                <a:cs typeface="Arial" panose="020B0604020202020204" pitchFamily="34" charset="0"/>
              </a:rPr>
              <a:t>thủ</a:t>
            </a:r>
            <a:r>
              <a:rPr lang="en-US" altLang="en-US" sz="2400" b="1" dirty="0">
                <a:cs typeface="Arial" panose="020B0604020202020204" pitchFamily="34" charset="0"/>
              </a:rPr>
              <a:t>, </a:t>
            </a:r>
            <a:r>
              <a:rPr lang="en-US" altLang="en-US" sz="2400" b="1" dirty="0" err="1">
                <a:cs typeface="Arial" panose="020B0604020202020204" pitchFamily="34" charset="0"/>
              </a:rPr>
              <a:t>hải</a:t>
            </a:r>
            <a:r>
              <a:rPr lang="en-US" altLang="en-US" sz="2400" b="1" dirty="0">
                <a:cs typeface="Arial" panose="020B0604020202020204" pitchFamily="34" charset="0"/>
              </a:rPr>
              <a:t> </a:t>
            </a:r>
            <a:r>
              <a:rPr lang="en-US" altLang="en-US" sz="2400" b="1" dirty="0" err="1">
                <a:cs typeface="Arial" panose="020B0604020202020204" pitchFamily="34" charset="0"/>
              </a:rPr>
              <a:t>quân</a:t>
            </a:r>
            <a:r>
              <a:rPr lang="en-US" altLang="en-US" sz="2400" b="1" dirty="0">
                <a:cs typeface="Arial" panose="020B0604020202020204" pitchFamily="34" charset="0"/>
              </a:rPr>
              <a:t>, phi </a:t>
            </a:r>
            <a:r>
              <a:rPr lang="en-US" altLang="en-US" sz="2400" b="1" dirty="0" err="1">
                <a:cs typeface="Arial" panose="020B0604020202020204" pitchFamily="34" charset="0"/>
              </a:rPr>
              <a:t>công</a:t>
            </a:r>
            <a:r>
              <a:rPr lang="en-US" altLang="en-US" sz="2400" b="1" dirty="0">
                <a:cs typeface="Arial" panose="020B0604020202020204" pitchFamily="34" charset="0"/>
              </a:rPr>
              <a:t>, </a:t>
            </a:r>
            <a:r>
              <a:rPr lang="en-US" altLang="en-US" sz="2400" b="1" dirty="0" err="1">
                <a:cs typeface="Arial" panose="020B0604020202020204" pitchFamily="34" charset="0"/>
              </a:rPr>
              <a:t>tiếp</a:t>
            </a:r>
            <a:r>
              <a:rPr lang="en-US" altLang="en-US" sz="2400" b="1" dirty="0">
                <a:cs typeface="Arial" panose="020B0604020202020204" pitchFamily="34" charset="0"/>
              </a:rPr>
              <a:t> </a:t>
            </a:r>
            <a:r>
              <a:rPr lang="en-US" altLang="en-US" sz="2400" b="1" dirty="0" err="1">
                <a:cs typeface="Arial" panose="020B0604020202020204" pitchFamily="34" charset="0"/>
              </a:rPr>
              <a:t>viên</a:t>
            </a:r>
            <a:r>
              <a:rPr lang="en-US" altLang="en-US" sz="2400" b="1" dirty="0">
                <a:cs typeface="Arial" panose="020B0604020202020204" pitchFamily="34" charset="0"/>
              </a:rPr>
              <a:t> </a:t>
            </a:r>
            <a:r>
              <a:rPr lang="en-US" altLang="en-US" sz="2400" b="1" dirty="0" err="1">
                <a:cs typeface="Arial" panose="020B0604020202020204" pitchFamily="34" charset="0"/>
              </a:rPr>
              <a:t>hàng</a:t>
            </a:r>
            <a:r>
              <a:rPr lang="en-US" altLang="en-US" sz="2400" b="1" dirty="0">
                <a:cs typeface="Arial" panose="020B0604020202020204" pitchFamily="34" charset="0"/>
              </a:rPr>
              <a:t> </a:t>
            </a:r>
            <a:r>
              <a:rPr lang="en-US" altLang="en-US" sz="2400" b="1" dirty="0" err="1">
                <a:cs typeface="Arial" panose="020B0604020202020204" pitchFamily="34" charset="0"/>
              </a:rPr>
              <a:t>không</a:t>
            </a:r>
            <a:r>
              <a:rPr lang="en-US" altLang="en-US" sz="2400" b="1" dirty="0">
                <a:cs typeface="Arial" panose="020B0604020202020204" pitchFamily="34" charset="0"/>
              </a:rPr>
              <a:t>, </a:t>
            </a:r>
            <a:r>
              <a:rPr lang="en-US" altLang="en-US" sz="2400" b="1" dirty="0" err="1">
                <a:cs typeface="Arial" panose="020B0604020202020204" pitchFamily="34" charset="0"/>
              </a:rPr>
              <a:t>thợ</a:t>
            </a:r>
            <a:r>
              <a:rPr lang="en-US" altLang="en-US" sz="2400" b="1" dirty="0">
                <a:cs typeface="Arial" panose="020B0604020202020204" pitchFamily="34" charset="0"/>
              </a:rPr>
              <a:t> </a:t>
            </a:r>
            <a:r>
              <a:rPr lang="en-US" altLang="en-US" sz="2400" b="1" dirty="0" err="1">
                <a:cs typeface="Arial" panose="020B0604020202020204" pitchFamily="34" charset="0"/>
              </a:rPr>
              <a:t>lặn</a:t>
            </a:r>
            <a:r>
              <a:rPr lang="en-US" altLang="en-US" sz="2400" b="1" dirty="0">
                <a:cs typeface="Arial" panose="020B0604020202020204" pitchFamily="34" charset="0"/>
              </a:rPr>
              <a:t>, </a:t>
            </a:r>
            <a:r>
              <a:rPr lang="en-US" altLang="en-US" sz="2400" b="1" dirty="0" err="1">
                <a:cs typeface="Arial" panose="020B0604020202020204" pitchFamily="34" charset="0"/>
              </a:rPr>
              <a:t>thợ</a:t>
            </a:r>
            <a:r>
              <a:rPr lang="en-US" altLang="en-US" sz="2400" b="1" dirty="0">
                <a:cs typeface="Arial" panose="020B0604020202020204" pitchFamily="34" charset="0"/>
              </a:rPr>
              <a:t> </a:t>
            </a:r>
            <a:r>
              <a:rPr lang="en-US" altLang="en-US" sz="2400" b="1" dirty="0" err="1">
                <a:cs typeface="Arial" panose="020B0604020202020204" pitchFamily="34" charset="0"/>
              </a:rPr>
              <a:t>dệt</a:t>
            </a:r>
            <a:r>
              <a:rPr lang="en-US" altLang="en-US" sz="2400" b="1" dirty="0">
                <a:cs typeface="Arial" panose="020B0604020202020204" pitchFamily="34" charset="0"/>
              </a:rPr>
              <a:t>, </a:t>
            </a:r>
            <a:r>
              <a:rPr lang="en-US" altLang="en-US" sz="2400" b="1" dirty="0" err="1">
                <a:cs typeface="Arial" panose="020B0604020202020204" pitchFamily="34" charset="0"/>
              </a:rPr>
              <a:t>thợ</a:t>
            </a:r>
            <a:r>
              <a:rPr lang="en-US" altLang="en-US" sz="2400" b="1" dirty="0">
                <a:cs typeface="Arial" panose="020B0604020202020204" pitchFamily="34" charset="0"/>
              </a:rPr>
              <a:t> </a:t>
            </a:r>
            <a:r>
              <a:rPr lang="en-US" altLang="en-US" sz="2400" b="1" dirty="0" err="1">
                <a:cs typeface="Arial" panose="020B0604020202020204" pitchFamily="34" charset="0"/>
              </a:rPr>
              <a:t>điện</a:t>
            </a:r>
            <a:r>
              <a:rPr lang="en-US" altLang="en-US" sz="2400" b="1" dirty="0">
                <a:cs typeface="Arial" panose="020B0604020202020204" pitchFamily="34" charset="0"/>
              </a:rPr>
              <a:t>, </a:t>
            </a:r>
            <a:r>
              <a:rPr lang="en-US" altLang="en-US" sz="2400" b="1" dirty="0" err="1">
                <a:cs typeface="Arial" panose="020B0604020202020204" pitchFamily="34" charset="0"/>
              </a:rPr>
              <a:t>bộ</a:t>
            </a:r>
            <a:r>
              <a:rPr lang="en-US" altLang="en-US" sz="2400" b="1" dirty="0">
                <a:cs typeface="Arial" panose="020B0604020202020204" pitchFamily="34" charset="0"/>
              </a:rPr>
              <a:t> </a:t>
            </a:r>
            <a:r>
              <a:rPr lang="en-US" altLang="en-US" sz="2400" b="1" err="1">
                <a:cs typeface="Arial" panose="020B0604020202020204" pitchFamily="34" charset="0"/>
              </a:rPr>
              <a:t>đội</a:t>
            </a:r>
            <a:r>
              <a:rPr lang="en-US" altLang="en-US" sz="2400" b="1">
                <a:cs typeface="Arial" panose="020B0604020202020204" pitchFamily="34" charset="0"/>
              </a:rPr>
              <a:t>,…</a:t>
            </a:r>
            <a:endParaRPr lang="en-US" altLang="en-US" sz="2400" b="1" dirty="0">
              <a:cs typeface="Arial" panose="020B0604020202020204" pitchFamily="34" charset="0"/>
            </a:endParaRPr>
          </a:p>
        </p:txBody>
      </p:sp>
      <p:sp>
        <p:nvSpPr>
          <p:cNvPr id="12" name="AutoShape 25">
            <a:extLst>
              <a:ext uri="{FF2B5EF4-FFF2-40B4-BE49-F238E27FC236}">
                <a16:creationId xmlns:a16="http://schemas.microsoft.com/office/drawing/2014/main" id="{FF61D54C-7CA7-4C30-9007-6AA64DF6362D}"/>
              </a:ext>
            </a:extLst>
          </p:cNvPr>
          <p:cNvSpPr>
            <a:spLocks noChangeArrowheads="1"/>
          </p:cNvSpPr>
          <p:nvPr/>
        </p:nvSpPr>
        <p:spPr bwMode="auto">
          <a:xfrm>
            <a:off x="5506698" y="1501118"/>
            <a:ext cx="917575" cy="184150"/>
          </a:xfrm>
          <a:prstGeom prst="rightArrow">
            <a:avLst>
              <a:gd name="adj1" fmla="val 50000"/>
              <a:gd name="adj2" fmla="val 74511"/>
            </a:avLst>
          </a:prstGeom>
          <a:solidFill>
            <a:srgbClr val="FF0000"/>
          </a:solidFill>
          <a:ln w="9525">
            <a:solidFill>
              <a:srgbClr val="003300"/>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cs typeface="Arial" panose="020B0604020202020204" pitchFamily="34" charset="0"/>
            </a:endParaRPr>
          </a:p>
        </p:txBody>
      </p:sp>
      <p:sp>
        <p:nvSpPr>
          <p:cNvPr id="13" name="Text Box 22">
            <a:extLst>
              <a:ext uri="{FF2B5EF4-FFF2-40B4-BE49-F238E27FC236}">
                <a16:creationId xmlns:a16="http://schemas.microsoft.com/office/drawing/2014/main" id="{EAB6B6FF-9660-4760-9D46-767D735956DC}"/>
              </a:ext>
            </a:extLst>
          </p:cNvPr>
          <p:cNvSpPr txBox="1">
            <a:spLocks noChangeArrowheads="1"/>
          </p:cNvSpPr>
          <p:nvPr/>
        </p:nvSpPr>
        <p:spPr bwMode="auto">
          <a:xfrm>
            <a:off x="1325545" y="4309762"/>
            <a:ext cx="3992523" cy="1384995"/>
          </a:xfrm>
          <a:prstGeom prst="rect">
            <a:avLst/>
          </a:prstGeom>
          <a:noFill/>
          <a:ln w="57150" cmpd="thinThick">
            <a:no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dirty="0">
                <a:cs typeface="Arial" panose="020B0604020202020204" pitchFamily="34" charset="0"/>
              </a:rPr>
              <a:t>d) </a:t>
            </a:r>
            <a:r>
              <a:rPr lang="en-US" altLang="en-US" sz="2400" b="1" dirty="0" err="1">
                <a:cs typeface="Arial" panose="020B0604020202020204" pitchFamily="34" charset="0"/>
              </a:rPr>
              <a:t>Chỉ</a:t>
            </a:r>
            <a:r>
              <a:rPr lang="en-US" altLang="en-US" sz="2400" b="1" dirty="0">
                <a:cs typeface="Arial" panose="020B0604020202020204" pitchFamily="34" charset="0"/>
              </a:rPr>
              <a:t> </a:t>
            </a:r>
            <a:r>
              <a:rPr lang="en-US" altLang="en-US" sz="2400" b="1" dirty="0" err="1">
                <a:cs typeface="Arial" panose="020B0604020202020204" pitchFamily="34" charset="0"/>
              </a:rPr>
              <a:t>các</a:t>
            </a:r>
            <a:r>
              <a:rPr lang="en-US" altLang="en-US" sz="2400" b="1" dirty="0">
                <a:cs typeface="Arial" panose="020B0604020202020204" pitchFamily="34" charset="0"/>
              </a:rPr>
              <a:t> </a:t>
            </a:r>
            <a:r>
              <a:rPr lang="en-US" altLang="en-US" sz="2400" b="1" dirty="0" err="1">
                <a:cs typeface="Arial" panose="020B0604020202020204" pitchFamily="34" charset="0"/>
              </a:rPr>
              <a:t>dân</a:t>
            </a:r>
            <a:r>
              <a:rPr lang="en-US" altLang="en-US" sz="2400" b="1" dirty="0">
                <a:cs typeface="Arial" panose="020B0604020202020204" pitchFamily="34" charset="0"/>
              </a:rPr>
              <a:t> </a:t>
            </a:r>
            <a:r>
              <a:rPr lang="en-US" altLang="en-US" sz="2400" b="1" dirty="0" err="1">
                <a:cs typeface="Arial" panose="020B0604020202020204" pitchFamily="34" charset="0"/>
              </a:rPr>
              <a:t>tộc</a:t>
            </a:r>
            <a:r>
              <a:rPr lang="en-US" altLang="en-US" sz="2400" b="1" dirty="0">
                <a:cs typeface="Arial" panose="020B0604020202020204" pitchFamily="34" charset="0"/>
              </a:rPr>
              <a:t> </a:t>
            </a:r>
            <a:r>
              <a:rPr lang="en-US" altLang="en-US" sz="2400" b="1" dirty="0" err="1">
                <a:cs typeface="Arial" panose="020B0604020202020204" pitchFamily="34" charset="0"/>
              </a:rPr>
              <a:t>anh</a:t>
            </a:r>
            <a:r>
              <a:rPr lang="en-US" altLang="en-US" sz="2400" b="1" dirty="0">
                <a:cs typeface="Arial" panose="020B0604020202020204" pitchFamily="34" charset="0"/>
              </a:rPr>
              <a:t> </a:t>
            </a:r>
            <a:r>
              <a:rPr lang="en-US" altLang="en-US" sz="2400" b="1" dirty="0" err="1">
                <a:cs typeface="Arial" panose="020B0604020202020204" pitchFamily="34" charset="0"/>
              </a:rPr>
              <a:t>em</a:t>
            </a:r>
            <a:r>
              <a:rPr lang="en-US" altLang="en-US" sz="2400" b="1" dirty="0">
                <a:cs typeface="Arial" panose="020B0604020202020204" pitchFamily="34" charset="0"/>
              </a:rPr>
              <a:t> </a:t>
            </a:r>
            <a:r>
              <a:rPr lang="en-US" altLang="en-US" sz="2400" b="1" dirty="0" err="1">
                <a:cs typeface="Arial" panose="020B0604020202020204" pitchFamily="34" charset="0"/>
              </a:rPr>
              <a:t>trên</a:t>
            </a:r>
            <a:r>
              <a:rPr lang="en-US" altLang="en-US" sz="2400" b="1" dirty="0">
                <a:cs typeface="Arial" panose="020B0604020202020204" pitchFamily="34" charset="0"/>
              </a:rPr>
              <a:t> </a:t>
            </a:r>
            <a:r>
              <a:rPr lang="en-US" altLang="en-US" sz="2400" b="1" dirty="0" err="1">
                <a:cs typeface="Arial" panose="020B0604020202020204" pitchFamily="34" charset="0"/>
              </a:rPr>
              <a:t>đất</a:t>
            </a:r>
            <a:r>
              <a:rPr lang="en-US" altLang="en-US" sz="2400" b="1" dirty="0">
                <a:cs typeface="Arial" panose="020B0604020202020204" pitchFamily="34" charset="0"/>
              </a:rPr>
              <a:t> </a:t>
            </a:r>
            <a:r>
              <a:rPr lang="en-US" altLang="en-US" sz="2400" b="1" dirty="0" err="1">
                <a:cs typeface="Arial" panose="020B0604020202020204" pitchFamily="34" charset="0"/>
              </a:rPr>
              <a:t>nước</a:t>
            </a:r>
            <a:r>
              <a:rPr lang="en-US" altLang="en-US" sz="2400" b="1" dirty="0">
                <a:cs typeface="Arial" panose="020B0604020202020204" pitchFamily="34" charset="0"/>
              </a:rPr>
              <a:t> ta. </a:t>
            </a:r>
          </a:p>
          <a:p>
            <a:pPr>
              <a:spcBef>
                <a:spcPct val="50000"/>
              </a:spcBef>
            </a:pPr>
            <a:r>
              <a:rPr lang="en-US" altLang="en-US" sz="2400" b="1" dirty="0">
                <a:solidFill>
                  <a:srgbClr val="FE7966"/>
                </a:solidFill>
                <a:cs typeface="Arial" panose="020B0604020202020204" pitchFamily="34" charset="0"/>
              </a:rPr>
              <a:t>M: </a:t>
            </a:r>
            <a:r>
              <a:rPr lang="en-US" altLang="en-US" sz="2400" b="1" dirty="0">
                <a:solidFill>
                  <a:srgbClr val="50A892"/>
                </a:solidFill>
                <a:cs typeface="Arial" panose="020B0604020202020204" pitchFamily="34" charset="0"/>
              </a:rPr>
              <a:t>Ba – </a:t>
            </a:r>
            <a:r>
              <a:rPr lang="en-US" altLang="en-US" sz="2400" b="1" dirty="0" err="1">
                <a:solidFill>
                  <a:srgbClr val="50A892"/>
                </a:solidFill>
                <a:cs typeface="Arial" panose="020B0604020202020204" pitchFamily="34" charset="0"/>
              </a:rPr>
              <a:t>na</a:t>
            </a:r>
            <a:r>
              <a:rPr lang="en-US" altLang="en-US" sz="2400" b="1" dirty="0">
                <a:solidFill>
                  <a:srgbClr val="50A892"/>
                </a:solidFill>
                <a:cs typeface="Arial" panose="020B0604020202020204" pitchFamily="34" charset="0"/>
              </a:rPr>
              <a:t>, </a:t>
            </a:r>
            <a:r>
              <a:rPr lang="en-US" altLang="en-US" sz="2400" b="1" dirty="0" err="1">
                <a:solidFill>
                  <a:srgbClr val="50A892"/>
                </a:solidFill>
                <a:cs typeface="Arial" panose="020B0604020202020204" pitchFamily="34" charset="0"/>
              </a:rPr>
              <a:t>Kinh</a:t>
            </a:r>
            <a:r>
              <a:rPr lang="en-US" altLang="en-US" sz="2400" b="1" dirty="0">
                <a:solidFill>
                  <a:srgbClr val="50A892"/>
                </a:solidFill>
                <a:cs typeface="Arial" panose="020B0604020202020204" pitchFamily="34" charset="0"/>
              </a:rPr>
              <a:t>,…</a:t>
            </a:r>
          </a:p>
        </p:txBody>
      </p:sp>
      <p:sp>
        <p:nvSpPr>
          <p:cNvPr id="14" name="Text Box 24">
            <a:extLst>
              <a:ext uri="{FF2B5EF4-FFF2-40B4-BE49-F238E27FC236}">
                <a16:creationId xmlns:a16="http://schemas.microsoft.com/office/drawing/2014/main" id="{B7538DF7-B192-49DC-955D-805646B83018}"/>
              </a:ext>
            </a:extLst>
          </p:cNvPr>
          <p:cNvSpPr txBox="1">
            <a:spLocks noChangeArrowheads="1"/>
          </p:cNvSpPr>
          <p:nvPr/>
        </p:nvSpPr>
        <p:spPr bwMode="auto">
          <a:xfrm>
            <a:off x="6710324" y="4175273"/>
            <a:ext cx="4365625" cy="2239844"/>
          </a:xfrm>
          <a:custGeom>
            <a:avLst/>
            <a:gdLst>
              <a:gd name="connsiteX0" fmla="*/ 0 w 4365625"/>
              <a:gd name="connsiteY0" fmla="*/ 0 h 2239844"/>
              <a:gd name="connsiteX1" fmla="*/ 4365625 w 4365625"/>
              <a:gd name="connsiteY1" fmla="*/ 0 h 2239844"/>
              <a:gd name="connsiteX2" fmla="*/ 4365625 w 4365625"/>
              <a:gd name="connsiteY2" fmla="*/ 2239844 h 2239844"/>
              <a:gd name="connsiteX3" fmla="*/ 0 w 4365625"/>
              <a:gd name="connsiteY3" fmla="*/ 2239844 h 2239844"/>
              <a:gd name="connsiteX4" fmla="*/ 0 w 4365625"/>
              <a:gd name="connsiteY4" fmla="*/ 0 h 2239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625" h="2239844" extrusionOk="0">
                <a:moveTo>
                  <a:pt x="0" y="0"/>
                </a:moveTo>
                <a:cubicBezTo>
                  <a:pt x="1765817" y="159000"/>
                  <a:pt x="3446314" y="-168340"/>
                  <a:pt x="4365625" y="0"/>
                </a:cubicBezTo>
                <a:cubicBezTo>
                  <a:pt x="4418194" y="1012357"/>
                  <a:pt x="4397195" y="1763758"/>
                  <a:pt x="4365625" y="2239844"/>
                </a:cubicBezTo>
                <a:cubicBezTo>
                  <a:pt x="3499963" y="2357785"/>
                  <a:pt x="882598" y="2256801"/>
                  <a:pt x="0" y="2239844"/>
                </a:cubicBezTo>
                <a:cubicBezTo>
                  <a:pt x="146314" y="1342830"/>
                  <a:pt x="-88975" y="395474"/>
                  <a:pt x="0" y="0"/>
                </a:cubicBezTo>
                <a:close/>
              </a:path>
            </a:pathLst>
          </a:custGeom>
          <a:noFill/>
          <a:ln w="57150" cmpd="thinThick">
            <a:solidFill>
              <a:srgbClr val="FFC000"/>
            </a:solidFill>
            <a:miter lim="800000"/>
            <a:headEnd/>
            <a:tailEnd/>
            <a:extLst>
              <a:ext uri="{C807C97D-BFC1-408E-A445-0C87EB9F89A2}">
                <ask:lineSketchStyleProps xmlns:ask="http://schemas.microsoft.com/office/drawing/2018/sketchyshapes" sd="2370916257">
                  <a:prstGeom prst="rect">
                    <a:avLst/>
                  </a:prstGeom>
                  <ask:type>
                    <ask:lineSketchCurved/>
                  </ask:type>
                </ask:lineSketchStyleProps>
              </a:ext>
            </a:extLst>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50000"/>
              </a:lnSpc>
            </a:pPr>
            <a:r>
              <a:rPr lang="en-US" altLang="en-US" sz="2400" b="1" dirty="0" err="1">
                <a:cs typeface="Arial" panose="020B0604020202020204" pitchFamily="34" charset="0"/>
              </a:rPr>
              <a:t>Khơmer</a:t>
            </a:r>
            <a:r>
              <a:rPr lang="en-US" altLang="en-US" sz="2400" b="1" dirty="0">
                <a:cs typeface="Arial" panose="020B0604020202020204" pitchFamily="34" charset="0"/>
              </a:rPr>
              <a:t>, </a:t>
            </a:r>
            <a:r>
              <a:rPr lang="en-US" altLang="en-US" sz="2400" b="1" err="1">
                <a:cs typeface="Arial" panose="020B0604020202020204" pitchFamily="34" charset="0"/>
              </a:rPr>
              <a:t>Hoa</a:t>
            </a:r>
            <a:r>
              <a:rPr lang="en-US" altLang="en-US" sz="2400" b="1">
                <a:cs typeface="Arial" panose="020B0604020202020204" pitchFamily="34" charset="0"/>
              </a:rPr>
              <a:t>, Tày, </a:t>
            </a:r>
            <a:r>
              <a:rPr lang="en-US" altLang="en-US" sz="2400" b="1" dirty="0" err="1">
                <a:cs typeface="Arial" panose="020B0604020202020204" pitchFamily="34" charset="0"/>
              </a:rPr>
              <a:t>Nùng</a:t>
            </a:r>
            <a:r>
              <a:rPr lang="en-US" altLang="en-US" sz="2400" b="1" dirty="0">
                <a:cs typeface="Arial" panose="020B0604020202020204" pitchFamily="34" charset="0"/>
              </a:rPr>
              <a:t>, </a:t>
            </a:r>
            <a:r>
              <a:rPr lang="en-US" altLang="en-US" sz="2400" b="1" dirty="0" err="1">
                <a:cs typeface="Arial" panose="020B0604020202020204" pitchFamily="34" charset="0"/>
              </a:rPr>
              <a:t>Thái</a:t>
            </a:r>
            <a:r>
              <a:rPr lang="en-US" altLang="en-US" sz="2400" b="1" dirty="0">
                <a:cs typeface="Arial" panose="020B0604020202020204" pitchFamily="34" charset="0"/>
              </a:rPr>
              <a:t>, </a:t>
            </a:r>
            <a:r>
              <a:rPr lang="en-US" altLang="en-US" sz="2400" b="1" dirty="0" err="1">
                <a:cs typeface="Arial" panose="020B0604020202020204" pitchFamily="34" charset="0"/>
              </a:rPr>
              <a:t>Mường</a:t>
            </a:r>
            <a:r>
              <a:rPr lang="en-US" altLang="en-US" sz="2400" b="1" dirty="0">
                <a:cs typeface="Arial" panose="020B0604020202020204" pitchFamily="34" charset="0"/>
              </a:rPr>
              <a:t>, Dao, </a:t>
            </a:r>
            <a:r>
              <a:rPr lang="en-US" altLang="en-US" sz="2400" b="1" dirty="0" err="1">
                <a:cs typeface="Arial" panose="020B0604020202020204" pitchFamily="34" charset="0"/>
              </a:rPr>
              <a:t>Hmông</a:t>
            </a:r>
            <a:r>
              <a:rPr lang="en-US" altLang="en-US" sz="2400" b="1" dirty="0">
                <a:cs typeface="Arial" panose="020B0604020202020204" pitchFamily="34" charset="0"/>
              </a:rPr>
              <a:t>, </a:t>
            </a:r>
            <a:r>
              <a:rPr lang="en-US" altLang="en-US" sz="2400" b="1" dirty="0" err="1">
                <a:cs typeface="Arial" panose="020B0604020202020204" pitchFamily="34" charset="0"/>
              </a:rPr>
              <a:t>Khơ-mú</a:t>
            </a:r>
            <a:r>
              <a:rPr lang="en-US" altLang="en-US" sz="2400" b="1" dirty="0">
                <a:cs typeface="Arial" panose="020B0604020202020204" pitchFamily="34" charset="0"/>
              </a:rPr>
              <a:t>, Ba-</a:t>
            </a:r>
            <a:r>
              <a:rPr lang="en-US" altLang="en-US" sz="2400" b="1" dirty="0" err="1">
                <a:cs typeface="Arial" panose="020B0604020202020204" pitchFamily="34" charset="0"/>
              </a:rPr>
              <a:t>na</a:t>
            </a:r>
            <a:r>
              <a:rPr lang="en-US" altLang="en-US" sz="2400" b="1" dirty="0">
                <a:cs typeface="Arial" panose="020B0604020202020204" pitchFamily="34" charset="0"/>
              </a:rPr>
              <a:t>, Ê-</a:t>
            </a:r>
            <a:r>
              <a:rPr lang="en-US" altLang="en-US" sz="2400" b="1" dirty="0" err="1">
                <a:cs typeface="Arial" panose="020B0604020202020204" pitchFamily="34" charset="0"/>
              </a:rPr>
              <a:t>đê</a:t>
            </a:r>
            <a:r>
              <a:rPr lang="en-US" altLang="en-US" sz="2400" b="1">
                <a:cs typeface="Arial" panose="020B0604020202020204" pitchFamily="34" charset="0"/>
              </a:rPr>
              <a:t>, </a:t>
            </a:r>
          </a:p>
          <a:p>
            <a:pPr algn="ctr">
              <a:lnSpc>
                <a:spcPct val="150000"/>
              </a:lnSpc>
            </a:pPr>
            <a:r>
              <a:rPr lang="en-US" altLang="en-US" sz="2400" b="1">
                <a:cs typeface="Arial" panose="020B0604020202020204" pitchFamily="34" charset="0"/>
              </a:rPr>
              <a:t>Gia-rai</a:t>
            </a:r>
            <a:r>
              <a:rPr lang="en-US" altLang="en-US" sz="2400" b="1" dirty="0">
                <a:cs typeface="Arial" panose="020B0604020202020204" pitchFamily="34" charset="0"/>
              </a:rPr>
              <a:t>, </a:t>
            </a:r>
            <a:r>
              <a:rPr lang="en-US" altLang="en-US" sz="2400" b="1" err="1">
                <a:cs typeface="Arial" panose="020B0604020202020204" pitchFamily="34" charset="0"/>
              </a:rPr>
              <a:t>Tà-ôi</a:t>
            </a:r>
            <a:r>
              <a:rPr lang="en-US" altLang="en-US" sz="2400" b="1">
                <a:cs typeface="Arial" panose="020B0604020202020204" pitchFamily="34" charset="0"/>
              </a:rPr>
              <a:t>,…</a:t>
            </a:r>
            <a:endParaRPr lang="en-US" altLang="en-US" sz="2400" b="1" dirty="0">
              <a:cs typeface="Arial" panose="020B0604020202020204" pitchFamily="34" charset="0"/>
            </a:endParaRPr>
          </a:p>
        </p:txBody>
      </p:sp>
      <p:sp>
        <p:nvSpPr>
          <p:cNvPr id="15" name="AutoShape 25">
            <a:extLst>
              <a:ext uri="{FF2B5EF4-FFF2-40B4-BE49-F238E27FC236}">
                <a16:creationId xmlns:a16="http://schemas.microsoft.com/office/drawing/2014/main" id="{782E2C31-103D-40E1-94B0-1D382474E1EE}"/>
              </a:ext>
            </a:extLst>
          </p:cNvPr>
          <p:cNvSpPr>
            <a:spLocks noChangeArrowheads="1"/>
          </p:cNvSpPr>
          <p:nvPr/>
        </p:nvSpPr>
        <p:spPr bwMode="auto">
          <a:xfrm>
            <a:off x="5644167" y="4938760"/>
            <a:ext cx="850900" cy="127000"/>
          </a:xfrm>
          <a:prstGeom prst="rightArrow">
            <a:avLst>
              <a:gd name="adj1" fmla="val 50000"/>
              <a:gd name="adj2" fmla="val 74693"/>
            </a:avLst>
          </a:prstGeom>
          <a:solidFill>
            <a:srgbClr val="FF0000"/>
          </a:solidFill>
          <a:ln w="9525">
            <a:solidFill>
              <a:srgbClr val="003300"/>
            </a:solidFill>
            <a:miter lim="800000"/>
            <a:headEnd/>
            <a:tailEnd/>
          </a:ln>
          <a:effectLst/>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cs typeface="Arial" panose="020B0604020202020204" pitchFamily="34" charset="0"/>
            </a:endParaRPr>
          </a:p>
        </p:txBody>
      </p:sp>
    </p:spTree>
    <p:extLst>
      <p:ext uri="{BB962C8B-B14F-4D97-AF65-F5344CB8AC3E}">
        <p14:creationId xmlns:p14="http://schemas.microsoft.com/office/powerpoint/2010/main" val="632350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Word&#10;&#10;Description automatically generated">
            <a:extLst>
              <a:ext uri="{FF2B5EF4-FFF2-40B4-BE49-F238E27FC236}">
                <a16:creationId xmlns:a16="http://schemas.microsoft.com/office/drawing/2014/main" id="{4DB796D5-BF08-416C-8BC8-B460CD8946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grpSp>
        <p:nvGrpSpPr>
          <p:cNvPr id="9" name="Google Shape;2214;p38">
            <a:extLst>
              <a:ext uri="{FF2B5EF4-FFF2-40B4-BE49-F238E27FC236}">
                <a16:creationId xmlns:a16="http://schemas.microsoft.com/office/drawing/2014/main" id="{5108CC33-F75C-45B0-91D9-87A5936B2BCC}"/>
              </a:ext>
            </a:extLst>
          </p:cNvPr>
          <p:cNvGrpSpPr/>
          <p:nvPr/>
        </p:nvGrpSpPr>
        <p:grpSpPr>
          <a:xfrm flipH="1">
            <a:off x="1163147" y="1895635"/>
            <a:ext cx="871283" cy="493034"/>
            <a:chOff x="6499193" y="92109"/>
            <a:chExt cx="871283" cy="493034"/>
          </a:xfrm>
        </p:grpSpPr>
        <p:sp>
          <p:nvSpPr>
            <p:cNvPr id="16" name="Google Shape;2215;p38">
              <a:extLst>
                <a:ext uri="{FF2B5EF4-FFF2-40B4-BE49-F238E27FC236}">
                  <a16:creationId xmlns:a16="http://schemas.microsoft.com/office/drawing/2014/main" id="{E1151260-4497-427F-ABF8-2872DCA681CD}"/>
                </a:ext>
              </a:extLst>
            </p:cNvPr>
            <p:cNvSpPr/>
            <p:nvPr/>
          </p:nvSpPr>
          <p:spPr>
            <a:xfrm>
              <a:off x="6504984" y="126585"/>
              <a:ext cx="865492" cy="458558"/>
            </a:xfrm>
            <a:custGeom>
              <a:avLst/>
              <a:gdLst/>
              <a:ahLst/>
              <a:cxnLst/>
              <a:rect l="l" t="t" r="r" b="b"/>
              <a:pathLst>
                <a:path w="19129" h="10135" extrusionOk="0">
                  <a:moveTo>
                    <a:pt x="13283" y="0"/>
                  </a:moveTo>
                  <a:cubicBezTo>
                    <a:pt x="13283" y="0"/>
                    <a:pt x="9997" y="3227"/>
                    <a:pt x="10044" y="5846"/>
                  </a:cubicBezTo>
                  <a:cubicBezTo>
                    <a:pt x="8237" y="5048"/>
                    <a:pt x="4439" y="4631"/>
                    <a:pt x="2150" y="4631"/>
                  </a:cubicBezTo>
                  <a:cubicBezTo>
                    <a:pt x="820" y="4631"/>
                    <a:pt x="0" y="4771"/>
                    <a:pt x="377" y="5060"/>
                  </a:cubicBezTo>
                  <a:cubicBezTo>
                    <a:pt x="1412" y="5846"/>
                    <a:pt x="2436" y="7811"/>
                    <a:pt x="2436" y="7811"/>
                  </a:cubicBezTo>
                  <a:cubicBezTo>
                    <a:pt x="3591" y="8001"/>
                    <a:pt x="6568" y="7846"/>
                    <a:pt x="11366" y="10025"/>
                  </a:cubicBezTo>
                  <a:cubicBezTo>
                    <a:pt x="11520" y="10097"/>
                    <a:pt x="11665" y="10134"/>
                    <a:pt x="11803" y="10134"/>
                  </a:cubicBezTo>
                  <a:cubicBezTo>
                    <a:pt x="12327" y="10134"/>
                    <a:pt x="12752" y="9596"/>
                    <a:pt x="13176" y="8370"/>
                  </a:cubicBezTo>
                  <a:cubicBezTo>
                    <a:pt x="13712" y="6822"/>
                    <a:pt x="16867" y="2441"/>
                    <a:pt x="19129" y="2238"/>
                  </a:cubicBezTo>
                  <a:cubicBezTo>
                    <a:pt x="19129" y="2238"/>
                    <a:pt x="15057" y="238"/>
                    <a:pt x="1328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7" name="Google Shape;2216;p38">
              <a:extLst>
                <a:ext uri="{FF2B5EF4-FFF2-40B4-BE49-F238E27FC236}">
                  <a16:creationId xmlns:a16="http://schemas.microsoft.com/office/drawing/2014/main" id="{92B5457F-1ACF-45BB-ABC4-D6B2BB38C397}"/>
                </a:ext>
              </a:extLst>
            </p:cNvPr>
            <p:cNvSpPr/>
            <p:nvPr/>
          </p:nvSpPr>
          <p:spPr>
            <a:xfrm>
              <a:off x="6499193" y="92109"/>
              <a:ext cx="865356" cy="458875"/>
            </a:xfrm>
            <a:custGeom>
              <a:avLst/>
              <a:gdLst/>
              <a:ahLst/>
              <a:cxnLst/>
              <a:rect l="l" t="t" r="r" b="b"/>
              <a:pathLst>
                <a:path w="19126" h="10142" extrusionOk="0">
                  <a:moveTo>
                    <a:pt x="13292" y="0"/>
                  </a:moveTo>
                  <a:cubicBezTo>
                    <a:pt x="13292" y="0"/>
                    <a:pt x="10065" y="3167"/>
                    <a:pt x="10053" y="5786"/>
                  </a:cubicBezTo>
                  <a:lnTo>
                    <a:pt x="10053" y="5846"/>
                  </a:lnTo>
                  <a:cubicBezTo>
                    <a:pt x="10030" y="5846"/>
                    <a:pt x="10018" y="5834"/>
                    <a:pt x="10006" y="5834"/>
                  </a:cubicBezTo>
                  <a:cubicBezTo>
                    <a:pt x="8179" y="5045"/>
                    <a:pt x="4416" y="4635"/>
                    <a:pt x="2145" y="4635"/>
                  </a:cubicBezTo>
                  <a:cubicBezTo>
                    <a:pt x="818" y="4635"/>
                    <a:pt x="0" y="4775"/>
                    <a:pt x="374" y="5060"/>
                  </a:cubicBezTo>
                  <a:cubicBezTo>
                    <a:pt x="1398" y="5846"/>
                    <a:pt x="2433" y="7811"/>
                    <a:pt x="2433" y="7811"/>
                  </a:cubicBezTo>
                  <a:cubicBezTo>
                    <a:pt x="3588" y="8013"/>
                    <a:pt x="6565" y="7846"/>
                    <a:pt x="11363" y="10037"/>
                  </a:cubicBezTo>
                  <a:cubicBezTo>
                    <a:pt x="11515" y="10106"/>
                    <a:pt x="11659" y="10142"/>
                    <a:pt x="11796" y="10142"/>
                  </a:cubicBezTo>
                  <a:cubicBezTo>
                    <a:pt x="12322" y="10142"/>
                    <a:pt x="12747" y="9611"/>
                    <a:pt x="13173" y="8382"/>
                  </a:cubicBezTo>
                  <a:cubicBezTo>
                    <a:pt x="13709" y="6834"/>
                    <a:pt x="16864" y="2441"/>
                    <a:pt x="19126" y="2250"/>
                  </a:cubicBezTo>
                  <a:cubicBezTo>
                    <a:pt x="19126" y="2250"/>
                    <a:pt x="15054" y="238"/>
                    <a:pt x="132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8" name="Google Shape;2217;p38">
              <a:extLst>
                <a:ext uri="{FF2B5EF4-FFF2-40B4-BE49-F238E27FC236}">
                  <a16:creationId xmlns:a16="http://schemas.microsoft.com/office/drawing/2014/main" id="{17A09BFC-3CAB-45C8-8138-C1D5BAF85E3D}"/>
                </a:ext>
              </a:extLst>
            </p:cNvPr>
            <p:cNvSpPr/>
            <p:nvPr/>
          </p:nvSpPr>
          <p:spPr>
            <a:xfrm>
              <a:off x="6951317" y="353892"/>
              <a:ext cx="87866" cy="174238"/>
            </a:xfrm>
            <a:custGeom>
              <a:avLst/>
              <a:gdLst/>
              <a:ahLst/>
              <a:cxnLst/>
              <a:rect l="l" t="t" r="r" b="b"/>
              <a:pathLst>
                <a:path w="1942" h="3851" extrusionOk="0">
                  <a:moveTo>
                    <a:pt x="37" y="0"/>
                  </a:moveTo>
                  <a:lnTo>
                    <a:pt x="37" y="60"/>
                  </a:lnTo>
                  <a:cubicBezTo>
                    <a:pt x="25" y="60"/>
                    <a:pt x="13" y="48"/>
                    <a:pt x="1" y="48"/>
                  </a:cubicBezTo>
                  <a:cubicBezTo>
                    <a:pt x="25" y="96"/>
                    <a:pt x="37" y="131"/>
                    <a:pt x="72" y="179"/>
                  </a:cubicBezTo>
                  <a:cubicBezTo>
                    <a:pt x="144" y="298"/>
                    <a:pt x="215" y="429"/>
                    <a:pt x="298" y="548"/>
                  </a:cubicBezTo>
                  <a:cubicBezTo>
                    <a:pt x="441" y="810"/>
                    <a:pt x="596" y="1060"/>
                    <a:pt x="727" y="1322"/>
                  </a:cubicBezTo>
                  <a:cubicBezTo>
                    <a:pt x="1013" y="1846"/>
                    <a:pt x="1275" y="2382"/>
                    <a:pt x="1513" y="2918"/>
                  </a:cubicBezTo>
                  <a:cubicBezTo>
                    <a:pt x="1644" y="3215"/>
                    <a:pt x="1787" y="3525"/>
                    <a:pt x="1918" y="3846"/>
                  </a:cubicBezTo>
                  <a:cubicBezTo>
                    <a:pt x="1921" y="3849"/>
                    <a:pt x="1924" y="3851"/>
                    <a:pt x="1927" y="3851"/>
                  </a:cubicBezTo>
                  <a:cubicBezTo>
                    <a:pt x="1935" y="3851"/>
                    <a:pt x="1942" y="3840"/>
                    <a:pt x="1942" y="3822"/>
                  </a:cubicBezTo>
                  <a:cubicBezTo>
                    <a:pt x="1525" y="2727"/>
                    <a:pt x="1013" y="1667"/>
                    <a:pt x="429" y="643"/>
                  </a:cubicBezTo>
                  <a:cubicBezTo>
                    <a:pt x="334" y="489"/>
                    <a:pt x="251" y="358"/>
                    <a:pt x="156" y="215"/>
                  </a:cubicBezTo>
                  <a:cubicBezTo>
                    <a:pt x="132" y="131"/>
                    <a:pt x="84" y="72"/>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9" name="Google Shape;2218;p38">
              <a:extLst>
                <a:ext uri="{FF2B5EF4-FFF2-40B4-BE49-F238E27FC236}">
                  <a16:creationId xmlns:a16="http://schemas.microsoft.com/office/drawing/2014/main" id="{40DF5364-A34E-455F-B3AE-D751BE77BBBE}"/>
                </a:ext>
              </a:extLst>
            </p:cNvPr>
            <p:cNvSpPr/>
            <p:nvPr/>
          </p:nvSpPr>
          <p:spPr>
            <a:xfrm>
              <a:off x="7040765" y="177756"/>
              <a:ext cx="281243" cy="352866"/>
            </a:xfrm>
            <a:custGeom>
              <a:avLst/>
              <a:gdLst/>
              <a:ahLst/>
              <a:cxnLst/>
              <a:rect l="l" t="t" r="r" b="b"/>
              <a:pathLst>
                <a:path w="6216" h="7799" extrusionOk="0">
                  <a:moveTo>
                    <a:pt x="6180" y="0"/>
                  </a:moveTo>
                  <a:cubicBezTo>
                    <a:pt x="5584" y="203"/>
                    <a:pt x="5025" y="548"/>
                    <a:pt x="4525" y="905"/>
                  </a:cubicBezTo>
                  <a:cubicBezTo>
                    <a:pt x="4013" y="1274"/>
                    <a:pt x="3560" y="1691"/>
                    <a:pt x="3120" y="2155"/>
                  </a:cubicBezTo>
                  <a:cubicBezTo>
                    <a:pt x="2191" y="3167"/>
                    <a:pt x="1477" y="4346"/>
                    <a:pt x="893" y="5584"/>
                  </a:cubicBezTo>
                  <a:cubicBezTo>
                    <a:pt x="727" y="5929"/>
                    <a:pt x="560" y="6287"/>
                    <a:pt x="417" y="6656"/>
                  </a:cubicBezTo>
                  <a:cubicBezTo>
                    <a:pt x="262" y="7025"/>
                    <a:pt x="96" y="7394"/>
                    <a:pt x="0" y="7787"/>
                  </a:cubicBezTo>
                  <a:cubicBezTo>
                    <a:pt x="0" y="7787"/>
                    <a:pt x="0" y="7799"/>
                    <a:pt x="12" y="7799"/>
                  </a:cubicBezTo>
                  <a:lnTo>
                    <a:pt x="24" y="7799"/>
                  </a:lnTo>
                  <a:cubicBezTo>
                    <a:pt x="48" y="7799"/>
                    <a:pt x="48" y="7787"/>
                    <a:pt x="48" y="7787"/>
                  </a:cubicBezTo>
                  <a:cubicBezTo>
                    <a:pt x="322" y="7144"/>
                    <a:pt x="560" y="6489"/>
                    <a:pt x="846" y="5858"/>
                  </a:cubicBezTo>
                  <a:cubicBezTo>
                    <a:pt x="1143" y="5227"/>
                    <a:pt x="1453" y="4596"/>
                    <a:pt x="1834" y="4001"/>
                  </a:cubicBezTo>
                  <a:cubicBezTo>
                    <a:pt x="2512" y="2905"/>
                    <a:pt x="3358" y="1893"/>
                    <a:pt x="4394" y="1096"/>
                  </a:cubicBezTo>
                  <a:cubicBezTo>
                    <a:pt x="4953" y="667"/>
                    <a:pt x="5560" y="345"/>
                    <a:pt x="6215" y="48"/>
                  </a:cubicBezTo>
                  <a:cubicBezTo>
                    <a:pt x="6203" y="24"/>
                    <a:pt x="6192" y="0"/>
                    <a:pt x="6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0" name="Google Shape;2219;p38">
              <a:extLst>
                <a:ext uri="{FF2B5EF4-FFF2-40B4-BE49-F238E27FC236}">
                  <a16:creationId xmlns:a16="http://schemas.microsoft.com/office/drawing/2014/main" id="{93A68860-4B42-4A3E-9D54-581966531E3F}"/>
                </a:ext>
              </a:extLst>
            </p:cNvPr>
            <p:cNvSpPr/>
            <p:nvPr/>
          </p:nvSpPr>
          <p:spPr>
            <a:xfrm>
              <a:off x="7054429" y="439313"/>
              <a:ext cx="33979" cy="81079"/>
            </a:xfrm>
            <a:custGeom>
              <a:avLst/>
              <a:gdLst/>
              <a:ahLst/>
              <a:cxnLst/>
              <a:rect l="l" t="t" r="r" b="b"/>
              <a:pathLst>
                <a:path w="751" h="1792" extrusionOk="0">
                  <a:moveTo>
                    <a:pt x="720" y="1"/>
                  </a:moveTo>
                  <a:cubicBezTo>
                    <a:pt x="714" y="1"/>
                    <a:pt x="710" y="2"/>
                    <a:pt x="710" y="6"/>
                  </a:cubicBezTo>
                  <a:cubicBezTo>
                    <a:pt x="413" y="553"/>
                    <a:pt x="198" y="1160"/>
                    <a:pt x="8" y="1756"/>
                  </a:cubicBezTo>
                  <a:cubicBezTo>
                    <a:pt x="0" y="1779"/>
                    <a:pt x="17" y="1792"/>
                    <a:pt x="34" y="1792"/>
                  </a:cubicBezTo>
                  <a:cubicBezTo>
                    <a:pt x="43" y="1792"/>
                    <a:pt x="51" y="1788"/>
                    <a:pt x="55" y="1780"/>
                  </a:cubicBezTo>
                  <a:cubicBezTo>
                    <a:pt x="163" y="1482"/>
                    <a:pt x="282" y="1184"/>
                    <a:pt x="377" y="899"/>
                  </a:cubicBezTo>
                  <a:cubicBezTo>
                    <a:pt x="496" y="601"/>
                    <a:pt x="639" y="315"/>
                    <a:pt x="734" y="17"/>
                  </a:cubicBezTo>
                  <a:cubicBezTo>
                    <a:pt x="751" y="9"/>
                    <a:pt x="732" y="1"/>
                    <a:pt x="7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 name="Google Shape;2220;p38">
              <a:extLst>
                <a:ext uri="{FF2B5EF4-FFF2-40B4-BE49-F238E27FC236}">
                  <a16:creationId xmlns:a16="http://schemas.microsoft.com/office/drawing/2014/main" id="{C70C602F-C298-46AB-857B-C7170C28072F}"/>
                </a:ext>
              </a:extLst>
            </p:cNvPr>
            <p:cNvSpPr/>
            <p:nvPr/>
          </p:nvSpPr>
          <p:spPr>
            <a:xfrm>
              <a:off x="7156319" y="276389"/>
              <a:ext cx="49136" cy="56285"/>
            </a:xfrm>
            <a:custGeom>
              <a:avLst/>
              <a:gdLst/>
              <a:ahLst/>
              <a:cxnLst/>
              <a:rect l="l" t="t" r="r" b="b"/>
              <a:pathLst>
                <a:path w="1086" h="1244" extrusionOk="0">
                  <a:moveTo>
                    <a:pt x="1063" y="1"/>
                  </a:moveTo>
                  <a:cubicBezTo>
                    <a:pt x="1057" y="1"/>
                    <a:pt x="1049" y="4"/>
                    <a:pt x="1042" y="11"/>
                  </a:cubicBezTo>
                  <a:cubicBezTo>
                    <a:pt x="685" y="380"/>
                    <a:pt x="351" y="797"/>
                    <a:pt x="18" y="1178"/>
                  </a:cubicBezTo>
                  <a:cubicBezTo>
                    <a:pt x="1" y="1204"/>
                    <a:pt x="15" y="1243"/>
                    <a:pt x="38" y="1243"/>
                  </a:cubicBezTo>
                  <a:cubicBezTo>
                    <a:pt x="47" y="1243"/>
                    <a:pt x="56" y="1238"/>
                    <a:pt x="66" y="1225"/>
                  </a:cubicBezTo>
                  <a:cubicBezTo>
                    <a:pt x="411" y="821"/>
                    <a:pt x="768" y="440"/>
                    <a:pt x="1078" y="23"/>
                  </a:cubicBezTo>
                  <a:cubicBezTo>
                    <a:pt x="1086" y="15"/>
                    <a:pt x="1077" y="1"/>
                    <a:pt x="10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2" name="Google Shape;2221;p38">
              <a:extLst>
                <a:ext uri="{FF2B5EF4-FFF2-40B4-BE49-F238E27FC236}">
                  <a16:creationId xmlns:a16="http://schemas.microsoft.com/office/drawing/2014/main" id="{B8D930C3-25D7-466B-8ED0-0BF97A790FFA}"/>
                </a:ext>
              </a:extLst>
            </p:cNvPr>
            <p:cNvSpPr/>
            <p:nvPr/>
          </p:nvSpPr>
          <p:spPr>
            <a:xfrm>
              <a:off x="6613615" y="421532"/>
              <a:ext cx="420779" cy="106869"/>
            </a:xfrm>
            <a:custGeom>
              <a:avLst/>
              <a:gdLst/>
              <a:ahLst/>
              <a:cxnLst/>
              <a:rect l="l" t="t" r="r" b="b"/>
              <a:pathLst>
                <a:path w="9300" h="2362" extrusionOk="0">
                  <a:moveTo>
                    <a:pt x="930" y="0"/>
                  </a:moveTo>
                  <a:cubicBezTo>
                    <a:pt x="632" y="0"/>
                    <a:pt x="334" y="10"/>
                    <a:pt x="35" y="29"/>
                  </a:cubicBezTo>
                  <a:cubicBezTo>
                    <a:pt x="5" y="29"/>
                    <a:pt x="0" y="56"/>
                    <a:pt x="22" y="56"/>
                  </a:cubicBezTo>
                  <a:cubicBezTo>
                    <a:pt x="26" y="56"/>
                    <a:pt x="30" y="55"/>
                    <a:pt x="35" y="53"/>
                  </a:cubicBezTo>
                  <a:cubicBezTo>
                    <a:pt x="238" y="48"/>
                    <a:pt x="441" y="45"/>
                    <a:pt x="644" y="45"/>
                  </a:cubicBezTo>
                  <a:cubicBezTo>
                    <a:pt x="1700" y="45"/>
                    <a:pt x="2749" y="125"/>
                    <a:pt x="3798" y="315"/>
                  </a:cubicBezTo>
                  <a:cubicBezTo>
                    <a:pt x="5036" y="530"/>
                    <a:pt x="6250" y="911"/>
                    <a:pt x="7405" y="1399"/>
                  </a:cubicBezTo>
                  <a:cubicBezTo>
                    <a:pt x="8036" y="1684"/>
                    <a:pt x="8667" y="1994"/>
                    <a:pt x="9263" y="2351"/>
                  </a:cubicBezTo>
                  <a:cubicBezTo>
                    <a:pt x="9270" y="2358"/>
                    <a:pt x="9277" y="2361"/>
                    <a:pt x="9282" y="2361"/>
                  </a:cubicBezTo>
                  <a:cubicBezTo>
                    <a:pt x="9295" y="2361"/>
                    <a:pt x="9300" y="2344"/>
                    <a:pt x="9275" y="2327"/>
                  </a:cubicBezTo>
                  <a:cubicBezTo>
                    <a:pt x="8215" y="1696"/>
                    <a:pt x="7072" y="1172"/>
                    <a:pt x="5869" y="791"/>
                  </a:cubicBezTo>
                  <a:cubicBezTo>
                    <a:pt x="4679" y="399"/>
                    <a:pt x="3429" y="160"/>
                    <a:pt x="2178" y="53"/>
                  </a:cubicBezTo>
                  <a:cubicBezTo>
                    <a:pt x="1762" y="19"/>
                    <a:pt x="1346" y="0"/>
                    <a:pt x="9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3" name="Google Shape;2222;p38">
              <a:extLst>
                <a:ext uri="{FF2B5EF4-FFF2-40B4-BE49-F238E27FC236}">
                  <a16:creationId xmlns:a16="http://schemas.microsoft.com/office/drawing/2014/main" id="{3189AE1A-8757-4B84-99E0-AEC9EDB38371}"/>
                </a:ext>
              </a:extLst>
            </p:cNvPr>
            <p:cNvSpPr/>
            <p:nvPr/>
          </p:nvSpPr>
          <p:spPr>
            <a:xfrm>
              <a:off x="6806943" y="463790"/>
              <a:ext cx="223058" cy="74835"/>
            </a:xfrm>
            <a:custGeom>
              <a:avLst/>
              <a:gdLst/>
              <a:ahLst/>
              <a:cxnLst/>
              <a:rect l="l" t="t" r="r" b="b"/>
              <a:pathLst>
                <a:path w="4930" h="1654" extrusionOk="0">
                  <a:moveTo>
                    <a:pt x="37" y="0"/>
                  </a:moveTo>
                  <a:cubicBezTo>
                    <a:pt x="1" y="0"/>
                    <a:pt x="1" y="36"/>
                    <a:pt x="13" y="36"/>
                  </a:cubicBezTo>
                  <a:cubicBezTo>
                    <a:pt x="1323" y="334"/>
                    <a:pt x="2608" y="715"/>
                    <a:pt x="3859" y="1203"/>
                  </a:cubicBezTo>
                  <a:cubicBezTo>
                    <a:pt x="4216" y="1346"/>
                    <a:pt x="4561" y="1501"/>
                    <a:pt x="4918" y="1643"/>
                  </a:cubicBezTo>
                  <a:cubicBezTo>
                    <a:pt x="4922" y="1650"/>
                    <a:pt x="4924" y="1653"/>
                    <a:pt x="4926" y="1653"/>
                  </a:cubicBezTo>
                  <a:cubicBezTo>
                    <a:pt x="4929" y="1653"/>
                    <a:pt x="4927" y="1636"/>
                    <a:pt x="4918" y="1620"/>
                  </a:cubicBezTo>
                  <a:cubicBezTo>
                    <a:pt x="4621" y="1453"/>
                    <a:pt x="4287" y="1346"/>
                    <a:pt x="3990" y="1203"/>
                  </a:cubicBezTo>
                  <a:cubicBezTo>
                    <a:pt x="3692" y="1084"/>
                    <a:pt x="3382" y="965"/>
                    <a:pt x="3085" y="870"/>
                  </a:cubicBezTo>
                  <a:cubicBezTo>
                    <a:pt x="2442" y="643"/>
                    <a:pt x="1799" y="429"/>
                    <a:pt x="1144" y="274"/>
                  </a:cubicBezTo>
                  <a:cubicBezTo>
                    <a:pt x="775" y="167"/>
                    <a:pt x="406" y="72"/>
                    <a:pt x="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 name="Google Shape;2223;p38">
              <a:extLst>
                <a:ext uri="{FF2B5EF4-FFF2-40B4-BE49-F238E27FC236}">
                  <a16:creationId xmlns:a16="http://schemas.microsoft.com/office/drawing/2014/main" id="{E336F608-0B28-4923-A61C-8A56C5B54A4B}"/>
                </a:ext>
              </a:extLst>
            </p:cNvPr>
            <p:cNvSpPr/>
            <p:nvPr/>
          </p:nvSpPr>
          <p:spPr>
            <a:xfrm>
              <a:off x="6628139" y="436100"/>
              <a:ext cx="176139" cy="17103"/>
            </a:xfrm>
            <a:custGeom>
              <a:avLst/>
              <a:gdLst/>
              <a:ahLst/>
              <a:cxnLst/>
              <a:rect l="l" t="t" r="r" b="b"/>
              <a:pathLst>
                <a:path w="3893" h="378" extrusionOk="0">
                  <a:moveTo>
                    <a:pt x="459" y="1"/>
                  </a:moveTo>
                  <a:cubicBezTo>
                    <a:pt x="313" y="1"/>
                    <a:pt x="168" y="2"/>
                    <a:pt x="24" y="5"/>
                  </a:cubicBezTo>
                  <a:cubicBezTo>
                    <a:pt x="0" y="5"/>
                    <a:pt x="0" y="29"/>
                    <a:pt x="24" y="29"/>
                  </a:cubicBezTo>
                  <a:cubicBezTo>
                    <a:pt x="168" y="26"/>
                    <a:pt x="313" y="25"/>
                    <a:pt x="457" y="25"/>
                  </a:cubicBezTo>
                  <a:cubicBezTo>
                    <a:pt x="955" y="25"/>
                    <a:pt x="1452" y="42"/>
                    <a:pt x="1941" y="88"/>
                  </a:cubicBezTo>
                  <a:cubicBezTo>
                    <a:pt x="2596" y="148"/>
                    <a:pt x="3239" y="255"/>
                    <a:pt x="3882" y="374"/>
                  </a:cubicBezTo>
                  <a:cubicBezTo>
                    <a:pt x="3884" y="377"/>
                    <a:pt x="3886" y="378"/>
                    <a:pt x="3887" y="378"/>
                  </a:cubicBezTo>
                  <a:cubicBezTo>
                    <a:pt x="3893" y="378"/>
                    <a:pt x="3891" y="362"/>
                    <a:pt x="3882" y="362"/>
                  </a:cubicBezTo>
                  <a:cubicBezTo>
                    <a:pt x="3250" y="196"/>
                    <a:pt x="2619" y="124"/>
                    <a:pt x="1977" y="65"/>
                  </a:cubicBezTo>
                  <a:cubicBezTo>
                    <a:pt x="1469" y="19"/>
                    <a:pt x="961" y="1"/>
                    <a:pt x="4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5" name="Google Shape;2224;p38">
            <a:extLst>
              <a:ext uri="{FF2B5EF4-FFF2-40B4-BE49-F238E27FC236}">
                <a16:creationId xmlns:a16="http://schemas.microsoft.com/office/drawing/2014/main" id="{A96B9C67-DF3C-49B0-BE1B-512C2F8FB3B6}"/>
              </a:ext>
            </a:extLst>
          </p:cNvPr>
          <p:cNvGrpSpPr/>
          <p:nvPr/>
        </p:nvGrpSpPr>
        <p:grpSpPr>
          <a:xfrm flipH="1">
            <a:off x="9045028" y="2514673"/>
            <a:ext cx="1132346" cy="640125"/>
            <a:chOff x="75300" y="3702036"/>
            <a:chExt cx="1132346" cy="640125"/>
          </a:xfrm>
        </p:grpSpPr>
        <p:sp>
          <p:nvSpPr>
            <p:cNvPr id="26" name="Google Shape;2225;p38">
              <a:extLst>
                <a:ext uri="{FF2B5EF4-FFF2-40B4-BE49-F238E27FC236}">
                  <a16:creationId xmlns:a16="http://schemas.microsoft.com/office/drawing/2014/main" id="{FFED0873-6A84-4A1E-99E1-8017FE7DFD11}"/>
                </a:ext>
              </a:extLst>
            </p:cNvPr>
            <p:cNvSpPr/>
            <p:nvPr/>
          </p:nvSpPr>
          <p:spPr>
            <a:xfrm>
              <a:off x="75300" y="3747280"/>
              <a:ext cx="1123750" cy="594881"/>
            </a:xfrm>
            <a:custGeom>
              <a:avLst/>
              <a:gdLst/>
              <a:ahLst/>
              <a:cxnLst/>
              <a:rect l="l" t="t" r="r" b="b"/>
              <a:pathLst>
                <a:path w="24837" h="13148" extrusionOk="0">
                  <a:moveTo>
                    <a:pt x="7585" y="0"/>
                  </a:moveTo>
                  <a:cubicBezTo>
                    <a:pt x="5299" y="310"/>
                    <a:pt x="0" y="2917"/>
                    <a:pt x="0" y="2917"/>
                  </a:cubicBezTo>
                  <a:cubicBezTo>
                    <a:pt x="2929" y="3155"/>
                    <a:pt x="7025" y="8858"/>
                    <a:pt x="7716" y="10871"/>
                  </a:cubicBezTo>
                  <a:cubicBezTo>
                    <a:pt x="8283" y="12460"/>
                    <a:pt x="8836" y="13148"/>
                    <a:pt x="9523" y="13148"/>
                  </a:cubicBezTo>
                  <a:cubicBezTo>
                    <a:pt x="9701" y="13148"/>
                    <a:pt x="9887" y="13102"/>
                    <a:pt x="10085" y="13014"/>
                  </a:cubicBezTo>
                  <a:cubicBezTo>
                    <a:pt x="16312" y="10180"/>
                    <a:pt x="20181" y="10394"/>
                    <a:pt x="21682" y="10132"/>
                  </a:cubicBezTo>
                  <a:cubicBezTo>
                    <a:pt x="21682" y="10132"/>
                    <a:pt x="23015" y="7596"/>
                    <a:pt x="24349" y="6584"/>
                  </a:cubicBezTo>
                  <a:cubicBezTo>
                    <a:pt x="24836" y="6202"/>
                    <a:pt x="23761" y="6016"/>
                    <a:pt x="22022" y="6016"/>
                  </a:cubicBezTo>
                  <a:cubicBezTo>
                    <a:pt x="19051" y="6016"/>
                    <a:pt x="14143" y="6560"/>
                    <a:pt x="11799" y="7596"/>
                  </a:cubicBezTo>
                  <a:cubicBezTo>
                    <a:pt x="11847" y="4179"/>
                    <a:pt x="7585" y="0"/>
                    <a:pt x="7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7" name="Google Shape;2226;p38">
              <a:extLst>
                <a:ext uri="{FF2B5EF4-FFF2-40B4-BE49-F238E27FC236}">
                  <a16:creationId xmlns:a16="http://schemas.microsoft.com/office/drawing/2014/main" id="{F70FDDE1-CA96-4CFE-B18F-9EF5B6FA4FE8}"/>
                </a:ext>
              </a:extLst>
            </p:cNvPr>
            <p:cNvSpPr/>
            <p:nvPr/>
          </p:nvSpPr>
          <p:spPr>
            <a:xfrm>
              <a:off x="83896" y="3702036"/>
              <a:ext cx="1123750" cy="596239"/>
            </a:xfrm>
            <a:custGeom>
              <a:avLst/>
              <a:gdLst/>
              <a:ahLst/>
              <a:cxnLst/>
              <a:rect l="l" t="t" r="r" b="b"/>
              <a:pathLst>
                <a:path w="24837" h="13178" extrusionOk="0">
                  <a:moveTo>
                    <a:pt x="7621" y="0"/>
                  </a:moveTo>
                  <a:cubicBezTo>
                    <a:pt x="5299" y="345"/>
                    <a:pt x="1" y="2953"/>
                    <a:pt x="1" y="2953"/>
                  </a:cubicBezTo>
                  <a:cubicBezTo>
                    <a:pt x="2930" y="3191"/>
                    <a:pt x="7014" y="8894"/>
                    <a:pt x="7728" y="10894"/>
                  </a:cubicBezTo>
                  <a:cubicBezTo>
                    <a:pt x="8275" y="12487"/>
                    <a:pt x="8829" y="13177"/>
                    <a:pt x="9514" y="13177"/>
                  </a:cubicBezTo>
                  <a:cubicBezTo>
                    <a:pt x="9695" y="13177"/>
                    <a:pt x="9884" y="13129"/>
                    <a:pt x="10085" y="13037"/>
                  </a:cubicBezTo>
                  <a:cubicBezTo>
                    <a:pt x="16312" y="10216"/>
                    <a:pt x="20170" y="10418"/>
                    <a:pt x="21682" y="10168"/>
                  </a:cubicBezTo>
                  <a:cubicBezTo>
                    <a:pt x="21682" y="10168"/>
                    <a:pt x="23016" y="7620"/>
                    <a:pt x="24349" y="6596"/>
                  </a:cubicBezTo>
                  <a:cubicBezTo>
                    <a:pt x="24836" y="6223"/>
                    <a:pt x="23776" y="6041"/>
                    <a:pt x="22055" y="6041"/>
                  </a:cubicBezTo>
                  <a:cubicBezTo>
                    <a:pt x="19110" y="6041"/>
                    <a:pt x="14231" y="6574"/>
                    <a:pt x="11871" y="7596"/>
                  </a:cubicBezTo>
                  <a:cubicBezTo>
                    <a:pt x="11859" y="7596"/>
                    <a:pt x="11848" y="7608"/>
                    <a:pt x="11824" y="7608"/>
                  </a:cubicBezTo>
                  <a:lnTo>
                    <a:pt x="11824" y="7525"/>
                  </a:lnTo>
                  <a:cubicBezTo>
                    <a:pt x="11812" y="4132"/>
                    <a:pt x="7621" y="0"/>
                    <a:pt x="762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 name="Google Shape;2227;p38">
              <a:extLst>
                <a:ext uri="{FF2B5EF4-FFF2-40B4-BE49-F238E27FC236}">
                  <a16:creationId xmlns:a16="http://schemas.microsoft.com/office/drawing/2014/main" id="{8FB6124C-B67A-4DE3-A8AC-6A29398FB7E2}"/>
                </a:ext>
              </a:extLst>
            </p:cNvPr>
            <p:cNvSpPr/>
            <p:nvPr/>
          </p:nvSpPr>
          <p:spPr>
            <a:xfrm>
              <a:off x="504757" y="4043539"/>
              <a:ext cx="115194" cy="225456"/>
            </a:xfrm>
            <a:custGeom>
              <a:avLst/>
              <a:gdLst/>
              <a:ahLst/>
              <a:cxnLst/>
              <a:rect l="l" t="t" r="r" b="b"/>
              <a:pathLst>
                <a:path w="2546" h="4983" extrusionOk="0">
                  <a:moveTo>
                    <a:pt x="2498" y="1"/>
                  </a:moveTo>
                  <a:cubicBezTo>
                    <a:pt x="2438" y="96"/>
                    <a:pt x="2391" y="179"/>
                    <a:pt x="2331" y="274"/>
                  </a:cubicBezTo>
                  <a:cubicBezTo>
                    <a:pt x="2212" y="465"/>
                    <a:pt x="2105" y="644"/>
                    <a:pt x="1986" y="834"/>
                  </a:cubicBezTo>
                  <a:cubicBezTo>
                    <a:pt x="1236" y="2144"/>
                    <a:pt x="569" y="3525"/>
                    <a:pt x="9" y="4954"/>
                  </a:cubicBezTo>
                  <a:cubicBezTo>
                    <a:pt x="1" y="4971"/>
                    <a:pt x="24" y="4982"/>
                    <a:pt x="37" y="4982"/>
                  </a:cubicBezTo>
                  <a:cubicBezTo>
                    <a:pt x="42" y="4982"/>
                    <a:pt x="45" y="4981"/>
                    <a:pt x="45" y="4977"/>
                  </a:cubicBezTo>
                  <a:cubicBezTo>
                    <a:pt x="212" y="4573"/>
                    <a:pt x="390" y="4168"/>
                    <a:pt x="569" y="3787"/>
                  </a:cubicBezTo>
                  <a:cubicBezTo>
                    <a:pt x="879" y="3084"/>
                    <a:pt x="1212" y="2394"/>
                    <a:pt x="1593" y="1727"/>
                  </a:cubicBezTo>
                  <a:cubicBezTo>
                    <a:pt x="1772" y="1382"/>
                    <a:pt x="1962" y="1060"/>
                    <a:pt x="2153" y="727"/>
                  </a:cubicBezTo>
                  <a:cubicBezTo>
                    <a:pt x="2248" y="572"/>
                    <a:pt x="2331" y="405"/>
                    <a:pt x="2438" y="239"/>
                  </a:cubicBezTo>
                  <a:cubicBezTo>
                    <a:pt x="2462" y="179"/>
                    <a:pt x="2510" y="120"/>
                    <a:pt x="2546" y="72"/>
                  </a:cubicBezTo>
                  <a:cubicBezTo>
                    <a:pt x="2522" y="72"/>
                    <a:pt x="2510" y="96"/>
                    <a:pt x="2498" y="96"/>
                  </a:cubicBezTo>
                  <a:lnTo>
                    <a:pt x="24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 name="Google Shape;2228;p38">
              <a:extLst>
                <a:ext uri="{FF2B5EF4-FFF2-40B4-BE49-F238E27FC236}">
                  <a16:creationId xmlns:a16="http://schemas.microsoft.com/office/drawing/2014/main" id="{D0F3F1C2-1774-44B9-8DE6-8ED118685B85}"/>
                </a:ext>
              </a:extLst>
            </p:cNvPr>
            <p:cNvSpPr/>
            <p:nvPr/>
          </p:nvSpPr>
          <p:spPr>
            <a:xfrm>
              <a:off x="139999" y="3814513"/>
              <a:ext cx="364675" cy="456432"/>
            </a:xfrm>
            <a:custGeom>
              <a:avLst/>
              <a:gdLst/>
              <a:ahLst/>
              <a:cxnLst/>
              <a:rect l="l" t="t" r="r" b="b"/>
              <a:pathLst>
                <a:path w="8060" h="10088" extrusionOk="0">
                  <a:moveTo>
                    <a:pt x="27" y="1"/>
                  </a:moveTo>
                  <a:cubicBezTo>
                    <a:pt x="9" y="1"/>
                    <a:pt x="0" y="40"/>
                    <a:pt x="11" y="50"/>
                  </a:cubicBezTo>
                  <a:cubicBezTo>
                    <a:pt x="844" y="419"/>
                    <a:pt x="1642" y="848"/>
                    <a:pt x="2368" y="1419"/>
                  </a:cubicBezTo>
                  <a:cubicBezTo>
                    <a:pt x="3714" y="2431"/>
                    <a:pt x="4797" y="3741"/>
                    <a:pt x="5690" y="5170"/>
                  </a:cubicBezTo>
                  <a:cubicBezTo>
                    <a:pt x="6166" y="5920"/>
                    <a:pt x="6595" y="6741"/>
                    <a:pt x="6976" y="7563"/>
                  </a:cubicBezTo>
                  <a:cubicBezTo>
                    <a:pt x="7345" y="8384"/>
                    <a:pt x="7655" y="9230"/>
                    <a:pt x="8012" y="10063"/>
                  </a:cubicBezTo>
                  <a:cubicBezTo>
                    <a:pt x="8012" y="10075"/>
                    <a:pt x="8012" y="10087"/>
                    <a:pt x="8024" y="10087"/>
                  </a:cubicBezTo>
                  <a:lnTo>
                    <a:pt x="8048" y="10087"/>
                  </a:lnTo>
                  <a:cubicBezTo>
                    <a:pt x="8060" y="10087"/>
                    <a:pt x="8060" y="10087"/>
                    <a:pt x="8060" y="10075"/>
                  </a:cubicBezTo>
                  <a:cubicBezTo>
                    <a:pt x="7917" y="9575"/>
                    <a:pt x="7702" y="9075"/>
                    <a:pt x="7512" y="8599"/>
                  </a:cubicBezTo>
                  <a:cubicBezTo>
                    <a:pt x="7321" y="8146"/>
                    <a:pt x="7119" y="7682"/>
                    <a:pt x="6893" y="7218"/>
                  </a:cubicBezTo>
                  <a:cubicBezTo>
                    <a:pt x="6143" y="5610"/>
                    <a:pt x="5202" y="4098"/>
                    <a:pt x="4000" y="2789"/>
                  </a:cubicBezTo>
                  <a:cubicBezTo>
                    <a:pt x="3452" y="2193"/>
                    <a:pt x="2833" y="1657"/>
                    <a:pt x="2178" y="1181"/>
                  </a:cubicBezTo>
                  <a:cubicBezTo>
                    <a:pt x="1523" y="705"/>
                    <a:pt x="809" y="276"/>
                    <a:pt x="35" y="2"/>
                  </a:cubicBezTo>
                  <a:cubicBezTo>
                    <a:pt x="32" y="1"/>
                    <a:pt x="30" y="1"/>
                    <a:pt x="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0" name="Google Shape;2229;p38">
              <a:extLst>
                <a:ext uri="{FF2B5EF4-FFF2-40B4-BE49-F238E27FC236}">
                  <a16:creationId xmlns:a16="http://schemas.microsoft.com/office/drawing/2014/main" id="{AEB8F727-2C1B-407E-B0C5-D2DC1D16C7F4}"/>
                </a:ext>
              </a:extLst>
            </p:cNvPr>
            <p:cNvSpPr/>
            <p:nvPr/>
          </p:nvSpPr>
          <p:spPr>
            <a:xfrm>
              <a:off x="442140" y="4153391"/>
              <a:ext cx="44023" cy="105557"/>
            </a:xfrm>
            <a:custGeom>
              <a:avLst/>
              <a:gdLst/>
              <a:ahLst/>
              <a:cxnLst/>
              <a:rect l="l" t="t" r="r" b="b"/>
              <a:pathLst>
                <a:path w="973" h="2333" extrusionOk="0">
                  <a:moveTo>
                    <a:pt x="35" y="0"/>
                  </a:moveTo>
                  <a:cubicBezTo>
                    <a:pt x="19" y="0"/>
                    <a:pt x="0" y="11"/>
                    <a:pt x="0" y="25"/>
                  </a:cubicBezTo>
                  <a:cubicBezTo>
                    <a:pt x="143" y="418"/>
                    <a:pt x="322" y="787"/>
                    <a:pt x="477" y="1156"/>
                  </a:cubicBezTo>
                  <a:cubicBezTo>
                    <a:pt x="620" y="1525"/>
                    <a:pt x="774" y="1918"/>
                    <a:pt x="905" y="2311"/>
                  </a:cubicBezTo>
                  <a:cubicBezTo>
                    <a:pt x="910" y="2325"/>
                    <a:pt x="922" y="2332"/>
                    <a:pt x="934" y="2332"/>
                  </a:cubicBezTo>
                  <a:cubicBezTo>
                    <a:pt x="953" y="2332"/>
                    <a:pt x="972" y="2316"/>
                    <a:pt x="965" y="2287"/>
                  </a:cubicBezTo>
                  <a:cubicBezTo>
                    <a:pt x="715" y="1514"/>
                    <a:pt x="429" y="740"/>
                    <a:pt x="60" y="13"/>
                  </a:cubicBezTo>
                  <a:cubicBezTo>
                    <a:pt x="55" y="4"/>
                    <a:pt x="46" y="0"/>
                    <a:pt x="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 name="Google Shape;2230;p38">
              <a:extLst>
                <a:ext uri="{FF2B5EF4-FFF2-40B4-BE49-F238E27FC236}">
                  <a16:creationId xmlns:a16="http://schemas.microsoft.com/office/drawing/2014/main" id="{DEE9B27E-647E-4058-9973-71F8893F99DA}"/>
                </a:ext>
              </a:extLst>
            </p:cNvPr>
            <p:cNvSpPr/>
            <p:nvPr/>
          </p:nvSpPr>
          <p:spPr>
            <a:xfrm>
              <a:off x="291115" y="3942146"/>
              <a:ext cx="64338" cy="73161"/>
            </a:xfrm>
            <a:custGeom>
              <a:avLst/>
              <a:gdLst/>
              <a:ahLst/>
              <a:cxnLst/>
              <a:rect l="l" t="t" r="r" b="b"/>
              <a:pathLst>
                <a:path w="1422" h="1617" extrusionOk="0">
                  <a:moveTo>
                    <a:pt x="24" y="0"/>
                  </a:moveTo>
                  <a:cubicBezTo>
                    <a:pt x="7" y="0"/>
                    <a:pt x="0" y="22"/>
                    <a:pt x="17" y="39"/>
                  </a:cubicBezTo>
                  <a:cubicBezTo>
                    <a:pt x="421" y="575"/>
                    <a:pt x="886" y="1075"/>
                    <a:pt x="1326" y="1599"/>
                  </a:cubicBezTo>
                  <a:cubicBezTo>
                    <a:pt x="1336" y="1611"/>
                    <a:pt x="1347" y="1616"/>
                    <a:pt x="1359" y="1616"/>
                  </a:cubicBezTo>
                  <a:cubicBezTo>
                    <a:pt x="1391" y="1616"/>
                    <a:pt x="1421" y="1574"/>
                    <a:pt x="1386" y="1539"/>
                  </a:cubicBezTo>
                  <a:cubicBezTo>
                    <a:pt x="945" y="1027"/>
                    <a:pt x="505" y="503"/>
                    <a:pt x="52" y="15"/>
                  </a:cubicBezTo>
                  <a:cubicBezTo>
                    <a:pt x="41" y="4"/>
                    <a:pt x="32" y="0"/>
                    <a:pt x="2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2" name="Google Shape;2231;p38">
              <a:extLst>
                <a:ext uri="{FF2B5EF4-FFF2-40B4-BE49-F238E27FC236}">
                  <a16:creationId xmlns:a16="http://schemas.microsoft.com/office/drawing/2014/main" id="{C3AE4907-85B9-45BF-BBA9-C214C44FDE62}"/>
                </a:ext>
              </a:extLst>
            </p:cNvPr>
            <p:cNvSpPr/>
            <p:nvPr/>
          </p:nvSpPr>
          <p:spPr>
            <a:xfrm>
              <a:off x="512358" y="4130181"/>
              <a:ext cx="543935" cy="138857"/>
            </a:xfrm>
            <a:custGeom>
              <a:avLst/>
              <a:gdLst/>
              <a:ahLst/>
              <a:cxnLst/>
              <a:rect l="l" t="t" r="r" b="b"/>
              <a:pathLst>
                <a:path w="12022" h="3069" extrusionOk="0">
                  <a:moveTo>
                    <a:pt x="10797" y="0"/>
                  </a:moveTo>
                  <a:cubicBezTo>
                    <a:pt x="10272" y="0"/>
                    <a:pt x="9744" y="21"/>
                    <a:pt x="9224" y="62"/>
                  </a:cubicBezTo>
                  <a:cubicBezTo>
                    <a:pt x="7581" y="205"/>
                    <a:pt x="5973" y="526"/>
                    <a:pt x="4425" y="1015"/>
                  </a:cubicBezTo>
                  <a:cubicBezTo>
                    <a:pt x="2878" y="1527"/>
                    <a:pt x="1413" y="2193"/>
                    <a:pt x="20" y="3027"/>
                  </a:cubicBezTo>
                  <a:cubicBezTo>
                    <a:pt x="1" y="3036"/>
                    <a:pt x="13" y="3069"/>
                    <a:pt x="18" y="3069"/>
                  </a:cubicBezTo>
                  <a:cubicBezTo>
                    <a:pt x="19" y="3069"/>
                    <a:pt x="20" y="3067"/>
                    <a:pt x="20" y="3062"/>
                  </a:cubicBezTo>
                  <a:cubicBezTo>
                    <a:pt x="794" y="2598"/>
                    <a:pt x="1604" y="2181"/>
                    <a:pt x="2437" y="1824"/>
                  </a:cubicBezTo>
                  <a:cubicBezTo>
                    <a:pt x="3925" y="1181"/>
                    <a:pt x="5497" y="705"/>
                    <a:pt x="7104" y="407"/>
                  </a:cubicBezTo>
                  <a:cubicBezTo>
                    <a:pt x="8412" y="169"/>
                    <a:pt x="9711" y="68"/>
                    <a:pt x="11016" y="68"/>
                  </a:cubicBezTo>
                  <a:cubicBezTo>
                    <a:pt x="11339" y="68"/>
                    <a:pt x="11662" y="74"/>
                    <a:pt x="11986" y="86"/>
                  </a:cubicBezTo>
                  <a:cubicBezTo>
                    <a:pt x="12022" y="86"/>
                    <a:pt x="12022" y="38"/>
                    <a:pt x="11986" y="38"/>
                  </a:cubicBezTo>
                  <a:cubicBezTo>
                    <a:pt x="11595" y="13"/>
                    <a:pt x="11197" y="0"/>
                    <a:pt x="107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3" name="Google Shape;2232;p38">
              <a:extLst>
                <a:ext uri="{FF2B5EF4-FFF2-40B4-BE49-F238E27FC236}">
                  <a16:creationId xmlns:a16="http://schemas.microsoft.com/office/drawing/2014/main" id="{1DBB79C5-F90C-4F53-BE4F-D7217B4606AF}"/>
                </a:ext>
              </a:extLst>
            </p:cNvPr>
            <p:cNvSpPr/>
            <p:nvPr/>
          </p:nvSpPr>
          <p:spPr>
            <a:xfrm>
              <a:off x="517561" y="4185741"/>
              <a:ext cx="290925" cy="97005"/>
            </a:xfrm>
            <a:custGeom>
              <a:avLst/>
              <a:gdLst/>
              <a:ahLst/>
              <a:cxnLst/>
              <a:rect l="l" t="t" r="r" b="b"/>
              <a:pathLst>
                <a:path w="6430" h="2144" extrusionOk="0">
                  <a:moveTo>
                    <a:pt x="6382" y="1"/>
                  </a:moveTo>
                  <a:cubicBezTo>
                    <a:pt x="5894" y="108"/>
                    <a:pt x="5406" y="203"/>
                    <a:pt x="4930" y="346"/>
                  </a:cubicBezTo>
                  <a:cubicBezTo>
                    <a:pt x="4072" y="560"/>
                    <a:pt x="3227" y="822"/>
                    <a:pt x="2405" y="1120"/>
                  </a:cubicBezTo>
                  <a:cubicBezTo>
                    <a:pt x="2024" y="1251"/>
                    <a:pt x="1620" y="1394"/>
                    <a:pt x="1239" y="1561"/>
                  </a:cubicBezTo>
                  <a:cubicBezTo>
                    <a:pt x="834" y="1727"/>
                    <a:pt x="417" y="1894"/>
                    <a:pt x="24" y="2096"/>
                  </a:cubicBezTo>
                  <a:cubicBezTo>
                    <a:pt x="0" y="2108"/>
                    <a:pt x="12" y="2144"/>
                    <a:pt x="60" y="2144"/>
                  </a:cubicBezTo>
                  <a:cubicBezTo>
                    <a:pt x="524" y="1965"/>
                    <a:pt x="965" y="1751"/>
                    <a:pt x="1429" y="1572"/>
                  </a:cubicBezTo>
                  <a:cubicBezTo>
                    <a:pt x="3036" y="941"/>
                    <a:pt x="4703" y="418"/>
                    <a:pt x="6394" y="48"/>
                  </a:cubicBezTo>
                  <a:cubicBezTo>
                    <a:pt x="6430" y="48"/>
                    <a:pt x="6418" y="1"/>
                    <a:pt x="63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4" name="Google Shape;2233;p38">
              <a:extLst>
                <a:ext uri="{FF2B5EF4-FFF2-40B4-BE49-F238E27FC236}">
                  <a16:creationId xmlns:a16="http://schemas.microsoft.com/office/drawing/2014/main" id="{D20A3E2A-9961-43F4-822F-2423D702AEF8}"/>
                </a:ext>
              </a:extLst>
            </p:cNvPr>
            <p:cNvSpPr/>
            <p:nvPr/>
          </p:nvSpPr>
          <p:spPr>
            <a:xfrm>
              <a:off x="810698" y="4148731"/>
              <a:ext cx="228894" cy="23165"/>
            </a:xfrm>
            <a:custGeom>
              <a:avLst/>
              <a:gdLst/>
              <a:ahLst/>
              <a:cxnLst/>
              <a:rect l="l" t="t" r="r" b="b"/>
              <a:pathLst>
                <a:path w="5059" h="512" extrusionOk="0">
                  <a:moveTo>
                    <a:pt x="4414" y="0"/>
                  </a:moveTo>
                  <a:cubicBezTo>
                    <a:pt x="3779" y="0"/>
                    <a:pt x="3139" y="29"/>
                    <a:pt x="2499" y="93"/>
                  </a:cubicBezTo>
                  <a:cubicBezTo>
                    <a:pt x="1665" y="164"/>
                    <a:pt x="832" y="271"/>
                    <a:pt x="22" y="474"/>
                  </a:cubicBezTo>
                  <a:cubicBezTo>
                    <a:pt x="1" y="474"/>
                    <a:pt x="8" y="511"/>
                    <a:pt x="27" y="511"/>
                  </a:cubicBezTo>
                  <a:cubicBezTo>
                    <a:pt x="29" y="511"/>
                    <a:pt x="31" y="511"/>
                    <a:pt x="34" y="509"/>
                  </a:cubicBezTo>
                  <a:cubicBezTo>
                    <a:pt x="867" y="355"/>
                    <a:pt x="1689" y="212"/>
                    <a:pt x="2534" y="128"/>
                  </a:cubicBezTo>
                  <a:cubicBezTo>
                    <a:pt x="3179" y="72"/>
                    <a:pt x="3831" y="53"/>
                    <a:pt x="4485" y="53"/>
                  </a:cubicBezTo>
                  <a:cubicBezTo>
                    <a:pt x="4664" y="53"/>
                    <a:pt x="4843" y="54"/>
                    <a:pt x="5023" y="57"/>
                  </a:cubicBezTo>
                  <a:cubicBezTo>
                    <a:pt x="5058" y="57"/>
                    <a:pt x="5058" y="9"/>
                    <a:pt x="5023" y="9"/>
                  </a:cubicBezTo>
                  <a:cubicBezTo>
                    <a:pt x="4821" y="3"/>
                    <a:pt x="4618" y="0"/>
                    <a:pt x="44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35" name="Google Shape;2234;p38">
            <a:extLst>
              <a:ext uri="{FF2B5EF4-FFF2-40B4-BE49-F238E27FC236}">
                <a16:creationId xmlns:a16="http://schemas.microsoft.com/office/drawing/2014/main" id="{6139A0D2-F8DA-42AB-973F-4099EF909B2E}"/>
              </a:ext>
            </a:extLst>
          </p:cNvPr>
          <p:cNvGrpSpPr/>
          <p:nvPr/>
        </p:nvGrpSpPr>
        <p:grpSpPr>
          <a:xfrm flipH="1">
            <a:off x="1610809" y="2479793"/>
            <a:ext cx="430453" cy="905562"/>
            <a:chOff x="6492361" y="-8"/>
            <a:chExt cx="430453" cy="905562"/>
          </a:xfrm>
        </p:grpSpPr>
        <p:sp>
          <p:nvSpPr>
            <p:cNvPr id="36" name="Google Shape;2235;p38">
              <a:extLst>
                <a:ext uri="{FF2B5EF4-FFF2-40B4-BE49-F238E27FC236}">
                  <a16:creationId xmlns:a16="http://schemas.microsoft.com/office/drawing/2014/main" id="{071D1343-784C-4CAB-B4F4-19248F65F71C}"/>
                </a:ext>
              </a:extLst>
            </p:cNvPr>
            <p:cNvSpPr/>
            <p:nvPr/>
          </p:nvSpPr>
          <p:spPr>
            <a:xfrm>
              <a:off x="6721296" y="229063"/>
              <a:ext cx="20541" cy="19682"/>
            </a:xfrm>
            <a:custGeom>
              <a:avLst/>
              <a:gdLst/>
              <a:ahLst/>
              <a:cxnLst/>
              <a:rect l="l" t="t" r="r" b="b"/>
              <a:pathLst>
                <a:path w="454" h="435" extrusionOk="0">
                  <a:moveTo>
                    <a:pt x="227" y="0"/>
                  </a:moveTo>
                  <a:cubicBezTo>
                    <a:pt x="209" y="0"/>
                    <a:pt x="191" y="3"/>
                    <a:pt x="168" y="9"/>
                  </a:cubicBezTo>
                  <a:cubicBezTo>
                    <a:pt x="144" y="21"/>
                    <a:pt x="96" y="45"/>
                    <a:pt x="84" y="69"/>
                  </a:cubicBezTo>
                  <a:cubicBezTo>
                    <a:pt x="48" y="104"/>
                    <a:pt x="37" y="128"/>
                    <a:pt x="25" y="164"/>
                  </a:cubicBezTo>
                  <a:lnTo>
                    <a:pt x="25" y="188"/>
                  </a:lnTo>
                  <a:cubicBezTo>
                    <a:pt x="1" y="223"/>
                    <a:pt x="1" y="259"/>
                    <a:pt x="25" y="295"/>
                  </a:cubicBezTo>
                  <a:lnTo>
                    <a:pt x="60" y="378"/>
                  </a:lnTo>
                  <a:cubicBezTo>
                    <a:pt x="96" y="414"/>
                    <a:pt x="120" y="426"/>
                    <a:pt x="156" y="426"/>
                  </a:cubicBezTo>
                  <a:cubicBezTo>
                    <a:pt x="168" y="432"/>
                    <a:pt x="185" y="435"/>
                    <a:pt x="205" y="435"/>
                  </a:cubicBezTo>
                  <a:cubicBezTo>
                    <a:pt x="224" y="435"/>
                    <a:pt x="245" y="432"/>
                    <a:pt x="263" y="426"/>
                  </a:cubicBezTo>
                  <a:lnTo>
                    <a:pt x="287" y="426"/>
                  </a:lnTo>
                  <a:cubicBezTo>
                    <a:pt x="322" y="414"/>
                    <a:pt x="358" y="402"/>
                    <a:pt x="382" y="366"/>
                  </a:cubicBezTo>
                  <a:cubicBezTo>
                    <a:pt x="406" y="343"/>
                    <a:pt x="418" y="307"/>
                    <a:pt x="441" y="283"/>
                  </a:cubicBezTo>
                  <a:cubicBezTo>
                    <a:pt x="453" y="235"/>
                    <a:pt x="453" y="200"/>
                    <a:pt x="441" y="164"/>
                  </a:cubicBezTo>
                  <a:cubicBezTo>
                    <a:pt x="418" y="128"/>
                    <a:pt x="406" y="81"/>
                    <a:pt x="382" y="69"/>
                  </a:cubicBezTo>
                  <a:cubicBezTo>
                    <a:pt x="346" y="33"/>
                    <a:pt x="322" y="21"/>
                    <a:pt x="287" y="9"/>
                  </a:cubicBezTo>
                  <a:cubicBezTo>
                    <a:pt x="263" y="3"/>
                    <a:pt x="245"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7" name="Google Shape;2236;p38">
              <a:extLst>
                <a:ext uri="{FF2B5EF4-FFF2-40B4-BE49-F238E27FC236}">
                  <a16:creationId xmlns:a16="http://schemas.microsoft.com/office/drawing/2014/main" id="{CCA264BC-94DF-49A7-ADDA-96C08FBE0C18}"/>
                </a:ext>
              </a:extLst>
            </p:cNvPr>
            <p:cNvSpPr/>
            <p:nvPr/>
          </p:nvSpPr>
          <p:spPr>
            <a:xfrm>
              <a:off x="6674966" y="197121"/>
              <a:ext cx="17827" cy="18369"/>
            </a:xfrm>
            <a:custGeom>
              <a:avLst/>
              <a:gdLst/>
              <a:ahLst/>
              <a:cxnLst/>
              <a:rect l="l" t="t" r="r" b="b"/>
              <a:pathLst>
                <a:path w="394" h="406" extrusionOk="0">
                  <a:moveTo>
                    <a:pt x="215" y="1"/>
                  </a:moveTo>
                  <a:cubicBezTo>
                    <a:pt x="191" y="1"/>
                    <a:pt x="180" y="1"/>
                    <a:pt x="168" y="13"/>
                  </a:cubicBezTo>
                  <a:cubicBezTo>
                    <a:pt x="156" y="13"/>
                    <a:pt x="132" y="25"/>
                    <a:pt x="120" y="48"/>
                  </a:cubicBezTo>
                  <a:lnTo>
                    <a:pt x="96" y="72"/>
                  </a:lnTo>
                  <a:lnTo>
                    <a:pt x="60" y="108"/>
                  </a:lnTo>
                  <a:cubicBezTo>
                    <a:pt x="13" y="144"/>
                    <a:pt x="1" y="227"/>
                    <a:pt x="13" y="287"/>
                  </a:cubicBezTo>
                  <a:cubicBezTo>
                    <a:pt x="37" y="310"/>
                    <a:pt x="49" y="346"/>
                    <a:pt x="60" y="358"/>
                  </a:cubicBezTo>
                  <a:cubicBezTo>
                    <a:pt x="72" y="370"/>
                    <a:pt x="96" y="394"/>
                    <a:pt x="120" y="394"/>
                  </a:cubicBezTo>
                  <a:cubicBezTo>
                    <a:pt x="132" y="406"/>
                    <a:pt x="168" y="406"/>
                    <a:pt x="191" y="406"/>
                  </a:cubicBezTo>
                  <a:cubicBezTo>
                    <a:pt x="227" y="406"/>
                    <a:pt x="251" y="394"/>
                    <a:pt x="287" y="370"/>
                  </a:cubicBezTo>
                  <a:cubicBezTo>
                    <a:pt x="310" y="358"/>
                    <a:pt x="334" y="346"/>
                    <a:pt x="346" y="310"/>
                  </a:cubicBezTo>
                  <a:cubicBezTo>
                    <a:pt x="358" y="287"/>
                    <a:pt x="370" y="251"/>
                    <a:pt x="370" y="227"/>
                  </a:cubicBezTo>
                  <a:lnTo>
                    <a:pt x="370" y="191"/>
                  </a:lnTo>
                  <a:lnTo>
                    <a:pt x="370" y="167"/>
                  </a:lnTo>
                  <a:cubicBezTo>
                    <a:pt x="394" y="132"/>
                    <a:pt x="394" y="120"/>
                    <a:pt x="394" y="108"/>
                  </a:cubicBezTo>
                  <a:cubicBezTo>
                    <a:pt x="394" y="96"/>
                    <a:pt x="370" y="72"/>
                    <a:pt x="370" y="72"/>
                  </a:cubicBezTo>
                  <a:lnTo>
                    <a:pt x="346" y="48"/>
                  </a:lnTo>
                  <a:cubicBezTo>
                    <a:pt x="334" y="25"/>
                    <a:pt x="310" y="13"/>
                    <a:pt x="299" y="13"/>
                  </a:cubicBezTo>
                  <a:cubicBezTo>
                    <a:pt x="287" y="13"/>
                    <a:pt x="275" y="1"/>
                    <a:pt x="2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8" name="Google Shape;2237;p38">
              <a:extLst>
                <a:ext uri="{FF2B5EF4-FFF2-40B4-BE49-F238E27FC236}">
                  <a16:creationId xmlns:a16="http://schemas.microsoft.com/office/drawing/2014/main" id="{6DCE3678-1A03-48AB-A6F1-784EE1BDF238}"/>
                </a:ext>
              </a:extLst>
            </p:cNvPr>
            <p:cNvSpPr/>
            <p:nvPr/>
          </p:nvSpPr>
          <p:spPr>
            <a:xfrm>
              <a:off x="6771970" y="124413"/>
              <a:ext cx="9728" cy="7058"/>
            </a:xfrm>
            <a:custGeom>
              <a:avLst/>
              <a:gdLst/>
              <a:ahLst/>
              <a:cxnLst/>
              <a:rect l="l" t="t" r="r" b="b"/>
              <a:pathLst>
                <a:path w="215" h="156" extrusionOk="0">
                  <a:moveTo>
                    <a:pt x="107" y="0"/>
                  </a:moveTo>
                  <a:cubicBezTo>
                    <a:pt x="0" y="0"/>
                    <a:pt x="0" y="155"/>
                    <a:pt x="107" y="155"/>
                  </a:cubicBezTo>
                  <a:cubicBezTo>
                    <a:pt x="214" y="155"/>
                    <a:pt x="214" y="0"/>
                    <a:pt x="1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9" name="Google Shape;2238;p38">
              <a:extLst>
                <a:ext uri="{FF2B5EF4-FFF2-40B4-BE49-F238E27FC236}">
                  <a16:creationId xmlns:a16="http://schemas.microsoft.com/office/drawing/2014/main" id="{961DBD38-0017-48BA-908E-995FD7E5D4FD}"/>
                </a:ext>
              </a:extLst>
            </p:cNvPr>
            <p:cNvSpPr/>
            <p:nvPr/>
          </p:nvSpPr>
          <p:spPr>
            <a:xfrm>
              <a:off x="6905530" y="203591"/>
              <a:ext cx="17284" cy="17827"/>
            </a:xfrm>
            <a:custGeom>
              <a:avLst/>
              <a:gdLst/>
              <a:ahLst/>
              <a:cxnLst/>
              <a:rect l="l" t="t" r="r" b="b"/>
              <a:pathLst>
                <a:path w="382" h="394" extrusionOk="0">
                  <a:moveTo>
                    <a:pt x="191" y="1"/>
                  </a:moveTo>
                  <a:cubicBezTo>
                    <a:pt x="156" y="1"/>
                    <a:pt x="144" y="1"/>
                    <a:pt x="120" y="24"/>
                  </a:cubicBezTo>
                  <a:cubicBezTo>
                    <a:pt x="84" y="36"/>
                    <a:pt x="72" y="36"/>
                    <a:pt x="60" y="60"/>
                  </a:cubicBezTo>
                  <a:cubicBezTo>
                    <a:pt x="37" y="84"/>
                    <a:pt x="25" y="108"/>
                    <a:pt x="13" y="120"/>
                  </a:cubicBezTo>
                  <a:cubicBezTo>
                    <a:pt x="1" y="155"/>
                    <a:pt x="1" y="167"/>
                    <a:pt x="1" y="203"/>
                  </a:cubicBezTo>
                  <a:lnTo>
                    <a:pt x="1" y="239"/>
                  </a:lnTo>
                  <a:lnTo>
                    <a:pt x="37" y="334"/>
                  </a:lnTo>
                  <a:cubicBezTo>
                    <a:pt x="60" y="346"/>
                    <a:pt x="72" y="346"/>
                    <a:pt x="84" y="358"/>
                  </a:cubicBezTo>
                  <a:cubicBezTo>
                    <a:pt x="120" y="382"/>
                    <a:pt x="144" y="394"/>
                    <a:pt x="191" y="394"/>
                  </a:cubicBezTo>
                  <a:cubicBezTo>
                    <a:pt x="215" y="394"/>
                    <a:pt x="239" y="394"/>
                    <a:pt x="263" y="382"/>
                  </a:cubicBezTo>
                  <a:cubicBezTo>
                    <a:pt x="298" y="358"/>
                    <a:pt x="310" y="358"/>
                    <a:pt x="322" y="334"/>
                  </a:cubicBezTo>
                  <a:cubicBezTo>
                    <a:pt x="334" y="322"/>
                    <a:pt x="358" y="286"/>
                    <a:pt x="370" y="275"/>
                  </a:cubicBezTo>
                  <a:cubicBezTo>
                    <a:pt x="382" y="239"/>
                    <a:pt x="382" y="227"/>
                    <a:pt x="382" y="203"/>
                  </a:cubicBezTo>
                  <a:lnTo>
                    <a:pt x="382" y="155"/>
                  </a:lnTo>
                  <a:lnTo>
                    <a:pt x="334" y="60"/>
                  </a:lnTo>
                  <a:cubicBezTo>
                    <a:pt x="322" y="48"/>
                    <a:pt x="310" y="48"/>
                    <a:pt x="298" y="36"/>
                  </a:cubicBezTo>
                  <a:cubicBezTo>
                    <a:pt x="263" y="24"/>
                    <a:pt x="239"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0" name="Google Shape;2239;p38">
              <a:extLst>
                <a:ext uri="{FF2B5EF4-FFF2-40B4-BE49-F238E27FC236}">
                  <a16:creationId xmlns:a16="http://schemas.microsoft.com/office/drawing/2014/main" id="{CBFEB53F-6820-4C2C-A444-10561734D638}"/>
                </a:ext>
              </a:extLst>
            </p:cNvPr>
            <p:cNvSpPr/>
            <p:nvPr/>
          </p:nvSpPr>
          <p:spPr>
            <a:xfrm>
              <a:off x="6817757" y="889356"/>
              <a:ext cx="15655" cy="16198"/>
            </a:xfrm>
            <a:custGeom>
              <a:avLst/>
              <a:gdLst/>
              <a:ahLst/>
              <a:cxnLst/>
              <a:rect l="l" t="t" r="r" b="b"/>
              <a:pathLst>
                <a:path w="346" h="358" extrusionOk="0">
                  <a:moveTo>
                    <a:pt x="179" y="0"/>
                  </a:moveTo>
                  <a:cubicBezTo>
                    <a:pt x="155" y="0"/>
                    <a:pt x="131" y="0"/>
                    <a:pt x="107" y="12"/>
                  </a:cubicBezTo>
                  <a:cubicBezTo>
                    <a:pt x="95" y="12"/>
                    <a:pt x="60" y="36"/>
                    <a:pt x="48" y="48"/>
                  </a:cubicBezTo>
                  <a:cubicBezTo>
                    <a:pt x="36" y="60"/>
                    <a:pt x="12" y="72"/>
                    <a:pt x="12" y="107"/>
                  </a:cubicBezTo>
                  <a:cubicBezTo>
                    <a:pt x="0" y="119"/>
                    <a:pt x="0" y="143"/>
                    <a:pt x="0" y="179"/>
                  </a:cubicBezTo>
                  <a:lnTo>
                    <a:pt x="0" y="227"/>
                  </a:lnTo>
                  <a:cubicBezTo>
                    <a:pt x="12" y="250"/>
                    <a:pt x="36" y="286"/>
                    <a:pt x="48" y="298"/>
                  </a:cubicBezTo>
                  <a:cubicBezTo>
                    <a:pt x="60" y="310"/>
                    <a:pt x="72" y="310"/>
                    <a:pt x="72" y="334"/>
                  </a:cubicBezTo>
                  <a:cubicBezTo>
                    <a:pt x="107" y="346"/>
                    <a:pt x="131" y="357"/>
                    <a:pt x="167" y="357"/>
                  </a:cubicBezTo>
                  <a:cubicBezTo>
                    <a:pt x="191" y="357"/>
                    <a:pt x="214" y="357"/>
                    <a:pt x="238" y="346"/>
                  </a:cubicBezTo>
                  <a:cubicBezTo>
                    <a:pt x="250" y="346"/>
                    <a:pt x="286" y="334"/>
                    <a:pt x="298" y="310"/>
                  </a:cubicBezTo>
                  <a:cubicBezTo>
                    <a:pt x="310" y="298"/>
                    <a:pt x="333" y="286"/>
                    <a:pt x="333" y="250"/>
                  </a:cubicBezTo>
                  <a:cubicBezTo>
                    <a:pt x="345" y="238"/>
                    <a:pt x="345" y="215"/>
                    <a:pt x="345" y="179"/>
                  </a:cubicBezTo>
                  <a:lnTo>
                    <a:pt x="345" y="131"/>
                  </a:lnTo>
                  <a:cubicBezTo>
                    <a:pt x="333" y="107"/>
                    <a:pt x="310" y="72"/>
                    <a:pt x="298" y="60"/>
                  </a:cubicBezTo>
                  <a:cubicBezTo>
                    <a:pt x="286" y="48"/>
                    <a:pt x="274" y="48"/>
                    <a:pt x="274" y="36"/>
                  </a:cubicBezTo>
                  <a:cubicBezTo>
                    <a:pt x="238" y="12"/>
                    <a:pt x="214"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1" name="Google Shape;2240;p38">
              <a:extLst>
                <a:ext uri="{FF2B5EF4-FFF2-40B4-BE49-F238E27FC236}">
                  <a16:creationId xmlns:a16="http://schemas.microsoft.com/office/drawing/2014/main" id="{1AE58148-F2F7-4432-AE04-4A2B1A6CE896}"/>
                </a:ext>
              </a:extLst>
            </p:cNvPr>
            <p:cNvSpPr/>
            <p:nvPr/>
          </p:nvSpPr>
          <p:spPr>
            <a:xfrm>
              <a:off x="6897477" y="822531"/>
              <a:ext cx="19953" cy="15700"/>
            </a:xfrm>
            <a:custGeom>
              <a:avLst/>
              <a:gdLst/>
              <a:ahLst/>
              <a:cxnLst/>
              <a:rect l="l" t="t" r="r" b="b"/>
              <a:pathLst>
                <a:path w="441" h="347" extrusionOk="0">
                  <a:moveTo>
                    <a:pt x="215" y="1"/>
                  </a:moveTo>
                  <a:cubicBezTo>
                    <a:pt x="0" y="1"/>
                    <a:pt x="0" y="346"/>
                    <a:pt x="215" y="346"/>
                  </a:cubicBezTo>
                  <a:cubicBezTo>
                    <a:pt x="441" y="346"/>
                    <a:pt x="441" y="1"/>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2" name="Google Shape;2241;p38">
              <a:extLst>
                <a:ext uri="{FF2B5EF4-FFF2-40B4-BE49-F238E27FC236}">
                  <a16:creationId xmlns:a16="http://schemas.microsoft.com/office/drawing/2014/main" id="{030B441A-AA96-47FC-89C2-32E68210EDBA}"/>
                </a:ext>
              </a:extLst>
            </p:cNvPr>
            <p:cNvSpPr/>
            <p:nvPr/>
          </p:nvSpPr>
          <p:spPr>
            <a:xfrm>
              <a:off x="6808572" y="581741"/>
              <a:ext cx="19455" cy="19998"/>
            </a:xfrm>
            <a:custGeom>
              <a:avLst/>
              <a:gdLst/>
              <a:ahLst/>
              <a:cxnLst/>
              <a:rect l="l" t="t" r="r" b="b"/>
              <a:pathLst>
                <a:path w="430" h="442" extrusionOk="0">
                  <a:moveTo>
                    <a:pt x="144" y="1"/>
                  </a:moveTo>
                  <a:cubicBezTo>
                    <a:pt x="132" y="1"/>
                    <a:pt x="120" y="13"/>
                    <a:pt x="96" y="13"/>
                  </a:cubicBezTo>
                  <a:cubicBezTo>
                    <a:pt x="72" y="25"/>
                    <a:pt x="60" y="48"/>
                    <a:pt x="36" y="72"/>
                  </a:cubicBezTo>
                  <a:cubicBezTo>
                    <a:pt x="24" y="84"/>
                    <a:pt x="13" y="120"/>
                    <a:pt x="13" y="144"/>
                  </a:cubicBezTo>
                  <a:lnTo>
                    <a:pt x="13" y="179"/>
                  </a:lnTo>
                  <a:cubicBezTo>
                    <a:pt x="1" y="227"/>
                    <a:pt x="1" y="251"/>
                    <a:pt x="13" y="298"/>
                  </a:cubicBezTo>
                  <a:cubicBezTo>
                    <a:pt x="24" y="322"/>
                    <a:pt x="36" y="358"/>
                    <a:pt x="72" y="382"/>
                  </a:cubicBezTo>
                  <a:cubicBezTo>
                    <a:pt x="84" y="406"/>
                    <a:pt x="96" y="406"/>
                    <a:pt x="120" y="418"/>
                  </a:cubicBezTo>
                  <a:cubicBezTo>
                    <a:pt x="144" y="429"/>
                    <a:pt x="191" y="441"/>
                    <a:pt x="215" y="441"/>
                  </a:cubicBezTo>
                  <a:cubicBezTo>
                    <a:pt x="251" y="441"/>
                    <a:pt x="275" y="441"/>
                    <a:pt x="298" y="429"/>
                  </a:cubicBezTo>
                  <a:cubicBezTo>
                    <a:pt x="322" y="418"/>
                    <a:pt x="334" y="406"/>
                    <a:pt x="370" y="382"/>
                  </a:cubicBezTo>
                  <a:cubicBezTo>
                    <a:pt x="394" y="358"/>
                    <a:pt x="417" y="322"/>
                    <a:pt x="429" y="298"/>
                  </a:cubicBezTo>
                  <a:cubicBezTo>
                    <a:pt x="417" y="251"/>
                    <a:pt x="417" y="203"/>
                    <a:pt x="394" y="179"/>
                  </a:cubicBezTo>
                  <a:lnTo>
                    <a:pt x="394" y="144"/>
                  </a:lnTo>
                  <a:cubicBezTo>
                    <a:pt x="394" y="132"/>
                    <a:pt x="382" y="120"/>
                    <a:pt x="382" y="108"/>
                  </a:cubicBezTo>
                  <a:cubicBezTo>
                    <a:pt x="370" y="72"/>
                    <a:pt x="358" y="60"/>
                    <a:pt x="322" y="48"/>
                  </a:cubicBezTo>
                  <a:cubicBezTo>
                    <a:pt x="310" y="25"/>
                    <a:pt x="298" y="25"/>
                    <a:pt x="275" y="13"/>
                  </a:cubicBezTo>
                  <a:cubicBezTo>
                    <a:pt x="251" y="1"/>
                    <a:pt x="239" y="1"/>
                    <a:pt x="2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3" name="Google Shape;2242;p38">
              <a:extLst>
                <a:ext uri="{FF2B5EF4-FFF2-40B4-BE49-F238E27FC236}">
                  <a16:creationId xmlns:a16="http://schemas.microsoft.com/office/drawing/2014/main" id="{2DF74A57-7257-45AC-BCCB-17B0A862A4AC}"/>
                </a:ext>
              </a:extLst>
            </p:cNvPr>
            <p:cNvSpPr/>
            <p:nvPr/>
          </p:nvSpPr>
          <p:spPr>
            <a:xfrm>
              <a:off x="6706230" y="598436"/>
              <a:ext cx="16741" cy="13528"/>
            </a:xfrm>
            <a:custGeom>
              <a:avLst/>
              <a:gdLst/>
              <a:ahLst/>
              <a:cxnLst/>
              <a:rect l="l" t="t" r="r" b="b"/>
              <a:pathLst>
                <a:path w="370" h="299" extrusionOk="0">
                  <a:moveTo>
                    <a:pt x="191" y="1"/>
                  </a:moveTo>
                  <a:cubicBezTo>
                    <a:pt x="0" y="1"/>
                    <a:pt x="0" y="299"/>
                    <a:pt x="191" y="299"/>
                  </a:cubicBezTo>
                  <a:cubicBezTo>
                    <a:pt x="370" y="299"/>
                    <a:pt x="370"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4" name="Google Shape;2243;p38">
              <a:extLst>
                <a:ext uri="{FF2B5EF4-FFF2-40B4-BE49-F238E27FC236}">
                  <a16:creationId xmlns:a16="http://schemas.microsoft.com/office/drawing/2014/main" id="{A4F3129F-E6B5-43E8-AD89-312AAE36B604}"/>
                </a:ext>
              </a:extLst>
            </p:cNvPr>
            <p:cNvSpPr/>
            <p:nvPr/>
          </p:nvSpPr>
          <p:spPr>
            <a:xfrm>
              <a:off x="6546247" y="25962"/>
              <a:ext cx="22668" cy="21582"/>
            </a:xfrm>
            <a:custGeom>
              <a:avLst/>
              <a:gdLst/>
              <a:ahLst/>
              <a:cxnLst/>
              <a:rect l="l" t="t" r="r" b="b"/>
              <a:pathLst>
                <a:path w="501" h="477" extrusionOk="0">
                  <a:moveTo>
                    <a:pt x="246" y="0"/>
                  </a:moveTo>
                  <a:cubicBezTo>
                    <a:pt x="192" y="0"/>
                    <a:pt x="138" y="18"/>
                    <a:pt x="96" y="57"/>
                  </a:cubicBezTo>
                  <a:cubicBezTo>
                    <a:pt x="0" y="152"/>
                    <a:pt x="0" y="307"/>
                    <a:pt x="84" y="391"/>
                  </a:cubicBezTo>
                  <a:lnTo>
                    <a:pt x="96" y="402"/>
                  </a:lnTo>
                  <a:cubicBezTo>
                    <a:pt x="143" y="454"/>
                    <a:pt x="203" y="476"/>
                    <a:pt x="262" y="476"/>
                  </a:cubicBezTo>
                  <a:cubicBezTo>
                    <a:pt x="383" y="476"/>
                    <a:pt x="500" y="383"/>
                    <a:pt x="500" y="248"/>
                  </a:cubicBezTo>
                  <a:cubicBezTo>
                    <a:pt x="500" y="98"/>
                    <a:pt x="372" y="0"/>
                    <a:pt x="2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5" name="Google Shape;2244;p38">
              <a:extLst>
                <a:ext uri="{FF2B5EF4-FFF2-40B4-BE49-F238E27FC236}">
                  <a16:creationId xmlns:a16="http://schemas.microsoft.com/office/drawing/2014/main" id="{44AD454C-D42C-44BE-BF32-A8FBFAD6DF87}"/>
                </a:ext>
              </a:extLst>
            </p:cNvPr>
            <p:cNvSpPr/>
            <p:nvPr/>
          </p:nvSpPr>
          <p:spPr>
            <a:xfrm>
              <a:off x="6492361" y="-8"/>
              <a:ext cx="17827" cy="16741"/>
            </a:xfrm>
            <a:custGeom>
              <a:avLst/>
              <a:gdLst/>
              <a:ahLst/>
              <a:cxnLst/>
              <a:rect l="l" t="t" r="r" b="b"/>
              <a:pathLst>
                <a:path w="394" h="370" extrusionOk="0">
                  <a:moveTo>
                    <a:pt x="144" y="0"/>
                  </a:moveTo>
                  <a:cubicBezTo>
                    <a:pt x="120" y="0"/>
                    <a:pt x="108" y="12"/>
                    <a:pt x="96" y="12"/>
                  </a:cubicBezTo>
                  <a:cubicBezTo>
                    <a:pt x="84" y="24"/>
                    <a:pt x="60" y="24"/>
                    <a:pt x="48" y="48"/>
                  </a:cubicBezTo>
                  <a:cubicBezTo>
                    <a:pt x="36" y="60"/>
                    <a:pt x="36" y="72"/>
                    <a:pt x="25" y="83"/>
                  </a:cubicBezTo>
                  <a:cubicBezTo>
                    <a:pt x="25" y="107"/>
                    <a:pt x="1" y="119"/>
                    <a:pt x="1" y="131"/>
                  </a:cubicBezTo>
                  <a:lnTo>
                    <a:pt x="1" y="179"/>
                  </a:lnTo>
                  <a:cubicBezTo>
                    <a:pt x="1" y="203"/>
                    <a:pt x="1" y="226"/>
                    <a:pt x="25" y="250"/>
                  </a:cubicBezTo>
                  <a:cubicBezTo>
                    <a:pt x="25" y="262"/>
                    <a:pt x="36" y="286"/>
                    <a:pt x="48" y="298"/>
                  </a:cubicBezTo>
                  <a:cubicBezTo>
                    <a:pt x="60" y="310"/>
                    <a:pt x="60" y="322"/>
                    <a:pt x="84" y="322"/>
                  </a:cubicBezTo>
                  <a:cubicBezTo>
                    <a:pt x="96" y="345"/>
                    <a:pt x="108" y="345"/>
                    <a:pt x="120" y="357"/>
                  </a:cubicBezTo>
                  <a:cubicBezTo>
                    <a:pt x="144" y="369"/>
                    <a:pt x="155" y="369"/>
                    <a:pt x="167" y="369"/>
                  </a:cubicBezTo>
                  <a:lnTo>
                    <a:pt x="215" y="369"/>
                  </a:lnTo>
                  <a:cubicBezTo>
                    <a:pt x="227" y="369"/>
                    <a:pt x="239" y="369"/>
                    <a:pt x="263" y="357"/>
                  </a:cubicBezTo>
                  <a:cubicBezTo>
                    <a:pt x="275" y="357"/>
                    <a:pt x="286" y="345"/>
                    <a:pt x="298" y="322"/>
                  </a:cubicBezTo>
                  <a:lnTo>
                    <a:pt x="346" y="286"/>
                  </a:lnTo>
                  <a:cubicBezTo>
                    <a:pt x="358" y="262"/>
                    <a:pt x="358" y="250"/>
                    <a:pt x="382" y="238"/>
                  </a:cubicBezTo>
                  <a:cubicBezTo>
                    <a:pt x="394" y="203"/>
                    <a:pt x="394" y="191"/>
                    <a:pt x="394" y="167"/>
                  </a:cubicBezTo>
                  <a:cubicBezTo>
                    <a:pt x="394" y="143"/>
                    <a:pt x="394" y="131"/>
                    <a:pt x="382" y="107"/>
                  </a:cubicBezTo>
                  <a:cubicBezTo>
                    <a:pt x="382" y="83"/>
                    <a:pt x="358" y="72"/>
                    <a:pt x="346" y="60"/>
                  </a:cubicBezTo>
                  <a:cubicBezTo>
                    <a:pt x="334" y="48"/>
                    <a:pt x="298" y="24"/>
                    <a:pt x="286" y="12"/>
                  </a:cubicBezTo>
                  <a:cubicBezTo>
                    <a:pt x="275" y="12"/>
                    <a:pt x="263" y="12"/>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46" name="Google Shape;2245;p38">
            <a:extLst>
              <a:ext uri="{FF2B5EF4-FFF2-40B4-BE49-F238E27FC236}">
                <a16:creationId xmlns:a16="http://schemas.microsoft.com/office/drawing/2014/main" id="{A07A1BF2-5723-41C2-9CF2-08AD02A46FF5}"/>
              </a:ext>
            </a:extLst>
          </p:cNvPr>
          <p:cNvGrpSpPr/>
          <p:nvPr/>
        </p:nvGrpSpPr>
        <p:grpSpPr>
          <a:xfrm flipH="1">
            <a:off x="9268069" y="1480320"/>
            <a:ext cx="602833" cy="495062"/>
            <a:chOff x="668641" y="1116349"/>
            <a:chExt cx="602833" cy="495062"/>
          </a:xfrm>
        </p:grpSpPr>
        <p:sp>
          <p:nvSpPr>
            <p:cNvPr id="47" name="Google Shape;2246;p38">
              <a:extLst>
                <a:ext uri="{FF2B5EF4-FFF2-40B4-BE49-F238E27FC236}">
                  <a16:creationId xmlns:a16="http://schemas.microsoft.com/office/drawing/2014/main" id="{67E24E48-D659-4DF4-9DE7-ED2782018D3C}"/>
                </a:ext>
              </a:extLst>
            </p:cNvPr>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8" name="Google Shape;2247;p38">
              <a:extLst>
                <a:ext uri="{FF2B5EF4-FFF2-40B4-BE49-F238E27FC236}">
                  <a16:creationId xmlns:a16="http://schemas.microsoft.com/office/drawing/2014/main" id="{8BB90D0E-DA17-4835-A650-FFA92A09B714}"/>
                </a:ext>
              </a:extLst>
            </p:cNvPr>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9" name="Google Shape;2248;p38">
              <a:extLst>
                <a:ext uri="{FF2B5EF4-FFF2-40B4-BE49-F238E27FC236}">
                  <a16:creationId xmlns:a16="http://schemas.microsoft.com/office/drawing/2014/main" id="{6FDBC377-E101-47D8-956A-B3764BD4C904}"/>
                </a:ext>
              </a:extLst>
            </p:cNvPr>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0" name="Google Shape;2249;p38">
              <a:extLst>
                <a:ext uri="{FF2B5EF4-FFF2-40B4-BE49-F238E27FC236}">
                  <a16:creationId xmlns:a16="http://schemas.microsoft.com/office/drawing/2014/main" id="{84990C60-2067-47F0-9FD9-98FD08F81BD1}"/>
                </a:ext>
              </a:extLst>
            </p:cNvPr>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1" name="Google Shape;2250;p38">
              <a:extLst>
                <a:ext uri="{FF2B5EF4-FFF2-40B4-BE49-F238E27FC236}">
                  <a16:creationId xmlns:a16="http://schemas.microsoft.com/office/drawing/2014/main" id="{77D68064-4D0A-4968-B204-69E07F34976E}"/>
                </a:ext>
              </a:extLst>
            </p:cNvPr>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2" name="Google Shape;2251;p38">
              <a:extLst>
                <a:ext uri="{FF2B5EF4-FFF2-40B4-BE49-F238E27FC236}">
                  <a16:creationId xmlns:a16="http://schemas.microsoft.com/office/drawing/2014/main" id="{A2922CC9-36D8-48C5-BF43-A11B84F997B2}"/>
                </a:ext>
              </a:extLst>
            </p:cNvPr>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3" name="Google Shape;2252;p38">
              <a:extLst>
                <a:ext uri="{FF2B5EF4-FFF2-40B4-BE49-F238E27FC236}">
                  <a16:creationId xmlns:a16="http://schemas.microsoft.com/office/drawing/2014/main" id="{54D72AD2-E3C9-45EA-B5C7-3B643D724389}"/>
                </a:ext>
              </a:extLst>
            </p:cNvPr>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4" name="Google Shape;2253;p38">
              <a:extLst>
                <a:ext uri="{FF2B5EF4-FFF2-40B4-BE49-F238E27FC236}">
                  <a16:creationId xmlns:a16="http://schemas.microsoft.com/office/drawing/2014/main" id="{E5D97930-1FB2-4719-AACE-4EECFE5175AC}"/>
                </a:ext>
              </a:extLst>
            </p:cNvPr>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5" name="Google Shape;2254;p38">
              <a:extLst>
                <a:ext uri="{FF2B5EF4-FFF2-40B4-BE49-F238E27FC236}">
                  <a16:creationId xmlns:a16="http://schemas.microsoft.com/office/drawing/2014/main" id="{B64F5D3D-FFE8-4B55-95A0-E2ED5A5836A6}"/>
                </a:ext>
              </a:extLst>
            </p:cNvPr>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6" name="Google Shape;2255;p38">
              <a:extLst>
                <a:ext uri="{FF2B5EF4-FFF2-40B4-BE49-F238E27FC236}">
                  <a16:creationId xmlns:a16="http://schemas.microsoft.com/office/drawing/2014/main" id="{C058C7E6-DCDE-499D-8FF5-545E046F214A}"/>
                </a:ext>
              </a:extLst>
            </p:cNvPr>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57" name="Google Shape;2256;p38">
              <a:extLst>
                <a:ext uri="{FF2B5EF4-FFF2-40B4-BE49-F238E27FC236}">
                  <a16:creationId xmlns:a16="http://schemas.microsoft.com/office/drawing/2014/main" id="{29A1C9F7-2D45-4105-A633-70EE5F96CCD3}"/>
                </a:ext>
              </a:extLst>
            </p:cNvPr>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58" name="Google Shape;2257;p38">
            <a:extLst>
              <a:ext uri="{FF2B5EF4-FFF2-40B4-BE49-F238E27FC236}">
                <a16:creationId xmlns:a16="http://schemas.microsoft.com/office/drawing/2014/main" id="{5563A332-62F9-423B-8CC6-03AC3D789F0B}"/>
              </a:ext>
            </a:extLst>
          </p:cNvPr>
          <p:cNvGrpSpPr/>
          <p:nvPr/>
        </p:nvGrpSpPr>
        <p:grpSpPr>
          <a:xfrm>
            <a:off x="9378388" y="2804583"/>
            <a:ext cx="887221" cy="2260940"/>
            <a:chOff x="7882088" y="1906811"/>
            <a:chExt cx="887221" cy="2260940"/>
          </a:xfrm>
        </p:grpSpPr>
        <p:sp>
          <p:nvSpPr>
            <p:cNvPr id="59" name="Google Shape;2258;p38">
              <a:extLst>
                <a:ext uri="{FF2B5EF4-FFF2-40B4-BE49-F238E27FC236}">
                  <a16:creationId xmlns:a16="http://schemas.microsoft.com/office/drawing/2014/main" id="{108EEF93-BDA8-4DE2-AAE8-E8C946BEBEB0}"/>
                </a:ext>
              </a:extLst>
            </p:cNvPr>
            <p:cNvSpPr/>
            <p:nvPr/>
          </p:nvSpPr>
          <p:spPr>
            <a:xfrm flipH="1">
              <a:off x="7987865" y="3010886"/>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60" name="Google Shape;2259;p38">
              <a:extLst>
                <a:ext uri="{FF2B5EF4-FFF2-40B4-BE49-F238E27FC236}">
                  <a16:creationId xmlns:a16="http://schemas.microsoft.com/office/drawing/2014/main" id="{5892B644-88A7-48F5-8764-197041F8E9EB}"/>
                </a:ext>
              </a:extLst>
            </p:cNvPr>
            <p:cNvGrpSpPr/>
            <p:nvPr/>
          </p:nvGrpSpPr>
          <p:grpSpPr>
            <a:xfrm rot="-5107444" flipH="1">
              <a:off x="7221064" y="2686293"/>
              <a:ext cx="2209268" cy="701977"/>
              <a:chOff x="676459" y="2747475"/>
              <a:chExt cx="2209227" cy="701963"/>
            </a:xfrm>
          </p:grpSpPr>
          <p:sp>
            <p:nvSpPr>
              <p:cNvPr id="61" name="Google Shape;2260;p38">
                <a:extLst>
                  <a:ext uri="{FF2B5EF4-FFF2-40B4-BE49-F238E27FC236}">
                    <a16:creationId xmlns:a16="http://schemas.microsoft.com/office/drawing/2014/main" id="{DC226665-62AB-4378-A059-144E201E8C1E}"/>
                  </a:ext>
                </a:extLst>
              </p:cNvPr>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2" name="Google Shape;2261;p38">
                <a:extLst>
                  <a:ext uri="{FF2B5EF4-FFF2-40B4-BE49-F238E27FC236}">
                    <a16:creationId xmlns:a16="http://schemas.microsoft.com/office/drawing/2014/main" id="{F3A37A64-CECB-463B-8F20-84C7CD528C37}"/>
                  </a:ext>
                </a:extLst>
              </p:cNvPr>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3" name="Google Shape;2262;p38">
                <a:extLst>
                  <a:ext uri="{FF2B5EF4-FFF2-40B4-BE49-F238E27FC236}">
                    <a16:creationId xmlns:a16="http://schemas.microsoft.com/office/drawing/2014/main" id="{89C06434-13AB-449C-81FF-6A05539E496F}"/>
                  </a:ext>
                </a:extLst>
              </p:cNvPr>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4" name="Google Shape;2263;p38">
                <a:extLst>
                  <a:ext uri="{FF2B5EF4-FFF2-40B4-BE49-F238E27FC236}">
                    <a16:creationId xmlns:a16="http://schemas.microsoft.com/office/drawing/2014/main" id="{7ECA2572-DFFF-41A4-A50C-CB842BEBEBAF}"/>
                  </a:ext>
                </a:extLst>
              </p:cNvPr>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5" name="Google Shape;2264;p38">
                <a:extLst>
                  <a:ext uri="{FF2B5EF4-FFF2-40B4-BE49-F238E27FC236}">
                    <a16:creationId xmlns:a16="http://schemas.microsoft.com/office/drawing/2014/main" id="{750BF39D-FA1F-4C49-A06E-971732C96A80}"/>
                  </a:ext>
                </a:extLst>
              </p:cNvPr>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6" name="Google Shape;2265;p38">
                <a:extLst>
                  <a:ext uri="{FF2B5EF4-FFF2-40B4-BE49-F238E27FC236}">
                    <a16:creationId xmlns:a16="http://schemas.microsoft.com/office/drawing/2014/main" id="{B5D59F80-8C56-4D3B-AE16-5B7B188E9AC0}"/>
                  </a:ext>
                </a:extLst>
              </p:cNvPr>
              <p:cNvSpPr/>
              <p:nvPr/>
            </p:nvSpPr>
            <p:spPr>
              <a:xfrm>
                <a:off x="1474249" y="34235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7" name="Google Shape;2266;p38">
                <a:extLst>
                  <a:ext uri="{FF2B5EF4-FFF2-40B4-BE49-F238E27FC236}">
                    <a16:creationId xmlns:a16="http://schemas.microsoft.com/office/drawing/2014/main" id="{7B03EB7B-A07A-4955-8777-59A1ADCD56FB}"/>
                  </a:ext>
                </a:extLst>
              </p:cNvPr>
              <p:cNvSpPr/>
              <p:nvPr/>
            </p:nvSpPr>
            <p:spPr>
              <a:xfrm>
                <a:off x="1488275" y="33707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8" name="Google Shape;2267;p38">
                <a:extLst>
                  <a:ext uri="{FF2B5EF4-FFF2-40B4-BE49-F238E27FC236}">
                    <a16:creationId xmlns:a16="http://schemas.microsoft.com/office/drawing/2014/main" id="{4AE0F804-C0FB-437F-A556-9A20E6331D82}"/>
                  </a:ext>
                </a:extLst>
              </p:cNvPr>
              <p:cNvSpPr/>
              <p:nvPr/>
            </p:nvSpPr>
            <p:spPr>
              <a:xfrm>
                <a:off x="1400999" y="33976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69" name="Google Shape;2268;p38">
                <a:extLst>
                  <a:ext uri="{FF2B5EF4-FFF2-40B4-BE49-F238E27FC236}">
                    <a16:creationId xmlns:a16="http://schemas.microsoft.com/office/drawing/2014/main" id="{974DB724-9705-4F7E-B451-F8E18B196F69}"/>
                  </a:ext>
                </a:extLst>
              </p:cNvPr>
              <p:cNvSpPr/>
              <p:nvPr/>
            </p:nvSpPr>
            <p:spPr>
              <a:xfrm>
                <a:off x="1372450" y="33098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0" name="Google Shape;2269;p38">
                <a:extLst>
                  <a:ext uri="{FF2B5EF4-FFF2-40B4-BE49-F238E27FC236}">
                    <a16:creationId xmlns:a16="http://schemas.microsoft.com/office/drawing/2014/main" id="{38AB6A15-5471-4CF3-9F9D-797257E81687}"/>
                  </a:ext>
                </a:extLst>
              </p:cNvPr>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1" name="Google Shape;2270;p38">
                <a:extLst>
                  <a:ext uri="{FF2B5EF4-FFF2-40B4-BE49-F238E27FC236}">
                    <a16:creationId xmlns:a16="http://schemas.microsoft.com/office/drawing/2014/main" id="{200B0467-140D-4BDC-875A-41D736E2C6D2}"/>
                  </a:ext>
                </a:extLst>
              </p:cNvPr>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2" name="Google Shape;2271;p38">
                <a:extLst>
                  <a:ext uri="{FF2B5EF4-FFF2-40B4-BE49-F238E27FC236}">
                    <a16:creationId xmlns:a16="http://schemas.microsoft.com/office/drawing/2014/main" id="{F2387878-32F3-4445-9E6D-67478FEEEFF8}"/>
                  </a:ext>
                </a:extLst>
              </p:cNvPr>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3" name="Google Shape;2272;p38">
                <a:extLst>
                  <a:ext uri="{FF2B5EF4-FFF2-40B4-BE49-F238E27FC236}">
                    <a16:creationId xmlns:a16="http://schemas.microsoft.com/office/drawing/2014/main" id="{35F1358B-4017-44C1-83F0-793EE7C679FF}"/>
                  </a:ext>
                </a:extLst>
              </p:cNvPr>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4" name="Google Shape;2273;p38">
                <a:extLst>
                  <a:ext uri="{FF2B5EF4-FFF2-40B4-BE49-F238E27FC236}">
                    <a16:creationId xmlns:a16="http://schemas.microsoft.com/office/drawing/2014/main" id="{95B3ED90-D971-4ED2-B67C-BD2AF7946ABD}"/>
                  </a:ext>
                </a:extLst>
              </p:cNvPr>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5" name="Google Shape;2274;p38">
                <a:extLst>
                  <a:ext uri="{FF2B5EF4-FFF2-40B4-BE49-F238E27FC236}">
                    <a16:creationId xmlns:a16="http://schemas.microsoft.com/office/drawing/2014/main" id="{7705E0BD-9911-4914-AAD1-AA8EF91C060C}"/>
                  </a:ext>
                </a:extLst>
              </p:cNvPr>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6" name="Google Shape;2275;p38">
                <a:extLst>
                  <a:ext uri="{FF2B5EF4-FFF2-40B4-BE49-F238E27FC236}">
                    <a16:creationId xmlns:a16="http://schemas.microsoft.com/office/drawing/2014/main" id="{CE792D74-814A-4A10-91A3-7DD2B6086DF7}"/>
                  </a:ext>
                </a:extLst>
              </p:cNvPr>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7" name="Google Shape;2276;p38">
                <a:extLst>
                  <a:ext uri="{FF2B5EF4-FFF2-40B4-BE49-F238E27FC236}">
                    <a16:creationId xmlns:a16="http://schemas.microsoft.com/office/drawing/2014/main" id="{EFD9CBA9-6CC2-4E63-BABD-62C38F7BA69E}"/>
                  </a:ext>
                </a:extLst>
              </p:cNvPr>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8" name="Google Shape;2277;p38">
                <a:extLst>
                  <a:ext uri="{FF2B5EF4-FFF2-40B4-BE49-F238E27FC236}">
                    <a16:creationId xmlns:a16="http://schemas.microsoft.com/office/drawing/2014/main" id="{3B73569E-8BEE-40EA-97AE-719C6E1D789D}"/>
                  </a:ext>
                </a:extLst>
              </p:cNvPr>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9" name="Google Shape;2278;p38">
                <a:extLst>
                  <a:ext uri="{FF2B5EF4-FFF2-40B4-BE49-F238E27FC236}">
                    <a16:creationId xmlns:a16="http://schemas.microsoft.com/office/drawing/2014/main" id="{E78D10A7-4948-497C-9CD9-E20E306AEF7B}"/>
                  </a:ext>
                </a:extLst>
              </p:cNvPr>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0" name="Google Shape;2279;p38">
                <a:extLst>
                  <a:ext uri="{FF2B5EF4-FFF2-40B4-BE49-F238E27FC236}">
                    <a16:creationId xmlns:a16="http://schemas.microsoft.com/office/drawing/2014/main" id="{3E15779E-3AAF-4686-9D6A-5CFEF9C4F4B1}"/>
                  </a:ext>
                </a:extLst>
              </p:cNvPr>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1" name="Google Shape;2280;p38">
                <a:extLst>
                  <a:ext uri="{FF2B5EF4-FFF2-40B4-BE49-F238E27FC236}">
                    <a16:creationId xmlns:a16="http://schemas.microsoft.com/office/drawing/2014/main" id="{0A6B1977-DDAC-4300-86A7-A7421BCF091A}"/>
                  </a:ext>
                </a:extLst>
              </p:cNvPr>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2" name="Google Shape;2281;p38">
                <a:extLst>
                  <a:ext uri="{FF2B5EF4-FFF2-40B4-BE49-F238E27FC236}">
                    <a16:creationId xmlns:a16="http://schemas.microsoft.com/office/drawing/2014/main" id="{401B65AA-8F9F-4F49-A94F-7F7A26688CC0}"/>
                  </a:ext>
                </a:extLst>
              </p:cNvPr>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nvGrpSpPr>
          <p:cNvPr id="83" name="Google Shape;2282;p38">
            <a:extLst>
              <a:ext uri="{FF2B5EF4-FFF2-40B4-BE49-F238E27FC236}">
                <a16:creationId xmlns:a16="http://schemas.microsoft.com/office/drawing/2014/main" id="{19D2293B-BE34-4423-BBF1-D11D541B32DB}"/>
              </a:ext>
            </a:extLst>
          </p:cNvPr>
          <p:cNvGrpSpPr/>
          <p:nvPr/>
        </p:nvGrpSpPr>
        <p:grpSpPr>
          <a:xfrm>
            <a:off x="1755888" y="3499603"/>
            <a:ext cx="1304715" cy="2243628"/>
            <a:chOff x="538042" y="2418907"/>
            <a:chExt cx="1304715" cy="2243628"/>
          </a:xfrm>
        </p:grpSpPr>
        <p:sp>
          <p:nvSpPr>
            <p:cNvPr id="84" name="Google Shape;2283;p38">
              <a:extLst>
                <a:ext uri="{FF2B5EF4-FFF2-40B4-BE49-F238E27FC236}">
                  <a16:creationId xmlns:a16="http://schemas.microsoft.com/office/drawing/2014/main" id="{9D7B4932-8B18-469A-943D-FC24DA727828}"/>
                </a:ext>
              </a:extLst>
            </p:cNvPr>
            <p:cNvSpPr/>
            <p:nvPr/>
          </p:nvSpPr>
          <p:spPr>
            <a:xfrm>
              <a:off x="538042" y="3027074"/>
              <a:ext cx="516155" cy="301286"/>
            </a:xfrm>
            <a:custGeom>
              <a:avLst/>
              <a:gdLst/>
              <a:ahLst/>
              <a:cxnLst/>
              <a:rect l="l" t="t" r="r" b="b"/>
              <a:pathLst>
                <a:path w="11408" h="6659" extrusionOk="0">
                  <a:moveTo>
                    <a:pt x="8645" y="0"/>
                  </a:moveTo>
                  <a:lnTo>
                    <a:pt x="7764" y="1989"/>
                  </a:lnTo>
                  <a:lnTo>
                    <a:pt x="8228" y="60"/>
                  </a:lnTo>
                  <a:lnTo>
                    <a:pt x="8228" y="60"/>
                  </a:lnTo>
                  <a:lnTo>
                    <a:pt x="7728" y="131"/>
                  </a:lnTo>
                  <a:cubicBezTo>
                    <a:pt x="7728" y="131"/>
                    <a:pt x="6311" y="2763"/>
                    <a:pt x="6395" y="3965"/>
                  </a:cubicBezTo>
                  <a:cubicBezTo>
                    <a:pt x="6395" y="3965"/>
                    <a:pt x="5644" y="2310"/>
                    <a:pt x="4906" y="1882"/>
                  </a:cubicBezTo>
                  <a:cubicBezTo>
                    <a:pt x="4722" y="1774"/>
                    <a:pt x="4367" y="1728"/>
                    <a:pt x="3927" y="1728"/>
                  </a:cubicBezTo>
                  <a:cubicBezTo>
                    <a:pt x="2608" y="1728"/>
                    <a:pt x="528" y="2149"/>
                    <a:pt x="1" y="2632"/>
                  </a:cubicBezTo>
                  <a:cubicBezTo>
                    <a:pt x="1" y="2632"/>
                    <a:pt x="4871" y="4489"/>
                    <a:pt x="6061" y="6335"/>
                  </a:cubicBezTo>
                  <a:cubicBezTo>
                    <a:pt x="6204" y="6559"/>
                    <a:pt x="6338" y="6658"/>
                    <a:pt x="6470" y="6658"/>
                  </a:cubicBezTo>
                  <a:cubicBezTo>
                    <a:pt x="7421" y="6658"/>
                    <a:pt x="8237" y="1420"/>
                    <a:pt x="11407" y="60"/>
                  </a:cubicBezTo>
                  <a:lnTo>
                    <a:pt x="11407" y="60"/>
                  </a:lnTo>
                  <a:cubicBezTo>
                    <a:pt x="11407" y="60"/>
                    <a:pt x="9419" y="370"/>
                    <a:pt x="8835" y="1286"/>
                  </a:cubicBezTo>
                  <a:cubicBezTo>
                    <a:pt x="8738" y="1443"/>
                    <a:pt x="8692" y="1508"/>
                    <a:pt x="8682" y="1508"/>
                  </a:cubicBezTo>
                  <a:cubicBezTo>
                    <a:pt x="8634" y="1508"/>
                    <a:pt x="9407" y="36"/>
                    <a:pt x="9407" y="36"/>
                  </a:cubicBezTo>
                  <a:lnTo>
                    <a:pt x="864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85" name="Google Shape;2284;p38">
              <a:extLst>
                <a:ext uri="{FF2B5EF4-FFF2-40B4-BE49-F238E27FC236}">
                  <a16:creationId xmlns:a16="http://schemas.microsoft.com/office/drawing/2014/main" id="{F1B9A667-9171-4E6E-BF49-4685A521FD97}"/>
                </a:ext>
              </a:extLst>
            </p:cNvPr>
            <p:cNvGrpSpPr/>
            <p:nvPr/>
          </p:nvGrpSpPr>
          <p:grpSpPr>
            <a:xfrm rot="5215655">
              <a:off x="329625" y="3190948"/>
              <a:ext cx="2209309" cy="699546"/>
              <a:chOff x="676459" y="2747475"/>
              <a:chExt cx="2209227" cy="699520"/>
            </a:xfrm>
          </p:grpSpPr>
          <p:sp>
            <p:nvSpPr>
              <p:cNvPr id="86" name="Google Shape;2285;p38">
                <a:extLst>
                  <a:ext uri="{FF2B5EF4-FFF2-40B4-BE49-F238E27FC236}">
                    <a16:creationId xmlns:a16="http://schemas.microsoft.com/office/drawing/2014/main" id="{B2821B9A-1553-4452-8EA5-BC7648E5C562}"/>
                  </a:ext>
                </a:extLst>
              </p:cNvPr>
              <p:cNvSpPr/>
              <p:nvPr/>
            </p:nvSpPr>
            <p:spPr>
              <a:xfrm>
                <a:off x="2189649" y="3418672"/>
                <a:ext cx="28595" cy="28323"/>
              </a:xfrm>
              <a:custGeom>
                <a:avLst/>
                <a:gdLst/>
                <a:ahLst/>
                <a:cxnLst/>
                <a:rect l="l" t="t" r="r" b="b"/>
                <a:pathLst>
                  <a:path w="632" h="626" extrusionOk="0">
                    <a:moveTo>
                      <a:pt x="298" y="0"/>
                    </a:moveTo>
                    <a:cubicBezTo>
                      <a:pt x="250" y="0"/>
                      <a:pt x="215" y="0"/>
                      <a:pt x="179" y="36"/>
                    </a:cubicBezTo>
                    <a:cubicBezTo>
                      <a:pt x="143" y="36"/>
                      <a:pt x="131" y="48"/>
                      <a:pt x="119" y="72"/>
                    </a:cubicBezTo>
                    <a:cubicBezTo>
                      <a:pt x="84" y="96"/>
                      <a:pt x="60" y="119"/>
                      <a:pt x="36" y="167"/>
                    </a:cubicBezTo>
                    <a:cubicBezTo>
                      <a:pt x="24" y="191"/>
                      <a:pt x="24" y="215"/>
                      <a:pt x="12" y="239"/>
                    </a:cubicBezTo>
                    <a:cubicBezTo>
                      <a:pt x="12" y="274"/>
                      <a:pt x="12" y="298"/>
                      <a:pt x="0" y="310"/>
                    </a:cubicBezTo>
                    <a:cubicBezTo>
                      <a:pt x="0" y="358"/>
                      <a:pt x="0" y="393"/>
                      <a:pt x="12" y="417"/>
                    </a:cubicBezTo>
                    <a:cubicBezTo>
                      <a:pt x="12" y="429"/>
                      <a:pt x="24" y="465"/>
                      <a:pt x="36" y="477"/>
                    </a:cubicBezTo>
                    <a:cubicBezTo>
                      <a:pt x="60" y="489"/>
                      <a:pt x="72" y="524"/>
                      <a:pt x="84" y="536"/>
                    </a:cubicBezTo>
                    <a:cubicBezTo>
                      <a:pt x="131" y="584"/>
                      <a:pt x="179" y="596"/>
                      <a:pt x="215" y="608"/>
                    </a:cubicBezTo>
                    <a:cubicBezTo>
                      <a:pt x="238" y="620"/>
                      <a:pt x="268" y="625"/>
                      <a:pt x="298" y="625"/>
                    </a:cubicBezTo>
                    <a:cubicBezTo>
                      <a:pt x="328" y="625"/>
                      <a:pt x="358" y="620"/>
                      <a:pt x="381" y="608"/>
                    </a:cubicBezTo>
                    <a:cubicBezTo>
                      <a:pt x="417" y="608"/>
                      <a:pt x="441" y="596"/>
                      <a:pt x="477" y="584"/>
                    </a:cubicBezTo>
                    <a:cubicBezTo>
                      <a:pt x="500" y="572"/>
                      <a:pt x="536" y="536"/>
                      <a:pt x="548" y="512"/>
                    </a:cubicBezTo>
                    <a:cubicBezTo>
                      <a:pt x="572" y="477"/>
                      <a:pt x="596" y="453"/>
                      <a:pt x="596" y="405"/>
                    </a:cubicBezTo>
                    <a:cubicBezTo>
                      <a:pt x="631" y="346"/>
                      <a:pt x="631" y="286"/>
                      <a:pt x="619" y="239"/>
                    </a:cubicBezTo>
                    <a:lnTo>
                      <a:pt x="619" y="227"/>
                    </a:lnTo>
                    <a:cubicBezTo>
                      <a:pt x="619" y="215"/>
                      <a:pt x="608" y="191"/>
                      <a:pt x="608" y="179"/>
                    </a:cubicBezTo>
                    <a:cubicBezTo>
                      <a:pt x="608" y="155"/>
                      <a:pt x="596" y="131"/>
                      <a:pt x="560" y="108"/>
                    </a:cubicBezTo>
                    <a:cubicBezTo>
                      <a:pt x="560" y="96"/>
                      <a:pt x="548" y="72"/>
                      <a:pt x="536" y="72"/>
                    </a:cubicBezTo>
                    <a:cubicBezTo>
                      <a:pt x="512" y="60"/>
                      <a:pt x="488" y="48"/>
                      <a:pt x="477" y="36"/>
                    </a:cubicBezTo>
                    <a:cubicBezTo>
                      <a:pt x="441" y="12"/>
                      <a:pt x="393" y="0"/>
                      <a:pt x="35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 name="Google Shape;2286;p38">
                <a:extLst>
                  <a:ext uri="{FF2B5EF4-FFF2-40B4-BE49-F238E27FC236}">
                    <a16:creationId xmlns:a16="http://schemas.microsoft.com/office/drawing/2014/main" id="{834D6654-0175-47E7-82C9-3B7A555F66F8}"/>
                  </a:ext>
                </a:extLst>
              </p:cNvPr>
              <p:cNvSpPr/>
              <p:nvPr/>
            </p:nvSpPr>
            <p:spPr>
              <a:xfrm>
                <a:off x="2144405" y="3404646"/>
                <a:ext cx="24794" cy="19455"/>
              </a:xfrm>
              <a:custGeom>
                <a:avLst/>
                <a:gdLst/>
                <a:ahLst/>
                <a:cxnLst/>
                <a:rect l="l" t="t" r="r" b="b"/>
                <a:pathLst>
                  <a:path w="548" h="430" extrusionOk="0">
                    <a:moveTo>
                      <a:pt x="286" y="1"/>
                    </a:moveTo>
                    <a:cubicBezTo>
                      <a:pt x="0" y="1"/>
                      <a:pt x="0" y="429"/>
                      <a:pt x="286" y="429"/>
                    </a:cubicBezTo>
                    <a:cubicBezTo>
                      <a:pt x="548" y="429"/>
                      <a:pt x="548" y="1"/>
                      <a:pt x="28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 name="Google Shape;2287;p38">
                <a:extLst>
                  <a:ext uri="{FF2B5EF4-FFF2-40B4-BE49-F238E27FC236}">
                    <a16:creationId xmlns:a16="http://schemas.microsoft.com/office/drawing/2014/main" id="{5A968648-1002-40B5-9BD4-5DAA6271BAB6}"/>
                  </a:ext>
                </a:extLst>
              </p:cNvPr>
              <p:cNvSpPr/>
              <p:nvPr/>
            </p:nvSpPr>
            <p:spPr>
              <a:xfrm>
                <a:off x="2178881" y="3370713"/>
                <a:ext cx="21582" cy="17284"/>
              </a:xfrm>
              <a:custGeom>
                <a:avLst/>
                <a:gdLst/>
                <a:ahLst/>
                <a:cxnLst/>
                <a:rect l="l" t="t" r="r" b="b"/>
                <a:pathLst>
                  <a:path w="477" h="382" extrusionOk="0">
                    <a:moveTo>
                      <a:pt x="238" y="1"/>
                    </a:moveTo>
                    <a:cubicBezTo>
                      <a:pt x="0" y="1"/>
                      <a:pt x="0" y="382"/>
                      <a:pt x="238" y="382"/>
                    </a:cubicBezTo>
                    <a:cubicBezTo>
                      <a:pt x="476" y="382"/>
                      <a:pt x="476" y="1"/>
                      <a:pt x="23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 name="Google Shape;2288;p38">
                <a:extLst>
                  <a:ext uri="{FF2B5EF4-FFF2-40B4-BE49-F238E27FC236}">
                    <a16:creationId xmlns:a16="http://schemas.microsoft.com/office/drawing/2014/main" id="{D2D3AB91-A35F-4D05-89FE-E9932090AA1E}"/>
                  </a:ext>
                </a:extLst>
              </p:cNvPr>
              <p:cNvSpPr/>
              <p:nvPr/>
            </p:nvSpPr>
            <p:spPr>
              <a:xfrm>
                <a:off x="2134135" y="3342164"/>
                <a:ext cx="21627" cy="16741"/>
              </a:xfrm>
              <a:custGeom>
                <a:avLst/>
                <a:gdLst/>
                <a:ahLst/>
                <a:cxnLst/>
                <a:rect l="l" t="t" r="r" b="b"/>
                <a:pathLst>
                  <a:path w="478" h="370" extrusionOk="0">
                    <a:moveTo>
                      <a:pt x="239" y="1"/>
                    </a:moveTo>
                    <a:cubicBezTo>
                      <a:pt x="1" y="1"/>
                      <a:pt x="1" y="370"/>
                      <a:pt x="239" y="370"/>
                    </a:cubicBezTo>
                    <a:cubicBezTo>
                      <a:pt x="477" y="370"/>
                      <a:pt x="477" y="1"/>
                      <a:pt x="2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0" name="Google Shape;2289;p38">
                <a:extLst>
                  <a:ext uri="{FF2B5EF4-FFF2-40B4-BE49-F238E27FC236}">
                    <a16:creationId xmlns:a16="http://schemas.microsoft.com/office/drawing/2014/main" id="{615C46F2-B55F-4D60-BB02-2B70E97EA9CD}"/>
                  </a:ext>
                </a:extLst>
              </p:cNvPr>
              <p:cNvSpPr/>
              <p:nvPr/>
            </p:nvSpPr>
            <p:spPr>
              <a:xfrm>
                <a:off x="2204173" y="3334653"/>
                <a:ext cx="21084" cy="19953"/>
              </a:xfrm>
              <a:custGeom>
                <a:avLst/>
                <a:gdLst/>
                <a:ahLst/>
                <a:cxnLst/>
                <a:rect l="l" t="t" r="r" b="b"/>
                <a:pathLst>
                  <a:path w="466" h="441" extrusionOk="0">
                    <a:moveTo>
                      <a:pt x="227" y="0"/>
                    </a:moveTo>
                    <a:cubicBezTo>
                      <a:pt x="191" y="0"/>
                      <a:pt x="167" y="0"/>
                      <a:pt x="132" y="12"/>
                    </a:cubicBezTo>
                    <a:cubicBezTo>
                      <a:pt x="108" y="24"/>
                      <a:pt x="96" y="48"/>
                      <a:pt x="60" y="60"/>
                    </a:cubicBezTo>
                    <a:cubicBezTo>
                      <a:pt x="48" y="71"/>
                      <a:pt x="37" y="95"/>
                      <a:pt x="13" y="131"/>
                    </a:cubicBezTo>
                    <a:cubicBezTo>
                      <a:pt x="1" y="155"/>
                      <a:pt x="1" y="191"/>
                      <a:pt x="1" y="214"/>
                    </a:cubicBezTo>
                    <a:cubicBezTo>
                      <a:pt x="1" y="238"/>
                      <a:pt x="1" y="262"/>
                      <a:pt x="13" y="274"/>
                    </a:cubicBezTo>
                    <a:cubicBezTo>
                      <a:pt x="37" y="321"/>
                      <a:pt x="48" y="357"/>
                      <a:pt x="72" y="381"/>
                    </a:cubicBezTo>
                    <a:lnTo>
                      <a:pt x="120" y="417"/>
                    </a:lnTo>
                    <a:cubicBezTo>
                      <a:pt x="156" y="429"/>
                      <a:pt x="191" y="441"/>
                      <a:pt x="239" y="441"/>
                    </a:cubicBezTo>
                    <a:cubicBezTo>
                      <a:pt x="275" y="441"/>
                      <a:pt x="298" y="441"/>
                      <a:pt x="334" y="429"/>
                    </a:cubicBezTo>
                    <a:cubicBezTo>
                      <a:pt x="358" y="417"/>
                      <a:pt x="370" y="393"/>
                      <a:pt x="406" y="381"/>
                    </a:cubicBezTo>
                    <a:cubicBezTo>
                      <a:pt x="418" y="369"/>
                      <a:pt x="429" y="345"/>
                      <a:pt x="453" y="310"/>
                    </a:cubicBezTo>
                    <a:cubicBezTo>
                      <a:pt x="465" y="286"/>
                      <a:pt x="465" y="250"/>
                      <a:pt x="465" y="226"/>
                    </a:cubicBezTo>
                    <a:cubicBezTo>
                      <a:pt x="465" y="202"/>
                      <a:pt x="453" y="179"/>
                      <a:pt x="453" y="167"/>
                    </a:cubicBezTo>
                    <a:cubicBezTo>
                      <a:pt x="429" y="119"/>
                      <a:pt x="418" y="83"/>
                      <a:pt x="394" y="60"/>
                    </a:cubicBezTo>
                    <a:lnTo>
                      <a:pt x="346" y="24"/>
                    </a:lnTo>
                    <a:cubicBezTo>
                      <a:pt x="310" y="12"/>
                      <a:pt x="275"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1" name="Google Shape;2290;p38">
                <a:extLst>
                  <a:ext uri="{FF2B5EF4-FFF2-40B4-BE49-F238E27FC236}">
                    <a16:creationId xmlns:a16="http://schemas.microsoft.com/office/drawing/2014/main" id="{35B57A17-F8D8-42D6-9BF2-99F84811CB9A}"/>
                  </a:ext>
                </a:extLst>
              </p:cNvPr>
              <p:cNvSpPr/>
              <p:nvPr/>
            </p:nvSpPr>
            <p:spPr>
              <a:xfrm>
                <a:off x="1245649" y="2966313"/>
                <a:ext cx="24297" cy="25925"/>
              </a:xfrm>
              <a:custGeom>
                <a:avLst/>
                <a:gdLst/>
                <a:ahLst/>
                <a:cxnLst/>
                <a:rect l="l" t="t" r="r" b="b"/>
                <a:pathLst>
                  <a:path w="537" h="573" extrusionOk="0">
                    <a:moveTo>
                      <a:pt x="275" y="1"/>
                    </a:moveTo>
                    <a:lnTo>
                      <a:pt x="215" y="12"/>
                    </a:lnTo>
                    <a:cubicBezTo>
                      <a:pt x="191" y="24"/>
                      <a:pt x="168" y="24"/>
                      <a:pt x="156" y="48"/>
                    </a:cubicBezTo>
                    <a:cubicBezTo>
                      <a:pt x="120" y="60"/>
                      <a:pt x="108" y="72"/>
                      <a:pt x="72" y="108"/>
                    </a:cubicBezTo>
                    <a:cubicBezTo>
                      <a:pt x="60" y="132"/>
                      <a:pt x="48" y="143"/>
                      <a:pt x="37" y="191"/>
                    </a:cubicBezTo>
                    <a:cubicBezTo>
                      <a:pt x="37" y="203"/>
                      <a:pt x="37" y="239"/>
                      <a:pt x="13" y="251"/>
                    </a:cubicBezTo>
                    <a:cubicBezTo>
                      <a:pt x="1" y="298"/>
                      <a:pt x="1" y="346"/>
                      <a:pt x="13" y="382"/>
                    </a:cubicBezTo>
                    <a:cubicBezTo>
                      <a:pt x="37" y="429"/>
                      <a:pt x="48" y="465"/>
                      <a:pt x="72" y="501"/>
                    </a:cubicBezTo>
                    <a:lnTo>
                      <a:pt x="120" y="548"/>
                    </a:lnTo>
                    <a:cubicBezTo>
                      <a:pt x="168" y="572"/>
                      <a:pt x="215" y="572"/>
                      <a:pt x="251" y="572"/>
                    </a:cubicBezTo>
                    <a:cubicBezTo>
                      <a:pt x="287" y="572"/>
                      <a:pt x="322" y="572"/>
                      <a:pt x="358" y="560"/>
                    </a:cubicBezTo>
                    <a:cubicBezTo>
                      <a:pt x="394" y="548"/>
                      <a:pt x="418" y="536"/>
                      <a:pt x="453" y="501"/>
                    </a:cubicBezTo>
                    <a:cubicBezTo>
                      <a:pt x="477" y="477"/>
                      <a:pt x="513" y="429"/>
                      <a:pt x="513" y="382"/>
                    </a:cubicBezTo>
                    <a:cubicBezTo>
                      <a:pt x="537" y="322"/>
                      <a:pt x="537" y="286"/>
                      <a:pt x="525" y="239"/>
                    </a:cubicBezTo>
                    <a:cubicBezTo>
                      <a:pt x="525" y="215"/>
                      <a:pt x="525" y="191"/>
                      <a:pt x="513" y="179"/>
                    </a:cubicBezTo>
                    <a:cubicBezTo>
                      <a:pt x="489" y="167"/>
                      <a:pt x="489" y="132"/>
                      <a:pt x="477" y="120"/>
                    </a:cubicBezTo>
                    <a:cubicBezTo>
                      <a:pt x="465" y="84"/>
                      <a:pt x="441" y="72"/>
                      <a:pt x="418" y="48"/>
                    </a:cubicBezTo>
                    <a:cubicBezTo>
                      <a:pt x="406" y="24"/>
                      <a:pt x="382" y="12"/>
                      <a:pt x="358" y="12"/>
                    </a:cubicBezTo>
                    <a:cubicBezTo>
                      <a:pt x="322" y="1"/>
                      <a:pt x="298" y="1"/>
                      <a:pt x="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2" name="Google Shape;2291;p38">
                <a:extLst>
                  <a:ext uri="{FF2B5EF4-FFF2-40B4-BE49-F238E27FC236}">
                    <a16:creationId xmlns:a16="http://schemas.microsoft.com/office/drawing/2014/main" id="{8A713895-C001-472D-AD6B-3A4757181804}"/>
                  </a:ext>
                </a:extLst>
              </p:cNvPr>
              <p:cNvSpPr/>
              <p:nvPr/>
            </p:nvSpPr>
            <p:spPr>
              <a:xfrm>
                <a:off x="1259675" y="2913513"/>
                <a:ext cx="16198" cy="12985"/>
              </a:xfrm>
              <a:custGeom>
                <a:avLst/>
                <a:gdLst/>
                <a:ahLst/>
                <a:cxnLst/>
                <a:rect l="l" t="t" r="r" b="b"/>
                <a:pathLst>
                  <a:path w="358" h="287" extrusionOk="0">
                    <a:moveTo>
                      <a:pt x="179" y="1"/>
                    </a:moveTo>
                    <a:cubicBezTo>
                      <a:pt x="0" y="1"/>
                      <a:pt x="0" y="286"/>
                      <a:pt x="179" y="286"/>
                    </a:cubicBezTo>
                    <a:cubicBezTo>
                      <a:pt x="358" y="286"/>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3" name="Google Shape;2292;p38">
                <a:extLst>
                  <a:ext uri="{FF2B5EF4-FFF2-40B4-BE49-F238E27FC236}">
                    <a16:creationId xmlns:a16="http://schemas.microsoft.com/office/drawing/2014/main" id="{EB67ADB6-2069-46A4-8E3B-B1D998892671}"/>
                  </a:ext>
                </a:extLst>
              </p:cNvPr>
              <p:cNvSpPr/>
              <p:nvPr/>
            </p:nvSpPr>
            <p:spPr>
              <a:xfrm>
                <a:off x="1172399" y="2940478"/>
                <a:ext cx="20496" cy="16243"/>
              </a:xfrm>
              <a:custGeom>
                <a:avLst/>
                <a:gdLst/>
                <a:ahLst/>
                <a:cxnLst/>
                <a:rect l="l" t="t" r="r" b="b"/>
                <a:pathLst>
                  <a:path w="453" h="359" extrusionOk="0">
                    <a:moveTo>
                      <a:pt x="239" y="0"/>
                    </a:moveTo>
                    <a:cubicBezTo>
                      <a:pt x="1" y="0"/>
                      <a:pt x="1" y="357"/>
                      <a:pt x="239" y="357"/>
                    </a:cubicBezTo>
                    <a:cubicBezTo>
                      <a:pt x="245" y="358"/>
                      <a:pt x="251" y="358"/>
                      <a:pt x="258" y="358"/>
                    </a:cubicBezTo>
                    <a:cubicBezTo>
                      <a:pt x="453" y="358"/>
                      <a:pt x="447" y="0"/>
                      <a:pt x="2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4" name="Google Shape;2293;p38">
                <a:extLst>
                  <a:ext uri="{FF2B5EF4-FFF2-40B4-BE49-F238E27FC236}">
                    <a16:creationId xmlns:a16="http://schemas.microsoft.com/office/drawing/2014/main" id="{43FF93E0-4C32-4ECA-89EC-E212AC8B372C}"/>
                  </a:ext>
                </a:extLst>
              </p:cNvPr>
              <p:cNvSpPr/>
              <p:nvPr/>
            </p:nvSpPr>
            <p:spPr>
              <a:xfrm>
                <a:off x="1143850" y="2852660"/>
                <a:ext cx="20496" cy="15112"/>
              </a:xfrm>
              <a:custGeom>
                <a:avLst/>
                <a:gdLst/>
                <a:ahLst/>
                <a:cxnLst/>
                <a:rect l="l" t="t" r="r" b="b"/>
                <a:pathLst>
                  <a:path w="453" h="334" extrusionOk="0">
                    <a:moveTo>
                      <a:pt x="227" y="0"/>
                    </a:moveTo>
                    <a:cubicBezTo>
                      <a:pt x="1" y="0"/>
                      <a:pt x="1" y="334"/>
                      <a:pt x="227" y="334"/>
                    </a:cubicBezTo>
                    <a:cubicBezTo>
                      <a:pt x="453" y="334"/>
                      <a:pt x="453"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5" name="Google Shape;2294;p38">
                <a:extLst>
                  <a:ext uri="{FF2B5EF4-FFF2-40B4-BE49-F238E27FC236}">
                    <a16:creationId xmlns:a16="http://schemas.microsoft.com/office/drawing/2014/main" id="{8AF4AD85-7E97-4B5D-91B9-B71171AF4065}"/>
                  </a:ext>
                </a:extLst>
              </p:cNvPr>
              <p:cNvSpPr/>
              <p:nvPr/>
            </p:nvSpPr>
            <p:spPr>
              <a:xfrm>
                <a:off x="938287" y="3030794"/>
                <a:ext cx="17781" cy="18369"/>
              </a:xfrm>
              <a:custGeom>
                <a:avLst/>
                <a:gdLst/>
                <a:ahLst/>
                <a:cxnLst/>
                <a:rect l="l" t="t" r="r" b="b"/>
                <a:pathLst>
                  <a:path w="393" h="406" extrusionOk="0">
                    <a:moveTo>
                      <a:pt x="191" y="1"/>
                    </a:moveTo>
                    <a:cubicBezTo>
                      <a:pt x="167" y="1"/>
                      <a:pt x="131" y="1"/>
                      <a:pt x="119" y="13"/>
                    </a:cubicBezTo>
                    <a:cubicBezTo>
                      <a:pt x="95" y="25"/>
                      <a:pt x="72" y="25"/>
                      <a:pt x="60" y="60"/>
                    </a:cubicBezTo>
                    <a:cubicBezTo>
                      <a:pt x="48" y="72"/>
                      <a:pt x="36" y="108"/>
                      <a:pt x="12" y="120"/>
                    </a:cubicBezTo>
                    <a:cubicBezTo>
                      <a:pt x="0" y="144"/>
                      <a:pt x="0" y="168"/>
                      <a:pt x="0" y="191"/>
                    </a:cubicBezTo>
                    <a:lnTo>
                      <a:pt x="0" y="251"/>
                    </a:lnTo>
                    <a:lnTo>
                      <a:pt x="48" y="346"/>
                    </a:lnTo>
                    <a:cubicBezTo>
                      <a:pt x="60" y="358"/>
                      <a:pt x="72" y="358"/>
                      <a:pt x="95" y="370"/>
                    </a:cubicBezTo>
                    <a:cubicBezTo>
                      <a:pt x="119" y="382"/>
                      <a:pt x="155" y="406"/>
                      <a:pt x="191" y="406"/>
                    </a:cubicBezTo>
                    <a:cubicBezTo>
                      <a:pt x="226" y="406"/>
                      <a:pt x="250" y="406"/>
                      <a:pt x="274" y="382"/>
                    </a:cubicBezTo>
                    <a:cubicBezTo>
                      <a:pt x="298" y="370"/>
                      <a:pt x="310" y="370"/>
                      <a:pt x="333" y="346"/>
                    </a:cubicBezTo>
                    <a:cubicBezTo>
                      <a:pt x="345" y="322"/>
                      <a:pt x="357" y="299"/>
                      <a:pt x="369" y="287"/>
                    </a:cubicBezTo>
                    <a:cubicBezTo>
                      <a:pt x="393" y="251"/>
                      <a:pt x="393" y="239"/>
                      <a:pt x="393" y="215"/>
                    </a:cubicBezTo>
                    <a:lnTo>
                      <a:pt x="393" y="156"/>
                    </a:lnTo>
                    <a:lnTo>
                      <a:pt x="345" y="60"/>
                    </a:lnTo>
                    <a:cubicBezTo>
                      <a:pt x="333" y="49"/>
                      <a:pt x="310" y="49"/>
                      <a:pt x="298" y="25"/>
                    </a:cubicBezTo>
                    <a:cubicBezTo>
                      <a:pt x="274" y="13"/>
                      <a:pt x="238"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6" name="Google Shape;2295;p38">
                <a:extLst>
                  <a:ext uri="{FF2B5EF4-FFF2-40B4-BE49-F238E27FC236}">
                    <a16:creationId xmlns:a16="http://schemas.microsoft.com/office/drawing/2014/main" id="{228176E7-A6B1-4298-A41F-D31A14BCF1F7}"/>
                  </a:ext>
                </a:extLst>
              </p:cNvPr>
              <p:cNvSpPr/>
              <p:nvPr/>
            </p:nvSpPr>
            <p:spPr>
              <a:xfrm>
                <a:off x="983531" y="3030794"/>
                <a:ext cx="17284" cy="13031"/>
              </a:xfrm>
              <a:custGeom>
                <a:avLst/>
                <a:gdLst/>
                <a:ahLst/>
                <a:cxnLst/>
                <a:rect l="l" t="t" r="r" b="b"/>
                <a:pathLst>
                  <a:path w="382" h="288" extrusionOk="0">
                    <a:moveTo>
                      <a:pt x="191" y="1"/>
                    </a:moveTo>
                    <a:cubicBezTo>
                      <a:pt x="0" y="1"/>
                      <a:pt x="0" y="287"/>
                      <a:pt x="191" y="287"/>
                    </a:cubicBezTo>
                    <a:cubicBezTo>
                      <a:pt x="194" y="287"/>
                      <a:pt x="198" y="287"/>
                      <a:pt x="202" y="287"/>
                    </a:cubicBezTo>
                    <a:cubicBezTo>
                      <a:pt x="381" y="287"/>
                      <a:pt x="377"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7" name="Google Shape;2296;p38">
                <a:extLst>
                  <a:ext uri="{FF2B5EF4-FFF2-40B4-BE49-F238E27FC236}">
                    <a16:creationId xmlns:a16="http://schemas.microsoft.com/office/drawing/2014/main" id="{99B37767-ECA1-4478-8569-D3C0A5E39903}"/>
                  </a:ext>
                </a:extLst>
              </p:cNvPr>
              <p:cNvSpPr/>
              <p:nvPr/>
            </p:nvSpPr>
            <p:spPr>
              <a:xfrm>
                <a:off x="961949" y="2988807"/>
                <a:ext cx="14614" cy="12442"/>
              </a:xfrm>
              <a:custGeom>
                <a:avLst/>
                <a:gdLst/>
                <a:ahLst/>
                <a:cxnLst/>
                <a:rect l="l" t="t" r="r" b="b"/>
                <a:pathLst>
                  <a:path w="323" h="275" extrusionOk="0">
                    <a:moveTo>
                      <a:pt x="168" y="0"/>
                    </a:moveTo>
                    <a:cubicBezTo>
                      <a:pt x="1" y="0"/>
                      <a:pt x="1" y="274"/>
                      <a:pt x="168" y="274"/>
                    </a:cubicBezTo>
                    <a:cubicBezTo>
                      <a:pt x="322" y="274"/>
                      <a:pt x="322" y="0"/>
                      <a:pt x="1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8" name="Google Shape;2297;p38">
                <a:extLst>
                  <a:ext uri="{FF2B5EF4-FFF2-40B4-BE49-F238E27FC236}">
                    <a16:creationId xmlns:a16="http://schemas.microsoft.com/office/drawing/2014/main" id="{617F203B-2B9B-41BF-BB3C-6534E3437455}"/>
                  </a:ext>
                </a:extLst>
              </p:cNvPr>
              <p:cNvSpPr/>
              <p:nvPr/>
            </p:nvSpPr>
            <p:spPr>
              <a:xfrm>
                <a:off x="937744" y="2909630"/>
                <a:ext cx="5429" cy="4389"/>
              </a:xfrm>
              <a:custGeom>
                <a:avLst/>
                <a:gdLst/>
                <a:ahLst/>
                <a:cxnLst/>
                <a:rect l="l" t="t" r="r" b="b"/>
                <a:pathLst>
                  <a:path w="120" h="97" extrusionOk="0">
                    <a:moveTo>
                      <a:pt x="60" y="0"/>
                    </a:moveTo>
                    <a:cubicBezTo>
                      <a:pt x="0" y="0"/>
                      <a:pt x="0" y="95"/>
                      <a:pt x="60" y="95"/>
                    </a:cubicBezTo>
                    <a:cubicBezTo>
                      <a:pt x="63" y="96"/>
                      <a:pt x="66" y="96"/>
                      <a:pt x="69" y="96"/>
                    </a:cubicBezTo>
                    <a:cubicBezTo>
                      <a:pt x="119" y="96"/>
                      <a:pt x="116" y="0"/>
                      <a:pt x="6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9" name="Google Shape;2298;p38">
                <a:extLst>
                  <a:ext uri="{FF2B5EF4-FFF2-40B4-BE49-F238E27FC236}">
                    <a16:creationId xmlns:a16="http://schemas.microsoft.com/office/drawing/2014/main" id="{29054E11-CABF-45B5-B11A-0C71DE2FA788}"/>
                  </a:ext>
                </a:extLst>
              </p:cNvPr>
              <p:cNvSpPr/>
              <p:nvPr/>
            </p:nvSpPr>
            <p:spPr>
              <a:xfrm>
                <a:off x="813820" y="3132095"/>
                <a:ext cx="24840" cy="19410"/>
              </a:xfrm>
              <a:custGeom>
                <a:avLst/>
                <a:gdLst/>
                <a:ahLst/>
                <a:cxnLst/>
                <a:rect l="l" t="t" r="r" b="b"/>
                <a:pathLst>
                  <a:path w="549" h="429" extrusionOk="0">
                    <a:moveTo>
                      <a:pt x="287" y="0"/>
                    </a:moveTo>
                    <a:cubicBezTo>
                      <a:pt x="1" y="0"/>
                      <a:pt x="1" y="429"/>
                      <a:pt x="287" y="429"/>
                    </a:cubicBezTo>
                    <a:cubicBezTo>
                      <a:pt x="548" y="429"/>
                      <a:pt x="548" y="0"/>
                      <a:pt x="28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0" name="Google Shape;2299;p38">
                <a:extLst>
                  <a:ext uri="{FF2B5EF4-FFF2-40B4-BE49-F238E27FC236}">
                    <a16:creationId xmlns:a16="http://schemas.microsoft.com/office/drawing/2014/main" id="{17B5FACD-5719-43DD-998A-D905BD33D729}"/>
                  </a:ext>
                </a:extLst>
              </p:cNvPr>
              <p:cNvSpPr/>
              <p:nvPr/>
            </p:nvSpPr>
            <p:spPr>
              <a:xfrm>
                <a:off x="676459" y="3060972"/>
                <a:ext cx="14071" cy="10814"/>
              </a:xfrm>
              <a:custGeom>
                <a:avLst/>
                <a:gdLst/>
                <a:ahLst/>
                <a:cxnLst/>
                <a:rect l="l" t="t" r="r" b="b"/>
                <a:pathLst>
                  <a:path w="311" h="239" extrusionOk="0">
                    <a:moveTo>
                      <a:pt x="144" y="1"/>
                    </a:moveTo>
                    <a:cubicBezTo>
                      <a:pt x="1" y="1"/>
                      <a:pt x="1" y="239"/>
                      <a:pt x="144" y="239"/>
                    </a:cubicBezTo>
                    <a:cubicBezTo>
                      <a:pt x="310" y="239"/>
                      <a:pt x="310" y="1"/>
                      <a:pt x="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1" name="Google Shape;2300;p38">
                <a:extLst>
                  <a:ext uri="{FF2B5EF4-FFF2-40B4-BE49-F238E27FC236}">
                    <a16:creationId xmlns:a16="http://schemas.microsoft.com/office/drawing/2014/main" id="{710CBC19-A22E-4CF7-89D8-E0D726A7A5E8}"/>
                  </a:ext>
                </a:extLst>
              </p:cNvPr>
              <p:cNvSpPr/>
              <p:nvPr/>
            </p:nvSpPr>
            <p:spPr>
              <a:xfrm>
                <a:off x="710392" y="2909087"/>
                <a:ext cx="22668" cy="17284"/>
              </a:xfrm>
              <a:custGeom>
                <a:avLst/>
                <a:gdLst/>
                <a:ahLst/>
                <a:cxnLst/>
                <a:rect l="l" t="t" r="r" b="b"/>
                <a:pathLst>
                  <a:path w="501" h="382" extrusionOk="0">
                    <a:moveTo>
                      <a:pt x="263" y="0"/>
                    </a:moveTo>
                    <a:cubicBezTo>
                      <a:pt x="1" y="0"/>
                      <a:pt x="1" y="381"/>
                      <a:pt x="263" y="381"/>
                    </a:cubicBezTo>
                    <a:cubicBezTo>
                      <a:pt x="501" y="381"/>
                      <a:pt x="501" y="0"/>
                      <a:pt x="2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2" name="Google Shape;2301;p38">
                <a:extLst>
                  <a:ext uri="{FF2B5EF4-FFF2-40B4-BE49-F238E27FC236}">
                    <a16:creationId xmlns:a16="http://schemas.microsoft.com/office/drawing/2014/main" id="{75F9D833-E7B9-4C93-8998-5113784116C7}"/>
                  </a:ext>
                </a:extLst>
              </p:cNvPr>
              <p:cNvSpPr/>
              <p:nvPr/>
            </p:nvSpPr>
            <p:spPr>
              <a:xfrm>
                <a:off x="2513914" y="3039435"/>
                <a:ext cx="18912" cy="15112"/>
              </a:xfrm>
              <a:custGeom>
                <a:avLst/>
                <a:gdLst/>
                <a:ahLst/>
                <a:cxnLst/>
                <a:rect l="l" t="t" r="r" b="b"/>
                <a:pathLst>
                  <a:path w="418" h="334" extrusionOk="0">
                    <a:moveTo>
                      <a:pt x="215" y="0"/>
                    </a:moveTo>
                    <a:cubicBezTo>
                      <a:pt x="1" y="0"/>
                      <a:pt x="1" y="334"/>
                      <a:pt x="215" y="334"/>
                    </a:cubicBezTo>
                    <a:cubicBezTo>
                      <a:pt x="418" y="334"/>
                      <a:pt x="418" y="0"/>
                      <a:pt x="21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3" name="Google Shape;2302;p38">
                <a:extLst>
                  <a:ext uri="{FF2B5EF4-FFF2-40B4-BE49-F238E27FC236}">
                    <a16:creationId xmlns:a16="http://schemas.microsoft.com/office/drawing/2014/main" id="{681772B4-50BE-48DE-ACC4-D81982BE4CB1}"/>
                  </a:ext>
                </a:extLst>
              </p:cNvPr>
              <p:cNvSpPr/>
              <p:nvPr/>
            </p:nvSpPr>
            <p:spPr>
              <a:xfrm>
                <a:off x="2870528" y="2926868"/>
                <a:ext cx="15157" cy="16741"/>
              </a:xfrm>
              <a:custGeom>
                <a:avLst/>
                <a:gdLst/>
                <a:ahLst/>
                <a:cxnLst/>
                <a:rect l="l" t="t" r="r" b="b"/>
                <a:pathLst>
                  <a:path w="335" h="370" extrusionOk="0">
                    <a:moveTo>
                      <a:pt x="168" y="0"/>
                    </a:moveTo>
                    <a:cubicBezTo>
                      <a:pt x="156" y="0"/>
                      <a:pt x="144" y="0"/>
                      <a:pt x="144" y="24"/>
                    </a:cubicBezTo>
                    <a:cubicBezTo>
                      <a:pt x="120" y="24"/>
                      <a:pt x="108" y="36"/>
                      <a:pt x="96" y="48"/>
                    </a:cubicBezTo>
                    <a:cubicBezTo>
                      <a:pt x="96" y="48"/>
                      <a:pt x="96" y="60"/>
                      <a:pt x="84" y="60"/>
                    </a:cubicBezTo>
                    <a:cubicBezTo>
                      <a:pt x="84" y="60"/>
                      <a:pt x="84" y="83"/>
                      <a:pt x="60" y="83"/>
                    </a:cubicBezTo>
                    <a:lnTo>
                      <a:pt x="48" y="107"/>
                    </a:lnTo>
                    <a:cubicBezTo>
                      <a:pt x="37" y="131"/>
                      <a:pt x="25" y="155"/>
                      <a:pt x="1" y="179"/>
                    </a:cubicBezTo>
                    <a:lnTo>
                      <a:pt x="1" y="262"/>
                    </a:lnTo>
                    <a:cubicBezTo>
                      <a:pt x="1" y="274"/>
                      <a:pt x="25" y="286"/>
                      <a:pt x="25" y="286"/>
                    </a:cubicBezTo>
                    <a:cubicBezTo>
                      <a:pt x="37" y="321"/>
                      <a:pt x="48" y="333"/>
                      <a:pt x="84" y="345"/>
                    </a:cubicBezTo>
                    <a:cubicBezTo>
                      <a:pt x="96" y="369"/>
                      <a:pt x="108" y="369"/>
                      <a:pt x="144" y="369"/>
                    </a:cubicBezTo>
                    <a:lnTo>
                      <a:pt x="203" y="369"/>
                    </a:lnTo>
                    <a:cubicBezTo>
                      <a:pt x="227" y="369"/>
                      <a:pt x="239" y="345"/>
                      <a:pt x="275" y="321"/>
                    </a:cubicBezTo>
                    <a:cubicBezTo>
                      <a:pt x="287" y="310"/>
                      <a:pt x="298" y="274"/>
                      <a:pt x="322" y="250"/>
                    </a:cubicBezTo>
                    <a:cubicBezTo>
                      <a:pt x="322" y="214"/>
                      <a:pt x="334" y="191"/>
                      <a:pt x="334" y="143"/>
                    </a:cubicBezTo>
                    <a:cubicBezTo>
                      <a:pt x="310" y="143"/>
                      <a:pt x="310" y="131"/>
                      <a:pt x="310" y="107"/>
                    </a:cubicBezTo>
                    <a:cubicBezTo>
                      <a:pt x="310" y="95"/>
                      <a:pt x="287" y="95"/>
                      <a:pt x="287" y="83"/>
                    </a:cubicBezTo>
                    <a:cubicBezTo>
                      <a:pt x="287" y="60"/>
                      <a:pt x="275" y="60"/>
                      <a:pt x="275" y="48"/>
                    </a:cubicBezTo>
                    <a:cubicBezTo>
                      <a:pt x="263" y="36"/>
                      <a:pt x="239" y="24"/>
                      <a:pt x="227" y="24"/>
                    </a:cubicBezTo>
                    <a:cubicBezTo>
                      <a:pt x="215" y="24"/>
                      <a:pt x="215" y="0"/>
                      <a:pt x="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4" name="Google Shape;2303;p38">
                <a:extLst>
                  <a:ext uri="{FF2B5EF4-FFF2-40B4-BE49-F238E27FC236}">
                    <a16:creationId xmlns:a16="http://schemas.microsoft.com/office/drawing/2014/main" id="{88886ACF-65AA-4050-A6BB-337FF11E7535}"/>
                  </a:ext>
                </a:extLst>
              </p:cNvPr>
              <p:cNvSpPr/>
              <p:nvPr/>
            </p:nvSpPr>
            <p:spPr>
              <a:xfrm>
                <a:off x="2790265" y="2892890"/>
                <a:ext cx="16198" cy="12985"/>
              </a:xfrm>
              <a:custGeom>
                <a:avLst/>
                <a:gdLst/>
                <a:ahLst/>
                <a:cxnLst/>
                <a:rect l="l" t="t" r="r" b="b"/>
                <a:pathLst>
                  <a:path w="358" h="287" extrusionOk="0">
                    <a:moveTo>
                      <a:pt x="179" y="1"/>
                    </a:moveTo>
                    <a:cubicBezTo>
                      <a:pt x="1" y="1"/>
                      <a:pt x="1" y="287"/>
                      <a:pt x="179" y="287"/>
                    </a:cubicBezTo>
                    <a:cubicBezTo>
                      <a:pt x="358" y="287"/>
                      <a:pt x="358" y="1"/>
                      <a:pt x="1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5" name="Google Shape;2304;p38">
                <a:extLst>
                  <a:ext uri="{FF2B5EF4-FFF2-40B4-BE49-F238E27FC236}">
                    <a16:creationId xmlns:a16="http://schemas.microsoft.com/office/drawing/2014/main" id="{22781732-95ED-4758-B09F-36DB6C2ACC75}"/>
                  </a:ext>
                </a:extLst>
              </p:cNvPr>
              <p:cNvSpPr/>
              <p:nvPr/>
            </p:nvSpPr>
            <p:spPr>
              <a:xfrm>
                <a:off x="2788682" y="2941391"/>
                <a:ext cx="12397" cy="10271"/>
              </a:xfrm>
              <a:custGeom>
                <a:avLst/>
                <a:gdLst/>
                <a:ahLst/>
                <a:cxnLst/>
                <a:rect l="l" t="t" r="r" b="b"/>
                <a:pathLst>
                  <a:path w="274" h="227" extrusionOk="0">
                    <a:moveTo>
                      <a:pt x="131" y="0"/>
                    </a:moveTo>
                    <a:cubicBezTo>
                      <a:pt x="0" y="0"/>
                      <a:pt x="0" y="227"/>
                      <a:pt x="131" y="227"/>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6" name="Google Shape;2305;p38">
                <a:extLst>
                  <a:ext uri="{FF2B5EF4-FFF2-40B4-BE49-F238E27FC236}">
                    <a16:creationId xmlns:a16="http://schemas.microsoft.com/office/drawing/2014/main" id="{6C866D56-1E0A-4E33-900F-D3B75BC0BD44}"/>
                  </a:ext>
                </a:extLst>
              </p:cNvPr>
              <p:cNvSpPr/>
              <p:nvPr/>
            </p:nvSpPr>
            <p:spPr>
              <a:xfrm>
                <a:off x="2797278" y="2949988"/>
                <a:ext cx="10814" cy="8144"/>
              </a:xfrm>
              <a:custGeom>
                <a:avLst/>
                <a:gdLst/>
                <a:ahLst/>
                <a:cxnLst/>
                <a:rect l="l" t="t" r="r" b="b"/>
                <a:pathLst>
                  <a:path w="239" h="180" extrusionOk="0">
                    <a:moveTo>
                      <a:pt x="120" y="1"/>
                    </a:moveTo>
                    <a:cubicBezTo>
                      <a:pt x="1" y="1"/>
                      <a:pt x="1" y="180"/>
                      <a:pt x="120" y="180"/>
                    </a:cubicBezTo>
                    <a:cubicBezTo>
                      <a:pt x="239" y="180"/>
                      <a:pt x="239" y="1"/>
                      <a:pt x="12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07" name="Google Shape;2306;p38">
                <a:extLst>
                  <a:ext uri="{FF2B5EF4-FFF2-40B4-BE49-F238E27FC236}">
                    <a16:creationId xmlns:a16="http://schemas.microsoft.com/office/drawing/2014/main" id="{0DCF8907-9E54-4E93-B59F-177EC1639209}"/>
                  </a:ext>
                </a:extLst>
              </p:cNvPr>
              <p:cNvSpPr/>
              <p:nvPr/>
            </p:nvSpPr>
            <p:spPr>
              <a:xfrm>
                <a:off x="2522556" y="2747475"/>
                <a:ext cx="14569" cy="14026"/>
              </a:xfrm>
              <a:custGeom>
                <a:avLst/>
                <a:gdLst/>
                <a:ahLst/>
                <a:cxnLst/>
                <a:rect l="l" t="t" r="r" b="b"/>
                <a:pathLst>
                  <a:path w="322" h="310" extrusionOk="0">
                    <a:moveTo>
                      <a:pt x="155" y="0"/>
                    </a:moveTo>
                    <a:cubicBezTo>
                      <a:pt x="143" y="0"/>
                      <a:pt x="108" y="0"/>
                      <a:pt x="96" y="12"/>
                    </a:cubicBezTo>
                    <a:cubicBezTo>
                      <a:pt x="84" y="12"/>
                      <a:pt x="60" y="24"/>
                      <a:pt x="48" y="48"/>
                    </a:cubicBezTo>
                    <a:cubicBezTo>
                      <a:pt x="36" y="60"/>
                      <a:pt x="24" y="72"/>
                      <a:pt x="24" y="84"/>
                    </a:cubicBezTo>
                    <a:cubicBezTo>
                      <a:pt x="0" y="107"/>
                      <a:pt x="0" y="131"/>
                      <a:pt x="0" y="143"/>
                    </a:cubicBezTo>
                    <a:lnTo>
                      <a:pt x="0" y="191"/>
                    </a:lnTo>
                    <a:cubicBezTo>
                      <a:pt x="24" y="226"/>
                      <a:pt x="24" y="238"/>
                      <a:pt x="48" y="262"/>
                    </a:cubicBezTo>
                    <a:lnTo>
                      <a:pt x="84" y="298"/>
                    </a:lnTo>
                    <a:cubicBezTo>
                      <a:pt x="108" y="310"/>
                      <a:pt x="119" y="310"/>
                      <a:pt x="155" y="310"/>
                    </a:cubicBezTo>
                    <a:cubicBezTo>
                      <a:pt x="167" y="310"/>
                      <a:pt x="191" y="310"/>
                      <a:pt x="215" y="298"/>
                    </a:cubicBezTo>
                    <a:cubicBezTo>
                      <a:pt x="227" y="298"/>
                      <a:pt x="239" y="274"/>
                      <a:pt x="250" y="262"/>
                    </a:cubicBezTo>
                    <a:cubicBezTo>
                      <a:pt x="274" y="250"/>
                      <a:pt x="286" y="238"/>
                      <a:pt x="286" y="226"/>
                    </a:cubicBezTo>
                    <a:cubicBezTo>
                      <a:pt x="298" y="203"/>
                      <a:pt x="298" y="179"/>
                      <a:pt x="298" y="167"/>
                    </a:cubicBezTo>
                    <a:cubicBezTo>
                      <a:pt x="322" y="143"/>
                      <a:pt x="322" y="131"/>
                      <a:pt x="298" y="119"/>
                    </a:cubicBezTo>
                    <a:cubicBezTo>
                      <a:pt x="286" y="84"/>
                      <a:pt x="286" y="72"/>
                      <a:pt x="262" y="48"/>
                    </a:cubicBezTo>
                    <a:lnTo>
                      <a:pt x="227" y="12"/>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grpSp>
        <p:nvGrpSpPr>
          <p:cNvPr id="108" name="Google Shape;2307;p38">
            <a:extLst>
              <a:ext uri="{FF2B5EF4-FFF2-40B4-BE49-F238E27FC236}">
                <a16:creationId xmlns:a16="http://schemas.microsoft.com/office/drawing/2014/main" id="{1951E769-5548-426A-8589-77520B4422ED}"/>
              </a:ext>
            </a:extLst>
          </p:cNvPr>
          <p:cNvGrpSpPr/>
          <p:nvPr/>
        </p:nvGrpSpPr>
        <p:grpSpPr>
          <a:xfrm>
            <a:off x="2275814" y="1055400"/>
            <a:ext cx="602833" cy="495062"/>
            <a:chOff x="668641" y="1116349"/>
            <a:chExt cx="602833" cy="495062"/>
          </a:xfrm>
        </p:grpSpPr>
        <p:sp>
          <p:nvSpPr>
            <p:cNvPr id="109" name="Google Shape;2308;p38">
              <a:extLst>
                <a:ext uri="{FF2B5EF4-FFF2-40B4-BE49-F238E27FC236}">
                  <a16:creationId xmlns:a16="http://schemas.microsoft.com/office/drawing/2014/main" id="{F5AFCDB6-61EB-4C7F-926A-595F153DC7A2}"/>
                </a:ext>
              </a:extLst>
            </p:cNvPr>
            <p:cNvSpPr/>
            <p:nvPr/>
          </p:nvSpPr>
          <p:spPr>
            <a:xfrm>
              <a:off x="919112" y="1339901"/>
              <a:ext cx="293097" cy="171931"/>
            </a:xfrm>
            <a:custGeom>
              <a:avLst/>
              <a:gdLst/>
              <a:ahLst/>
              <a:cxnLst/>
              <a:rect l="l" t="t" r="r" b="b"/>
              <a:pathLst>
                <a:path w="6478" h="3800" extrusionOk="0">
                  <a:moveTo>
                    <a:pt x="1572" y="0"/>
                  </a:moveTo>
                  <a:lnTo>
                    <a:pt x="1132" y="24"/>
                  </a:lnTo>
                  <a:cubicBezTo>
                    <a:pt x="1132" y="24"/>
                    <a:pt x="1578" y="868"/>
                    <a:pt x="1553" y="868"/>
                  </a:cubicBezTo>
                  <a:cubicBezTo>
                    <a:pt x="1548" y="868"/>
                    <a:pt x="1521" y="830"/>
                    <a:pt x="1465" y="738"/>
                  </a:cubicBezTo>
                  <a:cubicBezTo>
                    <a:pt x="1132" y="226"/>
                    <a:pt x="1" y="48"/>
                    <a:pt x="1" y="48"/>
                  </a:cubicBezTo>
                  <a:lnTo>
                    <a:pt x="1" y="48"/>
                  </a:lnTo>
                  <a:cubicBezTo>
                    <a:pt x="1813" y="813"/>
                    <a:pt x="2271" y="3800"/>
                    <a:pt x="2809" y="3800"/>
                  </a:cubicBezTo>
                  <a:cubicBezTo>
                    <a:pt x="2882" y="3800"/>
                    <a:pt x="2957" y="3744"/>
                    <a:pt x="3037" y="3620"/>
                  </a:cubicBezTo>
                  <a:cubicBezTo>
                    <a:pt x="3716" y="2572"/>
                    <a:pt x="6478" y="1512"/>
                    <a:pt x="6478" y="1512"/>
                  </a:cubicBezTo>
                  <a:cubicBezTo>
                    <a:pt x="6172" y="1233"/>
                    <a:pt x="4974" y="988"/>
                    <a:pt x="4228" y="988"/>
                  </a:cubicBezTo>
                  <a:cubicBezTo>
                    <a:pt x="3987" y="988"/>
                    <a:pt x="3793" y="1014"/>
                    <a:pt x="3692" y="1072"/>
                  </a:cubicBezTo>
                  <a:cubicBezTo>
                    <a:pt x="3275" y="1322"/>
                    <a:pt x="2846" y="2262"/>
                    <a:pt x="2846" y="2262"/>
                  </a:cubicBezTo>
                  <a:cubicBezTo>
                    <a:pt x="2894" y="1572"/>
                    <a:pt x="2084" y="72"/>
                    <a:pt x="2084" y="72"/>
                  </a:cubicBezTo>
                  <a:lnTo>
                    <a:pt x="1811" y="24"/>
                  </a:lnTo>
                  <a:lnTo>
                    <a:pt x="2072" y="1131"/>
                  </a:lnTo>
                  <a:lnTo>
                    <a:pt x="157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0" name="Google Shape;2309;p38">
              <a:extLst>
                <a:ext uri="{FF2B5EF4-FFF2-40B4-BE49-F238E27FC236}">
                  <a16:creationId xmlns:a16="http://schemas.microsoft.com/office/drawing/2014/main" id="{64E683A7-7BE3-49A3-BC7D-D037DB58FA52}"/>
                </a:ext>
              </a:extLst>
            </p:cNvPr>
            <p:cNvSpPr/>
            <p:nvPr/>
          </p:nvSpPr>
          <p:spPr>
            <a:xfrm>
              <a:off x="832379" y="1226202"/>
              <a:ext cx="22170" cy="20405"/>
            </a:xfrm>
            <a:custGeom>
              <a:avLst/>
              <a:gdLst/>
              <a:ahLst/>
              <a:cxnLst/>
              <a:rect l="l" t="t" r="r" b="b"/>
              <a:pathLst>
                <a:path w="490" h="451" extrusionOk="0">
                  <a:moveTo>
                    <a:pt x="215" y="1"/>
                  </a:moveTo>
                  <a:cubicBezTo>
                    <a:pt x="179" y="1"/>
                    <a:pt x="156" y="1"/>
                    <a:pt x="132" y="13"/>
                  </a:cubicBezTo>
                  <a:cubicBezTo>
                    <a:pt x="120" y="13"/>
                    <a:pt x="108" y="25"/>
                    <a:pt x="96" y="37"/>
                  </a:cubicBezTo>
                  <a:cubicBezTo>
                    <a:pt x="60" y="61"/>
                    <a:pt x="49" y="72"/>
                    <a:pt x="37" y="96"/>
                  </a:cubicBezTo>
                  <a:cubicBezTo>
                    <a:pt x="37" y="120"/>
                    <a:pt x="13" y="132"/>
                    <a:pt x="13" y="144"/>
                  </a:cubicBezTo>
                  <a:cubicBezTo>
                    <a:pt x="13" y="156"/>
                    <a:pt x="13" y="180"/>
                    <a:pt x="1" y="203"/>
                  </a:cubicBezTo>
                  <a:cubicBezTo>
                    <a:pt x="1" y="227"/>
                    <a:pt x="1" y="263"/>
                    <a:pt x="13" y="275"/>
                  </a:cubicBezTo>
                  <a:cubicBezTo>
                    <a:pt x="37" y="311"/>
                    <a:pt x="49" y="322"/>
                    <a:pt x="60" y="346"/>
                  </a:cubicBezTo>
                  <a:cubicBezTo>
                    <a:pt x="72" y="370"/>
                    <a:pt x="96" y="370"/>
                    <a:pt x="96" y="382"/>
                  </a:cubicBezTo>
                  <a:cubicBezTo>
                    <a:pt x="120" y="406"/>
                    <a:pt x="156" y="430"/>
                    <a:pt x="191" y="442"/>
                  </a:cubicBezTo>
                  <a:cubicBezTo>
                    <a:pt x="215" y="447"/>
                    <a:pt x="236" y="450"/>
                    <a:pt x="255" y="450"/>
                  </a:cubicBezTo>
                  <a:cubicBezTo>
                    <a:pt x="275" y="450"/>
                    <a:pt x="293" y="447"/>
                    <a:pt x="310" y="442"/>
                  </a:cubicBezTo>
                  <a:cubicBezTo>
                    <a:pt x="334" y="442"/>
                    <a:pt x="346" y="430"/>
                    <a:pt x="370" y="430"/>
                  </a:cubicBezTo>
                  <a:cubicBezTo>
                    <a:pt x="406" y="406"/>
                    <a:pt x="430" y="382"/>
                    <a:pt x="453" y="346"/>
                  </a:cubicBezTo>
                  <a:cubicBezTo>
                    <a:pt x="465" y="322"/>
                    <a:pt x="477" y="287"/>
                    <a:pt x="477" y="263"/>
                  </a:cubicBezTo>
                  <a:cubicBezTo>
                    <a:pt x="489" y="251"/>
                    <a:pt x="489" y="215"/>
                    <a:pt x="477" y="191"/>
                  </a:cubicBezTo>
                  <a:cubicBezTo>
                    <a:pt x="465" y="144"/>
                    <a:pt x="453" y="120"/>
                    <a:pt x="418" y="84"/>
                  </a:cubicBezTo>
                  <a:cubicBezTo>
                    <a:pt x="394" y="61"/>
                    <a:pt x="358" y="37"/>
                    <a:pt x="310" y="25"/>
                  </a:cubicBezTo>
                  <a:cubicBezTo>
                    <a:pt x="299" y="25"/>
                    <a:pt x="287" y="13"/>
                    <a:pt x="275" y="13"/>
                  </a:cubicBezTo>
                  <a:cubicBezTo>
                    <a:pt x="251" y="13"/>
                    <a:pt x="239" y="13"/>
                    <a:pt x="2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1" name="Google Shape;2310;p38">
              <a:extLst>
                <a:ext uri="{FF2B5EF4-FFF2-40B4-BE49-F238E27FC236}">
                  <a16:creationId xmlns:a16="http://schemas.microsoft.com/office/drawing/2014/main" id="{3F1D7ABE-D09C-49AB-ACDD-EE5BC5930761}"/>
                </a:ext>
              </a:extLst>
            </p:cNvPr>
            <p:cNvSpPr/>
            <p:nvPr/>
          </p:nvSpPr>
          <p:spPr>
            <a:xfrm>
              <a:off x="885179" y="1138971"/>
              <a:ext cx="12442" cy="10271"/>
            </a:xfrm>
            <a:custGeom>
              <a:avLst/>
              <a:gdLst/>
              <a:ahLst/>
              <a:cxnLst/>
              <a:rect l="l" t="t" r="r" b="b"/>
              <a:pathLst>
                <a:path w="275" h="227" extrusionOk="0">
                  <a:moveTo>
                    <a:pt x="132" y="0"/>
                  </a:moveTo>
                  <a:cubicBezTo>
                    <a:pt x="1" y="0"/>
                    <a:pt x="1" y="226"/>
                    <a:pt x="132" y="226"/>
                  </a:cubicBezTo>
                  <a:cubicBezTo>
                    <a:pt x="275" y="226"/>
                    <a:pt x="275" y="0"/>
                    <a:pt x="1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2" name="Google Shape;2311;p38">
              <a:extLst>
                <a:ext uri="{FF2B5EF4-FFF2-40B4-BE49-F238E27FC236}">
                  <a16:creationId xmlns:a16="http://schemas.microsoft.com/office/drawing/2014/main" id="{59EEF994-D08B-4892-97FF-FABA06980D29}"/>
                </a:ext>
              </a:extLst>
            </p:cNvPr>
            <p:cNvSpPr/>
            <p:nvPr/>
          </p:nvSpPr>
          <p:spPr>
            <a:xfrm>
              <a:off x="915900" y="1116349"/>
              <a:ext cx="12442" cy="9185"/>
            </a:xfrm>
            <a:custGeom>
              <a:avLst/>
              <a:gdLst/>
              <a:ahLst/>
              <a:cxnLst/>
              <a:rect l="l" t="t" r="r" b="b"/>
              <a:pathLst>
                <a:path w="275" h="203" extrusionOk="0">
                  <a:moveTo>
                    <a:pt x="131" y="0"/>
                  </a:moveTo>
                  <a:cubicBezTo>
                    <a:pt x="0" y="0"/>
                    <a:pt x="0" y="203"/>
                    <a:pt x="131" y="203"/>
                  </a:cubicBezTo>
                  <a:cubicBezTo>
                    <a:pt x="274" y="203"/>
                    <a:pt x="274" y="0"/>
                    <a:pt x="13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3" name="Google Shape;2312;p38">
              <a:extLst>
                <a:ext uri="{FF2B5EF4-FFF2-40B4-BE49-F238E27FC236}">
                  <a16:creationId xmlns:a16="http://schemas.microsoft.com/office/drawing/2014/main" id="{4285440F-FC37-4A1F-A4D1-CB8A48C1DC0C}"/>
                </a:ext>
              </a:extLst>
            </p:cNvPr>
            <p:cNvSpPr/>
            <p:nvPr/>
          </p:nvSpPr>
          <p:spPr>
            <a:xfrm>
              <a:off x="894364" y="1219778"/>
              <a:ext cx="13483" cy="14569"/>
            </a:xfrm>
            <a:custGeom>
              <a:avLst/>
              <a:gdLst/>
              <a:ahLst/>
              <a:cxnLst/>
              <a:rect l="l" t="t" r="r" b="b"/>
              <a:pathLst>
                <a:path w="298" h="322" extrusionOk="0">
                  <a:moveTo>
                    <a:pt x="155" y="0"/>
                  </a:moveTo>
                  <a:cubicBezTo>
                    <a:pt x="131" y="0"/>
                    <a:pt x="107" y="0"/>
                    <a:pt x="95" y="24"/>
                  </a:cubicBezTo>
                  <a:cubicBezTo>
                    <a:pt x="72" y="24"/>
                    <a:pt x="60" y="36"/>
                    <a:pt x="48" y="48"/>
                  </a:cubicBezTo>
                  <a:cubicBezTo>
                    <a:pt x="36" y="60"/>
                    <a:pt x="12" y="83"/>
                    <a:pt x="12" y="95"/>
                  </a:cubicBezTo>
                  <a:cubicBezTo>
                    <a:pt x="0" y="107"/>
                    <a:pt x="0" y="143"/>
                    <a:pt x="0" y="155"/>
                  </a:cubicBezTo>
                  <a:lnTo>
                    <a:pt x="0" y="203"/>
                  </a:lnTo>
                  <a:cubicBezTo>
                    <a:pt x="12" y="226"/>
                    <a:pt x="12" y="238"/>
                    <a:pt x="48" y="274"/>
                  </a:cubicBezTo>
                  <a:lnTo>
                    <a:pt x="72" y="298"/>
                  </a:lnTo>
                  <a:cubicBezTo>
                    <a:pt x="107" y="322"/>
                    <a:pt x="119" y="322"/>
                    <a:pt x="155" y="322"/>
                  </a:cubicBezTo>
                  <a:cubicBezTo>
                    <a:pt x="167" y="322"/>
                    <a:pt x="191" y="322"/>
                    <a:pt x="214" y="298"/>
                  </a:cubicBezTo>
                  <a:cubicBezTo>
                    <a:pt x="226" y="298"/>
                    <a:pt x="238" y="286"/>
                    <a:pt x="250" y="274"/>
                  </a:cubicBezTo>
                  <a:cubicBezTo>
                    <a:pt x="274" y="262"/>
                    <a:pt x="286" y="238"/>
                    <a:pt x="286" y="226"/>
                  </a:cubicBezTo>
                  <a:cubicBezTo>
                    <a:pt x="298" y="214"/>
                    <a:pt x="298" y="179"/>
                    <a:pt x="298" y="167"/>
                  </a:cubicBezTo>
                  <a:lnTo>
                    <a:pt x="298" y="119"/>
                  </a:lnTo>
                  <a:cubicBezTo>
                    <a:pt x="286" y="95"/>
                    <a:pt x="286" y="83"/>
                    <a:pt x="250" y="48"/>
                  </a:cubicBezTo>
                  <a:lnTo>
                    <a:pt x="226" y="24"/>
                  </a:lnTo>
                  <a:cubicBezTo>
                    <a:pt x="191" y="0"/>
                    <a:pt x="179" y="0"/>
                    <a:pt x="15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4" name="Google Shape;2313;p38">
              <a:extLst>
                <a:ext uri="{FF2B5EF4-FFF2-40B4-BE49-F238E27FC236}">
                  <a16:creationId xmlns:a16="http://schemas.microsoft.com/office/drawing/2014/main" id="{11AC8270-9F4A-4073-818B-6174DAEDBCF5}"/>
                </a:ext>
              </a:extLst>
            </p:cNvPr>
            <p:cNvSpPr/>
            <p:nvPr/>
          </p:nvSpPr>
          <p:spPr>
            <a:xfrm>
              <a:off x="1248263" y="1126891"/>
              <a:ext cx="23211" cy="24161"/>
            </a:xfrm>
            <a:custGeom>
              <a:avLst/>
              <a:gdLst/>
              <a:ahLst/>
              <a:cxnLst/>
              <a:rect l="l" t="t" r="r" b="b"/>
              <a:pathLst>
                <a:path w="513" h="534" extrusionOk="0">
                  <a:moveTo>
                    <a:pt x="286" y="0"/>
                  </a:moveTo>
                  <a:cubicBezTo>
                    <a:pt x="277" y="0"/>
                    <a:pt x="269" y="2"/>
                    <a:pt x="262" y="5"/>
                  </a:cubicBezTo>
                  <a:cubicBezTo>
                    <a:pt x="251" y="5"/>
                    <a:pt x="215" y="5"/>
                    <a:pt x="203" y="17"/>
                  </a:cubicBezTo>
                  <a:cubicBezTo>
                    <a:pt x="191" y="29"/>
                    <a:pt x="155" y="29"/>
                    <a:pt x="143" y="53"/>
                  </a:cubicBezTo>
                  <a:cubicBezTo>
                    <a:pt x="96" y="65"/>
                    <a:pt x="72" y="89"/>
                    <a:pt x="48" y="136"/>
                  </a:cubicBezTo>
                  <a:cubicBezTo>
                    <a:pt x="48" y="136"/>
                    <a:pt x="48" y="148"/>
                    <a:pt x="36" y="148"/>
                  </a:cubicBezTo>
                  <a:cubicBezTo>
                    <a:pt x="24" y="184"/>
                    <a:pt x="1" y="231"/>
                    <a:pt x="1" y="267"/>
                  </a:cubicBezTo>
                  <a:cubicBezTo>
                    <a:pt x="1" y="315"/>
                    <a:pt x="24" y="351"/>
                    <a:pt x="36" y="386"/>
                  </a:cubicBezTo>
                  <a:cubicBezTo>
                    <a:pt x="36" y="386"/>
                    <a:pt x="36" y="410"/>
                    <a:pt x="48" y="410"/>
                  </a:cubicBezTo>
                  <a:cubicBezTo>
                    <a:pt x="72" y="434"/>
                    <a:pt x="84" y="470"/>
                    <a:pt x="108" y="481"/>
                  </a:cubicBezTo>
                  <a:cubicBezTo>
                    <a:pt x="131" y="493"/>
                    <a:pt x="143" y="505"/>
                    <a:pt x="167" y="505"/>
                  </a:cubicBezTo>
                  <a:cubicBezTo>
                    <a:pt x="193" y="523"/>
                    <a:pt x="213" y="534"/>
                    <a:pt x="236" y="534"/>
                  </a:cubicBezTo>
                  <a:cubicBezTo>
                    <a:pt x="244" y="534"/>
                    <a:pt x="253" y="532"/>
                    <a:pt x="262" y="529"/>
                  </a:cubicBezTo>
                  <a:lnTo>
                    <a:pt x="322" y="505"/>
                  </a:lnTo>
                  <a:cubicBezTo>
                    <a:pt x="334" y="493"/>
                    <a:pt x="358" y="493"/>
                    <a:pt x="382" y="481"/>
                  </a:cubicBezTo>
                  <a:cubicBezTo>
                    <a:pt x="405" y="470"/>
                    <a:pt x="441" y="446"/>
                    <a:pt x="453" y="422"/>
                  </a:cubicBezTo>
                  <a:cubicBezTo>
                    <a:pt x="465" y="410"/>
                    <a:pt x="489" y="386"/>
                    <a:pt x="489" y="362"/>
                  </a:cubicBezTo>
                  <a:cubicBezTo>
                    <a:pt x="501" y="327"/>
                    <a:pt x="512" y="303"/>
                    <a:pt x="501" y="267"/>
                  </a:cubicBezTo>
                  <a:lnTo>
                    <a:pt x="501" y="184"/>
                  </a:lnTo>
                  <a:cubicBezTo>
                    <a:pt x="489" y="160"/>
                    <a:pt x="489" y="136"/>
                    <a:pt x="465" y="124"/>
                  </a:cubicBezTo>
                  <a:cubicBezTo>
                    <a:pt x="453" y="89"/>
                    <a:pt x="441" y="65"/>
                    <a:pt x="405" y="53"/>
                  </a:cubicBezTo>
                  <a:cubicBezTo>
                    <a:pt x="393" y="29"/>
                    <a:pt x="382" y="17"/>
                    <a:pt x="346" y="17"/>
                  </a:cubicBezTo>
                  <a:cubicBezTo>
                    <a:pt x="329" y="9"/>
                    <a:pt x="306" y="0"/>
                    <a:pt x="2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5" name="Google Shape;2314;p38">
              <a:extLst>
                <a:ext uri="{FF2B5EF4-FFF2-40B4-BE49-F238E27FC236}">
                  <a16:creationId xmlns:a16="http://schemas.microsoft.com/office/drawing/2014/main" id="{43D45673-56B1-4547-AE23-354AD0A1C484}"/>
                </a:ext>
              </a:extLst>
            </p:cNvPr>
            <p:cNvSpPr/>
            <p:nvPr/>
          </p:nvSpPr>
          <p:spPr>
            <a:xfrm>
              <a:off x="1190079" y="1121191"/>
              <a:ext cx="14614" cy="11356"/>
            </a:xfrm>
            <a:custGeom>
              <a:avLst/>
              <a:gdLst/>
              <a:ahLst/>
              <a:cxnLst/>
              <a:rect l="l" t="t" r="r" b="b"/>
              <a:pathLst>
                <a:path w="323" h="251" extrusionOk="0">
                  <a:moveTo>
                    <a:pt x="167" y="0"/>
                  </a:moveTo>
                  <a:cubicBezTo>
                    <a:pt x="1" y="0"/>
                    <a:pt x="1" y="250"/>
                    <a:pt x="167" y="250"/>
                  </a:cubicBezTo>
                  <a:cubicBezTo>
                    <a:pt x="171" y="251"/>
                    <a:pt x="174" y="251"/>
                    <a:pt x="177" y="251"/>
                  </a:cubicBezTo>
                  <a:cubicBezTo>
                    <a:pt x="322" y="251"/>
                    <a:pt x="319" y="0"/>
                    <a:pt x="1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6" name="Google Shape;2315;p38">
              <a:extLst>
                <a:ext uri="{FF2B5EF4-FFF2-40B4-BE49-F238E27FC236}">
                  <a16:creationId xmlns:a16="http://schemas.microsoft.com/office/drawing/2014/main" id="{5A2B5544-0D06-4486-8EBB-02DA6B3C0013}"/>
                </a:ext>
              </a:extLst>
            </p:cNvPr>
            <p:cNvSpPr/>
            <p:nvPr/>
          </p:nvSpPr>
          <p:spPr>
            <a:xfrm>
              <a:off x="699361" y="1591458"/>
              <a:ext cx="25337" cy="19953"/>
            </a:xfrm>
            <a:custGeom>
              <a:avLst/>
              <a:gdLst/>
              <a:ahLst/>
              <a:cxnLst/>
              <a:rect l="l" t="t" r="r" b="b"/>
              <a:pathLst>
                <a:path w="560" h="441" extrusionOk="0">
                  <a:moveTo>
                    <a:pt x="274" y="0"/>
                  </a:moveTo>
                  <a:cubicBezTo>
                    <a:pt x="0" y="0"/>
                    <a:pt x="0" y="441"/>
                    <a:pt x="274" y="441"/>
                  </a:cubicBezTo>
                  <a:cubicBezTo>
                    <a:pt x="560" y="417"/>
                    <a:pt x="560" y="0"/>
                    <a:pt x="274"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7" name="Google Shape;2316;p38">
              <a:extLst>
                <a:ext uri="{FF2B5EF4-FFF2-40B4-BE49-F238E27FC236}">
                  <a16:creationId xmlns:a16="http://schemas.microsoft.com/office/drawing/2014/main" id="{F975ACE2-6C9D-4C3C-87ED-83633FFB7AB9}"/>
                </a:ext>
              </a:extLst>
            </p:cNvPr>
            <p:cNvSpPr/>
            <p:nvPr/>
          </p:nvSpPr>
          <p:spPr>
            <a:xfrm>
              <a:off x="668641" y="1585531"/>
              <a:ext cx="18912" cy="15112"/>
            </a:xfrm>
            <a:custGeom>
              <a:avLst/>
              <a:gdLst/>
              <a:ahLst/>
              <a:cxnLst/>
              <a:rect l="l" t="t" r="r" b="b"/>
              <a:pathLst>
                <a:path w="418" h="334" extrusionOk="0">
                  <a:moveTo>
                    <a:pt x="215" y="0"/>
                  </a:moveTo>
                  <a:cubicBezTo>
                    <a:pt x="0" y="0"/>
                    <a:pt x="0" y="334"/>
                    <a:pt x="215" y="334"/>
                  </a:cubicBezTo>
                  <a:cubicBezTo>
                    <a:pt x="417" y="334"/>
                    <a:pt x="417" y="0"/>
                    <a:pt x="215"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8" name="Google Shape;2317;p38">
              <a:extLst>
                <a:ext uri="{FF2B5EF4-FFF2-40B4-BE49-F238E27FC236}">
                  <a16:creationId xmlns:a16="http://schemas.microsoft.com/office/drawing/2014/main" id="{AC429BA0-0DFA-4E45-8FFE-5BC29E7F10E1}"/>
                </a:ext>
              </a:extLst>
            </p:cNvPr>
            <p:cNvSpPr/>
            <p:nvPr/>
          </p:nvSpPr>
          <p:spPr>
            <a:xfrm>
              <a:off x="730580" y="1542413"/>
              <a:ext cx="14614" cy="10859"/>
            </a:xfrm>
            <a:custGeom>
              <a:avLst/>
              <a:gdLst/>
              <a:ahLst/>
              <a:cxnLst/>
              <a:rect l="l" t="t" r="r" b="b"/>
              <a:pathLst>
                <a:path w="323" h="240" extrusionOk="0">
                  <a:moveTo>
                    <a:pt x="155" y="1"/>
                  </a:moveTo>
                  <a:cubicBezTo>
                    <a:pt x="1" y="1"/>
                    <a:pt x="1" y="239"/>
                    <a:pt x="155" y="239"/>
                  </a:cubicBezTo>
                  <a:cubicBezTo>
                    <a:pt x="322" y="239"/>
                    <a:pt x="322" y="1"/>
                    <a:pt x="155" y="1"/>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19" name="Google Shape;2318;p38">
              <a:extLst>
                <a:ext uri="{FF2B5EF4-FFF2-40B4-BE49-F238E27FC236}">
                  <a16:creationId xmlns:a16="http://schemas.microsoft.com/office/drawing/2014/main" id="{FA8F6704-550B-45C6-AEF5-CEE0223CE0C8}"/>
                </a:ext>
              </a:extLst>
            </p:cNvPr>
            <p:cNvSpPr/>
            <p:nvPr/>
          </p:nvSpPr>
          <p:spPr>
            <a:xfrm>
              <a:off x="700402" y="1499884"/>
              <a:ext cx="16243" cy="12985"/>
            </a:xfrm>
            <a:custGeom>
              <a:avLst/>
              <a:gdLst/>
              <a:ahLst/>
              <a:cxnLst/>
              <a:rect l="l" t="t" r="r" b="b"/>
              <a:pathLst>
                <a:path w="359" h="287" extrusionOk="0">
                  <a:moveTo>
                    <a:pt x="179" y="0"/>
                  </a:moveTo>
                  <a:cubicBezTo>
                    <a:pt x="1" y="0"/>
                    <a:pt x="1" y="286"/>
                    <a:pt x="179" y="286"/>
                  </a:cubicBezTo>
                  <a:cubicBezTo>
                    <a:pt x="358" y="274"/>
                    <a:pt x="358" y="0"/>
                    <a:pt x="179" y="0"/>
                  </a:cubicBezTo>
                  <a:close/>
                </a:path>
              </a:pathLst>
            </a:custGeom>
            <a:solidFill>
              <a:srgbClr val="FCDE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120" name="Google Shape;2319;p38">
            <a:extLst>
              <a:ext uri="{FF2B5EF4-FFF2-40B4-BE49-F238E27FC236}">
                <a16:creationId xmlns:a16="http://schemas.microsoft.com/office/drawing/2014/main" id="{36B7FF64-F732-44AE-AC61-1B303B87798B}"/>
              </a:ext>
            </a:extLst>
          </p:cNvPr>
          <p:cNvGrpSpPr/>
          <p:nvPr/>
        </p:nvGrpSpPr>
        <p:grpSpPr>
          <a:xfrm rot="2041617">
            <a:off x="8274202" y="1774102"/>
            <a:ext cx="1374831" cy="564619"/>
            <a:chOff x="653294" y="4365134"/>
            <a:chExt cx="1374789" cy="564602"/>
          </a:xfrm>
        </p:grpSpPr>
        <p:sp>
          <p:nvSpPr>
            <p:cNvPr id="121" name="Google Shape;2320;p38">
              <a:extLst>
                <a:ext uri="{FF2B5EF4-FFF2-40B4-BE49-F238E27FC236}">
                  <a16:creationId xmlns:a16="http://schemas.microsoft.com/office/drawing/2014/main" id="{BDFD19FF-B24D-4E27-A79A-DB5D05D00D51}"/>
                </a:ext>
              </a:extLst>
            </p:cNvPr>
            <p:cNvSpPr/>
            <p:nvPr/>
          </p:nvSpPr>
          <p:spPr>
            <a:xfrm>
              <a:off x="2007587" y="4909738"/>
              <a:ext cx="20496" cy="19998"/>
            </a:xfrm>
            <a:custGeom>
              <a:avLst/>
              <a:gdLst/>
              <a:ahLst/>
              <a:cxnLst/>
              <a:rect l="l" t="t" r="r" b="b"/>
              <a:pathLst>
                <a:path w="453" h="442" extrusionOk="0">
                  <a:moveTo>
                    <a:pt x="167" y="1"/>
                  </a:moveTo>
                  <a:cubicBezTo>
                    <a:pt x="155" y="1"/>
                    <a:pt x="131" y="13"/>
                    <a:pt x="119" y="13"/>
                  </a:cubicBezTo>
                  <a:cubicBezTo>
                    <a:pt x="95" y="25"/>
                    <a:pt x="71" y="37"/>
                    <a:pt x="60" y="72"/>
                  </a:cubicBezTo>
                  <a:cubicBezTo>
                    <a:pt x="48" y="84"/>
                    <a:pt x="36" y="120"/>
                    <a:pt x="36" y="144"/>
                  </a:cubicBezTo>
                  <a:cubicBezTo>
                    <a:pt x="36" y="156"/>
                    <a:pt x="36" y="156"/>
                    <a:pt x="12" y="179"/>
                  </a:cubicBezTo>
                  <a:cubicBezTo>
                    <a:pt x="0" y="215"/>
                    <a:pt x="0" y="251"/>
                    <a:pt x="12" y="298"/>
                  </a:cubicBezTo>
                  <a:cubicBezTo>
                    <a:pt x="36" y="322"/>
                    <a:pt x="48" y="358"/>
                    <a:pt x="71" y="382"/>
                  </a:cubicBezTo>
                  <a:cubicBezTo>
                    <a:pt x="95" y="394"/>
                    <a:pt x="107" y="394"/>
                    <a:pt x="119" y="418"/>
                  </a:cubicBezTo>
                  <a:cubicBezTo>
                    <a:pt x="155" y="429"/>
                    <a:pt x="191" y="441"/>
                    <a:pt x="226" y="441"/>
                  </a:cubicBezTo>
                  <a:cubicBezTo>
                    <a:pt x="250" y="441"/>
                    <a:pt x="286" y="441"/>
                    <a:pt x="298" y="429"/>
                  </a:cubicBezTo>
                  <a:cubicBezTo>
                    <a:pt x="333" y="418"/>
                    <a:pt x="345" y="394"/>
                    <a:pt x="369" y="382"/>
                  </a:cubicBezTo>
                  <a:cubicBezTo>
                    <a:pt x="429" y="334"/>
                    <a:pt x="452" y="251"/>
                    <a:pt x="429" y="179"/>
                  </a:cubicBezTo>
                  <a:cubicBezTo>
                    <a:pt x="429" y="156"/>
                    <a:pt x="429" y="156"/>
                    <a:pt x="417" y="144"/>
                  </a:cubicBezTo>
                  <a:cubicBezTo>
                    <a:pt x="417" y="132"/>
                    <a:pt x="405" y="120"/>
                    <a:pt x="405" y="96"/>
                  </a:cubicBezTo>
                  <a:cubicBezTo>
                    <a:pt x="393" y="72"/>
                    <a:pt x="369" y="60"/>
                    <a:pt x="345" y="37"/>
                  </a:cubicBezTo>
                  <a:cubicBezTo>
                    <a:pt x="333" y="25"/>
                    <a:pt x="310" y="25"/>
                    <a:pt x="298" y="13"/>
                  </a:cubicBezTo>
                  <a:cubicBezTo>
                    <a:pt x="274" y="1"/>
                    <a:pt x="250" y="1"/>
                    <a:pt x="2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2" name="Google Shape;2321;p38">
              <a:extLst>
                <a:ext uri="{FF2B5EF4-FFF2-40B4-BE49-F238E27FC236}">
                  <a16:creationId xmlns:a16="http://schemas.microsoft.com/office/drawing/2014/main" id="{66C7D6DD-A2AB-4DAF-97D3-AD0B731D8514}"/>
                </a:ext>
              </a:extLst>
            </p:cNvPr>
            <p:cNvSpPr/>
            <p:nvPr/>
          </p:nvSpPr>
          <p:spPr>
            <a:xfrm>
              <a:off x="1845432" y="4850242"/>
              <a:ext cx="21582" cy="21175"/>
            </a:xfrm>
            <a:custGeom>
              <a:avLst/>
              <a:gdLst/>
              <a:ahLst/>
              <a:cxnLst/>
              <a:rect l="l" t="t" r="r" b="b"/>
              <a:pathLst>
                <a:path w="477" h="468" extrusionOk="0">
                  <a:moveTo>
                    <a:pt x="238" y="0"/>
                  </a:moveTo>
                  <a:cubicBezTo>
                    <a:pt x="223" y="0"/>
                    <a:pt x="209" y="6"/>
                    <a:pt x="191" y="18"/>
                  </a:cubicBezTo>
                  <a:cubicBezTo>
                    <a:pt x="179" y="18"/>
                    <a:pt x="143" y="18"/>
                    <a:pt x="131" y="30"/>
                  </a:cubicBezTo>
                  <a:cubicBezTo>
                    <a:pt x="119" y="30"/>
                    <a:pt x="107" y="42"/>
                    <a:pt x="84" y="54"/>
                  </a:cubicBezTo>
                  <a:lnTo>
                    <a:pt x="48" y="101"/>
                  </a:lnTo>
                  <a:cubicBezTo>
                    <a:pt x="24" y="113"/>
                    <a:pt x="12" y="137"/>
                    <a:pt x="12" y="149"/>
                  </a:cubicBezTo>
                  <a:cubicBezTo>
                    <a:pt x="0" y="173"/>
                    <a:pt x="0" y="209"/>
                    <a:pt x="0" y="232"/>
                  </a:cubicBezTo>
                  <a:cubicBezTo>
                    <a:pt x="0" y="256"/>
                    <a:pt x="0" y="280"/>
                    <a:pt x="12" y="292"/>
                  </a:cubicBezTo>
                  <a:cubicBezTo>
                    <a:pt x="24" y="316"/>
                    <a:pt x="24" y="328"/>
                    <a:pt x="48" y="351"/>
                  </a:cubicBezTo>
                  <a:lnTo>
                    <a:pt x="72" y="399"/>
                  </a:lnTo>
                  <a:cubicBezTo>
                    <a:pt x="84" y="411"/>
                    <a:pt x="107" y="435"/>
                    <a:pt x="119" y="435"/>
                  </a:cubicBezTo>
                  <a:cubicBezTo>
                    <a:pt x="131" y="447"/>
                    <a:pt x="143" y="447"/>
                    <a:pt x="179" y="459"/>
                  </a:cubicBezTo>
                  <a:cubicBezTo>
                    <a:pt x="191" y="465"/>
                    <a:pt x="206" y="468"/>
                    <a:pt x="220" y="468"/>
                  </a:cubicBezTo>
                  <a:cubicBezTo>
                    <a:pt x="235" y="468"/>
                    <a:pt x="250" y="465"/>
                    <a:pt x="262" y="459"/>
                  </a:cubicBezTo>
                  <a:cubicBezTo>
                    <a:pt x="286" y="459"/>
                    <a:pt x="310" y="459"/>
                    <a:pt x="322" y="447"/>
                  </a:cubicBezTo>
                  <a:cubicBezTo>
                    <a:pt x="357" y="435"/>
                    <a:pt x="381" y="411"/>
                    <a:pt x="405" y="399"/>
                  </a:cubicBezTo>
                  <a:lnTo>
                    <a:pt x="417" y="387"/>
                  </a:lnTo>
                  <a:cubicBezTo>
                    <a:pt x="429" y="375"/>
                    <a:pt x="441" y="340"/>
                    <a:pt x="465" y="328"/>
                  </a:cubicBezTo>
                  <a:cubicBezTo>
                    <a:pt x="476" y="292"/>
                    <a:pt x="476" y="280"/>
                    <a:pt x="476" y="256"/>
                  </a:cubicBezTo>
                  <a:cubicBezTo>
                    <a:pt x="465" y="209"/>
                    <a:pt x="465" y="197"/>
                    <a:pt x="465" y="185"/>
                  </a:cubicBezTo>
                  <a:cubicBezTo>
                    <a:pt x="441" y="149"/>
                    <a:pt x="429" y="125"/>
                    <a:pt x="405" y="89"/>
                  </a:cubicBezTo>
                  <a:lnTo>
                    <a:pt x="381" y="78"/>
                  </a:lnTo>
                  <a:cubicBezTo>
                    <a:pt x="369" y="54"/>
                    <a:pt x="357" y="42"/>
                    <a:pt x="346" y="42"/>
                  </a:cubicBezTo>
                  <a:cubicBezTo>
                    <a:pt x="322" y="30"/>
                    <a:pt x="310" y="30"/>
                    <a:pt x="286" y="18"/>
                  </a:cubicBezTo>
                  <a:cubicBezTo>
                    <a:pt x="268" y="6"/>
                    <a:pt x="253" y="0"/>
                    <a:pt x="2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3" name="Google Shape;2322;p38">
              <a:extLst>
                <a:ext uri="{FF2B5EF4-FFF2-40B4-BE49-F238E27FC236}">
                  <a16:creationId xmlns:a16="http://schemas.microsoft.com/office/drawing/2014/main" id="{DBE41DBD-9C5A-452A-89C2-3DAD2EBA58DF}"/>
                </a:ext>
              </a:extLst>
            </p:cNvPr>
            <p:cNvSpPr/>
            <p:nvPr/>
          </p:nvSpPr>
          <p:spPr>
            <a:xfrm>
              <a:off x="1942933" y="4802554"/>
              <a:ext cx="26423" cy="19998"/>
            </a:xfrm>
            <a:custGeom>
              <a:avLst/>
              <a:gdLst/>
              <a:ahLst/>
              <a:cxnLst/>
              <a:rect l="l" t="t" r="r" b="b"/>
              <a:pathLst>
                <a:path w="584" h="442" extrusionOk="0">
                  <a:moveTo>
                    <a:pt x="286" y="0"/>
                  </a:moveTo>
                  <a:cubicBezTo>
                    <a:pt x="0" y="0"/>
                    <a:pt x="0" y="441"/>
                    <a:pt x="286" y="441"/>
                  </a:cubicBezTo>
                  <a:cubicBezTo>
                    <a:pt x="584" y="429"/>
                    <a:pt x="584" y="0"/>
                    <a:pt x="2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4" name="Google Shape;2323;p38">
              <a:extLst>
                <a:ext uri="{FF2B5EF4-FFF2-40B4-BE49-F238E27FC236}">
                  <a16:creationId xmlns:a16="http://schemas.microsoft.com/office/drawing/2014/main" id="{240C855E-EA2C-4D71-88A1-681C3BAF2735}"/>
                </a:ext>
              </a:extLst>
            </p:cNvPr>
            <p:cNvSpPr/>
            <p:nvPr/>
          </p:nvSpPr>
          <p:spPr>
            <a:xfrm>
              <a:off x="1875067" y="4772376"/>
              <a:ext cx="22668" cy="17284"/>
            </a:xfrm>
            <a:custGeom>
              <a:avLst/>
              <a:gdLst/>
              <a:ahLst/>
              <a:cxnLst/>
              <a:rect l="l" t="t" r="r" b="b"/>
              <a:pathLst>
                <a:path w="501" h="382" extrusionOk="0">
                  <a:moveTo>
                    <a:pt x="250" y="1"/>
                  </a:moveTo>
                  <a:cubicBezTo>
                    <a:pt x="0" y="1"/>
                    <a:pt x="0" y="382"/>
                    <a:pt x="250" y="382"/>
                  </a:cubicBezTo>
                  <a:cubicBezTo>
                    <a:pt x="254" y="382"/>
                    <a:pt x="258" y="382"/>
                    <a:pt x="261" y="382"/>
                  </a:cubicBezTo>
                  <a:cubicBezTo>
                    <a:pt x="500" y="382"/>
                    <a:pt x="496" y="1"/>
                    <a:pt x="25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5" name="Google Shape;2324;p38">
              <a:extLst>
                <a:ext uri="{FF2B5EF4-FFF2-40B4-BE49-F238E27FC236}">
                  <a16:creationId xmlns:a16="http://schemas.microsoft.com/office/drawing/2014/main" id="{A8EAE432-0273-4B70-85E6-D274AF40C944}"/>
                </a:ext>
              </a:extLst>
            </p:cNvPr>
            <p:cNvSpPr/>
            <p:nvPr/>
          </p:nvSpPr>
          <p:spPr>
            <a:xfrm>
              <a:off x="1873438" y="4722834"/>
              <a:ext cx="7058" cy="5429"/>
            </a:xfrm>
            <a:custGeom>
              <a:avLst/>
              <a:gdLst/>
              <a:ahLst/>
              <a:cxnLst/>
              <a:rect l="l" t="t" r="r" b="b"/>
              <a:pathLst>
                <a:path w="156" h="120" extrusionOk="0">
                  <a:moveTo>
                    <a:pt x="84" y="0"/>
                  </a:moveTo>
                  <a:cubicBezTo>
                    <a:pt x="0" y="0"/>
                    <a:pt x="0" y="119"/>
                    <a:pt x="84" y="119"/>
                  </a:cubicBezTo>
                  <a:cubicBezTo>
                    <a:pt x="155" y="108"/>
                    <a:pt x="155" y="0"/>
                    <a:pt x="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6" name="Google Shape;2325;p38">
              <a:extLst>
                <a:ext uri="{FF2B5EF4-FFF2-40B4-BE49-F238E27FC236}">
                  <a16:creationId xmlns:a16="http://schemas.microsoft.com/office/drawing/2014/main" id="{075C9801-3630-4BA2-ABED-9B9DD34F1762}"/>
                </a:ext>
              </a:extLst>
            </p:cNvPr>
            <p:cNvSpPr/>
            <p:nvPr/>
          </p:nvSpPr>
          <p:spPr>
            <a:xfrm>
              <a:off x="2009170" y="4712066"/>
              <a:ext cx="17284" cy="17827"/>
            </a:xfrm>
            <a:custGeom>
              <a:avLst/>
              <a:gdLst/>
              <a:ahLst/>
              <a:cxnLst/>
              <a:rect l="l" t="t" r="r" b="b"/>
              <a:pathLst>
                <a:path w="382" h="394" extrusionOk="0">
                  <a:moveTo>
                    <a:pt x="191" y="0"/>
                  </a:moveTo>
                  <a:cubicBezTo>
                    <a:pt x="156" y="0"/>
                    <a:pt x="144" y="0"/>
                    <a:pt x="120" y="24"/>
                  </a:cubicBezTo>
                  <a:cubicBezTo>
                    <a:pt x="84" y="36"/>
                    <a:pt x="72" y="36"/>
                    <a:pt x="60" y="60"/>
                  </a:cubicBezTo>
                  <a:cubicBezTo>
                    <a:pt x="36" y="84"/>
                    <a:pt x="25" y="96"/>
                    <a:pt x="13" y="119"/>
                  </a:cubicBezTo>
                  <a:cubicBezTo>
                    <a:pt x="1" y="131"/>
                    <a:pt x="1" y="167"/>
                    <a:pt x="1" y="191"/>
                  </a:cubicBezTo>
                  <a:lnTo>
                    <a:pt x="1" y="238"/>
                  </a:lnTo>
                  <a:lnTo>
                    <a:pt x="36" y="334"/>
                  </a:lnTo>
                  <a:cubicBezTo>
                    <a:pt x="60" y="346"/>
                    <a:pt x="72" y="346"/>
                    <a:pt x="84" y="357"/>
                  </a:cubicBezTo>
                  <a:cubicBezTo>
                    <a:pt x="120" y="381"/>
                    <a:pt x="144" y="393"/>
                    <a:pt x="179" y="393"/>
                  </a:cubicBezTo>
                  <a:cubicBezTo>
                    <a:pt x="203" y="393"/>
                    <a:pt x="215" y="393"/>
                    <a:pt x="251" y="381"/>
                  </a:cubicBezTo>
                  <a:cubicBezTo>
                    <a:pt x="275" y="357"/>
                    <a:pt x="298" y="357"/>
                    <a:pt x="310" y="334"/>
                  </a:cubicBezTo>
                  <a:cubicBezTo>
                    <a:pt x="322" y="322"/>
                    <a:pt x="334" y="298"/>
                    <a:pt x="358" y="274"/>
                  </a:cubicBezTo>
                  <a:cubicBezTo>
                    <a:pt x="370" y="262"/>
                    <a:pt x="370" y="226"/>
                    <a:pt x="370" y="203"/>
                  </a:cubicBezTo>
                  <a:cubicBezTo>
                    <a:pt x="382" y="203"/>
                    <a:pt x="370" y="179"/>
                    <a:pt x="370" y="155"/>
                  </a:cubicBezTo>
                  <a:lnTo>
                    <a:pt x="322" y="60"/>
                  </a:lnTo>
                  <a:lnTo>
                    <a:pt x="275" y="36"/>
                  </a:lnTo>
                  <a:cubicBezTo>
                    <a:pt x="251" y="24"/>
                    <a:pt x="215" y="0"/>
                    <a:pt x="1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7" name="Google Shape;2326;p38">
              <a:extLst>
                <a:ext uri="{FF2B5EF4-FFF2-40B4-BE49-F238E27FC236}">
                  <a16:creationId xmlns:a16="http://schemas.microsoft.com/office/drawing/2014/main" id="{EF18771B-5A26-45CE-8E5B-456FC74227A5}"/>
                </a:ext>
              </a:extLst>
            </p:cNvPr>
            <p:cNvSpPr/>
            <p:nvPr/>
          </p:nvSpPr>
          <p:spPr>
            <a:xfrm>
              <a:off x="1826565" y="4789614"/>
              <a:ext cx="14569" cy="8144"/>
            </a:xfrm>
            <a:custGeom>
              <a:avLst/>
              <a:gdLst/>
              <a:ahLst/>
              <a:cxnLst/>
              <a:rect l="l" t="t" r="r" b="b"/>
              <a:pathLst>
                <a:path w="322" h="180" extrusionOk="0">
                  <a:moveTo>
                    <a:pt x="251" y="1"/>
                  </a:moveTo>
                  <a:cubicBezTo>
                    <a:pt x="227" y="1"/>
                    <a:pt x="179" y="1"/>
                    <a:pt x="143" y="13"/>
                  </a:cubicBezTo>
                  <a:cubicBezTo>
                    <a:pt x="120" y="13"/>
                    <a:pt x="84" y="36"/>
                    <a:pt x="60" y="36"/>
                  </a:cubicBezTo>
                  <a:cubicBezTo>
                    <a:pt x="48" y="36"/>
                    <a:pt x="24" y="48"/>
                    <a:pt x="12" y="60"/>
                  </a:cubicBezTo>
                  <a:cubicBezTo>
                    <a:pt x="1" y="72"/>
                    <a:pt x="1" y="108"/>
                    <a:pt x="1" y="120"/>
                  </a:cubicBezTo>
                  <a:cubicBezTo>
                    <a:pt x="1" y="132"/>
                    <a:pt x="12" y="156"/>
                    <a:pt x="24" y="167"/>
                  </a:cubicBezTo>
                  <a:cubicBezTo>
                    <a:pt x="48" y="179"/>
                    <a:pt x="72" y="179"/>
                    <a:pt x="84" y="179"/>
                  </a:cubicBezTo>
                  <a:cubicBezTo>
                    <a:pt x="120" y="179"/>
                    <a:pt x="143" y="167"/>
                    <a:pt x="179" y="167"/>
                  </a:cubicBezTo>
                  <a:cubicBezTo>
                    <a:pt x="191" y="167"/>
                    <a:pt x="203" y="156"/>
                    <a:pt x="239" y="156"/>
                  </a:cubicBezTo>
                  <a:cubicBezTo>
                    <a:pt x="251" y="156"/>
                    <a:pt x="262" y="132"/>
                    <a:pt x="286" y="132"/>
                  </a:cubicBezTo>
                  <a:cubicBezTo>
                    <a:pt x="286" y="132"/>
                    <a:pt x="298" y="132"/>
                    <a:pt x="298" y="120"/>
                  </a:cubicBezTo>
                  <a:lnTo>
                    <a:pt x="310" y="108"/>
                  </a:lnTo>
                  <a:cubicBezTo>
                    <a:pt x="322" y="72"/>
                    <a:pt x="322" y="60"/>
                    <a:pt x="310" y="48"/>
                  </a:cubicBezTo>
                  <a:cubicBezTo>
                    <a:pt x="298" y="13"/>
                    <a:pt x="286" y="1"/>
                    <a:pt x="2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8" name="Google Shape;2327;p38">
              <a:extLst>
                <a:ext uri="{FF2B5EF4-FFF2-40B4-BE49-F238E27FC236}">
                  <a16:creationId xmlns:a16="http://schemas.microsoft.com/office/drawing/2014/main" id="{0890A896-87EA-41AC-92F4-A3B70C1B4400}"/>
                </a:ext>
              </a:extLst>
            </p:cNvPr>
            <p:cNvSpPr/>
            <p:nvPr/>
          </p:nvSpPr>
          <p:spPr>
            <a:xfrm>
              <a:off x="1940218" y="4722834"/>
              <a:ext cx="15655" cy="16198"/>
            </a:xfrm>
            <a:custGeom>
              <a:avLst/>
              <a:gdLst/>
              <a:ahLst/>
              <a:cxnLst/>
              <a:rect l="l" t="t" r="r" b="b"/>
              <a:pathLst>
                <a:path w="346" h="358" extrusionOk="0">
                  <a:moveTo>
                    <a:pt x="179" y="0"/>
                  </a:moveTo>
                  <a:cubicBezTo>
                    <a:pt x="156" y="0"/>
                    <a:pt x="132" y="0"/>
                    <a:pt x="108" y="24"/>
                  </a:cubicBezTo>
                  <a:cubicBezTo>
                    <a:pt x="96" y="24"/>
                    <a:pt x="60" y="36"/>
                    <a:pt x="48" y="48"/>
                  </a:cubicBezTo>
                  <a:cubicBezTo>
                    <a:pt x="36" y="60"/>
                    <a:pt x="13" y="84"/>
                    <a:pt x="13" y="108"/>
                  </a:cubicBezTo>
                  <a:cubicBezTo>
                    <a:pt x="1" y="119"/>
                    <a:pt x="1" y="155"/>
                    <a:pt x="1" y="179"/>
                  </a:cubicBezTo>
                  <a:lnTo>
                    <a:pt x="1" y="227"/>
                  </a:lnTo>
                  <a:cubicBezTo>
                    <a:pt x="13" y="262"/>
                    <a:pt x="36" y="286"/>
                    <a:pt x="48" y="298"/>
                  </a:cubicBezTo>
                  <a:cubicBezTo>
                    <a:pt x="60" y="322"/>
                    <a:pt x="72" y="322"/>
                    <a:pt x="72" y="334"/>
                  </a:cubicBezTo>
                  <a:cubicBezTo>
                    <a:pt x="108" y="346"/>
                    <a:pt x="132" y="358"/>
                    <a:pt x="167" y="358"/>
                  </a:cubicBezTo>
                  <a:cubicBezTo>
                    <a:pt x="191" y="358"/>
                    <a:pt x="215" y="358"/>
                    <a:pt x="239" y="346"/>
                  </a:cubicBezTo>
                  <a:cubicBezTo>
                    <a:pt x="251" y="346"/>
                    <a:pt x="286" y="334"/>
                    <a:pt x="298" y="322"/>
                  </a:cubicBezTo>
                  <a:cubicBezTo>
                    <a:pt x="310" y="298"/>
                    <a:pt x="334" y="286"/>
                    <a:pt x="334" y="262"/>
                  </a:cubicBezTo>
                  <a:cubicBezTo>
                    <a:pt x="346" y="238"/>
                    <a:pt x="346" y="215"/>
                    <a:pt x="346" y="179"/>
                  </a:cubicBezTo>
                  <a:lnTo>
                    <a:pt x="346" y="143"/>
                  </a:lnTo>
                  <a:cubicBezTo>
                    <a:pt x="334" y="108"/>
                    <a:pt x="310" y="84"/>
                    <a:pt x="298" y="60"/>
                  </a:cubicBezTo>
                  <a:cubicBezTo>
                    <a:pt x="286" y="48"/>
                    <a:pt x="275" y="48"/>
                    <a:pt x="275" y="36"/>
                  </a:cubicBezTo>
                  <a:cubicBezTo>
                    <a:pt x="239" y="24"/>
                    <a:pt x="215"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29" name="Google Shape;2328;p38">
              <a:extLst>
                <a:ext uri="{FF2B5EF4-FFF2-40B4-BE49-F238E27FC236}">
                  <a16:creationId xmlns:a16="http://schemas.microsoft.com/office/drawing/2014/main" id="{7E05CE3D-890D-480F-8A1D-06084C909CB4}"/>
                </a:ext>
              </a:extLst>
            </p:cNvPr>
            <p:cNvSpPr/>
            <p:nvPr/>
          </p:nvSpPr>
          <p:spPr>
            <a:xfrm>
              <a:off x="1169349" y="4787488"/>
              <a:ext cx="19998" cy="19953"/>
            </a:xfrm>
            <a:custGeom>
              <a:avLst/>
              <a:gdLst/>
              <a:ahLst/>
              <a:cxnLst/>
              <a:rect l="l" t="t" r="r" b="b"/>
              <a:pathLst>
                <a:path w="442" h="441" extrusionOk="0">
                  <a:moveTo>
                    <a:pt x="227" y="0"/>
                  </a:moveTo>
                  <a:cubicBezTo>
                    <a:pt x="191" y="0"/>
                    <a:pt x="168" y="0"/>
                    <a:pt x="132" y="12"/>
                  </a:cubicBezTo>
                  <a:cubicBezTo>
                    <a:pt x="108" y="36"/>
                    <a:pt x="84" y="48"/>
                    <a:pt x="60" y="60"/>
                  </a:cubicBezTo>
                  <a:cubicBezTo>
                    <a:pt x="49" y="72"/>
                    <a:pt x="25" y="107"/>
                    <a:pt x="13" y="131"/>
                  </a:cubicBezTo>
                  <a:cubicBezTo>
                    <a:pt x="1" y="167"/>
                    <a:pt x="1" y="191"/>
                    <a:pt x="1" y="226"/>
                  </a:cubicBezTo>
                  <a:cubicBezTo>
                    <a:pt x="1" y="238"/>
                    <a:pt x="1" y="274"/>
                    <a:pt x="13" y="286"/>
                  </a:cubicBezTo>
                  <a:cubicBezTo>
                    <a:pt x="25" y="310"/>
                    <a:pt x="49" y="357"/>
                    <a:pt x="72" y="369"/>
                  </a:cubicBezTo>
                  <a:lnTo>
                    <a:pt x="120" y="405"/>
                  </a:lnTo>
                  <a:cubicBezTo>
                    <a:pt x="144" y="417"/>
                    <a:pt x="191" y="441"/>
                    <a:pt x="227" y="441"/>
                  </a:cubicBezTo>
                  <a:cubicBezTo>
                    <a:pt x="251" y="441"/>
                    <a:pt x="287" y="441"/>
                    <a:pt x="310" y="417"/>
                  </a:cubicBezTo>
                  <a:cubicBezTo>
                    <a:pt x="346" y="405"/>
                    <a:pt x="358" y="393"/>
                    <a:pt x="382" y="381"/>
                  </a:cubicBezTo>
                  <a:cubicBezTo>
                    <a:pt x="406" y="357"/>
                    <a:pt x="418" y="333"/>
                    <a:pt x="430" y="298"/>
                  </a:cubicBezTo>
                  <a:cubicBezTo>
                    <a:pt x="441" y="274"/>
                    <a:pt x="441" y="238"/>
                    <a:pt x="441" y="214"/>
                  </a:cubicBezTo>
                  <a:cubicBezTo>
                    <a:pt x="441" y="179"/>
                    <a:pt x="430" y="167"/>
                    <a:pt x="430" y="155"/>
                  </a:cubicBezTo>
                  <a:cubicBezTo>
                    <a:pt x="418" y="119"/>
                    <a:pt x="406" y="83"/>
                    <a:pt x="370" y="60"/>
                  </a:cubicBezTo>
                  <a:cubicBezTo>
                    <a:pt x="358" y="48"/>
                    <a:pt x="346" y="48"/>
                    <a:pt x="322" y="36"/>
                  </a:cubicBezTo>
                  <a:cubicBezTo>
                    <a:pt x="299" y="12"/>
                    <a:pt x="251" y="0"/>
                    <a:pt x="22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0" name="Google Shape;2329;p38">
              <a:extLst>
                <a:ext uri="{FF2B5EF4-FFF2-40B4-BE49-F238E27FC236}">
                  <a16:creationId xmlns:a16="http://schemas.microsoft.com/office/drawing/2014/main" id="{8B755A17-D319-4343-AADB-AD554D36DABF}"/>
                </a:ext>
              </a:extLst>
            </p:cNvPr>
            <p:cNvSpPr/>
            <p:nvPr/>
          </p:nvSpPr>
          <p:spPr>
            <a:xfrm>
              <a:off x="1120892" y="4754053"/>
              <a:ext cx="16741" cy="17284"/>
            </a:xfrm>
            <a:custGeom>
              <a:avLst/>
              <a:gdLst/>
              <a:ahLst/>
              <a:cxnLst/>
              <a:rect l="l" t="t" r="r" b="b"/>
              <a:pathLst>
                <a:path w="370" h="382" extrusionOk="0">
                  <a:moveTo>
                    <a:pt x="155" y="1"/>
                  </a:moveTo>
                  <a:cubicBezTo>
                    <a:pt x="143" y="1"/>
                    <a:pt x="119" y="13"/>
                    <a:pt x="96" y="25"/>
                  </a:cubicBezTo>
                  <a:lnTo>
                    <a:pt x="84" y="49"/>
                  </a:lnTo>
                  <a:lnTo>
                    <a:pt x="72" y="60"/>
                  </a:lnTo>
                  <a:lnTo>
                    <a:pt x="60" y="72"/>
                  </a:lnTo>
                  <a:cubicBezTo>
                    <a:pt x="36" y="84"/>
                    <a:pt x="36" y="108"/>
                    <a:pt x="24" y="108"/>
                  </a:cubicBezTo>
                  <a:cubicBezTo>
                    <a:pt x="24" y="120"/>
                    <a:pt x="12" y="132"/>
                    <a:pt x="12" y="144"/>
                  </a:cubicBezTo>
                  <a:cubicBezTo>
                    <a:pt x="12" y="180"/>
                    <a:pt x="0" y="191"/>
                    <a:pt x="12" y="227"/>
                  </a:cubicBezTo>
                  <a:cubicBezTo>
                    <a:pt x="12" y="239"/>
                    <a:pt x="12" y="251"/>
                    <a:pt x="24" y="263"/>
                  </a:cubicBezTo>
                  <a:cubicBezTo>
                    <a:pt x="24" y="287"/>
                    <a:pt x="36" y="299"/>
                    <a:pt x="60" y="310"/>
                  </a:cubicBezTo>
                  <a:cubicBezTo>
                    <a:pt x="72" y="322"/>
                    <a:pt x="72" y="346"/>
                    <a:pt x="84" y="346"/>
                  </a:cubicBezTo>
                  <a:cubicBezTo>
                    <a:pt x="96" y="358"/>
                    <a:pt x="119" y="358"/>
                    <a:pt x="131" y="370"/>
                  </a:cubicBezTo>
                  <a:cubicBezTo>
                    <a:pt x="143" y="382"/>
                    <a:pt x="179" y="382"/>
                    <a:pt x="203" y="382"/>
                  </a:cubicBezTo>
                  <a:lnTo>
                    <a:pt x="250" y="382"/>
                  </a:lnTo>
                  <a:cubicBezTo>
                    <a:pt x="262" y="382"/>
                    <a:pt x="274" y="370"/>
                    <a:pt x="298" y="370"/>
                  </a:cubicBezTo>
                  <a:cubicBezTo>
                    <a:pt x="310" y="358"/>
                    <a:pt x="322" y="358"/>
                    <a:pt x="322" y="346"/>
                  </a:cubicBezTo>
                  <a:cubicBezTo>
                    <a:pt x="334" y="322"/>
                    <a:pt x="334" y="310"/>
                    <a:pt x="358" y="310"/>
                  </a:cubicBezTo>
                  <a:cubicBezTo>
                    <a:pt x="358" y="299"/>
                    <a:pt x="369" y="287"/>
                    <a:pt x="369" y="263"/>
                  </a:cubicBezTo>
                  <a:lnTo>
                    <a:pt x="369" y="191"/>
                  </a:lnTo>
                  <a:cubicBezTo>
                    <a:pt x="369" y="180"/>
                    <a:pt x="369" y="168"/>
                    <a:pt x="358" y="144"/>
                  </a:cubicBezTo>
                  <a:cubicBezTo>
                    <a:pt x="358" y="132"/>
                    <a:pt x="346" y="108"/>
                    <a:pt x="322" y="84"/>
                  </a:cubicBezTo>
                  <a:lnTo>
                    <a:pt x="310" y="72"/>
                  </a:lnTo>
                  <a:lnTo>
                    <a:pt x="298" y="60"/>
                  </a:lnTo>
                  <a:lnTo>
                    <a:pt x="274" y="49"/>
                  </a:lnTo>
                  <a:cubicBezTo>
                    <a:pt x="262" y="25"/>
                    <a:pt x="250" y="25"/>
                    <a:pt x="238" y="13"/>
                  </a:cubicBezTo>
                  <a:cubicBezTo>
                    <a:pt x="215" y="1"/>
                    <a:pt x="203"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1" name="Google Shape;2330;p38">
              <a:extLst>
                <a:ext uri="{FF2B5EF4-FFF2-40B4-BE49-F238E27FC236}">
                  <a16:creationId xmlns:a16="http://schemas.microsoft.com/office/drawing/2014/main" id="{186A8453-6D57-4263-AD2A-40B3BD472BCF}"/>
                </a:ext>
              </a:extLst>
            </p:cNvPr>
            <p:cNvSpPr/>
            <p:nvPr/>
          </p:nvSpPr>
          <p:spPr>
            <a:xfrm>
              <a:off x="1151568" y="4678133"/>
              <a:ext cx="17827" cy="14026"/>
            </a:xfrm>
            <a:custGeom>
              <a:avLst/>
              <a:gdLst/>
              <a:ahLst/>
              <a:cxnLst/>
              <a:rect l="l" t="t" r="r" b="b"/>
              <a:pathLst>
                <a:path w="394" h="310" extrusionOk="0">
                  <a:moveTo>
                    <a:pt x="203" y="0"/>
                  </a:moveTo>
                  <a:cubicBezTo>
                    <a:pt x="1" y="0"/>
                    <a:pt x="1" y="310"/>
                    <a:pt x="203" y="310"/>
                  </a:cubicBezTo>
                  <a:cubicBezTo>
                    <a:pt x="394" y="310"/>
                    <a:pt x="394" y="0"/>
                    <a:pt x="2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2" name="Google Shape;2331;p38">
              <a:extLst>
                <a:ext uri="{FF2B5EF4-FFF2-40B4-BE49-F238E27FC236}">
                  <a16:creationId xmlns:a16="http://schemas.microsoft.com/office/drawing/2014/main" id="{F299E581-4505-40D4-AB54-DA283B202603}"/>
                </a:ext>
              </a:extLst>
            </p:cNvPr>
            <p:cNvSpPr/>
            <p:nvPr/>
          </p:nvSpPr>
          <p:spPr>
            <a:xfrm>
              <a:off x="1093972" y="4562308"/>
              <a:ext cx="21582" cy="16741"/>
            </a:xfrm>
            <a:custGeom>
              <a:avLst/>
              <a:gdLst/>
              <a:ahLst/>
              <a:cxnLst/>
              <a:rect l="l" t="t" r="r" b="b"/>
              <a:pathLst>
                <a:path w="477" h="370" extrusionOk="0">
                  <a:moveTo>
                    <a:pt x="238" y="0"/>
                  </a:moveTo>
                  <a:cubicBezTo>
                    <a:pt x="0" y="0"/>
                    <a:pt x="0" y="369"/>
                    <a:pt x="238" y="369"/>
                  </a:cubicBezTo>
                  <a:cubicBezTo>
                    <a:pt x="242" y="370"/>
                    <a:pt x="245" y="370"/>
                    <a:pt x="249" y="370"/>
                  </a:cubicBezTo>
                  <a:cubicBezTo>
                    <a:pt x="476" y="370"/>
                    <a:pt x="473" y="0"/>
                    <a:pt x="23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3" name="Google Shape;2332;p38">
              <a:extLst>
                <a:ext uri="{FF2B5EF4-FFF2-40B4-BE49-F238E27FC236}">
                  <a16:creationId xmlns:a16="http://schemas.microsoft.com/office/drawing/2014/main" id="{4FC1410B-4940-4EC6-A315-6DEFE8CF4DBC}"/>
                </a:ext>
              </a:extLst>
            </p:cNvPr>
            <p:cNvSpPr/>
            <p:nvPr/>
          </p:nvSpPr>
          <p:spPr>
            <a:xfrm>
              <a:off x="863951" y="4841329"/>
              <a:ext cx="19953" cy="17827"/>
            </a:xfrm>
            <a:custGeom>
              <a:avLst/>
              <a:gdLst/>
              <a:ahLst/>
              <a:cxnLst/>
              <a:rect l="l" t="t" r="r" b="b"/>
              <a:pathLst>
                <a:path w="441" h="394" extrusionOk="0">
                  <a:moveTo>
                    <a:pt x="226" y="1"/>
                  </a:moveTo>
                  <a:cubicBezTo>
                    <a:pt x="202" y="1"/>
                    <a:pt x="155" y="25"/>
                    <a:pt x="119" y="36"/>
                  </a:cubicBezTo>
                  <a:cubicBezTo>
                    <a:pt x="107" y="36"/>
                    <a:pt x="107" y="48"/>
                    <a:pt x="95" y="48"/>
                  </a:cubicBezTo>
                  <a:cubicBezTo>
                    <a:pt x="60" y="60"/>
                    <a:pt x="48" y="84"/>
                    <a:pt x="36" y="108"/>
                  </a:cubicBezTo>
                  <a:cubicBezTo>
                    <a:pt x="24" y="144"/>
                    <a:pt x="0" y="167"/>
                    <a:pt x="0" y="203"/>
                  </a:cubicBezTo>
                  <a:cubicBezTo>
                    <a:pt x="0" y="227"/>
                    <a:pt x="24" y="263"/>
                    <a:pt x="36" y="286"/>
                  </a:cubicBezTo>
                  <a:cubicBezTo>
                    <a:pt x="48" y="322"/>
                    <a:pt x="71" y="334"/>
                    <a:pt x="95" y="346"/>
                  </a:cubicBezTo>
                  <a:cubicBezTo>
                    <a:pt x="107" y="346"/>
                    <a:pt x="107" y="358"/>
                    <a:pt x="119" y="358"/>
                  </a:cubicBezTo>
                  <a:cubicBezTo>
                    <a:pt x="155" y="382"/>
                    <a:pt x="179" y="394"/>
                    <a:pt x="226" y="394"/>
                  </a:cubicBezTo>
                  <a:cubicBezTo>
                    <a:pt x="262" y="394"/>
                    <a:pt x="310" y="382"/>
                    <a:pt x="333" y="358"/>
                  </a:cubicBezTo>
                  <a:cubicBezTo>
                    <a:pt x="369" y="346"/>
                    <a:pt x="393" y="322"/>
                    <a:pt x="405" y="286"/>
                  </a:cubicBezTo>
                  <a:cubicBezTo>
                    <a:pt x="429" y="263"/>
                    <a:pt x="441" y="227"/>
                    <a:pt x="441" y="179"/>
                  </a:cubicBezTo>
                  <a:cubicBezTo>
                    <a:pt x="417" y="179"/>
                    <a:pt x="417" y="144"/>
                    <a:pt x="405" y="108"/>
                  </a:cubicBezTo>
                  <a:cubicBezTo>
                    <a:pt x="393" y="84"/>
                    <a:pt x="369" y="48"/>
                    <a:pt x="333" y="36"/>
                  </a:cubicBezTo>
                  <a:cubicBezTo>
                    <a:pt x="310" y="25"/>
                    <a:pt x="274" y="1"/>
                    <a:pt x="2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4" name="Google Shape;2333;p38">
              <a:extLst>
                <a:ext uri="{FF2B5EF4-FFF2-40B4-BE49-F238E27FC236}">
                  <a16:creationId xmlns:a16="http://schemas.microsoft.com/office/drawing/2014/main" id="{202BD924-F70B-4015-B6C5-AB5026DC5F65}"/>
                </a:ext>
              </a:extLst>
            </p:cNvPr>
            <p:cNvSpPr/>
            <p:nvPr/>
          </p:nvSpPr>
          <p:spPr>
            <a:xfrm>
              <a:off x="653294" y="4365134"/>
              <a:ext cx="23754" cy="25020"/>
            </a:xfrm>
            <a:custGeom>
              <a:avLst/>
              <a:gdLst/>
              <a:ahLst/>
              <a:cxnLst/>
              <a:rect l="l" t="t" r="r" b="b"/>
              <a:pathLst>
                <a:path w="525" h="553" extrusionOk="0">
                  <a:moveTo>
                    <a:pt x="310" y="1"/>
                  </a:moveTo>
                  <a:cubicBezTo>
                    <a:pt x="286" y="1"/>
                    <a:pt x="239" y="24"/>
                    <a:pt x="215" y="36"/>
                  </a:cubicBezTo>
                  <a:lnTo>
                    <a:pt x="179" y="36"/>
                  </a:lnTo>
                  <a:cubicBezTo>
                    <a:pt x="167" y="36"/>
                    <a:pt x="132" y="48"/>
                    <a:pt x="120" y="60"/>
                  </a:cubicBezTo>
                  <a:lnTo>
                    <a:pt x="72" y="108"/>
                  </a:lnTo>
                  <a:cubicBezTo>
                    <a:pt x="48" y="120"/>
                    <a:pt x="48" y="155"/>
                    <a:pt x="36" y="167"/>
                  </a:cubicBezTo>
                  <a:cubicBezTo>
                    <a:pt x="13" y="203"/>
                    <a:pt x="1" y="227"/>
                    <a:pt x="1" y="263"/>
                  </a:cubicBezTo>
                  <a:lnTo>
                    <a:pt x="1" y="358"/>
                  </a:lnTo>
                  <a:lnTo>
                    <a:pt x="36" y="417"/>
                  </a:lnTo>
                  <a:cubicBezTo>
                    <a:pt x="48" y="453"/>
                    <a:pt x="60" y="465"/>
                    <a:pt x="96" y="501"/>
                  </a:cubicBezTo>
                  <a:cubicBezTo>
                    <a:pt x="108" y="513"/>
                    <a:pt x="120" y="525"/>
                    <a:pt x="155" y="525"/>
                  </a:cubicBezTo>
                  <a:cubicBezTo>
                    <a:pt x="173" y="542"/>
                    <a:pt x="197" y="553"/>
                    <a:pt x="218" y="553"/>
                  </a:cubicBezTo>
                  <a:cubicBezTo>
                    <a:pt x="225" y="553"/>
                    <a:pt x="232" y="552"/>
                    <a:pt x="239" y="548"/>
                  </a:cubicBezTo>
                  <a:cubicBezTo>
                    <a:pt x="263" y="548"/>
                    <a:pt x="286" y="548"/>
                    <a:pt x="298" y="525"/>
                  </a:cubicBezTo>
                  <a:cubicBezTo>
                    <a:pt x="346" y="513"/>
                    <a:pt x="370" y="501"/>
                    <a:pt x="406" y="465"/>
                  </a:cubicBezTo>
                  <a:cubicBezTo>
                    <a:pt x="406" y="465"/>
                    <a:pt x="406" y="453"/>
                    <a:pt x="417" y="453"/>
                  </a:cubicBezTo>
                  <a:cubicBezTo>
                    <a:pt x="453" y="417"/>
                    <a:pt x="477" y="382"/>
                    <a:pt x="477" y="346"/>
                  </a:cubicBezTo>
                  <a:cubicBezTo>
                    <a:pt x="525" y="346"/>
                    <a:pt x="525" y="322"/>
                    <a:pt x="525" y="310"/>
                  </a:cubicBezTo>
                  <a:lnTo>
                    <a:pt x="525" y="274"/>
                  </a:lnTo>
                  <a:lnTo>
                    <a:pt x="525" y="251"/>
                  </a:lnTo>
                  <a:lnTo>
                    <a:pt x="525" y="215"/>
                  </a:lnTo>
                  <a:cubicBezTo>
                    <a:pt x="525" y="179"/>
                    <a:pt x="513" y="144"/>
                    <a:pt x="501" y="108"/>
                  </a:cubicBezTo>
                  <a:cubicBezTo>
                    <a:pt x="477" y="84"/>
                    <a:pt x="453" y="60"/>
                    <a:pt x="417" y="36"/>
                  </a:cubicBezTo>
                  <a:cubicBezTo>
                    <a:pt x="394" y="24"/>
                    <a:pt x="358" y="1"/>
                    <a:pt x="3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5" name="Google Shape;2334;p38">
              <a:extLst>
                <a:ext uri="{FF2B5EF4-FFF2-40B4-BE49-F238E27FC236}">
                  <a16:creationId xmlns:a16="http://schemas.microsoft.com/office/drawing/2014/main" id="{E3EDBCAB-C0D8-435E-871A-ECBFFBED5E8B}"/>
                </a:ext>
              </a:extLst>
            </p:cNvPr>
            <p:cNvSpPr/>
            <p:nvPr/>
          </p:nvSpPr>
          <p:spPr>
            <a:xfrm>
              <a:off x="741656" y="4382372"/>
              <a:ext cx="18369" cy="17284"/>
            </a:xfrm>
            <a:custGeom>
              <a:avLst/>
              <a:gdLst/>
              <a:ahLst/>
              <a:cxnLst/>
              <a:rect l="l" t="t" r="r" b="b"/>
              <a:pathLst>
                <a:path w="406" h="382" extrusionOk="0">
                  <a:moveTo>
                    <a:pt x="191" y="1"/>
                  </a:moveTo>
                  <a:cubicBezTo>
                    <a:pt x="167" y="1"/>
                    <a:pt x="155" y="1"/>
                    <a:pt x="119" y="13"/>
                  </a:cubicBezTo>
                  <a:cubicBezTo>
                    <a:pt x="96" y="24"/>
                    <a:pt x="72" y="24"/>
                    <a:pt x="60" y="60"/>
                  </a:cubicBezTo>
                  <a:cubicBezTo>
                    <a:pt x="48" y="72"/>
                    <a:pt x="36" y="96"/>
                    <a:pt x="12" y="120"/>
                  </a:cubicBezTo>
                  <a:cubicBezTo>
                    <a:pt x="0" y="144"/>
                    <a:pt x="0" y="155"/>
                    <a:pt x="0" y="191"/>
                  </a:cubicBezTo>
                  <a:lnTo>
                    <a:pt x="0" y="239"/>
                  </a:lnTo>
                  <a:lnTo>
                    <a:pt x="48" y="322"/>
                  </a:lnTo>
                  <a:cubicBezTo>
                    <a:pt x="60" y="334"/>
                    <a:pt x="72" y="334"/>
                    <a:pt x="96" y="358"/>
                  </a:cubicBezTo>
                  <a:cubicBezTo>
                    <a:pt x="119" y="370"/>
                    <a:pt x="143" y="382"/>
                    <a:pt x="191" y="382"/>
                  </a:cubicBezTo>
                  <a:cubicBezTo>
                    <a:pt x="227" y="382"/>
                    <a:pt x="238" y="382"/>
                    <a:pt x="274" y="370"/>
                  </a:cubicBezTo>
                  <a:cubicBezTo>
                    <a:pt x="298" y="358"/>
                    <a:pt x="310" y="358"/>
                    <a:pt x="334" y="322"/>
                  </a:cubicBezTo>
                  <a:cubicBezTo>
                    <a:pt x="346" y="310"/>
                    <a:pt x="358" y="286"/>
                    <a:pt x="369" y="263"/>
                  </a:cubicBezTo>
                  <a:cubicBezTo>
                    <a:pt x="393" y="239"/>
                    <a:pt x="393" y="227"/>
                    <a:pt x="393" y="191"/>
                  </a:cubicBezTo>
                  <a:cubicBezTo>
                    <a:pt x="405" y="179"/>
                    <a:pt x="405" y="167"/>
                    <a:pt x="393" y="144"/>
                  </a:cubicBezTo>
                  <a:lnTo>
                    <a:pt x="346" y="60"/>
                  </a:lnTo>
                  <a:cubicBezTo>
                    <a:pt x="334" y="48"/>
                    <a:pt x="310" y="48"/>
                    <a:pt x="298" y="24"/>
                  </a:cubicBezTo>
                  <a:cubicBezTo>
                    <a:pt x="274" y="13"/>
                    <a:pt x="238" y="1"/>
                    <a:pt x="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6" name="Google Shape;2335;p38">
              <a:extLst>
                <a:ext uri="{FF2B5EF4-FFF2-40B4-BE49-F238E27FC236}">
                  <a16:creationId xmlns:a16="http://schemas.microsoft.com/office/drawing/2014/main" id="{A4F5E10F-80EE-4C11-A4F1-C62A8E1B9A68}"/>
                </a:ext>
              </a:extLst>
            </p:cNvPr>
            <p:cNvSpPr/>
            <p:nvPr/>
          </p:nvSpPr>
          <p:spPr>
            <a:xfrm>
              <a:off x="668405" y="4464264"/>
              <a:ext cx="10814" cy="9185"/>
            </a:xfrm>
            <a:custGeom>
              <a:avLst/>
              <a:gdLst/>
              <a:ahLst/>
              <a:cxnLst/>
              <a:rect l="l" t="t" r="r" b="b"/>
              <a:pathLst>
                <a:path w="239" h="203" extrusionOk="0">
                  <a:moveTo>
                    <a:pt x="119" y="0"/>
                  </a:moveTo>
                  <a:cubicBezTo>
                    <a:pt x="0" y="0"/>
                    <a:pt x="0" y="203"/>
                    <a:pt x="119" y="203"/>
                  </a:cubicBezTo>
                  <a:cubicBezTo>
                    <a:pt x="238" y="203"/>
                    <a:pt x="238" y="0"/>
                    <a:pt x="11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7" name="Google Shape;2336;p38">
              <a:extLst>
                <a:ext uri="{FF2B5EF4-FFF2-40B4-BE49-F238E27FC236}">
                  <a16:creationId xmlns:a16="http://schemas.microsoft.com/office/drawing/2014/main" id="{DD58270E-F814-447C-98E2-C55AFC7969CD}"/>
                </a:ext>
              </a:extLst>
            </p:cNvPr>
            <p:cNvSpPr/>
            <p:nvPr/>
          </p:nvSpPr>
          <p:spPr>
            <a:xfrm>
              <a:off x="1350370" y="4830560"/>
              <a:ext cx="21582" cy="17284"/>
            </a:xfrm>
            <a:custGeom>
              <a:avLst/>
              <a:gdLst/>
              <a:ahLst/>
              <a:cxnLst/>
              <a:rect l="l" t="t" r="r" b="b"/>
              <a:pathLst>
                <a:path w="477" h="382" extrusionOk="0">
                  <a:moveTo>
                    <a:pt x="239" y="1"/>
                  </a:moveTo>
                  <a:cubicBezTo>
                    <a:pt x="0" y="1"/>
                    <a:pt x="0" y="382"/>
                    <a:pt x="239" y="382"/>
                  </a:cubicBezTo>
                  <a:cubicBezTo>
                    <a:pt x="477" y="382"/>
                    <a:pt x="477" y="1"/>
                    <a:pt x="23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8" name="Google Shape;2337;p38">
              <a:extLst>
                <a:ext uri="{FF2B5EF4-FFF2-40B4-BE49-F238E27FC236}">
                  <a16:creationId xmlns:a16="http://schemas.microsoft.com/office/drawing/2014/main" id="{8F8F0BB0-B093-49A5-8560-455CACE431F4}"/>
                </a:ext>
              </a:extLst>
            </p:cNvPr>
            <p:cNvSpPr/>
            <p:nvPr/>
          </p:nvSpPr>
          <p:spPr>
            <a:xfrm>
              <a:off x="1404256" y="4690530"/>
              <a:ext cx="21039" cy="20496"/>
            </a:xfrm>
            <a:custGeom>
              <a:avLst/>
              <a:gdLst/>
              <a:ahLst/>
              <a:cxnLst/>
              <a:rect l="l" t="t" r="r" b="b"/>
              <a:pathLst>
                <a:path w="465" h="453" extrusionOk="0">
                  <a:moveTo>
                    <a:pt x="226" y="0"/>
                  </a:moveTo>
                  <a:cubicBezTo>
                    <a:pt x="191" y="0"/>
                    <a:pt x="167" y="0"/>
                    <a:pt x="131" y="12"/>
                  </a:cubicBezTo>
                  <a:cubicBezTo>
                    <a:pt x="107" y="36"/>
                    <a:pt x="71" y="48"/>
                    <a:pt x="60" y="60"/>
                  </a:cubicBezTo>
                  <a:cubicBezTo>
                    <a:pt x="36" y="71"/>
                    <a:pt x="12" y="107"/>
                    <a:pt x="12" y="131"/>
                  </a:cubicBezTo>
                  <a:cubicBezTo>
                    <a:pt x="0" y="167"/>
                    <a:pt x="0" y="191"/>
                    <a:pt x="0" y="226"/>
                  </a:cubicBezTo>
                  <a:cubicBezTo>
                    <a:pt x="0" y="238"/>
                    <a:pt x="0" y="274"/>
                    <a:pt x="12" y="286"/>
                  </a:cubicBezTo>
                  <a:cubicBezTo>
                    <a:pt x="36" y="333"/>
                    <a:pt x="48" y="357"/>
                    <a:pt x="71" y="393"/>
                  </a:cubicBezTo>
                  <a:cubicBezTo>
                    <a:pt x="95" y="405"/>
                    <a:pt x="107" y="417"/>
                    <a:pt x="119" y="417"/>
                  </a:cubicBezTo>
                  <a:cubicBezTo>
                    <a:pt x="155" y="441"/>
                    <a:pt x="191" y="452"/>
                    <a:pt x="238" y="452"/>
                  </a:cubicBezTo>
                  <a:cubicBezTo>
                    <a:pt x="274" y="452"/>
                    <a:pt x="298" y="452"/>
                    <a:pt x="333" y="441"/>
                  </a:cubicBezTo>
                  <a:cubicBezTo>
                    <a:pt x="357" y="417"/>
                    <a:pt x="393" y="405"/>
                    <a:pt x="405" y="393"/>
                  </a:cubicBezTo>
                  <a:cubicBezTo>
                    <a:pt x="429" y="381"/>
                    <a:pt x="452" y="345"/>
                    <a:pt x="452" y="321"/>
                  </a:cubicBezTo>
                  <a:cubicBezTo>
                    <a:pt x="464" y="286"/>
                    <a:pt x="464" y="262"/>
                    <a:pt x="464" y="226"/>
                  </a:cubicBezTo>
                  <a:cubicBezTo>
                    <a:pt x="452" y="214"/>
                    <a:pt x="452" y="179"/>
                    <a:pt x="452" y="167"/>
                  </a:cubicBezTo>
                  <a:cubicBezTo>
                    <a:pt x="429" y="119"/>
                    <a:pt x="417" y="95"/>
                    <a:pt x="393" y="60"/>
                  </a:cubicBezTo>
                  <a:cubicBezTo>
                    <a:pt x="369" y="48"/>
                    <a:pt x="357" y="36"/>
                    <a:pt x="345" y="36"/>
                  </a:cubicBezTo>
                  <a:cubicBezTo>
                    <a:pt x="310" y="12"/>
                    <a:pt x="274" y="0"/>
                    <a:pt x="2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39" name="Google Shape;2338;p38">
              <a:extLst>
                <a:ext uri="{FF2B5EF4-FFF2-40B4-BE49-F238E27FC236}">
                  <a16:creationId xmlns:a16="http://schemas.microsoft.com/office/drawing/2014/main" id="{883E78CF-2ECF-449B-ABE5-BC9DCF82FD02}"/>
                </a:ext>
              </a:extLst>
            </p:cNvPr>
            <p:cNvSpPr/>
            <p:nvPr/>
          </p:nvSpPr>
          <p:spPr>
            <a:xfrm>
              <a:off x="1437103" y="4743284"/>
              <a:ext cx="24297" cy="18912"/>
            </a:xfrm>
            <a:custGeom>
              <a:avLst/>
              <a:gdLst/>
              <a:ahLst/>
              <a:cxnLst/>
              <a:rect l="l" t="t" r="r" b="b"/>
              <a:pathLst>
                <a:path w="537" h="418" extrusionOk="0">
                  <a:moveTo>
                    <a:pt x="274" y="1"/>
                  </a:moveTo>
                  <a:cubicBezTo>
                    <a:pt x="0" y="1"/>
                    <a:pt x="0" y="418"/>
                    <a:pt x="274" y="418"/>
                  </a:cubicBezTo>
                  <a:cubicBezTo>
                    <a:pt x="536" y="406"/>
                    <a:pt x="536" y="1"/>
                    <a:pt x="27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40" name="Google Shape;2339;p38">
              <a:extLst>
                <a:ext uri="{FF2B5EF4-FFF2-40B4-BE49-F238E27FC236}">
                  <a16:creationId xmlns:a16="http://schemas.microsoft.com/office/drawing/2014/main" id="{0DB59A9E-761E-434C-87AA-811A414DBD87}"/>
                </a:ext>
              </a:extLst>
            </p:cNvPr>
            <p:cNvSpPr/>
            <p:nvPr/>
          </p:nvSpPr>
          <p:spPr>
            <a:xfrm>
              <a:off x="1390773" y="4732516"/>
              <a:ext cx="15112" cy="11356"/>
            </a:xfrm>
            <a:custGeom>
              <a:avLst/>
              <a:gdLst/>
              <a:ahLst/>
              <a:cxnLst/>
              <a:rect l="l" t="t" r="r" b="b"/>
              <a:pathLst>
                <a:path w="334" h="251" extrusionOk="0">
                  <a:moveTo>
                    <a:pt x="167" y="1"/>
                  </a:moveTo>
                  <a:cubicBezTo>
                    <a:pt x="0" y="1"/>
                    <a:pt x="0" y="251"/>
                    <a:pt x="167" y="251"/>
                  </a:cubicBezTo>
                  <a:cubicBezTo>
                    <a:pt x="334" y="251"/>
                    <a:pt x="334" y="1"/>
                    <a:pt x="16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41" name="Google Shape;2340;p38">
            <a:extLst>
              <a:ext uri="{FF2B5EF4-FFF2-40B4-BE49-F238E27FC236}">
                <a16:creationId xmlns:a16="http://schemas.microsoft.com/office/drawing/2014/main" id="{ED9C63CB-A9ED-4B18-974F-A500C9A649D5}"/>
              </a:ext>
            </a:extLst>
          </p:cNvPr>
          <p:cNvSpPr/>
          <p:nvPr/>
        </p:nvSpPr>
        <p:spPr>
          <a:xfrm>
            <a:off x="10074031" y="5563498"/>
            <a:ext cx="700961" cy="416786"/>
          </a:xfrm>
          <a:custGeom>
            <a:avLst/>
            <a:gdLst/>
            <a:ahLst/>
            <a:cxnLst/>
            <a:rect l="l" t="t" r="r" b="b"/>
            <a:pathLst>
              <a:path w="13574" h="8071" extrusionOk="0">
                <a:moveTo>
                  <a:pt x="6092" y="0"/>
                </a:moveTo>
                <a:cubicBezTo>
                  <a:pt x="5733" y="0"/>
                  <a:pt x="5369" y="110"/>
                  <a:pt x="5084" y="321"/>
                </a:cubicBezTo>
                <a:cubicBezTo>
                  <a:pt x="4477" y="773"/>
                  <a:pt x="4191" y="1559"/>
                  <a:pt x="4227" y="2309"/>
                </a:cubicBezTo>
                <a:cubicBezTo>
                  <a:pt x="4240" y="2711"/>
                  <a:pt x="4341" y="3105"/>
                  <a:pt x="4493" y="3483"/>
                </a:cubicBezTo>
                <a:lnTo>
                  <a:pt x="4493" y="3483"/>
                </a:lnTo>
                <a:cubicBezTo>
                  <a:pt x="4416" y="3383"/>
                  <a:pt x="4328" y="3292"/>
                  <a:pt x="4227" y="3214"/>
                </a:cubicBezTo>
                <a:cubicBezTo>
                  <a:pt x="4051" y="3086"/>
                  <a:pt x="3830" y="3018"/>
                  <a:pt x="3617" y="3018"/>
                </a:cubicBezTo>
                <a:cubicBezTo>
                  <a:pt x="3356" y="3018"/>
                  <a:pt x="3108" y="3122"/>
                  <a:pt x="2977" y="3345"/>
                </a:cubicBezTo>
                <a:cubicBezTo>
                  <a:pt x="2870" y="3512"/>
                  <a:pt x="2858" y="3702"/>
                  <a:pt x="2858" y="3893"/>
                </a:cubicBezTo>
                <a:cubicBezTo>
                  <a:pt x="2858" y="4369"/>
                  <a:pt x="2977" y="4869"/>
                  <a:pt x="3179" y="5298"/>
                </a:cubicBezTo>
                <a:cubicBezTo>
                  <a:pt x="2739" y="4548"/>
                  <a:pt x="1917" y="4036"/>
                  <a:pt x="1060" y="3940"/>
                </a:cubicBezTo>
                <a:cubicBezTo>
                  <a:pt x="1012" y="3937"/>
                  <a:pt x="963" y="3936"/>
                  <a:pt x="914" y="3936"/>
                </a:cubicBezTo>
                <a:cubicBezTo>
                  <a:pt x="575" y="3936"/>
                  <a:pt x="229" y="4016"/>
                  <a:pt x="83" y="4298"/>
                </a:cubicBezTo>
                <a:cubicBezTo>
                  <a:pt x="0" y="4476"/>
                  <a:pt x="12" y="4690"/>
                  <a:pt x="48" y="4881"/>
                </a:cubicBezTo>
                <a:cubicBezTo>
                  <a:pt x="549" y="7701"/>
                  <a:pt x="4265" y="8071"/>
                  <a:pt x="7303" y="8071"/>
                </a:cubicBezTo>
                <a:cubicBezTo>
                  <a:pt x="8382" y="8071"/>
                  <a:pt x="9375" y="8024"/>
                  <a:pt x="10109" y="8024"/>
                </a:cubicBezTo>
                <a:cubicBezTo>
                  <a:pt x="10597" y="8024"/>
                  <a:pt x="11085" y="8024"/>
                  <a:pt x="11537" y="7810"/>
                </a:cubicBezTo>
                <a:cubicBezTo>
                  <a:pt x="12085" y="7560"/>
                  <a:pt x="12454" y="7012"/>
                  <a:pt x="12764" y="6476"/>
                </a:cubicBezTo>
                <a:cubicBezTo>
                  <a:pt x="13157" y="5833"/>
                  <a:pt x="13502" y="5131"/>
                  <a:pt x="13561" y="4393"/>
                </a:cubicBezTo>
                <a:cubicBezTo>
                  <a:pt x="13573" y="4155"/>
                  <a:pt x="13561" y="3917"/>
                  <a:pt x="13418" y="3714"/>
                </a:cubicBezTo>
                <a:cubicBezTo>
                  <a:pt x="13283" y="3531"/>
                  <a:pt x="13059" y="3448"/>
                  <a:pt x="12827" y="3448"/>
                </a:cubicBezTo>
                <a:cubicBezTo>
                  <a:pt x="12652" y="3448"/>
                  <a:pt x="12472" y="3496"/>
                  <a:pt x="12323" y="3583"/>
                </a:cubicBezTo>
                <a:cubicBezTo>
                  <a:pt x="11966" y="3797"/>
                  <a:pt x="11752" y="4155"/>
                  <a:pt x="11549" y="4512"/>
                </a:cubicBezTo>
                <a:cubicBezTo>
                  <a:pt x="11621" y="4071"/>
                  <a:pt x="11609" y="3619"/>
                  <a:pt x="11537" y="3178"/>
                </a:cubicBezTo>
                <a:cubicBezTo>
                  <a:pt x="11502" y="3047"/>
                  <a:pt x="11478" y="2916"/>
                  <a:pt x="11383" y="2821"/>
                </a:cubicBezTo>
                <a:cubicBezTo>
                  <a:pt x="11301" y="2735"/>
                  <a:pt x="11197" y="2699"/>
                  <a:pt x="11086" y="2699"/>
                </a:cubicBezTo>
                <a:cubicBezTo>
                  <a:pt x="10858" y="2699"/>
                  <a:pt x="10598" y="2851"/>
                  <a:pt x="10430" y="3035"/>
                </a:cubicBezTo>
                <a:cubicBezTo>
                  <a:pt x="9989" y="3500"/>
                  <a:pt x="9656" y="4095"/>
                  <a:pt x="9513" y="4726"/>
                </a:cubicBezTo>
                <a:cubicBezTo>
                  <a:pt x="9573" y="4190"/>
                  <a:pt x="9549" y="3643"/>
                  <a:pt x="9454" y="3119"/>
                </a:cubicBezTo>
                <a:cubicBezTo>
                  <a:pt x="9418" y="3024"/>
                  <a:pt x="9394" y="2904"/>
                  <a:pt x="9299" y="2821"/>
                </a:cubicBezTo>
                <a:cubicBezTo>
                  <a:pt x="9255" y="2790"/>
                  <a:pt x="9207" y="2776"/>
                  <a:pt x="9159" y="2776"/>
                </a:cubicBezTo>
                <a:cubicBezTo>
                  <a:pt x="8988" y="2776"/>
                  <a:pt x="8806" y="2949"/>
                  <a:pt x="8704" y="3107"/>
                </a:cubicBezTo>
                <a:cubicBezTo>
                  <a:pt x="8358" y="3655"/>
                  <a:pt x="8168" y="4286"/>
                  <a:pt x="8120" y="4929"/>
                </a:cubicBezTo>
                <a:cubicBezTo>
                  <a:pt x="8180" y="3750"/>
                  <a:pt x="8025" y="2559"/>
                  <a:pt x="7680" y="1428"/>
                </a:cubicBezTo>
                <a:cubicBezTo>
                  <a:pt x="7561" y="1059"/>
                  <a:pt x="7430" y="678"/>
                  <a:pt x="7144" y="404"/>
                </a:cubicBezTo>
                <a:cubicBezTo>
                  <a:pt x="6871" y="131"/>
                  <a:pt x="6484" y="0"/>
                  <a:pt x="6092" y="0"/>
                </a:cubicBezTo>
                <a:close/>
              </a:path>
            </a:pathLst>
          </a:custGeom>
          <a:solidFill>
            <a:srgbClr val="FF3577">
              <a:alpha val="430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42" name="Picture 156" descr="dan_toc_nung">
            <a:extLst>
              <a:ext uri="{FF2B5EF4-FFF2-40B4-BE49-F238E27FC236}">
                <a16:creationId xmlns:a16="http://schemas.microsoft.com/office/drawing/2014/main" id="{F619009D-8E85-412D-AE9B-B2CDABE212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2081" y="1453401"/>
            <a:ext cx="1427163" cy="1624836"/>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43" name="Picture 157" descr="Thai">
            <a:extLst>
              <a:ext uri="{FF2B5EF4-FFF2-40B4-BE49-F238E27FC236}">
                <a16:creationId xmlns:a16="http://schemas.microsoft.com/office/drawing/2014/main" id="{C34DA58F-6351-47F0-8BB7-8CDFAD8DA1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6878" y="1453876"/>
            <a:ext cx="1430338" cy="1617710"/>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44" name="Picture 158" descr="Muong">
            <a:extLst>
              <a:ext uri="{FF2B5EF4-FFF2-40B4-BE49-F238E27FC236}">
                <a16:creationId xmlns:a16="http://schemas.microsoft.com/office/drawing/2014/main" id="{513FDC3C-94DE-493F-A250-96D641390F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0819" y="1453875"/>
            <a:ext cx="1384300" cy="1654955"/>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45" name="Picture 159" descr="Dao">
            <a:extLst>
              <a:ext uri="{FF2B5EF4-FFF2-40B4-BE49-F238E27FC236}">
                <a16:creationId xmlns:a16="http://schemas.microsoft.com/office/drawing/2014/main" id="{2F86E1DB-CC47-4AF6-A9CB-A54EA1CD9C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9195" y="3643953"/>
            <a:ext cx="1398073" cy="1688219"/>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46" name="Picture 160" descr="Hmoong">
            <a:extLst>
              <a:ext uri="{FF2B5EF4-FFF2-40B4-BE49-F238E27FC236}">
                <a16:creationId xmlns:a16="http://schemas.microsoft.com/office/drawing/2014/main" id="{6ED8F1E7-F32E-4FAC-93BD-393BC34983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331" y="1476464"/>
            <a:ext cx="1447800" cy="1647482"/>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47" name="Picture 161" descr="Giáy">
            <a:extLst>
              <a:ext uri="{FF2B5EF4-FFF2-40B4-BE49-F238E27FC236}">
                <a16:creationId xmlns:a16="http://schemas.microsoft.com/office/drawing/2014/main" id="{A335121D-8847-4A1C-8F4C-2867D3CDA6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5847" y="3661161"/>
            <a:ext cx="1389374" cy="1662588"/>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pic>
        <p:nvPicPr>
          <p:cNvPr id="148" name="Picture 162" descr="DT hoa">
            <a:extLst>
              <a:ext uri="{FF2B5EF4-FFF2-40B4-BE49-F238E27FC236}">
                <a16:creationId xmlns:a16="http://schemas.microsoft.com/office/drawing/2014/main" id="{DD34732D-AC2C-4716-8B5A-82D0A7058A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30857" y="3706260"/>
            <a:ext cx="1636902" cy="1678494"/>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sp>
        <p:nvSpPr>
          <p:cNvPr id="149" name="AutoShape 163" descr="Divot">
            <a:extLst>
              <a:ext uri="{FF2B5EF4-FFF2-40B4-BE49-F238E27FC236}">
                <a16:creationId xmlns:a16="http://schemas.microsoft.com/office/drawing/2014/main" id="{1D255B1C-FC8C-46F0-8550-39138FCC4D35}"/>
              </a:ext>
            </a:extLst>
          </p:cNvPr>
          <p:cNvSpPr>
            <a:spLocks noChangeArrowheads="1"/>
          </p:cNvSpPr>
          <p:nvPr/>
        </p:nvSpPr>
        <p:spPr bwMode="auto">
          <a:xfrm>
            <a:off x="1751925" y="3243756"/>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buClrTx/>
              <a:buFontTx/>
              <a:buNone/>
            </a:pPr>
            <a:r>
              <a:rPr lang="en-US" altLang="en-US" sz="2400" kern="1200" dirty="0" err="1">
                <a:solidFill>
                  <a:srgbClr val="50A892"/>
                </a:solidFill>
                <a:cs typeface="Arial" panose="020B0604020202020204" pitchFamily="34" charset="0"/>
              </a:rPr>
              <a:t>Tày</a:t>
            </a:r>
            <a:endParaRPr lang="en-US" altLang="en-US" sz="2400" kern="1200" dirty="0">
              <a:solidFill>
                <a:srgbClr val="50A892"/>
              </a:solidFill>
              <a:cs typeface="Arial" panose="020B0604020202020204" pitchFamily="34" charset="0"/>
            </a:endParaRPr>
          </a:p>
        </p:txBody>
      </p:sp>
      <p:sp>
        <p:nvSpPr>
          <p:cNvPr id="150" name="AutoShape 164" descr="Divot">
            <a:extLst>
              <a:ext uri="{FF2B5EF4-FFF2-40B4-BE49-F238E27FC236}">
                <a16:creationId xmlns:a16="http://schemas.microsoft.com/office/drawing/2014/main" id="{62B0E747-A54A-4239-AF30-E5700C142FBC}"/>
              </a:ext>
            </a:extLst>
          </p:cNvPr>
          <p:cNvSpPr>
            <a:spLocks noChangeArrowheads="1"/>
          </p:cNvSpPr>
          <p:nvPr/>
        </p:nvSpPr>
        <p:spPr bwMode="auto">
          <a:xfrm>
            <a:off x="3976692" y="3239143"/>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dirty="0" err="1">
                <a:solidFill>
                  <a:srgbClr val="50A892"/>
                </a:solidFill>
                <a:cs typeface="Arial" panose="020B0604020202020204" pitchFamily="34" charset="0"/>
              </a:rPr>
              <a:t>Nùng</a:t>
            </a:r>
            <a:endParaRPr lang="en-US" altLang="en-US" sz="2400" kern="1200" dirty="0">
              <a:solidFill>
                <a:srgbClr val="50A892"/>
              </a:solidFill>
              <a:cs typeface="Arial" panose="020B0604020202020204" pitchFamily="34" charset="0"/>
            </a:endParaRPr>
          </a:p>
        </p:txBody>
      </p:sp>
      <p:sp>
        <p:nvSpPr>
          <p:cNvPr id="151" name="AutoShape 165" descr="Divot">
            <a:extLst>
              <a:ext uri="{FF2B5EF4-FFF2-40B4-BE49-F238E27FC236}">
                <a16:creationId xmlns:a16="http://schemas.microsoft.com/office/drawing/2014/main" id="{AA8AA832-0CF5-4309-AD78-815B2CB68C92}"/>
              </a:ext>
            </a:extLst>
          </p:cNvPr>
          <p:cNvSpPr>
            <a:spLocks noChangeArrowheads="1"/>
          </p:cNvSpPr>
          <p:nvPr/>
        </p:nvSpPr>
        <p:spPr bwMode="auto">
          <a:xfrm>
            <a:off x="2750139" y="5510089"/>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dirty="0">
                <a:solidFill>
                  <a:srgbClr val="50A892"/>
                </a:solidFill>
                <a:cs typeface="Arial" panose="020B0604020202020204" pitchFamily="34" charset="0"/>
              </a:rPr>
              <a:t>Dao</a:t>
            </a:r>
          </a:p>
        </p:txBody>
      </p:sp>
      <p:sp>
        <p:nvSpPr>
          <p:cNvPr id="152" name="AutoShape 166" descr="Divot">
            <a:extLst>
              <a:ext uri="{FF2B5EF4-FFF2-40B4-BE49-F238E27FC236}">
                <a16:creationId xmlns:a16="http://schemas.microsoft.com/office/drawing/2014/main" id="{31EFD6B4-22D4-44B1-BBC7-E4816CFBB799}"/>
              </a:ext>
            </a:extLst>
          </p:cNvPr>
          <p:cNvSpPr>
            <a:spLocks noChangeArrowheads="1"/>
          </p:cNvSpPr>
          <p:nvPr/>
        </p:nvSpPr>
        <p:spPr bwMode="auto">
          <a:xfrm>
            <a:off x="9715955" y="3265173"/>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dirty="0" err="1">
                <a:solidFill>
                  <a:srgbClr val="50A892"/>
                </a:solidFill>
                <a:cs typeface="Arial" panose="020B0604020202020204" pitchFamily="34" charset="0"/>
              </a:rPr>
              <a:t>Hmông</a:t>
            </a:r>
            <a:endParaRPr lang="en-US" altLang="en-US" sz="2400" kern="1200" dirty="0">
              <a:solidFill>
                <a:srgbClr val="50A892"/>
              </a:solidFill>
              <a:cs typeface="Arial" panose="020B0604020202020204" pitchFamily="34" charset="0"/>
            </a:endParaRPr>
          </a:p>
        </p:txBody>
      </p:sp>
      <p:sp>
        <p:nvSpPr>
          <p:cNvPr id="153" name="AutoShape 167" descr="Divot">
            <a:extLst>
              <a:ext uri="{FF2B5EF4-FFF2-40B4-BE49-F238E27FC236}">
                <a16:creationId xmlns:a16="http://schemas.microsoft.com/office/drawing/2014/main" id="{EA835AE6-5B49-48EE-A86F-A7C3BAD1C40C}"/>
              </a:ext>
            </a:extLst>
          </p:cNvPr>
          <p:cNvSpPr>
            <a:spLocks noChangeArrowheads="1"/>
          </p:cNvSpPr>
          <p:nvPr/>
        </p:nvSpPr>
        <p:spPr bwMode="auto">
          <a:xfrm>
            <a:off x="7717256" y="3254813"/>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dirty="0" err="1">
                <a:solidFill>
                  <a:srgbClr val="50A892"/>
                </a:solidFill>
                <a:cs typeface="Arial" panose="020B0604020202020204" pitchFamily="34" charset="0"/>
              </a:rPr>
              <a:t>Mường</a:t>
            </a:r>
            <a:endParaRPr lang="en-US" altLang="en-US" sz="2400" kern="1200" dirty="0">
              <a:solidFill>
                <a:srgbClr val="50A892"/>
              </a:solidFill>
              <a:cs typeface="Arial" panose="020B0604020202020204" pitchFamily="34" charset="0"/>
            </a:endParaRPr>
          </a:p>
        </p:txBody>
      </p:sp>
      <p:sp>
        <p:nvSpPr>
          <p:cNvPr id="154" name="AutoShape 168" descr="Divot">
            <a:extLst>
              <a:ext uri="{FF2B5EF4-FFF2-40B4-BE49-F238E27FC236}">
                <a16:creationId xmlns:a16="http://schemas.microsoft.com/office/drawing/2014/main" id="{C50BC422-8B22-41F4-B305-DD8F636812E8}"/>
              </a:ext>
            </a:extLst>
          </p:cNvPr>
          <p:cNvSpPr>
            <a:spLocks noChangeArrowheads="1"/>
          </p:cNvSpPr>
          <p:nvPr/>
        </p:nvSpPr>
        <p:spPr bwMode="auto">
          <a:xfrm>
            <a:off x="5775221" y="3265926"/>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a:solidFill>
                  <a:srgbClr val="50A892"/>
                </a:solidFill>
                <a:cs typeface="Arial" panose="020B0604020202020204" pitchFamily="34" charset="0"/>
              </a:rPr>
              <a:t>Thái</a:t>
            </a:r>
          </a:p>
        </p:txBody>
      </p:sp>
      <p:sp>
        <p:nvSpPr>
          <p:cNvPr id="155" name="AutoShape 169" descr="Divot">
            <a:extLst>
              <a:ext uri="{FF2B5EF4-FFF2-40B4-BE49-F238E27FC236}">
                <a16:creationId xmlns:a16="http://schemas.microsoft.com/office/drawing/2014/main" id="{A2C654F7-15AC-4769-A526-1B688FB36353}"/>
              </a:ext>
            </a:extLst>
          </p:cNvPr>
          <p:cNvSpPr>
            <a:spLocks noChangeArrowheads="1"/>
          </p:cNvSpPr>
          <p:nvPr/>
        </p:nvSpPr>
        <p:spPr bwMode="auto">
          <a:xfrm>
            <a:off x="4675327" y="5533131"/>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dirty="0" err="1">
                <a:solidFill>
                  <a:srgbClr val="50A892"/>
                </a:solidFill>
                <a:cs typeface="Arial" panose="020B0604020202020204" pitchFamily="34" charset="0"/>
              </a:rPr>
              <a:t>Giáy</a:t>
            </a:r>
            <a:endParaRPr lang="en-US" altLang="en-US" sz="2400" kern="1200" dirty="0">
              <a:solidFill>
                <a:srgbClr val="50A892"/>
              </a:solidFill>
              <a:cs typeface="Arial" panose="020B0604020202020204" pitchFamily="34" charset="0"/>
            </a:endParaRPr>
          </a:p>
        </p:txBody>
      </p:sp>
      <p:sp>
        <p:nvSpPr>
          <p:cNvPr id="156" name="AutoShape 170" descr="Divot">
            <a:extLst>
              <a:ext uri="{FF2B5EF4-FFF2-40B4-BE49-F238E27FC236}">
                <a16:creationId xmlns:a16="http://schemas.microsoft.com/office/drawing/2014/main" id="{44A8E813-7927-43C9-9601-23B4EB779BF9}"/>
              </a:ext>
            </a:extLst>
          </p:cNvPr>
          <p:cNvSpPr>
            <a:spLocks noChangeArrowheads="1"/>
          </p:cNvSpPr>
          <p:nvPr/>
        </p:nvSpPr>
        <p:spPr bwMode="auto">
          <a:xfrm>
            <a:off x="6675299" y="5521340"/>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dirty="0" err="1">
                <a:solidFill>
                  <a:srgbClr val="50A892"/>
                </a:solidFill>
                <a:cs typeface="Arial" panose="020B0604020202020204" pitchFamily="34" charset="0"/>
              </a:rPr>
              <a:t>Tà</a:t>
            </a:r>
            <a:r>
              <a:rPr lang="en-US" altLang="en-US" sz="2400" kern="1200" dirty="0">
                <a:solidFill>
                  <a:srgbClr val="50A892"/>
                </a:solidFill>
                <a:cs typeface="Arial" panose="020B0604020202020204" pitchFamily="34" charset="0"/>
              </a:rPr>
              <a:t> </a:t>
            </a:r>
            <a:r>
              <a:rPr lang="en-US" altLang="en-US" sz="2400" kern="1200" dirty="0" err="1">
                <a:solidFill>
                  <a:srgbClr val="50A892"/>
                </a:solidFill>
                <a:cs typeface="Arial" panose="020B0604020202020204" pitchFamily="34" charset="0"/>
              </a:rPr>
              <a:t>ôi</a:t>
            </a:r>
            <a:endParaRPr lang="en-US" altLang="en-US" sz="2400" kern="1200" dirty="0">
              <a:solidFill>
                <a:srgbClr val="50A892"/>
              </a:solidFill>
              <a:cs typeface="Arial" panose="020B0604020202020204" pitchFamily="34" charset="0"/>
            </a:endParaRPr>
          </a:p>
        </p:txBody>
      </p:sp>
      <p:sp>
        <p:nvSpPr>
          <p:cNvPr id="157" name="AutoShape 171" descr="Divot">
            <a:extLst>
              <a:ext uri="{FF2B5EF4-FFF2-40B4-BE49-F238E27FC236}">
                <a16:creationId xmlns:a16="http://schemas.microsoft.com/office/drawing/2014/main" id="{558E55A2-9280-44FE-9110-F78176C18588}"/>
              </a:ext>
            </a:extLst>
          </p:cNvPr>
          <p:cNvSpPr>
            <a:spLocks noChangeArrowheads="1"/>
          </p:cNvSpPr>
          <p:nvPr/>
        </p:nvSpPr>
        <p:spPr bwMode="auto">
          <a:xfrm>
            <a:off x="8688638" y="5479853"/>
            <a:ext cx="841375" cy="276225"/>
          </a:xfrm>
          <a:prstGeom prst="flowChartTerminator">
            <a:avLst/>
          </a:prstGeom>
          <a:solidFill>
            <a:schemeClr val="bg1"/>
          </a:solidFill>
          <a:ln>
            <a:noFill/>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buClrTx/>
              <a:buFontTx/>
              <a:buNone/>
            </a:pPr>
            <a:r>
              <a:rPr lang="en-US" altLang="en-US" sz="2400" kern="1200" dirty="0" err="1">
                <a:solidFill>
                  <a:srgbClr val="50A892"/>
                </a:solidFill>
                <a:cs typeface="Arial" panose="020B0604020202020204" pitchFamily="34" charset="0"/>
              </a:rPr>
              <a:t>Hoa</a:t>
            </a:r>
            <a:endParaRPr lang="en-US" altLang="en-US" sz="2400" kern="1200" dirty="0">
              <a:solidFill>
                <a:srgbClr val="50A892"/>
              </a:solidFill>
              <a:cs typeface="Arial" panose="020B0604020202020204" pitchFamily="34" charset="0"/>
            </a:endParaRPr>
          </a:p>
        </p:txBody>
      </p:sp>
      <p:pic>
        <p:nvPicPr>
          <p:cNvPr id="158" name="Picture 172" descr="Tà ôi">
            <a:extLst>
              <a:ext uri="{FF2B5EF4-FFF2-40B4-BE49-F238E27FC236}">
                <a16:creationId xmlns:a16="http://schemas.microsoft.com/office/drawing/2014/main" id="{FE09FF4E-86C6-462F-8829-D3D6828CC0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95947" y="3749171"/>
            <a:ext cx="1400080" cy="1624457"/>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sp>
        <p:nvSpPr>
          <p:cNvPr id="159" name="Rectangle 154">
            <a:extLst>
              <a:ext uri="{FF2B5EF4-FFF2-40B4-BE49-F238E27FC236}">
                <a16:creationId xmlns:a16="http://schemas.microsoft.com/office/drawing/2014/main" id="{386A7704-6794-4A7E-A26F-DCF33C4642DB}"/>
              </a:ext>
            </a:extLst>
          </p:cNvPr>
          <p:cNvSpPr>
            <a:spLocks noChangeArrowheads="1"/>
          </p:cNvSpPr>
          <p:nvPr/>
        </p:nvSpPr>
        <p:spPr bwMode="auto">
          <a:xfrm>
            <a:off x="2845502" y="523802"/>
            <a:ext cx="62081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E7966"/>
                </a:solidFill>
                <a:effectLst/>
                <a:uLnTx/>
                <a:uFillTx/>
                <a:cs typeface="Arial" panose="020B0604020202020204" pitchFamily="34" charset="0"/>
              </a:rPr>
              <a:t>Các</a:t>
            </a:r>
            <a:r>
              <a:rPr kumimoji="0" lang="en-US" altLang="en-US" sz="2800" b="1" i="0" u="none" strike="noStrike" kern="1200" cap="none" spc="0" normalizeH="0" baseline="0" noProof="0" dirty="0">
                <a:ln>
                  <a:noFill/>
                </a:ln>
                <a:solidFill>
                  <a:srgbClr val="FE7966"/>
                </a:solidFill>
                <a:effectLst/>
                <a:uLnTx/>
                <a:uFillTx/>
                <a:cs typeface="Arial" panose="020B0604020202020204" pitchFamily="34" charset="0"/>
              </a:rPr>
              <a:t> </a:t>
            </a:r>
            <a:r>
              <a:rPr kumimoji="0" lang="en-US" altLang="en-US" sz="2800" b="1" i="0" u="none" strike="noStrike" kern="1200" cap="none" spc="0" normalizeH="0" baseline="0" noProof="0" dirty="0" err="1">
                <a:ln>
                  <a:noFill/>
                </a:ln>
                <a:solidFill>
                  <a:srgbClr val="FE7966"/>
                </a:solidFill>
                <a:effectLst/>
                <a:uLnTx/>
                <a:uFillTx/>
                <a:cs typeface="Arial" panose="020B0604020202020204" pitchFamily="34" charset="0"/>
              </a:rPr>
              <a:t>dân</a:t>
            </a:r>
            <a:r>
              <a:rPr kumimoji="0" lang="en-US" altLang="en-US" sz="2800" b="1" i="0" u="none" strike="noStrike" kern="1200" cap="none" spc="0" normalizeH="0" baseline="0" noProof="0" dirty="0">
                <a:ln>
                  <a:noFill/>
                </a:ln>
                <a:solidFill>
                  <a:srgbClr val="FE7966"/>
                </a:solidFill>
                <a:effectLst/>
                <a:uLnTx/>
                <a:uFillTx/>
                <a:cs typeface="Arial" panose="020B0604020202020204" pitchFamily="34" charset="0"/>
              </a:rPr>
              <a:t> </a:t>
            </a:r>
            <a:r>
              <a:rPr kumimoji="0" lang="en-US" altLang="en-US" sz="2800" b="1" i="0" u="none" strike="noStrike" kern="1200" cap="none" spc="0" normalizeH="0" baseline="0" noProof="0" dirty="0" err="1">
                <a:ln>
                  <a:noFill/>
                </a:ln>
                <a:solidFill>
                  <a:srgbClr val="FE7966"/>
                </a:solidFill>
                <a:effectLst/>
                <a:uLnTx/>
                <a:uFillTx/>
                <a:cs typeface="Arial" panose="020B0604020202020204" pitchFamily="34" charset="0"/>
              </a:rPr>
              <a:t>tộc</a:t>
            </a:r>
            <a:r>
              <a:rPr kumimoji="0" lang="en-US" altLang="en-US" sz="2800" b="1" i="0" u="none" strike="noStrike" kern="1200" cap="none" spc="0" normalizeH="0" baseline="0" noProof="0" dirty="0">
                <a:ln>
                  <a:noFill/>
                </a:ln>
                <a:solidFill>
                  <a:srgbClr val="FE7966"/>
                </a:solidFill>
                <a:effectLst/>
                <a:uLnTx/>
                <a:uFillTx/>
                <a:cs typeface="Arial" panose="020B0604020202020204" pitchFamily="34" charset="0"/>
              </a:rPr>
              <a:t> </a:t>
            </a:r>
            <a:r>
              <a:rPr kumimoji="0" lang="en-US" altLang="en-US" sz="2800" b="1" i="0" u="none" strike="noStrike" kern="1200" cap="none" spc="0" normalizeH="0" baseline="0" noProof="0" dirty="0" err="1">
                <a:ln>
                  <a:noFill/>
                </a:ln>
                <a:solidFill>
                  <a:srgbClr val="FE7966"/>
                </a:solidFill>
                <a:effectLst/>
                <a:uLnTx/>
                <a:uFillTx/>
                <a:cs typeface="Arial" panose="020B0604020202020204" pitchFamily="34" charset="0"/>
              </a:rPr>
              <a:t>thiểu</a:t>
            </a:r>
            <a:r>
              <a:rPr kumimoji="0" lang="en-US" altLang="en-US" sz="2800" b="1" i="0" u="none" strike="noStrike" kern="1200" cap="none" spc="0" normalizeH="0" baseline="0" noProof="0" dirty="0">
                <a:ln>
                  <a:noFill/>
                </a:ln>
                <a:solidFill>
                  <a:srgbClr val="FE7966"/>
                </a:solidFill>
                <a:effectLst/>
                <a:uLnTx/>
                <a:uFillTx/>
                <a:cs typeface="Arial" panose="020B0604020202020204" pitchFamily="34" charset="0"/>
              </a:rPr>
              <a:t> </a:t>
            </a:r>
            <a:r>
              <a:rPr kumimoji="0" lang="en-US" altLang="en-US" sz="2800" b="1" i="0" u="none" strike="noStrike" kern="1200" cap="none" spc="0" normalizeH="0" baseline="0" noProof="0" dirty="0" err="1">
                <a:ln>
                  <a:noFill/>
                </a:ln>
                <a:solidFill>
                  <a:srgbClr val="FE7966"/>
                </a:solidFill>
                <a:effectLst/>
                <a:uLnTx/>
                <a:uFillTx/>
                <a:cs typeface="Arial" panose="020B0604020202020204" pitchFamily="34" charset="0"/>
              </a:rPr>
              <a:t>số</a:t>
            </a:r>
            <a:r>
              <a:rPr kumimoji="0" lang="en-US" altLang="en-US" sz="2800" b="1" i="0" u="none" strike="noStrike" kern="1200" cap="none" spc="0" normalizeH="0" baseline="0" noProof="0" dirty="0">
                <a:ln>
                  <a:noFill/>
                </a:ln>
                <a:solidFill>
                  <a:srgbClr val="FE7966"/>
                </a:solidFill>
                <a:effectLst/>
                <a:uLnTx/>
                <a:uFillTx/>
                <a:cs typeface="Arial" panose="020B0604020202020204" pitchFamily="34" charset="0"/>
              </a:rPr>
              <a:t> ở </a:t>
            </a:r>
            <a:r>
              <a:rPr kumimoji="0" lang="en-US" altLang="en-US" sz="2800" b="1" i="0" u="none" strike="noStrike" kern="1200" cap="none" spc="0" normalizeH="0" baseline="0" noProof="0" dirty="0" err="1">
                <a:ln>
                  <a:noFill/>
                </a:ln>
                <a:solidFill>
                  <a:srgbClr val="FE7966"/>
                </a:solidFill>
                <a:effectLst/>
                <a:uLnTx/>
                <a:uFillTx/>
                <a:cs typeface="Arial" panose="020B0604020202020204" pitchFamily="34" charset="0"/>
              </a:rPr>
              <a:t>phía</a:t>
            </a:r>
            <a:r>
              <a:rPr kumimoji="0" lang="en-US" altLang="en-US" sz="2800" b="1" i="0" u="none" strike="noStrike" kern="1200" cap="none" spc="0" normalizeH="0" baseline="0" noProof="0" dirty="0">
                <a:ln>
                  <a:noFill/>
                </a:ln>
                <a:solidFill>
                  <a:srgbClr val="FE7966"/>
                </a:solidFill>
                <a:effectLst/>
                <a:uLnTx/>
                <a:uFillTx/>
                <a:cs typeface="Arial" panose="020B0604020202020204" pitchFamily="34" charset="0"/>
              </a:rPr>
              <a:t> </a:t>
            </a:r>
            <a:r>
              <a:rPr kumimoji="0" lang="en-US" altLang="en-US" sz="2800" b="1" i="0" u="none" strike="noStrike" kern="1200" cap="none" spc="0" normalizeH="0" baseline="0" noProof="0" dirty="0" err="1">
                <a:ln>
                  <a:noFill/>
                </a:ln>
                <a:solidFill>
                  <a:srgbClr val="FE7966"/>
                </a:solidFill>
                <a:effectLst/>
                <a:uLnTx/>
                <a:uFillTx/>
                <a:cs typeface="Arial" panose="020B0604020202020204" pitchFamily="34" charset="0"/>
              </a:rPr>
              <a:t>Bắc</a:t>
            </a:r>
            <a:r>
              <a:rPr kumimoji="0" lang="en-US" altLang="en-US" sz="2800" b="1" i="0" u="none" strike="noStrike" kern="1200" cap="none" spc="0" normalizeH="0" baseline="0" noProof="0" dirty="0">
                <a:ln>
                  <a:noFill/>
                </a:ln>
                <a:solidFill>
                  <a:srgbClr val="FE7966"/>
                </a:solidFill>
                <a:effectLst/>
                <a:uLnTx/>
                <a:uFillTx/>
                <a:cs typeface="Arial" panose="020B0604020202020204" pitchFamily="34" charset="0"/>
              </a:rPr>
              <a:t> </a:t>
            </a:r>
          </a:p>
        </p:txBody>
      </p:sp>
      <p:pic>
        <p:nvPicPr>
          <p:cNvPr id="160" name="Picture 155" descr="Dan toc tay">
            <a:extLst>
              <a:ext uri="{FF2B5EF4-FFF2-40B4-BE49-F238E27FC236}">
                <a16:creationId xmlns:a16="http://schemas.microsoft.com/office/drawing/2014/main" id="{1286AC6C-11CE-41F8-9CDB-A75C590649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677" y="1446630"/>
            <a:ext cx="1273746" cy="1601835"/>
          </a:xfrm>
          <a:prstGeom prst="rect">
            <a:avLst/>
          </a:prstGeom>
          <a:noFill/>
          <a:ln w="28575">
            <a:solidFill>
              <a:srgbClr val="BBE0E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427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wedge">
                                      <p:cBhvr>
                                        <p:cTn id="7" dur="1000"/>
                                        <p:tgtEl>
                                          <p:spTgt spid="16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49"/>
                                        </p:tgtEl>
                                        <p:attrNameLst>
                                          <p:attrName>style.visibility</p:attrName>
                                        </p:attrNameLst>
                                      </p:cBhvr>
                                      <p:to>
                                        <p:strVal val="visible"/>
                                      </p:to>
                                    </p:set>
                                    <p:animEffect transition="in" filter="wedge">
                                      <p:cBhvr>
                                        <p:cTn id="10" dur="1000"/>
                                        <p:tgtEl>
                                          <p:spTgt spid="149"/>
                                        </p:tgtEl>
                                      </p:cBhvr>
                                    </p:animEffect>
                                  </p:childTnLst>
                                </p:cTn>
                              </p:par>
                            </p:childTnLst>
                          </p:cTn>
                        </p:par>
                        <p:par>
                          <p:cTn id="11" fill="hold">
                            <p:stCondLst>
                              <p:cond delay="1000"/>
                            </p:stCondLst>
                            <p:childTnLst>
                              <p:par>
                                <p:cTn id="12" presetID="20" presetClass="entr" presetSubtype="0" fill="hold" nodeType="afterEffect">
                                  <p:stCondLst>
                                    <p:cond delay="0"/>
                                  </p:stCondLst>
                                  <p:childTnLst>
                                    <p:set>
                                      <p:cBhvr>
                                        <p:cTn id="13" dur="1" fill="hold">
                                          <p:stCondLst>
                                            <p:cond delay="0"/>
                                          </p:stCondLst>
                                        </p:cTn>
                                        <p:tgtEl>
                                          <p:spTgt spid="142"/>
                                        </p:tgtEl>
                                        <p:attrNameLst>
                                          <p:attrName>style.visibility</p:attrName>
                                        </p:attrNameLst>
                                      </p:cBhvr>
                                      <p:to>
                                        <p:strVal val="visible"/>
                                      </p:to>
                                    </p:set>
                                    <p:animEffect transition="in" filter="wedge">
                                      <p:cBhvr>
                                        <p:cTn id="14" dur="1000"/>
                                        <p:tgtEl>
                                          <p:spTgt spid="142"/>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150"/>
                                        </p:tgtEl>
                                        <p:attrNameLst>
                                          <p:attrName>style.visibility</p:attrName>
                                        </p:attrNameLst>
                                      </p:cBhvr>
                                      <p:to>
                                        <p:strVal val="visible"/>
                                      </p:to>
                                    </p:set>
                                    <p:animEffect transition="in" filter="wedge">
                                      <p:cBhvr>
                                        <p:cTn id="17" dur="1000"/>
                                        <p:tgtEl>
                                          <p:spTgt spid="150"/>
                                        </p:tgtEl>
                                      </p:cBhvr>
                                    </p:animEffect>
                                  </p:childTnLst>
                                </p:cTn>
                              </p:par>
                            </p:childTnLst>
                          </p:cTn>
                        </p:par>
                        <p:par>
                          <p:cTn id="18" fill="hold">
                            <p:stCondLst>
                              <p:cond delay="2000"/>
                            </p:stCondLst>
                            <p:childTnLst>
                              <p:par>
                                <p:cTn id="19" presetID="21" presetClass="entr" presetSubtype="4" fill="hold" nodeType="afterEffect">
                                  <p:stCondLst>
                                    <p:cond delay="0"/>
                                  </p:stCondLst>
                                  <p:childTnLst>
                                    <p:set>
                                      <p:cBhvr>
                                        <p:cTn id="20" dur="1" fill="hold">
                                          <p:stCondLst>
                                            <p:cond delay="0"/>
                                          </p:stCondLst>
                                        </p:cTn>
                                        <p:tgtEl>
                                          <p:spTgt spid="143"/>
                                        </p:tgtEl>
                                        <p:attrNameLst>
                                          <p:attrName>style.visibility</p:attrName>
                                        </p:attrNameLst>
                                      </p:cBhvr>
                                      <p:to>
                                        <p:strVal val="visible"/>
                                      </p:to>
                                    </p:set>
                                    <p:animEffect transition="in" filter="wheel(4)">
                                      <p:cBhvr>
                                        <p:cTn id="21" dur="1000"/>
                                        <p:tgtEl>
                                          <p:spTgt spid="143"/>
                                        </p:tgtEl>
                                      </p:cBhvr>
                                    </p:animEffect>
                                  </p:childTnLst>
                                </p:cTn>
                              </p:par>
                              <p:par>
                                <p:cTn id="22" presetID="21" presetClass="entr" presetSubtype="4" fill="hold" grpId="0" nodeType="withEffect">
                                  <p:stCondLst>
                                    <p:cond delay="0"/>
                                  </p:stCondLst>
                                  <p:childTnLst>
                                    <p:set>
                                      <p:cBhvr>
                                        <p:cTn id="23" dur="1" fill="hold">
                                          <p:stCondLst>
                                            <p:cond delay="0"/>
                                          </p:stCondLst>
                                        </p:cTn>
                                        <p:tgtEl>
                                          <p:spTgt spid="154"/>
                                        </p:tgtEl>
                                        <p:attrNameLst>
                                          <p:attrName>style.visibility</p:attrName>
                                        </p:attrNameLst>
                                      </p:cBhvr>
                                      <p:to>
                                        <p:strVal val="visible"/>
                                      </p:to>
                                    </p:set>
                                    <p:animEffect transition="in" filter="wheel(4)">
                                      <p:cBhvr>
                                        <p:cTn id="24" dur="1000"/>
                                        <p:tgtEl>
                                          <p:spTgt spid="154"/>
                                        </p:tgtEl>
                                      </p:cBhvr>
                                    </p:animEffect>
                                  </p:childTnLst>
                                </p:cTn>
                              </p:par>
                            </p:childTnLst>
                          </p:cTn>
                        </p:par>
                        <p:par>
                          <p:cTn id="25" fill="hold">
                            <p:stCondLst>
                              <p:cond delay="3000"/>
                            </p:stCondLst>
                            <p:childTnLst>
                              <p:par>
                                <p:cTn id="26" presetID="21" presetClass="entr" presetSubtype="4" fill="hold" nodeType="afterEffect">
                                  <p:stCondLst>
                                    <p:cond delay="0"/>
                                  </p:stCondLst>
                                  <p:childTnLst>
                                    <p:set>
                                      <p:cBhvr>
                                        <p:cTn id="27" dur="1" fill="hold">
                                          <p:stCondLst>
                                            <p:cond delay="0"/>
                                          </p:stCondLst>
                                        </p:cTn>
                                        <p:tgtEl>
                                          <p:spTgt spid="144"/>
                                        </p:tgtEl>
                                        <p:attrNameLst>
                                          <p:attrName>style.visibility</p:attrName>
                                        </p:attrNameLst>
                                      </p:cBhvr>
                                      <p:to>
                                        <p:strVal val="visible"/>
                                      </p:to>
                                    </p:set>
                                    <p:animEffect transition="in" filter="wheel(4)">
                                      <p:cBhvr>
                                        <p:cTn id="28" dur="1000"/>
                                        <p:tgtEl>
                                          <p:spTgt spid="144"/>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wheel(4)">
                                      <p:cBhvr>
                                        <p:cTn id="31" dur="1000"/>
                                        <p:tgtEl>
                                          <p:spTgt spid="153"/>
                                        </p:tgtEl>
                                      </p:cBhvr>
                                    </p:animEffect>
                                  </p:childTnLst>
                                </p:cTn>
                              </p:par>
                            </p:childTnLst>
                          </p:cTn>
                        </p:par>
                        <p:par>
                          <p:cTn id="32" fill="hold">
                            <p:stCondLst>
                              <p:cond delay="4000"/>
                            </p:stCondLst>
                            <p:childTnLst>
                              <p:par>
                                <p:cTn id="33" presetID="20" presetClass="entr" presetSubtype="0" fill="hold" nodeType="afterEffect">
                                  <p:stCondLst>
                                    <p:cond delay="0"/>
                                  </p:stCondLst>
                                  <p:childTnLst>
                                    <p:set>
                                      <p:cBhvr>
                                        <p:cTn id="34" dur="1" fill="hold">
                                          <p:stCondLst>
                                            <p:cond delay="0"/>
                                          </p:stCondLst>
                                        </p:cTn>
                                        <p:tgtEl>
                                          <p:spTgt spid="146"/>
                                        </p:tgtEl>
                                        <p:attrNameLst>
                                          <p:attrName>style.visibility</p:attrName>
                                        </p:attrNameLst>
                                      </p:cBhvr>
                                      <p:to>
                                        <p:strVal val="visible"/>
                                      </p:to>
                                    </p:set>
                                    <p:animEffect transition="in" filter="wedge">
                                      <p:cBhvr>
                                        <p:cTn id="35" dur="1000"/>
                                        <p:tgtEl>
                                          <p:spTgt spid="146"/>
                                        </p:tgtEl>
                                      </p:cBhvr>
                                    </p:animEffect>
                                  </p:childTnLst>
                                </p:cTn>
                              </p:par>
                              <p:par>
                                <p:cTn id="36" presetID="20" presetClass="entr" presetSubtype="0" fill="hold" grpId="0" nodeType="withEffect">
                                  <p:stCondLst>
                                    <p:cond delay="0"/>
                                  </p:stCondLst>
                                  <p:childTnLst>
                                    <p:set>
                                      <p:cBhvr>
                                        <p:cTn id="37" dur="1" fill="hold">
                                          <p:stCondLst>
                                            <p:cond delay="0"/>
                                          </p:stCondLst>
                                        </p:cTn>
                                        <p:tgtEl>
                                          <p:spTgt spid="152"/>
                                        </p:tgtEl>
                                        <p:attrNameLst>
                                          <p:attrName>style.visibility</p:attrName>
                                        </p:attrNameLst>
                                      </p:cBhvr>
                                      <p:to>
                                        <p:strVal val="visible"/>
                                      </p:to>
                                    </p:set>
                                    <p:animEffect transition="in" filter="wedge">
                                      <p:cBhvr>
                                        <p:cTn id="38" dur="1000"/>
                                        <p:tgtEl>
                                          <p:spTgt spid="152"/>
                                        </p:tgtEl>
                                      </p:cBhvr>
                                    </p:animEffect>
                                  </p:childTnLst>
                                </p:cTn>
                              </p:par>
                            </p:childTnLst>
                          </p:cTn>
                        </p:par>
                        <p:par>
                          <p:cTn id="39" fill="hold">
                            <p:stCondLst>
                              <p:cond delay="5000"/>
                            </p:stCondLst>
                            <p:childTnLst>
                              <p:par>
                                <p:cTn id="40" presetID="20" presetClass="entr" presetSubtype="0" fill="hold" nodeType="afterEffect">
                                  <p:stCondLst>
                                    <p:cond delay="0"/>
                                  </p:stCondLst>
                                  <p:childTnLst>
                                    <p:set>
                                      <p:cBhvr>
                                        <p:cTn id="41" dur="1" fill="hold">
                                          <p:stCondLst>
                                            <p:cond delay="0"/>
                                          </p:stCondLst>
                                        </p:cTn>
                                        <p:tgtEl>
                                          <p:spTgt spid="145"/>
                                        </p:tgtEl>
                                        <p:attrNameLst>
                                          <p:attrName>style.visibility</p:attrName>
                                        </p:attrNameLst>
                                      </p:cBhvr>
                                      <p:to>
                                        <p:strVal val="visible"/>
                                      </p:to>
                                    </p:set>
                                    <p:animEffect transition="in" filter="wedge">
                                      <p:cBhvr>
                                        <p:cTn id="42" dur="1000"/>
                                        <p:tgtEl>
                                          <p:spTgt spid="145"/>
                                        </p:tgtEl>
                                      </p:cBhvr>
                                    </p:animEffect>
                                  </p:childTnLst>
                                </p:cTn>
                              </p:par>
                              <p:par>
                                <p:cTn id="43" presetID="20" presetClass="entr" presetSubtype="0" fill="hold" grpId="0" nodeType="withEffect">
                                  <p:stCondLst>
                                    <p:cond delay="0"/>
                                  </p:stCondLst>
                                  <p:childTnLst>
                                    <p:set>
                                      <p:cBhvr>
                                        <p:cTn id="44" dur="1" fill="hold">
                                          <p:stCondLst>
                                            <p:cond delay="0"/>
                                          </p:stCondLst>
                                        </p:cTn>
                                        <p:tgtEl>
                                          <p:spTgt spid="151"/>
                                        </p:tgtEl>
                                        <p:attrNameLst>
                                          <p:attrName>style.visibility</p:attrName>
                                        </p:attrNameLst>
                                      </p:cBhvr>
                                      <p:to>
                                        <p:strVal val="visible"/>
                                      </p:to>
                                    </p:set>
                                    <p:animEffect transition="in" filter="wedge">
                                      <p:cBhvr>
                                        <p:cTn id="45" dur="1000"/>
                                        <p:tgtEl>
                                          <p:spTgt spid="151"/>
                                        </p:tgtEl>
                                      </p:cBhvr>
                                    </p:animEffect>
                                  </p:childTnLst>
                                </p:cTn>
                              </p:par>
                            </p:childTnLst>
                          </p:cTn>
                        </p:par>
                        <p:par>
                          <p:cTn id="46" fill="hold">
                            <p:stCondLst>
                              <p:cond delay="6000"/>
                            </p:stCondLst>
                            <p:childTnLst>
                              <p:par>
                                <p:cTn id="47" presetID="21" presetClass="entr" presetSubtype="4" fill="hold" nodeType="afterEffect">
                                  <p:stCondLst>
                                    <p:cond delay="0"/>
                                  </p:stCondLst>
                                  <p:childTnLst>
                                    <p:set>
                                      <p:cBhvr>
                                        <p:cTn id="48" dur="1" fill="hold">
                                          <p:stCondLst>
                                            <p:cond delay="0"/>
                                          </p:stCondLst>
                                        </p:cTn>
                                        <p:tgtEl>
                                          <p:spTgt spid="147"/>
                                        </p:tgtEl>
                                        <p:attrNameLst>
                                          <p:attrName>style.visibility</p:attrName>
                                        </p:attrNameLst>
                                      </p:cBhvr>
                                      <p:to>
                                        <p:strVal val="visible"/>
                                      </p:to>
                                    </p:set>
                                    <p:animEffect transition="in" filter="wheel(4)">
                                      <p:cBhvr>
                                        <p:cTn id="49" dur="1000"/>
                                        <p:tgtEl>
                                          <p:spTgt spid="147"/>
                                        </p:tgtEl>
                                      </p:cBhvr>
                                    </p:animEffect>
                                  </p:childTnLst>
                                </p:cTn>
                              </p:par>
                              <p:par>
                                <p:cTn id="50" presetID="21" presetClass="entr" presetSubtype="4" fill="hold" grpId="0" nodeType="withEffect">
                                  <p:stCondLst>
                                    <p:cond delay="0"/>
                                  </p:stCondLst>
                                  <p:childTnLst>
                                    <p:set>
                                      <p:cBhvr>
                                        <p:cTn id="51" dur="1" fill="hold">
                                          <p:stCondLst>
                                            <p:cond delay="0"/>
                                          </p:stCondLst>
                                        </p:cTn>
                                        <p:tgtEl>
                                          <p:spTgt spid="155"/>
                                        </p:tgtEl>
                                        <p:attrNameLst>
                                          <p:attrName>style.visibility</p:attrName>
                                        </p:attrNameLst>
                                      </p:cBhvr>
                                      <p:to>
                                        <p:strVal val="visible"/>
                                      </p:to>
                                    </p:set>
                                    <p:animEffect transition="in" filter="wheel(4)">
                                      <p:cBhvr>
                                        <p:cTn id="52" dur="1000"/>
                                        <p:tgtEl>
                                          <p:spTgt spid="155"/>
                                        </p:tgtEl>
                                      </p:cBhvr>
                                    </p:animEffect>
                                  </p:childTnLst>
                                </p:cTn>
                              </p:par>
                            </p:childTnLst>
                          </p:cTn>
                        </p:par>
                        <p:par>
                          <p:cTn id="53" fill="hold">
                            <p:stCondLst>
                              <p:cond delay="7000"/>
                            </p:stCondLst>
                            <p:childTnLst>
                              <p:par>
                                <p:cTn id="54" presetID="21" presetClass="entr" presetSubtype="4" fill="hold" nodeType="afterEffect">
                                  <p:stCondLst>
                                    <p:cond delay="0"/>
                                  </p:stCondLst>
                                  <p:childTnLst>
                                    <p:set>
                                      <p:cBhvr>
                                        <p:cTn id="55" dur="1" fill="hold">
                                          <p:stCondLst>
                                            <p:cond delay="0"/>
                                          </p:stCondLst>
                                        </p:cTn>
                                        <p:tgtEl>
                                          <p:spTgt spid="158"/>
                                        </p:tgtEl>
                                        <p:attrNameLst>
                                          <p:attrName>style.visibility</p:attrName>
                                        </p:attrNameLst>
                                      </p:cBhvr>
                                      <p:to>
                                        <p:strVal val="visible"/>
                                      </p:to>
                                    </p:set>
                                    <p:animEffect transition="in" filter="wheel(4)">
                                      <p:cBhvr>
                                        <p:cTn id="56" dur="1000"/>
                                        <p:tgtEl>
                                          <p:spTgt spid="158"/>
                                        </p:tgtEl>
                                      </p:cBhvr>
                                    </p:animEffect>
                                  </p:childTnLst>
                                </p:cTn>
                              </p:par>
                              <p:par>
                                <p:cTn id="57" presetID="21" presetClass="entr" presetSubtype="4" fill="hold" grpId="0" nodeType="withEffect">
                                  <p:stCondLst>
                                    <p:cond delay="0"/>
                                  </p:stCondLst>
                                  <p:childTnLst>
                                    <p:set>
                                      <p:cBhvr>
                                        <p:cTn id="58" dur="1" fill="hold">
                                          <p:stCondLst>
                                            <p:cond delay="0"/>
                                          </p:stCondLst>
                                        </p:cTn>
                                        <p:tgtEl>
                                          <p:spTgt spid="156"/>
                                        </p:tgtEl>
                                        <p:attrNameLst>
                                          <p:attrName>style.visibility</p:attrName>
                                        </p:attrNameLst>
                                      </p:cBhvr>
                                      <p:to>
                                        <p:strVal val="visible"/>
                                      </p:to>
                                    </p:set>
                                    <p:animEffect transition="in" filter="wheel(4)">
                                      <p:cBhvr>
                                        <p:cTn id="59" dur="1000"/>
                                        <p:tgtEl>
                                          <p:spTgt spid="156"/>
                                        </p:tgtEl>
                                      </p:cBhvr>
                                    </p:animEffect>
                                  </p:childTnLst>
                                </p:cTn>
                              </p:par>
                            </p:childTnLst>
                          </p:cTn>
                        </p:par>
                        <p:par>
                          <p:cTn id="60" fill="hold">
                            <p:stCondLst>
                              <p:cond delay="8000"/>
                            </p:stCondLst>
                            <p:childTnLst>
                              <p:par>
                                <p:cTn id="61" presetID="21" presetClass="entr" presetSubtype="4" fill="hold" nodeType="afterEffect">
                                  <p:stCondLst>
                                    <p:cond delay="0"/>
                                  </p:stCondLst>
                                  <p:childTnLst>
                                    <p:set>
                                      <p:cBhvr>
                                        <p:cTn id="62" dur="1" fill="hold">
                                          <p:stCondLst>
                                            <p:cond delay="0"/>
                                          </p:stCondLst>
                                        </p:cTn>
                                        <p:tgtEl>
                                          <p:spTgt spid="148"/>
                                        </p:tgtEl>
                                        <p:attrNameLst>
                                          <p:attrName>style.visibility</p:attrName>
                                        </p:attrNameLst>
                                      </p:cBhvr>
                                      <p:to>
                                        <p:strVal val="visible"/>
                                      </p:to>
                                    </p:set>
                                    <p:animEffect transition="in" filter="wheel(4)">
                                      <p:cBhvr>
                                        <p:cTn id="63" dur="1000"/>
                                        <p:tgtEl>
                                          <p:spTgt spid="148"/>
                                        </p:tgtEl>
                                      </p:cBhvr>
                                    </p:animEffect>
                                  </p:childTnLst>
                                </p:cTn>
                              </p:par>
                              <p:par>
                                <p:cTn id="64" presetID="21" presetClass="entr" presetSubtype="4" fill="hold" grpId="0" nodeType="withEffect">
                                  <p:stCondLst>
                                    <p:cond delay="0"/>
                                  </p:stCondLst>
                                  <p:childTnLst>
                                    <p:set>
                                      <p:cBhvr>
                                        <p:cTn id="65" dur="1" fill="hold">
                                          <p:stCondLst>
                                            <p:cond delay="0"/>
                                          </p:stCondLst>
                                        </p:cTn>
                                        <p:tgtEl>
                                          <p:spTgt spid="157"/>
                                        </p:tgtEl>
                                        <p:attrNameLst>
                                          <p:attrName>style.visibility</p:attrName>
                                        </p:attrNameLst>
                                      </p:cBhvr>
                                      <p:to>
                                        <p:strVal val="visible"/>
                                      </p:to>
                                    </p:set>
                                    <p:animEffect transition="in" filter="wheel(4)">
                                      <p:cBhvr>
                                        <p:cTn id="66" dur="1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51" grpId="0" animBg="1"/>
      <p:bldP spid="152" grpId="0" animBg="1"/>
      <p:bldP spid="153" grpId="0" animBg="1"/>
      <p:bldP spid="154" grpId="0" animBg="1"/>
      <p:bldP spid="155" grpId="0" animBg="1"/>
      <p:bldP spid="156" grpId="0" animBg="1"/>
      <p:bldP spid="157" grpId="0" animBg="1"/>
    </p:bldLst>
  </p:timing>
</p:sld>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170</TotalTime>
  <Words>1396</Words>
  <Application>Microsoft Office PowerPoint</Application>
  <PresentationFormat>Widescreen</PresentationFormat>
  <Paragraphs>143</Paragraphs>
  <Slides>21</Slides>
  <Notes>19</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Calibri</vt:lpstr>
      <vt:lpstr>Calibri Light</vt:lpstr>
      <vt:lpstr>字魂59号-创粗黑</vt:lpstr>
      <vt:lpstr>#9Slide05 Pateglamt Script</vt:lpstr>
      <vt:lpstr>Arial</vt:lpstr>
      <vt:lpstr>Times New Roman</vt:lpstr>
      <vt:lpstr>#9Slide07 IcielBC Cubano Normal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Tiên Trần</cp:lastModifiedBy>
  <cp:revision>40</cp:revision>
  <dcterms:created xsi:type="dcterms:W3CDTF">2017-08-18T03:02:00Z</dcterms:created>
  <dcterms:modified xsi:type="dcterms:W3CDTF">2021-12-10T18:05:39Z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